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63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2501" y="117089"/>
            <a:ext cx="14959330" cy="654050"/>
          </a:xfrm>
          <a:custGeom>
            <a:avLst/>
            <a:gdLst/>
            <a:ahLst/>
            <a:cxnLst/>
            <a:rect l="l" t="t" r="r" b="b"/>
            <a:pathLst>
              <a:path w="14959330" h="654050">
                <a:moveTo>
                  <a:pt x="14958755" y="0"/>
                </a:moveTo>
                <a:lnTo>
                  <a:pt x="0" y="0"/>
                </a:lnTo>
                <a:lnTo>
                  <a:pt x="0" y="653536"/>
                </a:lnTo>
                <a:lnTo>
                  <a:pt x="14958755" y="653536"/>
                </a:lnTo>
                <a:lnTo>
                  <a:pt x="14958755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9546" y="167040"/>
            <a:ext cx="8879205" cy="373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_flsh/third11.html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despro_flsh/third11.html" TargetMode="External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technologystudent.com/despro_flsh/third12.html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hyperlink" Target="https://technologystudent.com/despro_flsh/third13.html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hyperlink" Target="https://www.facebook.com/groups/254963448192823/" TargetMode="Externa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despro_flsh/third14.html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facebook.com/groups/254963448192823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despro_flsh/third15.html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hyperlink" Target="https://www.facebook.com/groups/2549634481928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exercise book with black text&#10;&#10;Description automatically generated">
            <a:extLst>
              <a:ext uri="{FF2B5EF4-FFF2-40B4-BE49-F238E27FC236}">
                <a16:creationId xmlns:a16="http://schemas.microsoft.com/office/drawing/2014/main" id="{3A9DB4E4-8B58-2F94-C258-A0AAE65B4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5" y="163565"/>
            <a:ext cx="14843790" cy="103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4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4898" y="145259"/>
            <a:ext cx="14808835" cy="647065"/>
          </a:xfrm>
          <a:custGeom>
            <a:avLst/>
            <a:gdLst/>
            <a:ahLst/>
            <a:cxnLst/>
            <a:rect l="l" t="t" r="r" b="b"/>
            <a:pathLst>
              <a:path w="14808835" h="647065">
                <a:moveTo>
                  <a:pt x="14808307" y="0"/>
                </a:moveTo>
                <a:lnTo>
                  <a:pt x="0" y="0"/>
                </a:lnTo>
                <a:lnTo>
                  <a:pt x="0" y="646967"/>
                </a:lnTo>
                <a:lnTo>
                  <a:pt x="14808307" y="646967"/>
                </a:lnTo>
                <a:lnTo>
                  <a:pt x="1480830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24330">
              <a:lnSpc>
                <a:spcPct val="100000"/>
              </a:lnSpc>
              <a:spcBef>
                <a:spcPts val="110"/>
              </a:spcBef>
            </a:pPr>
            <a:r>
              <a:rPr dirty="0"/>
              <a:t>THIRD</a:t>
            </a:r>
            <a:r>
              <a:rPr spc="-80" dirty="0"/>
              <a:t> </a:t>
            </a:r>
            <a:r>
              <a:rPr dirty="0"/>
              <a:t>ANGLE ORTHOGRAPHIC </a:t>
            </a:r>
            <a:r>
              <a:rPr spc="-10" dirty="0"/>
              <a:t>DRAWING</a:t>
            </a: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92986" y="544859"/>
            <a:ext cx="151320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technologystudent.com</a:t>
            </a:r>
            <a:r>
              <a:rPr sz="85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50" spc="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63198" y="563523"/>
            <a:ext cx="566356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79115" algn="l"/>
              </a:tabLst>
            </a:pP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850" spc="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850" spc="1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850" spc="114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850" spc="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55405" y="544519"/>
            <a:ext cx="74739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5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© 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7" name="object 7"/>
          <p:cNvGrpSpPr>
            <a:grpSpLocks noGrp="1" noUngrp="1" noRot="1" noMove="1" noResize="1"/>
          </p:cNvGrpSpPr>
          <p:nvPr/>
        </p:nvGrpSpPr>
        <p:grpSpPr>
          <a:xfrm>
            <a:off x="161088" y="141449"/>
            <a:ext cx="14816455" cy="10359390"/>
            <a:chOff x="161088" y="141449"/>
            <a:chExt cx="14816455" cy="10359390"/>
          </a:xfrm>
        </p:grpSpPr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64898" y="145259"/>
              <a:ext cx="14808835" cy="10351770"/>
            </a:xfrm>
            <a:custGeom>
              <a:avLst/>
              <a:gdLst/>
              <a:ahLst/>
              <a:cxnLst/>
              <a:rect l="l" t="t" r="r" b="b"/>
              <a:pathLst>
                <a:path w="14808835" h="10351770">
                  <a:moveTo>
                    <a:pt x="0" y="0"/>
                  </a:moveTo>
                  <a:lnTo>
                    <a:pt x="14808307" y="0"/>
                  </a:lnTo>
                  <a:lnTo>
                    <a:pt x="14808307" y="10351439"/>
                  </a:lnTo>
                  <a:lnTo>
                    <a:pt x="0" y="10351439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99145" y="3485743"/>
              <a:ext cx="2768600" cy="502284"/>
            </a:xfrm>
            <a:custGeom>
              <a:avLst/>
              <a:gdLst/>
              <a:ahLst/>
              <a:cxnLst/>
              <a:rect l="l" t="t" r="r" b="b"/>
              <a:pathLst>
                <a:path w="2768600" h="502285">
                  <a:moveTo>
                    <a:pt x="0" y="0"/>
                  </a:moveTo>
                  <a:lnTo>
                    <a:pt x="487227" y="0"/>
                  </a:lnTo>
                  <a:lnTo>
                    <a:pt x="541232" y="50403"/>
                  </a:lnTo>
                  <a:lnTo>
                    <a:pt x="580831" y="0"/>
                  </a:lnTo>
                  <a:lnTo>
                    <a:pt x="638435" y="50403"/>
                  </a:lnTo>
                  <a:lnTo>
                    <a:pt x="681639" y="0"/>
                  </a:lnTo>
                  <a:lnTo>
                    <a:pt x="735642" y="46803"/>
                  </a:lnTo>
                  <a:lnTo>
                    <a:pt x="775246" y="0"/>
                  </a:lnTo>
                  <a:lnTo>
                    <a:pt x="825646" y="50403"/>
                  </a:lnTo>
                  <a:lnTo>
                    <a:pt x="854449" y="0"/>
                  </a:lnTo>
                  <a:lnTo>
                    <a:pt x="912053" y="46803"/>
                  </a:lnTo>
                  <a:lnTo>
                    <a:pt x="951652" y="0"/>
                  </a:lnTo>
                  <a:lnTo>
                    <a:pt x="1012856" y="50403"/>
                  </a:lnTo>
                  <a:lnTo>
                    <a:pt x="1052460" y="0"/>
                  </a:lnTo>
                  <a:lnTo>
                    <a:pt x="1102864" y="46803"/>
                  </a:lnTo>
                  <a:lnTo>
                    <a:pt x="1142467" y="0"/>
                  </a:lnTo>
                  <a:lnTo>
                    <a:pt x="1203671" y="54004"/>
                  </a:lnTo>
                  <a:lnTo>
                    <a:pt x="1243271" y="0"/>
                  </a:lnTo>
                  <a:lnTo>
                    <a:pt x="1300874" y="54004"/>
                  </a:lnTo>
                  <a:lnTo>
                    <a:pt x="1336878" y="0"/>
                  </a:lnTo>
                  <a:lnTo>
                    <a:pt x="1390882" y="50403"/>
                  </a:lnTo>
                  <a:lnTo>
                    <a:pt x="1426881" y="0"/>
                  </a:lnTo>
                  <a:lnTo>
                    <a:pt x="1488085" y="50403"/>
                  </a:lnTo>
                  <a:lnTo>
                    <a:pt x="1520489" y="0"/>
                  </a:lnTo>
                  <a:lnTo>
                    <a:pt x="1574492" y="50403"/>
                  </a:lnTo>
                  <a:lnTo>
                    <a:pt x="1614092" y="0"/>
                  </a:lnTo>
                  <a:lnTo>
                    <a:pt x="1660897" y="46803"/>
                  </a:lnTo>
                  <a:lnTo>
                    <a:pt x="1704099" y="0"/>
                  </a:lnTo>
                  <a:lnTo>
                    <a:pt x="1761703" y="50403"/>
                  </a:lnTo>
                  <a:lnTo>
                    <a:pt x="1804903" y="0"/>
                  </a:lnTo>
                  <a:lnTo>
                    <a:pt x="1855307" y="46803"/>
                  </a:lnTo>
                  <a:lnTo>
                    <a:pt x="1894911" y="0"/>
                  </a:lnTo>
                  <a:lnTo>
                    <a:pt x="1945314" y="50403"/>
                  </a:lnTo>
                  <a:lnTo>
                    <a:pt x="1977715" y="0"/>
                  </a:lnTo>
                  <a:lnTo>
                    <a:pt x="2038917" y="46803"/>
                  </a:lnTo>
                  <a:lnTo>
                    <a:pt x="2074922" y="0"/>
                  </a:lnTo>
                  <a:lnTo>
                    <a:pt x="2128925" y="46803"/>
                  </a:lnTo>
                  <a:lnTo>
                    <a:pt x="2168525" y="0"/>
                  </a:lnTo>
                  <a:lnTo>
                    <a:pt x="2226125" y="50403"/>
                  </a:lnTo>
                  <a:lnTo>
                    <a:pt x="2265732" y="0"/>
                  </a:lnTo>
                  <a:lnTo>
                    <a:pt x="2312536" y="46803"/>
                  </a:lnTo>
                  <a:lnTo>
                    <a:pt x="2355735" y="0"/>
                  </a:lnTo>
                  <a:lnTo>
                    <a:pt x="2406139" y="46803"/>
                  </a:lnTo>
                  <a:lnTo>
                    <a:pt x="2442142" y="0"/>
                  </a:lnTo>
                  <a:lnTo>
                    <a:pt x="2499747" y="46803"/>
                  </a:lnTo>
                  <a:lnTo>
                    <a:pt x="2535746" y="0"/>
                  </a:lnTo>
                  <a:lnTo>
                    <a:pt x="2589750" y="50403"/>
                  </a:lnTo>
                  <a:lnTo>
                    <a:pt x="2629354" y="0"/>
                  </a:lnTo>
                  <a:lnTo>
                    <a:pt x="2686958" y="46803"/>
                  </a:lnTo>
                  <a:lnTo>
                    <a:pt x="2717410" y="23399"/>
                  </a:lnTo>
                  <a:lnTo>
                    <a:pt x="2759939" y="69007"/>
                  </a:lnTo>
                  <a:lnTo>
                    <a:pt x="2768561" y="454492"/>
                  </a:lnTo>
                  <a:lnTo>
                    <a:pt x="2747862" y="501825"/>
                  </a:lnTo>
                  <a:lnTo>
                    <a:pt x="2708558" y="501825"/>
                  </a:lnTo>
                  <a:lnTo>
                    <a:pt x="2650953" y="455021"/>
                  </a:lnTo>
                  <a:lnTo>
                    <a:pt x="2618554" y="501825"/>
                  </a:lnTo>
                  <a:lnTo>
                    <a:pt x="2564550" y="455021"/>
                  </a:lnTo>
                  <a:lnTo>
                    <a:pt x="2521347" y="501825"/>
                  </a:lnTo>
                  <a:lnTo>
                    <a:pt x="2467343" y="455021"/>
                  </a:lnTo>
                  <a:lnTo>
                    <a:pt x="2427743" y="501825"/>
                  </a:lnTo>
                  <a:lnTo>
                    <a:pt x="2373739" y="447822"/>
                  </a:lnTo>
                  <a:lnTo>
                    <a:pt x="2337735" y="501825"/>
                  </a:lnTo>
                  <a:lnTo>
                    <a:pt x="2283733" y="451421"/>
                  </a:lnTo>
                  <a:lnTo>
                    <a:pt x="2247732" y="501825"/>
                  </a:lnTo>
                  <a:lnTo>
                    <a:pt x="2193729" y="451421"/>
                  </a:lnTo>
                  <a:lnTo>
                    <a:pt x="2150525" y="501825"/>
                  </a:lnTo>
                  <a:lnTo>
                    <a:pt x="2096521" y="451421"/>
                  </a:lnTo>
                  <a:lnTo>
                    <a:pt x="2056921" y="501825"/>
                  </a:lnTo>
                  <a:lnTo>
                    <a:pt x="2013718" y="451421"/>
                  </a:lnTo>
                  <a:lnTo>
                    <a:pt x="1970514" y="501825"/>
                  </a:lnTo>
                  <a:lnTo>
                    <a:pt x="1916511" y="455021"/>
                  </a:lnTo>
                  <a:lnTo>
                    <a:pt x="1873310" y="501825"/>
                  </a:lnTo>
                  <a:lnTo>
                    <a:pt x="1822907" y="455021"/>
                  </a:lnTo>
                  <a:lnTo>
                    <a:pt x="1776103" y="501825"/>
                  </a:lnTo>
                  <a:lnTo>
                    <a:pt x="1725700" y="451421"/>
                  </a:lnTo>
                  <a:lnTo>
                    <a:pt x="1686096" y="501825"/>
                  </a:lnTo>
                  <a:lnTo>
                    <a:pt x="1639289" y="451421"/>
                  </a:lnTo>
                  <a:lnTo>
                    <a:pt x="1599693" y="501825"/>
                  </a:lnTo>
                  <a:lnTo>
                    <a:pt x="1549289" y="451421"/>
                  </a:lnTo>
                  <a:lnTo>
                    <a:pt x="1509689" y="501825"/>
                  </a:lnTo>
                  <a:lnTo>
                    <a:pt x="1459285" y="455021"/>
                  </a:lnTo>
                  <a:lnTo>
                    <a:pt x="1419682" y="501825"/>
                  </a:lnTo>
                  <a:lnTo>
                    <a:pt x="1362078" y="451421"/>
                  </a:lnTo>
                  <a:lnTo>
                    <a:pt x="1318874" y="501825"/>
                  </a:lnTo>
                  <a:lnTo>
                    <a:pt x="1261275" y="451421"/>
                  </a:lnTo>
                  <a:lnTo>
                    <a:pt x="1225271" y="501825"/>
                  </a:lnTo>
                  <a:lnTo>
                    <a:pt x="1171267" y="455021"/>
                  </a:lnTo>
                  <a:lnTo>
                    <a:pt x="1120863" y="501825"/>
                  </a:lnTo>
                  <a:lnTo>
                    <a:pt x="1070456" y="455021"/>
                  </a:lnTo>
                  <a:lnTo>
                    <a:pt x="1023660" y="501825"/>
                  </a:lnTo>
                  <a:lnTo>
                    <a:pt x="973256" y="451421"/>
                  </a:lnTo>
                  <a:lnTo>
                    <a:pt x="937253" y="501825"/>
                  </a:lnTo>
                  <a:lnTo>
                    <a:pt x="890449" y="451421"/>
                  </a:lnTo>
                  <a:lnTo>
                    <a:pt x="858050" y="501825"/>
                  </a:lnTo>
                  <a:lnTo>
                    <a:pt x="800446" y="451421"/>
                  </a:lnTo>
                  <a:lnTo>
                    <a:pt x="750042" y="501825"/>
                  </a:lnTo>
                  <a:lnTo>
                    <a:pt x="699639" y="451421"/>
                  </a:lnTo>
                  <a:lnTo>
                    <a:pt x="649231" y="501825"/>
                  </a:lnTo>
                  <a:lnTo>
                    <a:pt x="602434" y="455021"/>
                  </a:lnTo>
                  <a:lnTo>
                    <a:pt x="566427" y="501825"/>
                  </a:lnTo>
                  <a:lnTo>
                    <a:pt x="0" y="501825"/>
                  </a:lnTo>
                  <a:lnTo>
                    <a:pt x="0" y="0"/>
                  </a:lnTo>
                  <a:close/>
                </a:path>
                <a:path w="2768600" h="502285">
                  <a:moveTo>
                    <a:pt x="488354" y="431"/>
                  </a:moveTo>
                  <a:lnTo>
                    <a:pt x="564577" y="501336"/>
                  </a:lnTo>
                </a:path>
                <a:path w="2768600" h="502285">
                  <a:moveTo>
                    <a:pt x="580910" y="431"/>
                  </a:moveTo>
                  <a:lnTo>
                    <a:pt x="657137" y="501336"/>
                  </a:lnTo>
                </a:path>
                <a:path w="2768600" h="502285">
                  <a:moveTo>
                    <a:pt x="678914" y="431"/>
                  </a:moveTo>
                  <a:lnTo>
                    <a:pt x="755139" y="501336"/>
                  </a:lnTo>
                </a:path>
                <a:path w="2768600" h="502285">
                  <a:moveTo>
                    <a:pt x="771472" y="431"/>
                  </a:moveTo>
                  <a:lnTo>
                    <a:pt x="847695" y="501336"/>
                  </a:lnTo>
                </a:path>
                <a:path w="2768600" h="502285">
                  <a:moveTo>
                    <a:pt x="858586" y="431"/>
                  </a:moveTo>
                  <a:lnTo>
                    <a:pt x="934808" y="501336"/>
                  </a:lnTo>
                </a:path>
                <a:path w="2768600" h="502285">
                  <a:moveTo>
                    <a:pt x="951146" y="431"/>
                  </a:moveTo>
                  <a:lnTo>
                    <a:pt x="1027369" y="501336"/>
                  </a:lnTo>
                </a:path>
                <a:path w="2768600" h="502285">
                  <a:moveTo>
                    <a:pt x="1049148" y="431"/>
                  </a:moveTo>
                  <a:lnTo>
                    <a:pt x="1125371" y="501336"/>
                  </a:lnTo>
                </a:path>
                <a:path w="2768600" h="502285">
                  <a:moveTo>
                    <a:pt x="1141704" y="431"/>
                  </a:moveTo>
                  <a:lnTo>
                    <a:pt x="1217931" y="501336"/>
                  </a:lnTo>
                </a:path>
                <a:path w="2768600" h="502285">
                  <a:moveTo>
                    <a:pt x="1239706" y="431"/>
                  </a:moveTo>
                  <a:lnTo>
                    <a:pt x="1315933" y="501336"/>
                  </a:lnTo>
                </a:path>
                <a:path w="2768600" h="502285">
                  <a:moveTo>
                    <a:pt x="1332266" y="431"/>
                  </a:moveTo>
                  <a:lnTo>
                    <a:pt x="1408489" y="501336"/>
                  </a:lnTo>
                </a:path>
                <a:path w="2768600" h="502285">
                  <a:moveTo>
                    <a:pt x="1430270" y="431"/>
                  </a:moveTo>
                  <a:lnTo>
                    <a:pt x="1506493" y="501336"/>
                  </a:lnTo>
                </a:path>
                <a:path w="2768600" h="502285">
                  <a:moveTo>
                    <a:pt x="1522829" y="431"/>
                  </a:moveTo>
                  <a:lnTo>
                    <a:pt x="1599051" y="501336"/>
                  </a:lnTo>
                </a:path>
                <a:path w="2768600" h="502285">
                  <a:moveTo>
                    <a:pt x="1609942" y="431"/>
                  </a:moveTo>
                  <a:lnTo>
                    <a:pt x="1686165" y="501336"/>
                  </a:lnTo>
                </a:path>
                <a:path w="2768600" h="502285">
                  <a:moveTo>
                    <a:pt x="1702498" y="431"/>
                  </a:moveTo>
                  <a:lnTo>
                    <a:pt x="1778723" y="501336"/>
                  </a:lnTo>
                </a:path>
                <a:path w="2768600" h="502285">
                  <a:moveTo>
                    <a:pt x="1800500" y="431"/>
                  </a:moveTo>
                  <a:lnTo>
                    <a:pt x="1876727" y="501336"/>
                  </a:lnTo>
                </a:path>
                <a:path w="2768600" h="502285">
                  <a:moveTo>
                    <a:pt x="1893060" y="431"/>
                  </a:moveTo>
                  <a:lnTo>
                    <a:pt x="1969287" y="501336"/>
                  </a:lnTo>
                </a:path>
                <a:path w="2768600" h="502285">
                  <a:moveTo>
                    <a:pt x="1980173" y="431"/>
                  </a:moveTo>
                  <a:lnTo>
                    <a:pt x="2056399" y="501336"/>
                  </a:lnTo>
                </a:path>
                <a:path w="2768600" h="502285">
                  <a:moveTo>
                    <a:pt x="2072732" y="431"/>
                  </a:moveTo>
                  <a:lnTo>
                    <a:pt x="2148955" y="501336"/>
                  </a:lnTo>
                </a:path>
                <a:path w="2768600" h="502285">
                  <a:moveTo>
                    <a:pt x="2540966" y="431"/>
                  </a:moveTo>
                  <a:lnTo>
                    <a:pt x="2617193" y="501336"/>
                  </a:lnTo>
                </a:path>
                <a:path w="2768600" h="502285">
                  <a:moveTo>
                    <a:pt x="2633526" y="431"/>
                  </a:moveTo>
                  <a:lnTo>
                    <a:pt x="2709753" y="501336"/>
                  </a:lnTo>
                </a:path>
                <a:path w="2768600" h="502285">
                  <a:moveTo>
                    <a:pt x="2690557" y="46973"/>
                  </a:moveTo>
                  <a:lnTo>
                    <a:pt x="2748161" y="497001"/>
                  </a:lnTo>
                </a:path>
                <a:path w="2768600" h="502285">
                  <a:moveTo>
                    <a:pt x="2589750" y="50572"/>
                  </a:moveTo>
                  <a:lnTo>
                    <a:pt x="2650953" y="457398"/>
                  </a:lnTo>
                </a:path>
                <a:path w="2768600" h="502285">
                  <a:moveTo>
                    <a:pt x="2499747" y="46973"/>
                  </a:moveTo>
                  <a:lnTo>
                    <a:pt x="2560949" y="453797"/>
                  </a:lnTo>
                </a:path>
                <a:path w="2768600" h="502285">
                  <a:moveTo>
                    <a:pt x="2128925" y="46973"/>
                  </a:moveTo>
                  <a:lnTo>
                    <a:pt x="2193729" y="453797"/>
                  </a:lnTo>
                </a:path>
                <a:path w="2768600" h="502285">
                  <a:moveTo>
                    <a:pt x="2035318" y="46973"/>
                  </a:moveTo>
                  <a:lnTo>
                    <a:pt x="2092921" y="450198"/>
                  </a:lnTo>
                </a:path>
                <a:path w="2768600" h="502285">
                  <a:moveTo>
                    <a:pt x="1945314" y="50572"/>
                  </a:moveTo>
                  <a:lnTo>
                    <a:pt x="2013718" y="450198"/>
                  </a:lnTo>
                </a:path>
                <a:path w="2768600" h="502285">
                  <a:moveTo>
                    <a:pt x="1851706" y="46973"/>
                  </a:moveTo>
                  <a:lnTo>
                    <a:pt x="1916511" y="450198"/>
                  </a:lnTo>
                </a:path>
                <a:path w="2768600" h="502285">
                  <a:moveTo>
                    <a:pt x="1761703" y="50572"/>
                  </a:moveTo>
                  <a:lnTo>
                    <a:pt x="1819306" y="457398"/>
                  </a:lnTo>
                </a:path>
                <a:path w="2768600" h="502285">
                  <a:moveTo>
                    <a:pt x="1657296" y="46973"/>
                  </a:moveTo>
                  <a:lnTo>
                    <a:pt x="1722099" y="450198"/>
                  </a:lnTo>
                </a:path>
                <a:path w="2768600" h="502285">
                  <a:moveTo>
                    <a:pt x="1570893" y="46973"/>
                  </a:moveTo>
                  <a:lnTo>
                    <a:pt x="1635696" y="450198"/>
                  </a:lnTo>
                </a:path>
                <a:path w="2768600" h="502285">
                  <a:moveTo>
                    <a:pt x="1488085" y="46973"/>
                  </a:moveTo>
                  <a:lnTo>
                    <a:pt x="1545689" y="453797"/>
                  </a:lnTo>
                </a:path>
                <a:path w="2768600" h="502285">
                  <a:moveTo>
                    <a:pt x="1390882" y="46973"/>
                  </a:moveTo>
                  <a:lnTo>
                    <a:pt x="1459285" y="453797"/>
                  </a:lnTo>
                </a:path>
                <a:path w="2768600" h="502285">
                  <a:moveTo>
                    <a:pt x="1300874" y="50572"/>
                  </a:moveTo>
                  <a:lnTo>
                    <a:pt x="1362078" y="453797"/>
                  </a:lnTo>
                </a:path>
                <a:path w="2768600" h="502285">
                  <a:moveTo>
                    <a:pt x="1203671" y="50572"/>
                  </a:moveTo>
                  <a:lnTo>
                    <a:pt x="1261275" y="453797"/>
                  </a:lnTo>
                </a:path>
                <a:path w="2768600" h="502285">
                  <a:moveTo>
                    <a:pt x="1102864" y="46973"/>
                  </a:moveTo>
                  <a:lnTo>
                    <a:pt x="1164068" y="450198"/>
                  </a:lnTo>
                </a:path>
                <a:path w="2768600" h="502285">
                  <a:moveTo>
                    <a:pt x="1009256" y="46973"/>
                  </a:moveTo>
                  <a:lnTo>
                    <a:pt x="1066860" y="450198"/>
                  </a:lnTo>
                </a:path>
                <a:path w="2768600" h="502285">
                  <a:moveTo>
                    <a:pt x="912053" y="46973"/>
                  </a:moveTo>
                  <a:lnTo>
                    <a:pt x="973256" y="450198"/>
                  </a:lnTo>
                </a:path>
                <a:path w="2768600" h="502285">
                  <a:moveTo>
                    <a:pt x="825646" y="46973"/>
                  </a:moveTo>
                  <a:lnTo>
                    <a:pt x="883249" y="453797"/>
                  </a:lnTo>
                </a:path>
                <a:path w="2768600" h="502285">
                  <a:moveTo>
                    <a:pt x="732041" y="46973"/>
                  </a:moveTo>
                  <a:lnTo>
                    <a:pt x="796846" y="450198"/>
                  </a:lnTo>
                </a:path>
                <a:path w="2768600" h="502285">
                  <a:moveTo>
                    <a:pt x="634834" y="50572"/>
                  </a:moveTo>
                  <a:lnTo>
                    <a:pt x="699639" y="450198"/>
                  </a:lnTo>
                </a:path>
                <a:path w="2768600" h="502285">
                  <a:moveTo>
                    <a:pt x="541232" y="46973"/>
                  </a:moveTo>
                  <a:lnTo>
                    <a:pt x="598835" y="453797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4953" y="3400189"/>
              <a:ext cx="338455" cy="687705"/>
            </a:xfrm>
            <a:custGeom>
              <a:avLst/>
              <a:gdLst/>
              <a:ahLst/>
              <a:cxnLst/>
              <a:rect l="l" t="t" r="r" b="b"/>
              <a:pathLst>
                <a:path w="338454" h="687704">
                  <a:moveTo>
                    <a:pt x="0" y="0"/>
                  </a:moveTo>
                  <a:lnTo>
                    <a:pt x="338141" y="0"/>
                  </a:lnTo>
                  <a:lnTo>
                    <a:pt x="338141" y="687520"/>
                  </a:lnTo>
                  <a:lnTo>
                    <a:pt x="0" y="687520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1501" y="3495517"/>
              <a:ext cx="341630" cy="497205"/>
            </a:xfrm>
            <a:custGeom>
              <a:avLst/>
              <a:gdLst/>
              <a:ahLst/>
              <a:cxnLst/>
              <a:rect l="l" t="t" r="r" b="b"/>
              <a:pathLst>
                <a:path w="341629" h="497204">
                  <a:moveTo>
                    <a:pt x="341593" y="0"/>
                  </a:moveTo>
                  <a:lnTo>
                    <a:pt x="55209" y="0"/>
                  </a:lnTo>
                  <a:lnTo>
                    <a:pt x="34009" y="52336"/>
                  </a:lnTo>
                  <a:lnTo>
                    <a:pt x="18108" y="104010"/>
                  </a:lnTo>
                  <a:lnTo>
                    <a:pt x="7287" y="155049"/>
                  </a:lnTo>
                  <a:lnTo>
                    <a:pt x="1325" y="205481"/>
                  </a:lnTo>
                  <a:lnTo>
                    <a:pt x="0" y="255333"/>
                  </a:lnTo>
                  <a:lnTo>
                    <a:pt x="3091" y="304632"/>
                  </a:lnTo>
                  <a:lnTo>
                    <a:pt x="10379" y="353407"/>
                  </a:lnTo>
                  <a:lnTo>
                    <a:pt x="21642" y="401685"/>
                  </a:lnTo>
                  <a:lnTo>
                    <a:pt x="36659" y="449494"/>
                  </a:lnTo>
                  <a:lnTo>
                    <a:pt x="55209" y="496860"/>
                  </a:lnTo>
                  <a:lnTo>
                    <a:pt x="341593" y="496860"/>
                  </a:lnTo>
                  <a:lnTo>
                    <a:pt x="341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1501" y="3495517"/>
              <a:ext cx="341630" cy="497205"/>
            </a:xfrm>
            <a:custGeom>
              <a:avLst/>
              <a:gdLst/>
              <a:ahLst/>
              <a:cxnLst/>
              <a:rect l="l" t="t" r="r" b="b"/>
              <a:pathLst>
                <a:path w="341629" h="497204">
                  <a:moveTo>
                    <a:pt x="55209" y="0"/>
                  </a:moveTo>
                  <a:lnTo>
                    <a:pt x="341593" y="0"/>
                  </a:lnTo>
                  <a:lnTo>
                    <a:pt x="341593" y="496860"/>
                  </a:lnTo>
                  <a:lnTo>
                    <a:pt x="289070" y="496860"/>
                  </a:lnTo>
                  <a:lnTo>
                    <a:pt x="242298" y="496860"/>
                  </a:lnTo>
                  <a:lnTo>
                    <a:pt x="198401" y="496860"/>
                  </a:lnTo>
                  <a:lnTo>
                    <a:pt x="154504" y="496860"/>
                  </a:lnTo>
                  <a:lnTo>
                    <a:pt x="107732" y="496860"/>
                  </a:lnTo>
                  <a:lnTo>
                    <a:pt x="55209" y="496860"/>
                  </a:lnTo>
                  <a:lnTo>
                    <a:pt x="36659" y="449494"/>
                  </a:lnTo>
                  <a:lnTo>
                    <a:pt x="21642" y="401685"/>
                  </a:lnTo>
                  <a:lnTo>
                    <a:pt x="10379" y="353407"/>
                  </a:lnTo>
                  <a:lnTo>
                    <a:pt x="3091" y="304632"/>
                  </a:lnTo>
                  <a:lnTo>
                    <a:pt x="0" y="255333"/>
                  </a:lnTo>
                  <a:lnTo>
                    <a:pt x="1325" y="205481"/>
                  </a:lnTo>
                  <a:lnTo>
                    <a:pt x="7287" y="155049"/>
                  </a:lnTo>
                  <a:lnTo>
                    <a:pt x="18108" y="104010"/>
                  </a:lnTo>
                  <a:lnTo>
                    <a:pt x="34009" y="52336"/>
                  </a:lnTo>
                  <a:lnTo>
                    <a:pt x="55209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5903" y="3309195"/>
              <a:ext cx="337185" cy="186690"/>
            </a:xfrm>
            <a:custGeom>
              <a:avLst/>
              <a:gdLst/>
              <a:ahLst/>
              <a:cxnLst/>
              <a:rect l="l" t="t" r="r" b="b"/>
              <a:pathLst>
                <a:path w="337185" h="186689">
                  <a:moveTo>
                    <a:pt x="337190" y="0"/>
                  </a:moveTo>
                  <a:lnTo>
                    <a:pt x="50375" y="0"/>
                  </a:lnTo>
                  <a:lnTo>
                    <a:pt x="15873" y="37265"/>
                  </a:lnTo>
                  <a:lnTo>
                    <a:pt x="0" y="74530"/>
                  </a:lnTo>
                  <a:lnTo>
                    <a:pt x="1378" y="111794"/>
                  </a:lnTo>
                  <a:lnTo>
                    <a:pt x="18629" y="149057"/>
                  </a:lnTo>
                  <a:lnTo>
                    <a:pt x="50375" y="186321"/>
                  </a:lnTo>
                  <a:lnTo>
                    <a:pt x="337190" y="186321"/>
                  </a:lnTo>
                  <a:lnTo>
                    <a:pt x="337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5903" y="3309195"/>
              <a:ext cx="337185" cy="186690"/>
            </a:xfrm>
            <a:custGeom>
              <a:avLst/>
              <a:gdLst/>
              <a:ahLst/>
              <a:cxnLst/>
              <a:rect l="l" t="t" r="r" b="b"/>
              <a:pathLst>
                <a:path w="337185" h="186689">
                  <a:moveTo>
                    <a:pt x="50375" y="0"/>
                  </a:moveTo>
                  <a:lnTo>
                    <a:pt x="337190" y="0"/>
                  </a:lnTo>
                  <a:lnTo>
                    <a:pt x="337190" y="186321"/>
                  </a:lnTo>
                  <a:lnTo>
                    <a:pt x="284636" y="186321"/>
                  </a:lnTo>
                  <a:lnTo>
                    <a:pt x="237784" y="186321"/>
                  </a:lnTo>
                  <a:lnTo>
                    <a:pt x="193784" y="186321"/>
                  </a:lnTo>
                  <a:lnTo>
                    <a:pt x="149783" y="186321"/>
                  </a:lnTo>
                  <a:lnTo>
                    <a:pt x="102931" y="186321"/>
                  </a:lnTo>
                  <a:lnTo>
                    <a:pt x="50375" y="186321"/>
                  </a:lnTo>
                  <a:lnTo>
                    <a:pt x="18629" y="149057"/>
                  </a:lnTo>
                  <a:lnTo>
                    <a:pt x="1378" y="111794"/>
                  </a:lnTo>
                  <a:lnTo>
                    <a:pt x="0" y="74530"/>
                  </a:lnTo>
                  <a:lnTo>
                    <a:pt x="15873" y="37265"/>
                  </a:lnTo>
                  <a:lnTo>
                    <a:pt x="50375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5903" y="3992897"/>
              <a:ext cx="337185" cy="186690"/>
            </a:xfrm>
            <a:custGeom>
              <a:avLst/>
              <a:gdLst/>
              <a:ahLst/>
              <a:cxnLst/>
              <a:rect l="l" t="t" r="r" b="b"/>
              <a:pathLst>
                <a:path w="337185" h="186689">
                  <a:moveTo>
                    <a:pt x="337190" y="0"/>
                  </a:moveTo>
                  <a:lnTo>
                    <a:pt x="50375" y="0"/>
                  </a:lnTo>
                  <a:lnTo>
                    <a:pt x="15873" y="37263"/>
                  </a:lnTo>
                  <a:lnTo>
                    <a:pt x="0" y="74527"/>
                  </a:lnTo>
                  <a:lnTo>
                    <a:pt x="1378" y="111790"/>
                  </a:lnTo>
                  <a:lnTo>
                    <a:pt x="18629" y="149055"/>
                  </a:lnTo>
                  <a:lnTo>
                    <a:pt x="50375" y="186321"/>
                  </a:lnTo>
                  <a:lnTo>
                    <a:pt x="337190" y="186321"/>
                  </a:lnTo>
                  <a:lnTo>
                    <a:pt x="3371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565903" y="3992897"/>
              <a:ext cx="337185" cy="186690"/>
            </a:xfrm>
            <a:custGeom>
              <a:avLst/>
              <a:gdLst/>
              <a:ahLst/>
              <a:cxnLst/>
              <a:rect l="l" t="t" r="r" b="b"/>
              <a:pathLst>
                <a:path w="337185" h="186689">
                  <a:moveTo>
                    <a:pt x="50375" y="0"/>
                  </a:moveTo>
                  <a:lnTo>
                    <a:pt x="337190" y="0"/>
                  </a:lnTo>
                  <a:lnTo>
                    <a:pt x="337190" y="186321"/>
                  </a:lnTo>
                  <a:lnTo>
                    <a:pt x="284636" y="186321"/>
                  </a:lnTo>
                  <a:lnTo>
                    <a:pt x="237784" y="186321"/>
                  </a:lnTo>
                  <a:lnTo>
                    <a:pt x="193784" y="186321"/>
                  </a:lnTo>
                  <a:lnTo>
                    <a:pt x="149783" y="186321"/>
                  </a:lnTo>
                  <a:lnTo>
                    <a:pt x="102931" y="186321"/>
                  </a:lnTo>
                  <a:lnTo>
                    <a:pt x="50375" y="186321"/>
                  </a:lnTo>
                  <a:lnTo>
                    <a:pt x="18629" y="149055"/>
                  </a:lnTo>
                  <a:lnTo>
                    <a:pt x="1378" y="111790"/>
                  </a:lnTo>
                  <a:lnTo>
                    <a:pt x="0" y="74527"/>
                  </a:lnTo>
                  <a:lnTo>
                    <a:pt x="15873" y="37263"/>
                  </a:lnTo>
                  <a:lnTo>
                    <a:pt x="50375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62266" y="3400189"/>
              <a:ext cx="393065" cy="687705"/>
            </a:xfrm>
            <a:custGeom>
              <a:avLst/>
              <a:gdLst/>
              <a:ahLst/>
              <a:cxnLst/>
              <a:rect l="l" t="t" r="r" b="b"/>
              <a:pathLst>
                <a:path w="393064" h="687704">
                  <a:moveTo>
                    <a:pt x="392667" y="0"/>
                  </a:moveTo>
                  <a:lnTo>
                    <a:pt x="0" y="0"/>
                  </a:lnTo>
                  <a:lnTo>
                    <a:pt x="0" y="687520"/>
                  </a:lnTo>
                  <a:lnTo>
                    <a:pt x="392667" y="687520"/>
                  </a:lnTo>
                  <a:lnTo>
                    <a:pt x="392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62266" y="3400189"/>
              <a:ext cx="393065" cy="687705"/>
            </a:xfrm>
            <a:custGeom>
              <a:avLst/>
              <a:gdLst/>
              <a:ahLst/>
              <a:cxnLst/>
              <a:rect l="l" t="t" r="r" b="b"/>
              <a:pathLst>
                <a:path w="393064" h="687704">
                  <a:moveTo>
                    <a:pt x="392667" y="0"/>
                  </a:moveTo>
                  <a:lnTo>
                    <a:pt x="0" y="0"/>
                  </a:lnTo>
                  <a:lnTo>
                    <a:pt x="0" y="687520"/>
                  </a:lnTo>
                  <a:lnTo>
                    <a:pt x="392667" y="687520"/>
                  </a:lnTo>
                  <a:lnTo>
                    <a:pt x="392667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65855" y="3495517"/>
              <a:ext cx="393065" cy="497205"/>
            </a:xfrm>
            <a:custGeom>
              <a:avLst/>
              <a:gdLst/>
              <a:ahLst/>
              <a:cxnLst/>
              <a:rect l="l" t="t" r="r" b="b"/>
              <a:pathLst>
                <a:path w="393064" h="497204">
                  <a:moveTo>
                    <a:pt x="328978" y="0"/>
                  </a:moveTo>
                  <a:lnTo>
                    <a:pt x="43956" y="0"/>
                  </a:lnTo>
                  <a:lnTo>
                    <a:pt x="26509" y="51273"/>
                  </a:lnTo>
                  <a:lnTo>
                    <a:pt x="13660" y="102127"/>
                  </a:lnTo>
                  <a:lnTo>
                    <a:pt x="5139" y="152589"/>
                  </a:lnTo>
                  <a:lnTo>
                    <a:pt x="676" y="202681"/>
                  </a:lnTo>
                  <a:lnTo>
                    <a:pt x="0" y="252429"/>
                  </a:lnTo>
                  <a:lnTo>
                    <a:pt x="2840" y="301857"/>
                  </a:lnTo>
                  <a:lnTo>
                    <a:pt x="8926" y="350989"/>
                  </a:lnTo>
                  <a:lnTo>
                    <a:pt x="17987" y="399851"/>
                  </a:lnTo>
                  <a:lnTo>
                    <a:pt x="29754" y="448467"/>
                  </a:lnTo>
                  <a:lnTo>
                    <a:pt x="43956" y="496860"/>
                  </a:lnTo>
                  <a:lnTo>
                    <a:pt x="328978" y="496860"/>
                  </a:lnTo>
                  <a:lnTo>
                    <a:pt x="348727" y="453818"/>
                  </a:lnTo>
                  <a:lnTo>
                    <a:pt x="365104" y="410412"/>
                  </a:lnTo>
                  <a:lnTo>
                    <a:pt x="377917" y="366622"/>
                  </a:lnTo>
                  <a:lnTo>
                    <a:pt x="386972" y="322428"/>
                  </a:lnTo>
                  <a:lnTo>
                    <a:pt x="392078" y="277808"/>
                  </a:lnTo>
                  <a:lnTo>
                    <a:pt x="393041" y="232743"/>
                  </a:lnTo>
                  <a:lnTo>
                    <a:pt x="389670" y="187211"/>
                  </a:lnTo>
                  <a:lnTo>
                    <a:pt x="381770" y="141191"/>
                  </a:lnTo>
                  <a:lnTo>
                    <a:pt x="369150" y="94663"/>
                  </a:lnTo>
                  <a:lnTo>
                    <a:pt x="351617" y="47606"/>
                  </a:lnTo>
                  <a:lnTo>
                    <a:pt x="328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65855" y="3495517"/>
              <a:ext cx="393065" cy="497205"/>
            </a:xfrm>
            <a:custGeom>
              <a:avLst/>
              <a:gdLst/>
              <a:ahLst/>
              <a:cxnLst/>
              <a:rect l="l" t="t" r="r" b="b"/>
              <a:pathLst>
                <a:path w="393064" h="497204">
                  <a:moveTo>
                    <a:pt x="328978" y="0"/>
                  </a:moveTo>
                  <a:lnTo>
                    <a:pt x="328978" y="0"/>
                  </a:lnTo>
                  <a:lnTo>
                    <a:pt x="43956" y="0"/>
                  </a:lnTo>
                  <a:lnTo>
                    <a:pt x="26509" y="51273"/>
                  </a:lnTo>
                  <a:lnTo>
                    <a:pt x="13660" y="102127"/>
                  </a:lnTo>
                  <a:lnTo>
                    <a:pt x="5139" y="152589"/>
                  </a:lnTo>
                  <a:lnTo>
                    <a:pt x="676" y="202681"/>
                  </a:lnTo>
                  <a:lnTo>
                    <a:pt x="0" y="252429"/>
                  </a:lnTo>
                  <a:lnTo>
                    <a:pt x="2840" y="301857"/>
                  </a:lnTo>
                  <a:lnTo>
                    <a:pt x="8926" y="350989"/>
                  </a:lnTo>
                  <a:lnTo>
                    <a:pt x="17987" y="399851"/>
                  </a:lnTo>
                  <a:lnTo>
                    <a:pt x="29754" y="448467"/>
                  </a:lnTo>
                  <a:lnTo>
                    <a:pt x="43956" y="496860"/>
                  </a:lnTo>
                  <a:lnTo>
                    <a:pt x="101427" y="496860"/>
                  </a:lnTo>
                  <a:lnTo>
                    <a:pt x="146937" y="496860"/>
                  </a:lnTo>
                  <a:lnTo>
                    <a:pt x="186467" y="496860"/>
                  </a:lnTo>
                  <a:lnTo>
                    <a:pt x="225997" y="496860"/>
                  </a:lnTo>
                  <a:lnTo>
                    <a:pt x="271507" y="496860"/>
                  </a:lnTo>
                  <a:lnTo>
                    <a:pt x="328978" y="496860"/>
                  </a:lnTo>
                  <a:lnTo>
                    <a:pt x="348727" y="453818"/>
                  </a:lnTo>
                  <a:lnTo>
                    <a:pt x="365104" y="410412"/>
                  </a:lnTo>
                  <a:lnTo>
                    <a:pt x="377917" y="366622"/>
                  </a:lnTo>
                  <a:lnTo>
                    <a:pt x="386972" y="322428"/>
                  </a:lnTo>
                  <a:lnTo>
                    <a:pt x="392078" y="277808"/>
                  </a:lnTo>
                  <a:lnTo>
                    <a:pt x="393041" y="232743"/>
                  </a:lnTo>
                  <a:lnTo>
                    <a:pt x="389670" y="187211"/>
                  </a:lnTo>
                  <a:lnTo>
                    <a:pt x="381770" y="141191"/>
                  </a:lnTo>
                  <a:lnTo>
                    <a:pt x="369150" y="94663"/>
                  </a:lnTo>
                  <a:lnTo>
                    <a:pt x="351617" y="47606"/>
                  </a:lnTo>
                  <a:lnTo>
                    <a:pt x="328978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63753" y="3309195"/>
              <a:ext cx="390525" cy="186690"/>
            </a:xfrm>
            <a:custGeom>
              <a:avLst/>
              <a:gdLst/>
              <a:ahLst/>
              <a:cxnLst/>
              <a:rect l="l" t="t" r="r" b="b"/>
              <a:pathLst>
                <a:path w="390525" h="186689">
                  <a:moveTo>
                    <a:pt x="331578" y="0"/>
                  </a:moveTo>
                  <a:lnTo>
                    <a:pt x="42458" y="0"/>
                  </a:lnTo>
                  <a:lnTo>
                    <a:pt x="14873" y="37264"/>
                  </a:lnTo>
                  <a:lnTo>
                    <a:pt x="540" y="74528"/>
                  </a:lnTo>
                  <a:lnTo>
                    <a:pt x="0" y="111793"/>
                  </a:lnTo>
                  <a:lnTo>
                    <a:pt x="13792" y="149057"/>
                  </a:lnTo>
                  <a:lnTo>
                    <a:pt x="42458" y="186321"/>
                  </a:lnTo>
                  <a:lnTo>
                    <a:pt x="331578" y="186321"/>
                  </a:lnTo>
                  <a:lnTo>
                    <a:pt x="368444" y="149057"/>
                  </a:lnTo>
                  <a:lnTo>
                    <a:pt x="388478" y="111794"/>
                  </a:lnTo>
                  <a:lnTo>
                    <a:pt x="390079" y="74530"/>
                  </a:lnTo>
                  <a:lnTo>
                    <a:pt x="371646" y="37265"/>
                  </a:lnTo>
                  <a:lnTo>
                    <a:pt x="3315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63753" y="3309195"/>
              <a:ext cx="390525" cy="186690"/>
            </a:xfrm>
            <a:custGeom>
              <a:avLst/>
              <a:gdLst/>
              <a:ahLst/>
              <a:cxnLst/>
              <a:rect l="l" t="t" r="r" b="b"/>
              <a:pathLst>
                <a:path w="390525" h="186689">
                  <a:moveTo>
                    <a:pt x="331578" y="0"/>
                  </a:moveTo>
                  <a:lnTo>
                    <a:pt x="331578" y="0"/>
                  </a:lnTo>
                  <a:lnTo>
                    <a:pt x="42458" y="0"/>
                  </a:lnTo>
                  <a:lnTo>
                    <a:pt x="14873" y="37264"/>
                  </a:lnTo>
                  <a:lnTo>
                    <a:pt x="540" y="74528"/>
                  </a:lnTo>
                  <a:lnTo>
                    <a:pt x="0" y="111793"/>
                  </a:lnTo>
                  <a:lnTo>
                    <a:pt x="13792" y="149057"/>
                  </a:lnTo>
                  <a:lnTo>
                    <a:pt x="42458" y="186321"/>
                  </a:lnTo>
                  <a:lnTo>
                    <a:pt x="100233" y="186321"/>
                  </a:lnTo>
                  <a:lnTo>
                    <a:pt x="146502" y="186321"/>
                  </a:lnTo>
                  <a:lnTo>
                    <a:pt x="187019" y="186321"/>
                  </a:lnTo>
                  <a:lnTo>
                    <a:pt x="227536" y="186321"/>
                  </a:lnTo>
                  <a:lnTo>
                    <a:pt x="273805" y="186321"/>
                  </a:lnTo>
                  <a:lnTo>
                    <a:pt x="331578" y="186321"/>
                  </a:lnTo>
                  <a:lnTo>
                    <a:pt x="368444" y="149057"/>
                  </a:lnTo>
                  <a:lnTo>
                    <a:pt x="388478" y="111794"/>
                  </a:lnTo>
                  <a:lnTo>
                    <a:pt x="390079" y="74530"/>
                  </a:lnTo>
                  <a:lnTo>
                    <a:pt x="371646" y="37265"/>
                  </a:lnTo>
                  <a:lnTo>
                    <a:pt x="331578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63753" y="3992338"/>
              <a:ext cx="390525" cy="186690"/>
            </a:xfrm>
            <a:custGeom>
              <a:avLst/>
              <a:gdLst/>
              <a:ahLst/>
              <a:cxnLst/>
              <a:rect l="l" t="t" r="r" b="b"/>
              <a:pathLst>
                <a:path w="390525" h="186689">
                  <a:moveTo>
                    <a:pt x="331578" y="0"/>
                  </a:moveTo>
                  <a:lnTo>
                    <a:pt x="42458" y="0"/>
                  </a:lnTo>
                  <a:lnTo>
                    <a:pt x="14873" y="37265"/>
                  </a:lnTo>
                  <a:lnTo>
                    <a:pt x="540" y="74530"/>
                  </a:lnTo>
                  <a:lnTo>
                    <a:pt x="0" y="111795"/>
                  </a:lnTo>
                  <a:lnTo>
                    <a:pt x="13792" y="149061"/>
                  </a:lnTo>
                  <a:lnTo>
                    <a:pt x="42458" y="186325"/>
                  </a:lnTo>
                  <a:lnTo>
                    <a:pt x="331578" y="186325"/>
                  </a:lnTo>
                  <a:lnTo>
                    <a:pt x="368444" y="149059"/>
                  </a:lnTo>
                  <a:lnTo>
                    <a:pt x="388478" y="111795"/>
                  </a:lnTo>
                  <a:lnTo>
                    <a:pt x="390079" y="74530"/>
                  </a:lnTo>
                  <a:lnTo>
                    <a:pt x="371646" y="37265"/>
                  </a:lnTo>
                  <a:lnTo>
                    <a:pt x="3315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63753" y="3992338"/>
              <a:ext cx="390525" cy="186690"/>
            </a:xfrm>
            <a:custGeom>
              <a:avLst/>
              <a:gdLst/>
              <a:ahLst/>
              <a:cxnLst/>
              <a:rect l="l" t="t" r="r" b="b"/>
              <a:pathLst>
                <a:path w="390525" h="186689">
                  <a:moveTo>
                    <a:pt x="331578" y="0"/>
                  </a:moveTo>
                  <a:lnTo>
                    <a:pt x="331578" y="0"/>
                  </a:lnTo>
                  <a:lnTo>
                    <a:pt x="42458" y="0"/>
                  </a:lnTo>
                  <a:lnTo>
                    <a:pt x="14873" y="37265"/>
                  </a:lnTo>
                  <a:lnTo>
                    <a:pt x="540" y="74530"/>
                  </a:lnTo>
                  <a:lnTo>
                    <a:pt x="0" y="111795"/>
                  </a:lnTo>
                  <a:lnTo>
                    <a:pt x="13792" y="149061"/>
                  </a:lnTo>
                  <a:lnTo>
                    <a:pt x="42458" y="186325"/>
                  </a:lnTo>
                  <a:lnTo>
                    <a:pt x="100233" y="186325"/>
                  </a:lnTo>
                  <a:lnTo>
                    <a:pt x="146502" y="186325"/>
                  </a:lnTo>
                  <a:lnTo>
                    <a:pt x="187019" y="186325"/>
                  </a:lnTo>
                  <a:lnTo>
                    <a:pt x="227536" y="186325"/>
                  </a:lnTo>
                  <a:lnTo>
                    <a:pt x="273805" y="186325"/>
                  </a:lnTo>
                  <a:lnTo>
                    <a:pt x="331578" y="186325"/>
                  </a:lnTo>
                  <a:lnTo>
                    <a:pt x="368444" y="149059"/>
                  </a:lnTo>
                  <a:lnTo>
                    <a:pt x="388478" y="111795"/>
                  </a:lnTo>
                  <a:lnTo>
                    <a:pt x="390079" y="74530"/>
                  </a:lnTo>
                  <a:lnTo>
                    <a:pt x="371646" y="37265"/>
                  </a:lnTo>
                  <a:lnTo>
                    <a:pt x="331578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76059" y="3228159"/>
              <a:ext cx="76200" cy="1019175"/>
            </a:xfrm>
            <a:custGeom>
              <a:avLst/>
              <a:gdLst/>
              <a:ahLst/>
              <a:cxnLst/>
              <a:rect l="l" t="t" r="r" b="b"/>
              <a:pathLst>
                <a:path w="76200" h="1019175">
                  <a:moveTo>
                    <a:pt x="75905" y="0"/>
                  </a:moveTo>
                  <a:lnTo>
                    <a:pt x="0" y="0"/>
                  </a:lnTo>
                  <a:lnTo>
                    <a:pt x="0" y="1018725"/>
                  </a:lnTo>
                  <a:lnTo>
                    <a:pt x="75905" y="1018725"/>
                  </a:lnTo>
                  <a:lnTo>
                    <a:pt x="75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76059" y="3228159"/>
              <a:ext cx="76200" cy="1019175"/>
            </a:xfrm>
            <a:custGeom>
              <a:avLst/>
              <a:gdLst/>
              <a:ahLst/>
              <a:cxnLst/>
              <a:rect l="l" t="t" r="r" b="b"/>
              <a:pathLst>
                <a:path w="76200" h="1019175">
                  <a:moveTo>
                    <a:pt x="0" y="0"/>
                  </a:moveTo>
                  <a:lnTo>
                    <a:pt x="75905" y="0"/>
                  </a:lnTo>
                  <a:lnTo>
                    <a:pt x="75905" y="1018725"/>
                  </a:lnTo>
                  <a:lnTo>
                    <a:pt x="0" y="101872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41701" y="2634789"/>
            <a:ext cx="4539615" cy="2124710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Times New Roman"/>
              <a:cs typeface="Times New Roman"/>
            </a:endParaRPr>
          </a:p>
          <a:p>
            <a:pPr marL="1000125">
              <a:lnSpc>
                <a:spcPct val="100000"/>
              </a:lnSpc>
            </a:pPr>
            <a:r>
              <a:rPr sz="550" spc="-2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550" spc="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550" spc="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20" dirty="0">
                <a:solidFill>
                  <a:srgbClr val="151616"/>
                </a:solidFill>
                <a:latin typeface="Arial"/>
                <a:cs typeface="Arial"/>
              </a:rPr>
              <a:t>2022</a:t>
            </a:r>
            <a:endParaRPr sz="55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43019" y="1494627"/>
            <a:ext cx="437261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463040" marR="5080" indent="-1450975">
              <a:lnSpc>
                <a:spcPts val="1560"/>
              </a:lnSpc>
              <a:spcBef>
                <a:spcPts val="25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BELOW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MACHINE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BOLT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DRAWN</a:t>
            </a:r>
            <a:r>
              <a:rPr sz="1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ITS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EXACT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SIZE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(SCALE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1:1)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9" name="object 29"/>
          <p:cNvGrpSpPr>
            <a:grpSpLocks noGrp="1" noUngrp="1" noRot="1" noMove="1" noResize="1"/>
          </p:cNvGrpSpPr>
          <p:nvPr/>
        </p:nvGrpSpPr>
        <p:grpSpPr>
          <a:xfrm>
            <a:off x="2896554" y="3535466"/>
            <a:ext cx="10060940" cy="6214745"/>
            <a:chOff x="2896554" y="3535466"/>
            <a:chExt cx="10060940" cy="6214745"/>
          </a:xfrm>
        </p:grpSpPr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00364" y="3789554"/>
              <a:ext cx="10053320" cy="5956935"/>
            </a:xfrm>
            <a:custGeom>
              <a:avLst/>
              <a:gdLst/>
              <a:ahLst/>
              <a:cxnLst/>
              <a:rect l="l" t="t" r="r" b="b"/>
              <a:pathLst>
                <a:path w="10053320" h="5956934">
                  <a:moveTo>
                    <a:pt x="0" y="1708056"/>
                  </a:moveTo>
                  <a:lnTo>
                    <a:pt x="9079069" y="1708056"/>
                  </a:lnTo>
                  <a:lnTo>
                    <a:pt x="9079069" y="5956452"/>
                  </a:lnTo>
                  <a:lnTo>
                    <a:pt x="0" y="5956452"/>
                  </a:lnTo>
                  <a:lnTo>
                    <a:pt x="0" y="1708056"/>
                  </a:lnTo>
                  <a:close/>
                </a:path>
                <a:path w="10053320" h="5956934">
                  <a:moveTo>
                    <a:pt x="7750695" y="503198"/>
                  </a:moveTo>
                  <a:lnTo>
                    <a:pt x="7750695" y="0"/>
                  </a:lnTo>
                  <a:lnTo>
                    <a:pt x="10008057" y="0"/>
                  </a:lnTo>
                  <a:lnTo>
                    <a:pt x="10053259" y="43804"/>
                  </a:lnTo>
                  <a:lnTo>
                    <a:pt x="10053259" y="460515"/>
                  </a:lnTo>
                  <a:lnTo>
                    <a:pt x="10006092" y="503198"/>
                  </a:lnTo>
                  <a:lnTo>
                    <a:pt x="7750695" y="503198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53011" y="3833921"/>
              <a:ext cx="2252345" cy="413384"/>
            </a:xfrm>
            <a:custGeom>
              <a:avLst/>
              <a:gdLst/>
              <a:ahLst/>
              <a:cxnLst/>
              <a:rect l="l" t="t" r="r" b="b"/>
              <a:pathLst>
                <a:path w="2252345" h="413385">
                  <a:moveTo>
                    <a:pt x="0" y="0"/>
                  </a:moveTo>
                  <a:lnTo>
                    <a:pt x="1309936" y="0"/>
                  </a:lnTo>
                </a:path>
                <a:path w="2252345" h="413385">
                  <a:moveTo>
                    <a:pt x="1385837" y="0"/>
                  </a:moveTo>
                  <a:lnTo>
                    <a:pt x="1696144" y="0"/>
                  </a:lnTo>
                </a:path>
                <a:path w="2252345" h="413385">
                  <a:moveTo>
                    <a:pt x="2088810" y="0"/>
                  </a:moveTo>
                  <a:lnTo>
                    <a:pt x="2252192" y="0"/>
                  </a:lnTo>
                </a:path>
                <a:path w="2252345" h="413385">
                  <a:moveTo>
                    <a:pt x="0" y="413336"/>
                  </a:moveTo>
                  <a:lnTo>
                    <a:pt x="1309936" y="413336"/>
                  </a:lnTo>
                </a:path>
                <a:path w="2252345" h="413385">
                  <a:moveTo>
                    <a:pt x="1385837" y="413336"/>
                  </a:moveTo>
                  <a:lnTo>
                    <a:pt x="1696144" y="413336"/>
                  </a:lnTo>
                </a:path>
                <a:path w="2252345" h="413385">
                  <a:moveTo>
                    <a:pt x="2088810" y="413336"/>
                  </a:moveTo>
                  <a:lnTo>
                    <a:pt x="2252264" y="413336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51843" y="3696228"/>
              <a:ext cx="3053715" cy="687705"/>
            </a:xfrm>
            <a:custGeom>
              <a:avLst/>
              <a:gdLst/>
              <a:ahLst/>
              <a:cxnLst/>
              <a:rect l="l" t="t" r="r" b="b"/>
              <a:pathLst>
                <a:path w="3053715" h="687704">
                  <a:moveTo>
                    <a:pt x="3053507" y="598074"/>
                  </a:moveTo>
                  <a:lnTo>
                    <a:pt x="3053507" y="94316"/>
                  </a:lnTo>
                </a:path>
                <a:path w="3053715" h="687704">
                  <a:moveTo>
                    <a:pt x="0" y="687520"/>
                  </a:moveTo>
                  <a:lnTo>
                    <a:pt x="338140" y="687520"/>
                  </a:lnTo>
                  <a:lnTo>
                    <a:pt x="338140" y="0"/>
                  </a:lnTo>
                  <a:lnTo>
                    <a:pt x="0" y="0"/>
                  </a:lnTo>
                  <a:lnTo>
                    <a:pt x="0" y="68752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48388" y="3791559"/>
              <a:ext cx="341630" cy="497205"/>
            </a:xfrm>
            <a:custGeom>
              <a:avLst/>
              <a:gdLst/>
              <a:ahLst/>
              <a:cxnLst/>
              <a:rect l="l" t="t" r="r" b="b"/>
              <a:pathLst>
                <a:path w="341629" h="497204">
                  <a:moveTo>
                    <a:pt x="341594" y="0"/>
                  </a:moveTo>
                  <a:lnTo>
                    <a:pt x="55210" y="0"/>
                  </a:lnTo>
                  <a:lnTo>
                    <a:pt x="36660" y="47367"/>
                  </a:lnTo>
                  <a:lnTo>
                    <a:pt x="21643" y="95176"/>
                  </a:lnTo>
                  <a:lnTo>
                    <a:pt x="10380" y="143454"/>
                  </a:lnTo>
                  <a:lnTo>
                    <a:pt x="3092" y="192230"/>
                  </a:lnTo>
                  <a:lnTo>
                    <a:pt x="0" y="241529"/>
                  </a:lnTo>
                  <a:lnTo>
                    <a:pt x="1324" y="291381"/>
                  </a:lnTo>
                  <a:lnTo>
                    <a:pt x="7287" y="341812"/>
                  </a:lnTo>
                  <a:lnTo>
                    <a:pt x="18108" y="392851"/>
                  </a:lnTo>
                  <a:lnTo>
                    <a:pt x="34009" y="444525"/>
                  </a:lnTo>
                  <a:lnTo>
                    <a:pt x="55210" y="496862"/>
                  </a:lnTo>
                  <a:lnTo>
                    <a:pt x="341594" y="496862"/>
                  </a:lnTo>
                  <a:lnTo>
                    <a:pt x="341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48388" y="3791559"/>
              <a:ext cx="341630" cy="497205"/>
            </a:xfrm>
            <a:custGeom>
              <a:avLst/>
              <a:gdLst/>
              <a:ahLst/>
              <a:cxnLst/>
              <a:rect l="l" t="t" r="r" b="b"/>
              <a:pathLst>
                <a:path w="341629" h="497204">
                  <a:moveTo>
                    <a:pt x="55210" y="496862"/>
                  </a:moveTo>
                  <a:lnTo>
                    <a:pt x="341594" y="496862"/>
                  </a:lnTo>
                  <a:lnTo>
                    <a:pt x="341594" y="0"/>
                  </a:lnTo>
                  <a:lnTo>
                    <a:pt x="289071" y="0"/>
                  </a:lnTo>
                  <a:lnTo>
                    <a:pt x="242299" y="0"/>
                  </a:lnTo>
                  <a:lnTo>
                    <a:pt x="198402" y="0"/>
                  </a:lnTo>
                  <a:lnTo>
                    <a:pt x="154505" y="0"/>
                  </a:lnTo>
                  <a:lnTo>
                    <a:pt x="107733" y="0"/>
                  </a:lnTo>
                  <a:lnTo>
                    <a:pt x="55210" y="0"/>
                  </a:lnTo>
                  <a:lnTo>
                    <a:pt x="36660" y="47367"/>
                  </a:lnTo>
                  <a:lnTo>
                    <a:pt x="21643" y="95176"/>
                  </a:lnTo>
                  <a:lnTo>
                    <a:pt x="10380" y="143454"/>
                  </a:lnTo>
                  <a:lnTo>
                    <a:pt x="3092" y="192230"/>
                  </a:lnTo>
                  <a:lnTo>
                    <a:pt x="0" y="241529"/>
                  </a:lnTo>
                  <a:lnTo>
                    <a:pt x="1324" y="291381"/>
                  </a:lnTo>
                  <a:lnTo>
                    <a:pt x="7287" y="341812"/>
                  </a:lnTo>
                  <a:lnTo>
                    <a:pt x="18108" y="392851"/>
                  </a:lnTo>
                  <a:lnTo>
                    <a:pt x="34009" y="444525"/>
                  </a:lnTo>
                  <a:lnTo>
                    <a:pt x="55210" y="496862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52791" y="4288421"/>
              <a:ext cx="337820" cy="186690"/>
            </a:xfrm>
            <a:custGeom>
              <a:avLst/>
              <a:gdLst/>
              <a:ahLst/>
              <a:cxnLst/>
              <a:rect l="l" t="t" r="r" b="b"/>
              <a:pathLst>
                <a:path w="337820" h="186689">
                  <a:moveTo>
                    <a:pt x="337191" y="0"/>
                  </a:moveTo>
                  <a:lnTo>
                    <a:pt x="50376" y="0"/>
                  </a:lnTo>
                  <a:lnTo>
                    <a:pt x="18629" y="37265"/>
                  </a:lnTo>
                  <a:lnTo>
                    <a:pt x="1378" y="74529"/>
                  </a:lnTo>
                  <a:lnTo>
                    <a:pt x="0" y="111793"/>
                  </a:lnTo>
                  <a:lnTo>
                    <a:pt x="15873" y="149057"/>
                  </a:lnTo>
                  <a:lnTo>
                    <a:pt x="50376" y="186321"/>
                  </a:lnTo>
                  <a:lnTo>
                    <a:pt x="337191" y="186321"/>
                  </a:lnTo>
                  <a:lnTo>
                    <a:pt x="337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52791" y="4288421"/>
              <a:ext cx="337820" cy="186690"/>
            </a:xfrm>
            <a:custGeom>
              <a:avLst/>
              <a:gdLst/>
              <a:ahLst/>
              <a:cxnLst/>
              <a:rect l="l" t="t" r="r" b="b"/>
              <a:pathLst>
                <a:path w="337820" h="186689">
                  <a:moveTo>
                    <a:pt x="50376" y="186321"/>
                  </a:moveTo>
                  <a:lnTo>
                    <a:pt x="337191" y="186321"/>
                  </a:lnTo>
                  <a:lnTo>
                    <a:pt x="337191" y="0"/>
                  </a:lnTo>
                  <a:lnTo>
                    <a:pt x="284637" y="0"/>
                  </a:lnTo>
                  <a:lnTo>
                    <a:pt x="237785" y="0"/>
                  </a:lnTo>
                  <a:lnTo>
                    <a:pt x="193784" y="0"/>
                  </a:lnTo>
                  <a:lnTo>
                    <a:pt x="149783" y="0"/>
                  </a:lnTo>
                  <a:lnTo>
                    <a:pt x="102930" y="0"/>
                  </a:lnTo>
                  <a:lnTo>
                    <a:pt x="50376" y="0"/>
                  </a:lnTo>
                  <a:lnTo>
                    <a:pt x="18629" y="37265"/>
                  </a:lnTo>
                  <a:lnTo>
                    <a:pt x="1378" y="74529"/>
                  </a:lnTo>
                  <a:lnTo>
                    <a:pt x="0" y="111793"/>
                  </a:lnTo>
                  <a:lnTo>
                    <a:pt x="15873" y="149057"/>
                  </a:lnTo>
                  <a:lnTo>
                    <a:pt x="50376" y="186321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52791" y="3604719"/>
              <a:ext cx="337820" cy="186690"/>
            </a:xfrm>
            <a:custGeom>
              <a:avLst/>
              <a:gdLst/>
              <a:ahLst/>
              <a:cxnLst/>
              <a:rect l="l" t="t" r="r" b="b"/>
              <a:pathLst>
                <a:path w="337820" h="186689">
                  <a:moveTo>
                    <a:pt x="337191" y="0"/>
                  </a:moveTo>
                  <a:lnTo>
                    <a:pt x="50376" y="0"/>
                  </a:lnTo>
                  <a:lnTo>
                    <a:pt x="18629" y="37265"/>
                  </a:lnTo>
                  <a:lnTo>
                    <a:pt x="1378" y="74530"/>
                  </a:lnTo>
                  <a:lnTo>
                    <a:pt x="0" y="111794"/>
                  </a:lnTo>
                  <a:lnTo>
                    <a:pt x="15873" y="149057"/>
                  </a:lnTo>
                  <a:lnTo>
                    <a:pt x="50376" y="186321"/>
                  </a:lnTo>
                  <a:lnTo>
                    <a:pt x="337191" y="186321"/>
                  </a:lnTo>
                  <a:lnTo>
                    <a:pt x="337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52791" y="3604719"/>
              <a:ext cx="337820" cy="186690"/>
            </a:xfrm>
            <a:custGeom>
              <a:avLst/>
              <a:gdLst/>
              <a:ahLst/>
              <a:cxnLst/>
              <a:rect l="l" t="t" r="r" b="b"/>
              <a:pathLst>
                <a:path w="337820" h="186689">
                  <a:moveTo>
                    <a:pt x="50376" y="186321"/>
                  </a:moveTo>
                  <a:lnTo>
                    <a:pt x="337191" y="186321"/>
                  </a:lnTo>
                  <a:lnTo>
                    <a:pt x="337191" y="0"/>
                  </a:lnTo>
                  <a:lnTo>
                    <a:pt x="284637" y="0"/>
                  </a:lnTo>
                  <a:lnTo>
                    <a:pt x="237785" y="0"/>
                  </a:lnTo>
                  <a:lnTo>
                    <a:pt x="193784" y="0"/>
                  </a:lnTo>
                  <a:lnTo>
                    <a:pt x="149783" y="0"/>
                  </a:lnTo>
                  <a:lnTo>
                    <a:pt x="102930" y="0"/>
                  </a:lnTo>
                  <a:lnTo>
                    <a:pt x="50376" y="0"/>
                  </a:lnTo>
                  <a:lnTo>
                    <a:pt x="18629" y="37265"/>
                  </a:lnTo>
                  <a:lnTo>
                    <a:pt x="1378" y="74530"/>
                  </a:lnTo>
                  <a:lnTo>
                    <a:pt x="0" y="111794"/>
                  </a:lnTo>
                  <a:lnTo>
                    <a:pt x="15873" y="149057"/>
                  </a:lnTo>
                  <a:lnTo>
                    <a:pt x="50376" y="186321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49156" y="3696228"/>
              <a:ext cx="393065" cy="687705"/>
            </a:xfrm>
            <a:custGeom>
              <a:avLst/>
              <a:gdLst/>
              <a:ahLst/>
              <a:cxnLst/>
              <a:rect l="l" t="t" r="r" b="b"/>
              <a:pathLst>
                <a:path w="393065" h="687704">
                  <a:moveTo>
                    <a:pt x="392666" y="0"/>
                  </a:moveTo>
                  <a:lnTo>
                    <a:pt x="0" y="0"/>
                  </a:lnTo>
                  <a:lnTo>
                    <a:pt x="0" y="687520"/>
                  </a:lnTo>
                  <a:lnTo>
                    <a:pt x="392666" y="687520"/>
                  </a:lnTo>
                  <a:lnTo>
                    <a:pt x="392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49156" y="3696228"/>
              <a:ext cx="393065" cy="687705"/>
            </a:xfrm>
            <a:custGeom>
              <a:avLst/>
              <a:gdLst/>
              <a:ahLst/>
              <a:cxnLst/>
              <a:rect l="l" t="t" r="r" b="b"/>
              <a:pathLst>
                <a:path w="393065" h="687704">
                  <a:moveTo>
                    <a:pt x="392666" y="687520"/>
                  </a:moveTo>
                  <a:lnTo>
                    <a:pt x="0" y="687520"/>
                  </a:lnTo>
                  <a:lnTo>
                    <a:pt x="0" y="0"/>
                  </a:lnTo>
                  <a:lnTo>
                    <a:pt x="392666" y="0"/>
                  </a:lnTo>
                  <a:lnTo>
                    <a:pt x="392666" y="68752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52742" y="3791559"/>
              <a:ext cx="393065" cy="497205"/>
            </a:xfrm>
            <a:custGeom>
              <a:avLst/>
              <a:gdLst/>
              <a:ahLst/>
              <a:cxnLst/>
              <a:rect l="l" t="t" r="r" b="b"/>
              <a:pathLst>
                <a:path w="393065" h="497204">
                  <a:moveTo>
                    <a:pt x="328977" y="0"/>
                  </a:moveTo>
                  <a:lnTo>
                    <a:pt x="43958" y="0"/>
                  </a:lnTo>
                  <a:lnTo>
                    <a:pt x="29756" y="48394"/>
                  </a:lnTo>
                  <a:lnTo>
                    <a:pt x="17989" y="97011"/>
                  </a:lnTo>
                  <a:lnTo>
                    <a:pt x="8926" y="145873"/>
                  </a:lnTo>
                  <a:lnTo>
                    <a:pt x="2840" y="195006"/>
                  </a:lnTo>
                  <a:lnTo>
                    <a:pt x="0" y="244433"/>
                  </a:lnTo>
                  <a:lnTo>
                    <a:pt x="676" y="294181"/>
                  </a:lnTo>
                  <a:lnTo>
                    <a:pt x="5140" y="344273"/>
                  </a:lnTo>
                  <a:lnTo>
                    <a:pt x="13661" y="394734"/>
                  </a:lnTo>
                  <a:lnTo>
                    <a:pt x="26510" y="445589"/>
                  </a:lnTo>
                  <a:lnTo>
                    <a:pt x="43958" y="496862"/>
                  </a:lnTo>
                  <a:lnTo>
                    <a:pt x="328977" y="496862"/>
                  </a:lnTo>
                  <a:lnTo>
                    <a:pt x="351617" y="449255"/>
                  </a:lnTo>
                  <a:lnTo>
                    <a:pt x="369151" y="402198"/>
                  </a:lnTo>
                  <a:lnTo>
                    <a:pt x="381771" y="355671"/>
                  </a:lnTo>
                  <a:lnTo>
                    <a:pt x="389671" y="309651"/>
                  </a:lnTo>
                  <a:lnTo>
                    <a:pt x="393042" y="264119"/>
                  </a:lnTo>
                  <a:lnTo>
                    <a:pt x="392078" y="219054"/>
                  </a:lnTo>
                  <a:lnTo>
                    <a:pt x="386972" y="174434"/>
                  </a:lnTo>
                  <a:lnTo>
                    <a:pt x="377916" y="130240"/>
                  </a:lnTo>
                  <a:lnTo>
                    <a:pt x="365103" y="86450"/>
                  </a:lnTo>
                  <a:lnTo>
                    <a:pt x="348726" y="43043"/>
                  </a:lnTo>
                  <a:lnTo>
                    <a:pt x="3289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52742" y="3791559"/>
              <a:ext cx="393065" cy="497205"/>
            </a:xfrm>
            <a:custGeom>
              <a:avLst/>
              <a:gdLst/>
              <a:ahLst/>
              <a:cxnLst/>
              <a:rect l="l" t="t" r="r" b="b"/>
              <a:pathLst>
                <a:path w="393065" h="497204">
                  <a:moveTo>
                    <a:pt x="328977" y="496862"/>
                  </a:moveTo>
                  <a:lnTo>
                    <a:pt x="328977" y="496862"/>
                  </a:lnTo>
                  <a:lnTo>
                    <a:pt x="43958" y="496862"/>
                  </a:lnTo>
                  <a:lnTo>
                    <a:pt x="26510" y="445589"/>
                  </a:lnTo>
                  <a:lnTo>
                    <a:pt x="13661" y="394734"/>
                  </a:lnTo>
                  <a:lnTo>
                    <a:pt x="5140" y="344273"/>
                  </a:lnTo>
                  <a:lnTo>
                    <a:pt x="676" y="294181"/>
                  </a:lnTo>
                  <a:lnTo>
                    <a:pt x="0" y="244433"/>
                  </a:lnTo>
                  <a:lnTo>
                    <a:pt x="2840" y="195006"/>
                  </a:lnTo>
                  <a:lnTo>
                    <a:pt x="8926" y="145873"/>
                  </a:lnTo>
                  <a:lnTo>
                    <a:pt x="17989" y="97011"/>
                  </a:lnTo>
                  <a:lnTo>
                    <a:pt x="29756" y="48394"/>
                  </a:lnTo>
                  <a:lnTo>
                    <a:pt x="43958" y="0"/>
                  </a:lnTo>
                  <a:lnTo>
                    <a:pt x="101429" y="0"/>
                  </a:lnTo>
                  <a:lnTo>
                    <a:pt x="146938" y="0"/>
                  </a:lnTo>
                  <a:lnTo>
                    <a:pt x="186468" y="0"/>
                  </a:lnTo>
                  <a:lnTo>
                    <a:pt x="225997" y="0"/>
                  </a:lnTo>
                  <a:lnTo>
                    <a:pt x="271506" y="0"/>
                  </a:lnTo>
                  <a:lnTo>
                    <a:pt x="328977" y="0"/>
                  </a:lnTo>
                  <a:lnTo>
                    <a:pt x="348726" y="43043"/>
                  </a:lnTo>
                  <a:lnTo>
                    <a:pt x="365103" y="86450"/>
                  </a:lnTo>
                  <a:lnTo>
                    <a:pt x="377916" y="130240"/>
                  </a:lnTo>
                  <a:lnTo>
                    <a:pt x="386972" y="174434"/>
                  </a:lnTo>
                  <a:lnTo>
                    <a:pt x="392078" y="219054"/>
                  </a:lnTo>
                  <a:lnTo>
                    <a:pt x="393042" y="264119"/>
                  </a:lnTo>
                  <a:lnTo>
                    <a:pt x="389671" y="309651"/>
                  </a:lnTo>
                  <a:lnTo>
                    <a:pt x="381771" y="355671"/>
                  </a:lnTo>
                  <a:lnTo>
                    <a:pt x="369151" y="402198"/>
                  </a:lnTo>
                  <a:lnTo>
                    <a:pt x="351617" y="449255"/>
                  </a:lnTo>
                  <a:lnTo>
                    <a:pt x="328977" y="496862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50641" y="4288421"/>
              <a:ext cx="390525" cy="186690"/>
            </a:xfrm>
            <a:custGeom>
              <a:avLst/>
              <a:gdLst/>
              <a:ahLst/>
              <a:cxnLst/>
              <a:rect l="l" t="t" r="r" b="b"/>
              <a:pathLst>
                <a:path w="390525" h="186689">
                  <a:moveTo>
                    <a:pt x="331578" y="0"/>
                  </a:moveTo>
                  <a:lnTo>
                    <a:pt x="42458" y="0"/>
                  </a:lnTo>
                  <a:lnTo>
                    <a:pt x="13792" y="37264"/>
                  </a:lnTo>
                  <a:lnTo>
                    <a:pt x="0" y="74528"/>
                  </a:lnTo>
                  <a:lnTo>
                    <a:pt x="540" y="111792"/>
                  </a:lnTo>
                  <a:lnTo>
                    <a:pt x="14873" y="149056"/>
                  </a:lnTo>
                  <a:lnTo>
                    <a:pt x="42458" y="186321"/>
                  </a:lnTo>
                  <a:lnTo>
                    <a:pt x="331578" y="186321"/>
                  </a:lnTo>
                  <a:lnTo>
                    <a:pt x="371644" y="149057"/>
                  </a:lnTo>
                  <a:lnTo>
                    <a:pt x="390077" y="111793"/>
                  </a:lnTo>
                  <a:lnTo>
                    <a:pt x="388477" y="74529"/>
                  </a:lnTo>
                  <a:lnTo>
                    <a:pt x="368444" y="37265"/>
                  </a:lnTo>
                  <a:lnTo>
                    <a:pt x="3315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50641" y="4288421"/>
              <a:ext cx="390525" cy="186690"/>
            </a:xfrm>
            <a:custGeom>
              <a:avLst/>
              <a:gdLst/>
              <a:ahLst/>
              <a:cxnLst/>
              <a:rect l="l" t="t" r="r" b="b"/>
              <a:pathLst>
                <a:path w="390525" h="186689">
                  <a:moveTo>
                    <a:pt x="331578" y="186321"/>
                  </a:moveTo>
                  <a:lnTo>
                    <a:pt x="331578" y="186321"/>
                  </a:lnTo>
                  <a:lnTo>
                    <a:pt x="42458" y="186321"/>
                  </a:lnTo>
                  <a:lnTo>
                    <a:pt x="14873" y="149056"/>
                  </a:lnTo>
                  <a:lnTo>
                    <a:pt x="540" y="111792"/>
                  </a:lnTo>
                  <a:lnTo>
                    <a:pt x="0" y="74528"/>
                  </a:lnTo>
                  <a:lnTo>
                    <a:pt x="13792" y="37264"/>
                  </a:lnTo>
                  <a:lnTo>
                    <a:pt x="42458" y="0"/>
                  </a:lnTo>
                  <a:lnTo>
                    <a:pt x="100233" y="0"/>
                  </a:lnTo>
                  <a:lnTo>
                    <a:pt x="146502" y="0"/>
                  </a:lnTo>
                  <a:lnTo>
                    <a:pt x="187018" y="0"/>
                  </a:lnTo>
                  <a:lnTo>
                    <a:pt x="227534" y="0"/>
                  </a:lnTo>
                  <a:lnTo>
                    <a:pt x="273803" y="0"/>
                  </a:lnTo>
                  <a:lnTo>
                    <a:pt x="331578" y="0"/>
                  </a:lnTo>
                  <a:lnTo>
                    <a:pt x="368444" y="37265"/>
                  </a:lnTo>
                  <a:lnTo>
                    <a:pt x="388477" y="74529"/>
                  </a:lnTo>
                  <a:lnTo>
                    <a:pt x="390077" y="111793"/>
                  </a:lnTo>
                  <a:lnTo>
                    <a:pt x="371644" y="149057"/>
                  </a:lnTo>
                  <a:lnTo>
                    <a:pt x="331578" y="186321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50641" y="3605274"/>
              <a:ext cx="390525" cy="186690"/>
            </a:xfrm>
            <a:custGeom>
              <a:avLst/>
              <a:gdLst/>
              <a:ahLst/>
              <a:cxnLst/>
              <a:rect l="l" t="t" r="r" b="b"/>
              <a:pathLst>
                <a:path w="390525" h="186689">
                  <a:moveTo>
                    <a:pt x="331578" y="0"/>
                  </a:moveTo>
                  <a:lnTo>
                    <a:pt x="42458" y="0"/>
                  </a:lnTo>
                  <a:lnTo>
                    <a:pt x="13792" y="37265"/>
                  </a:lnTo>
                  <a:lnTo>
                    <a:pt x="0" y="74531"/>
                  </a:lnTo>
                  <a:lnTo>
                    <a:pt x="540" y="111796"/>
                  </a:lnTo>
                  <a:lnTo>
                    <a:pt x="14873" y="149060"/>
                  </a:lnTo>
                  <a:lnTo>
                    <a:pt x="42458" y="186325"/>
                  </a:lnTo>
                  <a:lnTo>
                    <a:pt x="331578" y="186325"/>
                  </a:lnTo>
                  <a:lnTo>
                    <a:pt x="371644" y="149059"/>
                  </a:lnTo>
                  <a:lnTo>
                    <a:pt x="390077" y="111794"/>
                  </a:lnTo>
                  <a:lnTo>
                    <a:pt x="388477" y="74530"/>
                  </a:lnTo>
                  <a:lnTo>
                    <a:pt x="368444" y="37265"/>
                  </a:lnTo>
                  <a:lnTo>
                    <a:pt x="3315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50641" y="3605274"/>
              <a:ext cx="390525" cy="186690"/>
            </a:xfrm>
            <a:custGeom>
              <a:avLst/>
              <a:gdLst/>
              <a:ahLst/>
              <a:cxnLst/>
              <a:rect l="l" t="t" r="r" b="b"/>
              <a:pathLst>
                <a:path w="390525" h="186689">
                  <a:moveTo>
                    <a:pt x="331578" y="186325"/>
                  </a:moveTo>
                  <a:lnTo>
                    <a:pt x="331578" y="186325"/>
                  </a:lnTo>
                  <a:lnTo>
                    <a:pt x="42458" y="186325"/>
                  </a:lnTo>
                  <a:lnTo>
                    <a:pt x="14873" y="149060"/>
                  </a:lnTo>
                  <a:lnTo>
                    <a:pt x="540" y="111796"/>
                  </a:lnTo>
                  <a:lnTo>
                    <a:pt x="0" y="74531"/>
                  </a:lnTo>
                  <a:lnTo>
                    <a:pt x="13792" y="37265"/>
                  </a:lnTo>
                  <a:lnTo>
                    <a:pt x="42458" y="0"/>
                  </a:lnTo>
                  <a:lnTo>
                    <a:pt x="100233" y="0"/>
                  </a:lnTo>
                  <a:lnTo>
                    <a:pt x="146502" y="0"/>
                  </a:lnTo>
                  <a:lnTo>
                    <a:pt x="187018" y="0"/>
                  </a:lnTo>
                  <a:lnTo>
                    <a:pt x="227534" y="0"/>
                  </a:lnTo>
                  <a:lnTo>
                    <a:pt x="273803" y="0"/>
                  </a:lnTo>
                  <a:lnTo>
                    <a:pt x="331578" y="0"/>
                  </a:lnTo>
                  <a:lnTo>
                    <a:pt x="368444" y="37265"/>
                  </a:lnTo>
                  <a:lnTo>
                    <a:pt x="388477" y="74530"/>
                  </a:lnTo>
                  <a:lnTo>
                    <a:pt x="390077" y="111794"/>
                  </a:lnTo>
                  <a:lnTo>
                    <a:pt x="371644" y="149059"/>
                  </a:lnTo>
                  <a:lnTo>
                    <a:pt x="331578" y="186325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62948" y="3537053"/>
              <a:ext cx="76200" cy="1019175"/>
            </a:xfrm>
            <a:custGeom>
              <a:avLst/>
              <a:gdLst/>
              <a:ahLst/>
              <a:cxnLst/>
              <a:rect l="l" t="t" r="r" b="b"/>
              <a:pathLst>
                <a:path w="76200" h="1019175">
                  <a:moveTo>
                    <a:pt x="75901" y="0"/>
                  </a:moveTo>
                  <a:lnTo>
                    <a:pt x="0" y="0"/>
                  </a:lnTo>
                  <a:lnTo>
                    <a:pt x="0" y="1018727"/>
                  </a:lnTo>
                  <a:lnTo>
                    <a:pt x="75901" y="1018727"/>
                  </a:lnTo>
                  <a:lnTo>
                    <a:pt x="75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962948" y="3537053"/>
              <a:ext cx="76200" cy="1019175"/>
            </a:xfrm>
            <a:custGeom>
              <a:avLst/>
              <a:gdLst/>
              <a:ahLst/>
              <a:cxnLst/>
              <a:rect l="l" t="t" r="r" b="b"/>
              <a:pathLst>
                <a:path w="76200" h="1019175">
                  <a:moveTo>
                    <a:pt x="0" y="1018727"/>
                  </a:moveTo>
                  <a:lnTo>
                    <a:pt x="75901" y="1018727"/>
                  </a:lnTo>
                  <a:lnTo>
                    <a:pt x="75901" y="0"/>
                  </a:lnTo>
                  <a:lnTo>
                    <a:pt x="0" y="0"/>
                  </a:lnTo>
                  <a:lnTo>
                    <a:pt x="0" y="101872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32529" y="4848049"/>
            <a:ext cx="59937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SPACE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BELOW,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MACHINE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BOLT</a:t>
            </a:r>
            <a:r>
              <a:rPr sz="1400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SCALE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2:1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81111" y="1016475"/>
            <a:ext cx="5383530" cy="6362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065" marR="5080" algn="ctr">
              <a:lnSpc>
                <a:spcPts val="1560"/>
              </a:lnSpc>
              <a:spcBef>
                <a:spcPts val="25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THERE</a:t>
            </a:r>
            <a:r>
              <a:rPr sz="14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NO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sz="14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EVERY</a:t>
            </a:r>
            <a:r>
              <a:rPr sz="14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INDIVIDUAL</a:t>
            </a:r>
            <a:r>
              <a:rPr sz="14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THREAD</a:t>
            </a:r>
            <a:r>
              <a:rPr sz="14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MACHINE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SCREW.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35"/>
              </a:lnSpc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See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16443" y="3984675"/>
            <a:ext cx="394970" cy="920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" dirty="0">
                <a:solidFill>
                  <a:srgbClr val="C4C4C5"/>
                </a:solidFill>
                <a:latin typeface="Arial"/>
                <a:cs typeface="Arial"/>
              </a:rPr>
              <a:t>V.Ryan</a:t>
            </a:r>
            <a:r>
              <a:rPr sz="400" spc="45" dirty="0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sz="400" dirty="0">
                <a:solidFill>
                  <a:srgbClr val="C4C4C5"/>
                </a:solidFill>
                <a:latin typeface="Arial"/>
                <a:cs typeface="Arial"/>
              </a:rPr>
              <a:t>©</a:t>
            </a:r>
            <a:r>
              <a:rPr sz="400" spc="50" dirty="0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sz="400" spc="-20" dirty="0">
                <a:solidFill>
                  <a:srgbClr val="C4C4C5"/>
                </a:solidFill>
                <a:latin typeface="Arial"/>
                <a:cs typeface="Arial"/>
              </a:rPr>
              <a:t>2022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52" name="object 52"/>
          <p:cNvGrpSpPr>
            <a:grpSpLocks noGrp="1" noUngrp="1" noRot="1" noMove="1" noResize="1"/>
          </p:cNvGrpSpPr>
          <p:nvPr/>
        </p:nvGrpSpPr>
        <p:grpSpPr>
          <a:xfrm>
            <a:off x="687114" y="2887850"/>
            <a:ext cx="10997565" cy="4736465"/>
            <a:chOff x="687114" y="2887850"/>
            <a:chExt cx="10997565" cy="4736465"/>
          </a:xfrm>
        </p:grpSpPr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90566" y="3789547"/>
              <a:ext cx="477520" cy="503555"/>
            </a:xfrm>
            <a:custGeom>
              <a:avLst/>
              <a:gdLst/>
              <a:ahLst/>
              <a:cxnLst/>
              <a:rect l="l" t="t" r="r" b="b"/>
              <a:pathLst>
                <a:path w="477520" h="503554">
                  <a:moveTo>
                    <a:pt x="477357" y="503502"/>
                  </a:moveTo>
                  <a:lnTo>
                    <a:pt x="0" y="503502"/>
                  </a:lnTo>
                </a:path>
                <a:path w="477520" h="503554">
                  <a:moveTo>
                    <a:pt x="477357" y="0"/>
                  </a:moveTo>
                  <a:lnTo>
                    <a:pt x="0" y="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25518" y="3458016"/>
              <a:ext cx="659130" cy="829944"/>
            </a:xfrm>
            <a:custGeom>
              <a:avLst/>
              <a:gdLst/>
              <a:ahLst/>
              <a:cxnLst/>
              <a:rect l="l" t="t" r="r" b="b"/>
              <a:pathLst>
                <a:path w="659129" h="829945">
                  <a:moveTo>
                    <a:pt x="658634" y="240588"/>
                  </a:moveTo>
                  <a:lnTo>
                    <a:pt x="623824" y="250101"/>
                  </a:lnTo>
                  <a:lnTo>
                    <a:pt x="623824" y="0"/>
                  </a:lnTo>
                  <a:lnTo>
                    <a:pt x="616623" y="0"/>
                  </a:lnTo>
                  <a:lnTo>
                    <a:pt x="616623" y="1143"/>
                  </a:lnTo>
                  <a:lnTo>
                    <a:pt x="442747" y="1143"/>
                  </a:lnTo>
                  <a:lnTo>
                    <a:pt x="439153" y="1143"/>
                  </a:lnTo>
                  <a:lnTo>
                    <a:pt x="249567" y="1143"/>
                  </a:lnTo>
                  <a:lnTo>
                    <a:pt x="245960" y="1143"/>
                  </a:lnTo>
                  <a:lnTo>
                    <a:pt x="38404" y="1143"/>
                  </a:lnTo>
                  <a:lnTo>
                    <a:pt x="34798" y="1143"/>
                  </a:lnTo>
                  <a:lnTo>
                    <a:pt x="34798" y="4749"/>
                  </a:lnTo>
                  <a:lnTo>
                    <a:pt x="34798" y="749439"/>
                  </a:lnTo>
                  <a:lnTo>
                    <a:pt x="33591" y="749376"/>
                  </a:lnTo>
                  <a:lnTo>
                    <a:pt x="0" y="739927"/>
                  </a:lnTo>
                  <a:lnTo>
                    <a:pt x="38404" y="829538"/>
                  </a:lnTo>
                  <a:lnTo>
                    <a:pt x="57696" y="784504"/>
                  </a:lnTo>
                  <a:lnTo>
                    <a:pt x="76809" y="739927"/>
                  </a:lnTo>
                  <a:lnTo>
                    <a:pt x="74409" y="741095"/>
                  </a:lnTo>
                  <a:lnTo>
                    <a:pt x="41998" y="749439"/>
                  </a:lnTo>
                  <a:lnTo>
                    <a:pt x="41998" y="8343"/>
                  </a:lnTo>
                  <a:lnTo>
                    <a:pt x="245960" y="8343"/>
                  </a:lnTo>
                  <a:lnTo>
                    <a:pt x="245960" y="709307"/>
                  </a:lnTo>
                  <a:lnTo>
                    <a:pt x="211162" y="699808"/>
                  </a:lnTo>
                  <a:lnTo>
                    <a:pt x="249567" y="789419"/>
                  </a:lnTo>
                  <a:lnTo>
                    <a:pt x="268859" y="744385"/>
                  </a:lnTo>
                  <a:lnTo>
                    <a:pt x="287972" y="699808"/>
                  </a:lnTo>
                  <a:lnTo>
                    <a:pt x="285559" y="700963"/>
                  </a:lnTo>
                  <a:lnTo>
                    <a:pt x="253161" y="709307"/>
                  </a:lnTo>
                  <a:lnTo>
                    <a:pt x="253161" y="8343"/>
                  </a:lnTo>
                  <a:lnTo>
                    <a:pt x="439153" y="8343"/>
                  </a:lnTo>
                  <a:lnTo>
                    <a:pt x="439153" y="295808"/>
                  </a:lnTo>
                  <a:lnTo>
                    <a:pt x="404342" y="286296"/>
                  </a:lnTo>
                  <a:lnTo>
                    <a:pt x="442747" y="375907"/>
                  </a:lnTo>
                  <a:lnTo>
                    <a:pt x="462051" y="330873"/>
                  </a:lnTo>
                  <a:lnTo>
                    <a:pt x="481152" y="286296"/>
                  </a:lnTo>
                  <a:lnTo>
                    <a:pt x="478751" y="287451"/>
                  </a:lnTo>
                  <a:lnTo>
                    <a:pt x="476351" y="288544"/>
                  </a:lnTo>
                  <a:lnTo>
                    <a:pt x="446354" y="295808"/>
                  </a:lnTo>
                  <a:lnTo>
                    <a:pt x="446354" y="8343"/>
                  </a:lnTo>
                  <a:lnTo>
                    <a:pt x="616623" y="8343"/>
                  </a:lnTo>
                  <a:lnTo>
                    <a:pt x="616623" y="250101"/>
                  </a:lnTo>
                  <a:lnTo>
                    <a:pt x="581825" y="240588"/>
                  </a:lnTo>
                  <a:lnTo>
                    <a:pt x="620229" y="330200"/>
                  </a:lnTo>
                  <a:lnTo>
                    <a:pt x="639521" y="285165"/>
                  </a:lnTo>
                  <a:lnTo>
                    <a:pt x="658634" y="240588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8111" y="3738390"/>
              <a:ext cx="8388985" cy="3882390"/>
            </a:xfrm>
            <a:custGeom>
              <a:avLst/>
              <a:gdLst/>
              <a:ahLst/>
              <a:cxnLst/>
              <a:rect l="l" t="t" r="r" b="b"/>
              <a:pathLst>
                <a:path w="8388985" h="3882390">
                  <a:moveTo>
                    <a:pt x="27600" y="0"/>
                  </a:moveTo>
                  <a:lnTo>
                    <a:pt x="206117" y="0"/>
                  </a:lnTo>
                </a:path>
                <a:path w="8388985" h="3882390">
                  <a:moveTo>
                    <a:pt x="256409" y="0"/>
                  </a:moveTo>
                  <a:lnTo>
                    <a:pt x="223610" y="0"/>
                  </a:lnTo>
                </a:path>
                <a:path w="8388985" h="3882390">
                  <a:moveTo>
                    <a:pt x="276865" y="0"/>
                  </a:moveTo>
                  <a:lnTo>
                    <a:pt x="455385" y="0"/>
                  </a:lnTo>
                </a:path>
                <a:path w="8388985" h="3882390">
                  <a:moveTo>
                    <a:pt x="505673" y="0"/>
                  </a:moveTo>
                  <a:lnTo>
                    <a:pt x="472878" y="0"/>
                  </a:lnTo>
                </a:path>
                <a:path w="8388985" h="3882390">
                  <a:moveTo>
                    <a:pt x="525405" y="0"/>
                  </a:moveTo>
                  <a:lnTo>
                    <a:pt x="703921" y="0"/>
                  </a:lnTo>
                </a:path>
                <a:path w="8388985" h="3882390">
                  <a:moveTo>
                    <a:pt x="754213" y="0"/>
                  </a:moveTo>
                  <a:lnTo>
                    <a:pt x="721414" y="0"/>
                  </a:lnTo>
                </a:path>
                <a:path w="8388985" h="3882390">
                  <a:moveTo>
                    <a:pt x="774669" y="0"/>
                  </a:moveTo>
                  <a:lnTo>
                    <a:pt x="953189" y="0"/>
                  </a:lnTo>
                </a:path>
                <a:path w="8388985" h="3882390">
                  <a:moveTo>
                    <a:pt x="1003477" y="0"/>
                  </a:moveTo>
                  <a:lnTo>
                    <a:pt x="970682" y="0"/>
                  </a:lnTo>
                </a:path>
                <a:path w="8388985" h="3882390">
                  <a:moveTo>
                    <a:pt x="1030495" y="0"/>
                  </a:moveTo>
                  <a:lnTo>
                    <a:pt x="1209013" y="0"/>
                  </a:lnTo>
                </a:path>
                <a:path w="8388985" h="3882390">
                  <a:moveTo>
                    <a:pt x="1259305" y="0"/>
                  </a:moveTo>
                  <a:lnTo>
                    <a:pt x="1226505" y="0"/>
                  </a:lnTo>
                </a:path>
                <a:path w="8388985" h="3882390">
                  <a:moveTo>
                    <a:pt x="1279759" y="0"/>
                  </a:moveTo>
                  <a:lnTo>
                    <a:pt x="1458280" y="0"/>
                  </a:lnTo>
                </a:path>
                <a:path w="8388985" h="3882390">
                  <a:moveTo>
                    <a:pt x="1508569" y="0"/>
                  </a:moveTo>
                  <a:lnTo>
                    <a:pt x="1475773" y="0"/>
                  </a:lnTo>
                </a:path>
                <a:path w="8388985" h="3882390">
                  <a:moveTo>
                    <a:pt x="1528296" y="0"/>
                  </a:moveTo>
                  <a:lnTo>
                    <a:pt x="1706817" y="0"/>
                  </a:lnTo>
                </a:path>
                <a:path w="8388985" h="3882390">
                  <a:moveTo>
                    <a:pt x="1757105" y="0"/>
                  </a:moveTo>
                  <a:lnTo>
                    <a:pt x="1724309" y="0"/>
                  </a:lnTo>
                </a:path>
                <a:path w="8388985" h="3882390">
                  <a:moveTo>
                    <a:pt x="1777564" y="0"/>
                  </a:moveTo>
                  <a:lnTo>
                    <a:pt x="1956084" y="0"/>
                  </a:lnTo>
                </a:path>
                <a:path w="8388985" h="3882390">
                  <a:moveTo>
                    <a:pt x="2006373" y="0"/>
                  </a:moveTo>
                  <a:lnTo>
                    <a:pt x="1973573" y="0"/>
                  </a:lnTo>
                </a:path>
                <a:path w="8388985" h="3882390">
                  <a:moveTo>
                    <a:pt x="2039219" y="0"/>
                  </a:moveTo>
                  <a:lnTo>
                    <a:pt x="2217736" y="0"/>
                  </a:lnTo>
                </a:path>
                <a:path w="8388985" h="3882390">
                  <a:moveTo>
                    <a:pt x="2268028" y="0"/>
                  </a:moveTo>
                  <a:lnTo>
                    <a:pt x="2235229" y="0"/>
                  </a:lnTo>
                </a:path>
                <a:path w="8388985" h="3882390">
                  <a:moveTo>
                    <a:pt x="2288484" y="0"/>
                  </a:moveTo>
                  <a:lnTo>
                    <a:pt x="2467004" y="0"/>
                  </a:lnTo>
                </a:path>
                <a:path w="8388985" h="3882390">
                  <a:moveTo>
                    <a:pt x="2517292" y="0"/>
                  </a:moveTo>
                  <a:lnTo>
                    <a:pt x="2484493" y="0"/>
                  </a:lnTo>
                </a:path>
                <a:path w="8388985" h="3882390">
                  <a:moveTo>
                    <a:pt x="2537020" y="0"/>
                  </a:moveTo>
                  <a:lnTo>
                    <a:pt x="2715540" y="0"/>
                  </a:lnTo>
                </a:path>
                <a:path w="8388985" h="3882390">
                  <a:moveTo>
                    <a:pt x="2765828" y="0"/>
                  </a:moveTo>
                  <a:lnTo>
                    <a:pt x="2733033" y="0"/>
                  </a:lnTo>
                </a:path>
                <a:path w="8388985" h="3882390">
                  <a:moveTo>
                    <a:pt x="2786288" y="0"/>
                  </a:moveTo>
                  <a:lnTo>
                    <a:pt x="2964808" y="0"/>
                  </a:lnTo>
                </a:path>
                <a:path w="8388985" h="3882390">
                  <a:moveTo>
                    <a:pt x="3015096" y="0"/>
                  </a:moveTo>
                  <a:lnTo>
                    <a:pt x="2982297" y="0"/>
                  </a:lnTo>
                </a:path>
                <a:path w="8388985" h="3882390">
                  <a:moveTo>
                    <a:pt x="3042111" y="0"/>
                  </a:moveTo>
                  <a:lnTo>
                    <a:pt x="3220632" y="0"/>
                  </a:lnTo>
                </a:path>
                <a:path w="8388985" h="3882390">
                  <a:moveTo>
                    <a:pt x="3270920" y="0"/>
                  </a:moveTo>
                  <a:lnTo>
                    <a:pt x="3238124" y="0"/>
                  </a:lnTo>
                </a:path>
                <a:path w="8388985" h="3882390">
                  <a:moveTo>
                    <a:pt x="3291378" y="0"/>
                  </a:moveTo>
                  <a:lnTo>
                    <a:pt x="3469899" y="0"/>
                  </a:lnTo>
                </a:path>
                <a:path w="8388985" h="3882390">
                  <a:moveTo>
                    <a:pt x="3520187" y="0"/>
                  </a:moveTo>
                  <a:lnTo>
                    <a:pt x="3487388" y="0"/>
                  </a:lnTo>
                </a:path>
                <a:path w="8388985" h="3882390">
                  <a:moveTo>
                    <a:pt x="3539915" y="0"/>
                  </a:moveTo>
                  <a:lnTo>
                    <a:pt x="3718435" y="0"/>
                  </a:lnTo>
                </a:path>
                <a:path w="8388985" h="3882390">
                  <a:moveTo>
                    <a:pt x="3768725" y="0"/>
                  </a:moveTo>
                  <a:lnTo>
                    <a:pt x="3735928" y="0"/>
                  </a:lnTo>
                </a:path>
                <a:path w="8388985" h="3882390">
                  <a:moveTo>
                    <a:pt x="3789183" y="0"/>
                  </a:moveTo>
                  <a:lnTo>
                    <a:pt x="3967699" y="0"/>
                  </a:lnTo>
                </a:path>
                <a:path w="8388985" h="3882390">
                  <a:moveTo>
                    <a:pt x="0" y="3881786"/>
                  </a:moveTo>
                  <a:lnTo>
                    <a:pt x="380088" y="3881786"/>
                  </a:lnTo>
                </a:path>
                <a:path w="8388985" h="3882390">
                  <a:moveTo>
                    <a:pt x="487163" y="3881786"/>
                  </a:moveTo>
                  <a:lnTo>
                    <a:pt x="417329" y="3881786"/>
                  </a:lnTo>
                </a:path>
                <a:path w="8388985" h="3882390">
                  <a:moveTo>
                    <a:pt x="530719" y="3881786"/>
                  </a:moveTo>
                  <a:lnTo>
                    <a:pt x="910807" y="3881786"/>
                  </a:lnTo>
                </a:path>
                <a:path w="8388985" h="3882390">
                  <a:moveTo>
                    <a:pt x="1017882" y="3881786"/>
                  </a:moveTo>
                  <a:lnTo>
                    <a:pt x="948048" y="3881786"/>
                  </a:lnTo>
                </a:path>
                <a:path w="8388985" h="3882390">
                  <a:moveTo>
                    <a:pt x="1059886" y="3881786"/>
                  </a:moveTo>
                  <a:lnTo>
                    <a:pt x="1439974" y="3881786"/>
                  </a:lnTo>
                </a:path>
                <a:path w="8388985" h="3882390">
                  <a:moveTo>
                    <a:pt x="1547049" y="3881786"/>
                  </a:moveTo>
                  <a:lnTo>
                    <a:pt x="1477217" y="3881786"/>
                  </a:lnTo>
                </a:path>
                <a:path w="8388985" h="3882390">
                  <a:moveTo>
                    <a:pt x="1590608" y="3881786"/>
                  </a:moveTo>
                  <a:lnTo>
                    <a:pt x="1970697" y="3881786"/>
                  </a:lnTo>
                </a:path>
                <a:path w="8388985" h="3882390">
                  <a:moveTo>
                    <a:pt x="2077772" y="3881786"/>
                  </a:moveTo>
                  <a:lnTo>
                    <a:pt x="2007939" y="3881786"/>
                  </a:lnTo>
                </a:path>
                <a:path w="8388985" h="3882390">
                  <a:moveTo>
                    <a:pt x="2135289" y="3881786"/>
                  </a:moveTo>
                  <a:lnTo>
                    <a:pt x="2515377" y="3881786"/>
                  </a:lnTo>
                </a:path>
                <a:path w="8388985" h="3882390">
                  <a:moveTo>
                    <a:pt x="2622452" y="3881786"/>
                  </a:moveTo>
                  <a:lnTo>
                    <a:pt x="2552619" y="3881786"/>
                  </a:lnTo>
                </a:path>
                <a:path w="8388985" h="3882390">
                  <a:moveTo>
                    <a:pt x="2666011" y="3881786"/>
                  </a:moveTo>
                  <a:lnTo>
                    <a:pt x="3046100" y="3881786"/>
                  </a:lnTo>
                </a:path>
                <a:path w="8388985" h="3882390">
                  <a:moveTo>
                    <a:pt x="3153175" y="3881786"/>
                  </a:moveTo>
                  <a:lnTo>
                    <a:pt x="3083341" y="3881786"/>
                  </a:lnTo>
                </a:path>
                <a:path w="8388985" h="3882390">
                  <a:moveTo>
                    <a:pt x="3195180" y="3881786"/>
                  </a:moveTo>
                  <a:lnTo>
                    <a:pt x="3575267" y="3881786"/>
                  </a:lnTo>
                </a:path>
                <a:path w="8388985" h="3882390">
                  <a:moveTo>
                    <a:pt x="3682342" y="3881786"/>
                  </a:moveTo>
                  <a:lnTo>
                    <a:pt x="3612509" y="3881786"/>
                  </a:lnTo>
                </a:path>
                <a:path w="8388985" h="3882390">
                  <a:moveTo>
                    <a:pt x="3725899" y="3881786"/>
                  </a:moveTo>
                  <a:lnTo>
                    <a:pt x="4105987" y="3881786"/>
                  </a:lnTo>
                </a:path>
                <a:path w="8388985" h="3882390">
                  <a:moveTo>
                    <a:pt x="4213061" y="3881786"/>
                  </a:moveTo>
                  <a:lnTo>
                    <a:pt x="4143228" y="3881786"/>
                  </a:lnTo>
                </a:path>
                <a:path w="8388985" h="3882390">
                  <a:moveTo>
                    <a:pt x="4282991" y="3881786"/>
                  </a:moveTo>
                  <a:lnTo>
                    <a:pt x="4663079" y="3881786"/>
                  </a:lnTo>
                </a:path>
                <a:path w="8388985" h="3882390">
                  <a:moveTo>
                    <a:pt x="4770154" y="3881786"/>
                  </a:moveTo>
                  <a:lnTo>
                    <a:pt x="4700322" y="3881786"/>
                  </a:lnTo>
                </a:path>
                <a:path w="8388985" h="3882390">
                  <a:moveTo>
                    <a:pt x="4813711" y="3881786"/>
                  </a:moveTo>
                  <a:lnTo>
                    <a:pt x="5193802" y="3881786"/>
                  </a:lnTo>
                </a:path>
                <a:path w="8388985" h="3882390">
                  <a:moveTo>
                    <a:pt x="5300873" y="3881786"/>
                  </a:moveTo>
                  <a:lnTo>
                    <a:pt x="5231044" y="3881786"/>
                  </a:lnTo>
                </a:path>
                <a:path w="8388985" h="3882390">
                  <a:moveTo>
                    <a:pt x="5342882" y="3881786"/>
                  </a:moveTo>
                  <a:lnTo>
                    <a:pt x="5722970" y="3881786"/>
                  </a:lnTo>
                </a:path>
                <a:path w="8388985" h="3882390">
                  <a:moveTo>
                    <a:pt x="5830045" y="3881786"/>
                  </a:moveTo>
                  <a:lnTo>
                    <a:pt x="5760211" y="3881786"/>
                  </a:lnTo>
                </a:path>
                <a:path w="8388985" h="3882390">
                  <a:moveTo>
                    <a:pt x="5873601" y="3881786"/>
                  </a:moveTo>
                  <a:lnTo>
                    <a:pt x="6253689" y="3881786"/>
                  </a:lnTo>
                </a:path>
                <a:path w="8388985" h="3882390">
                  <a:moveTo>
                    <a:pt x="6360764" y="3881786"/>
                  </a:moveTo>
                  <a:lnTo>
                    <a:pt x="6290931" y="3881786"/>
                  </a:lnTo>
                </a:path>
                <a:path w="8388985" h="3882390">
                  <a:moveTo>
                    <a:pt x="6418285" y="3881786"/>
                  </a:moveTo>
                  <a:lnTo>
                    <a:pt x="6798373" y="3881786"/>
                  </a:lnTo>
                </a:path>
                <a:path w="8388985" h="3882390">
                  <a:moveTo>
                    <a:pt x="6905447" y="3881786"/>
                  </a:moveTo>
                  <a:lnTo>
                    <a:pt x="6835614" y="3881786"/>
                  </a:lnTo>
                </a:path>
                <a:path w="8388985" h="3882390">
                  <a:moveTo>
                    <a:pt x="6949004" y="3881786"/>
                  </a:moveTo>
                  <a:lnTo>
                    <a:pt x="7329092" y="3881786"/>
                  </a:lnTo>
                </a:path>
                <a:path w="8388985" h="3882390">
                  <a:moveTo>
                    <a:pt x="7436167" y="3881786"/>
                  </a:moveTo>
                  <a:lnTo>
                    <a:pt x="7366334" y="3881786"/>
                  </a:lnTo>
                </a:path>
                <a:path w="8388985" h="3882390">
                  <a:moveTo>
                    <a:pt x="7478171" y="3881786"/>
                  </a:moveTo>
                  <a:lnTo>
                    <a:pt x="7858259" y="3881786"/>
                  </a:lnTo>
                </a:path>
                <a:path w="8388985" h="3882390">
                  <a:moveTo>
                    <a:pt x="7965334" y="3881786"/>
                  </a:moveTo>
                  <a:lnTo>
                    <a:pt x="7895502" y="3881786"/>
                  </a:lnTo>
                </a:path>
                <a:path w="8388985" h="3882390">
                  <a:moveTo>
                    <a:pt x="8008894" y="3881786"/>
                  </a:moveTo>
                  <a:lnTo>
                    <a:pt x="8388982" y="3881786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7108" y="2888294"/>
              <a:ext cx="1472565" cy="552450"/>
            </a:xfrm>
            <a:custGeom>
              <a:avLst/>
              <a:gdLst/>
              <a:ahLst/>
              <a:cxnLst/>
              <a:rect l="l" t="t" r="r" b="b"/>
              <a:pathLst>
                <a:path w="1472564" h="552450">
                  <a:moveTo>
                    <a:pt x="36804" y="331203"/>
                  </a:moveTo>
                  <a:lnTo>
                    <a:pt x="0" y="331203"/>
                  </a:lnTo>
                  <a:lnTo>
                    <a:pt x="0" y="441604"/>
                  </a:lnTo>
                  <a:lnTo>
                    <a:pt x="36804" y="441604"/>
                  </a:lnTo>
                  <a:lnTo>
                    <a:pt x="36804" y="331203"/>
                  </a:lnTo>
                  <a:close/>
                </a:path>
                <a:path w="1472564" h="552450">
                  <a:moveTo>
                    <a:pt x="147205" y="368007"/>
                  </a:moveTo>
                  <a:lnTo>
                    <a:pt x="110401" y="368007"/>
                  </a:lnTo>
                  <a:lnTo>
                    <a:pt x="110401" y="331203"/>
                  </a:lnTo>
                  <a:lnTo>
                    <a:pt x="73596" y="331203"/>
                  </a:lnTo>
                  <a:lnTo>
                    <a:pt x="73596" y="478409"/>
                  </a:lnTo>
                  <a:lnTo>
                    <a:pt x="110401" y="478409"/>
                  </a:lnTo>
                  <a:lnTo>
                    <a:pt x="147205" y="478409"/>
                  </a:lnTo>
                  <a:lnTo>
                    <a:pt x="147205" y="441604"/>
                  </a:lnTo>
                  <a:lnTo>
                    <a:pt x="110401" y="441604"/>
                  </a:lnTo>
                  <a:lnTo>
                    <a:pt x="110401" y="404799"/>
                  </a:lnTo>
                  <a:lnTo>
                    <a:pt x="147205" y="404799"/>
                  </a:lnTo>
                  <a:lnTo>
                    <a:pt x="147205" y="368007"/>
                  </a:lnTo>
                  <a:close/>
                </a:path>
                <a:path w="1472564" h="552450">
                  <a:moveTo>
                    <a:pt x="183997" y="294398"/>
                  </a:moveTo>
                  <a:lnTo>
                    <a:pt x="147205" y="294398"/>
                  </a:lnTo>
                  <a:lnTo>
                    <a:pt x="110401" y="294398"/>
                  </a:lnTo>
                  <a:lnTo>
                    <a:pt x="110401" y="331203"/>
                  </a:lnTo>
                  <a:lnTo>
                    <a:pt x="147205" y="331203"/>
                  </a:lnTo>
                  <a:lnTo>
                    <a:pt x="147205" y="368007"/>
                  </a:lnTo>
                  <a:lnTo>
                    <a:pt x="183997" y="368007"/>
                  </a:lnTo>
                  <a:lnTo>
                    <a:pt x="183997" y="294398"/>
                  </a:lnTo>
                  <a:close/>
                </a:path>
                <a:path w="1472564" h="552450">
                  <a:moveTo>
                    <a:pt x="294398" y="294398"/>
                  </a:moveTo>
                  <a:lnTo>
                    <a:pt x="257594" y="294398"/>
                  </a:lnTo>
                  <a:lnTo>
                    <a:pt x="220802" y="294398"/>
                  </a:lnTo>
                  <a:lnTo>
                    <a:pt x="220802" y="331203"/>
                  </a:lnTo>
                  <a:lnTo>
                    <a:pt x="257594" y="331203"/>
                  </a:lnTo>
                  <a:lnTo>
                    <a:pt x="294398" y="331203"/>
                  </a:lnTo>
                  <a:lnTo>
                    <a:pt x="294398" y="294398"/>
                  </a:lnTo>
                  <a:close/>
                </a:path>
                <a:path w="1472564" h="552450">
                  <a:moveTo>
                    <a:pt x="331203" y="368007"/>
                  </a:moveTo>
                  <a:lnTo>
                    <a:pt x="294398" y="368007"/>
                  </a:lnTo>
                  <a:lnTo>
                    <a:pt x="294398" y="552005"/>
                  </a:lnTo>
                  <a:lnTo>
                    <a:pt x="331203" y="552005"/>
                  </a:lnTo>
                  <a:lnTo>
                    <a:pt x="331203" y="368007"/>
                  </a:lnTo>
                  <a:close/>
                </a:path>
                <a:path w="1472564" h="552450">
                  <a:moveTo>
                    <a:pt x="331203" y="220802"/>
                  </a:moveTo>
                  <a:lnTo>
                    <a:pt x="294398" y="220802"/>
                  </a:lnTo>
                  <a:lnTo>
                    <a:pt x="294398" y="257606"/>
                  </a:lnTo>
                  <a:lnTo>
                    <a:pt x="331203" y="257606"/>
                  </a:lnTo>
                  <a:lnTo>
                    <a:pt x="331203" y="220802"/>
                  </a:lnTo>
                  <a:close/>
                </a:path>
                <a:path w="1472564" h="552450">
                  <a:moveTo>
                    <a:pt x="367995" y="0"/>
                  </a:moveTo>
                  <a:lnTo>
                    <a:pt x="331203" y="0"/>
                  </a:lnTo>
                  <a:lnTo>
                    <a:pt x="331203" y="36804"/>
                  </a:lnTo>
                  <a:lnTo>
                    <a:pt x="367995" y="36804"/>
                  </a:lnTo>
                  <a:lnTo>
                    <a:pt x="367995" y="0"/>
                  </a:lnTo>
                  <a:close/>
                </a:path>
                <a:path w="1472564" h="552450">
                  <a:moveTo>
                    <a:pt x="404799" y="110401"/>
                  </a:moveTo>
                  <a:lnTo>
                    <a:pt x="367995" y="110401"/>
                  </a:lnTo>
                  <a:lnTo>
                    <a:pt x="331203" y="110401"/>
                  </a:lnTo>
                  <a:lnTo>
                    <a:pt x="331203" y="73609"/>
                  </a:lnTo>
                  <a:lnTo>
                    <a:pt x="294398" y="73609"/>
                  </a:lnTo>
                  <a:lnTo>
                    <a:pt x="294398" y="147205"/>
                  </a:lnTo>
                  <a:lnTo>
                    <a:pt x="331203" y="147205"/>
                  </a:lnTo>
                  <a:lnTo>
                    <a:pt x="331203" y="184010"/>
                  </a:lnTo>
                  <a:lnTo>
                    <a:pt x="367995" y="184010"/>
                  </a:lnTo>
                  <a:lnTo>
                    <a:pt x="367995" y="147205"/>
                  </a:lnTo>
                  <a:lnTo>
                    <a:pt x="404799" y="147205"/>
                  </a:lnTo>
                  <a:lnTo>
                    <a:pt x="404799" y="110401"/>
                  </a:lnTo>
                  <a:close/>
                </a:path>
                <a:path w="1472564" h="552450">
                  <a:moveTo>
                    <a:pt x="404799" y="36804"/>
                  </a:moveTo>
                  <a:lnTo>
                    <a:pt x="367995" y="36804"/>
                  </a:lnTo>
                  <a:lnTo>
                    <a:pt x="367995" y="73609"/>
                  </a:lnTo>
                  <a:lnTo>
                    <a:pt x="404799" y="73609"/>
                  </a:lnTo>
                  <a:lnTo>
                    <a:pt x="404799" y="36804"/>
                  </a:lnTo>
                  <a:close/>
                </a:path>
                <a:path w="1472564" h="552450">
                  <a:moveTo>
                    <a:pt x="441604" y="257606"/>
                  </a:moveTo>
                  <a:lnTo>
                    <a:pt x="404799" y="257606"/>
                  </a:lnTo>
                  <a:lnTo>
                    <a:pt x="404799" y="220802"/>
                  </a:lnTo>
                  <a:lnTo>
                    <a:pt x="367995" y="220802"/>
                  </a:lnTo>
                  <a:lnTo>
                    <a:pt x="367995" y="294398"/>
                  </a:lnTo>
                  <a:lnTo>
                    <a:pt x="404799" y="294398"/>
                  </a:lnTo>
                  <a:lnTo>
                    <a:pt x="441604" y="294398"/>
                  </a:lnTo>
                  <a:lnTo>
                    <a:pt x="441604" y="257606"/>
                  </a:lnTo>
                  <a:close/>
                </a:path>
                <a:path w="1472564" h="552450">
                  <a:moveTo>
                    <a:pt x="478396" y="331203"/>
                  </a:moveTo>
                  <a:lnTo>
                    <a:pt x="441604" y="331203"/>
                  </a:lnTo>
                  <a:lnTo>
                    <a:pt x="441604" y="368007"/>
                  </a:lnTo>
                  <a:lnTo>
                    <a:pt x="478396" y="368007"/>
                  </a:lnTo>
                  <a:lnTo>
                    <a:pt x="478396" y="331203"/>
                  </a:lnTo>
                  <a:close/>
                </a:path>
                <a:path w="1472564" h="552450">
                  <a:moveTo>
                    <a:pt x="478396" y="0"/>
                  </a:moveTo>
                  <a:lnTo>
                    <a:pt x="441604" y="0"/>
                  </a:lnTo>
                  <a:lnTo>
                    <a:pt x="404799" y="0"/>
                  </a:lnTo>
                  <a:lnTo>
                    <a:pt x="404799" y="36804"/>
                  </a:lnTo>
                  <a:lnTo>
                    <a:pt x="441604" y="36804"/>
                  </a:lnTo>
                  <a:lnTo>
                    <a:pt x="478396" y="36804"/>
                  </a:lnTo>
                  <a:lnTo>
                    <a:pt x="478396" y="0"/>
                  </a:lnTo>
                  <a:close/>
                </a:path>
                <a:path w="1472564" h="552450">
                  <a:moveTo>
                    <a:pt x="551992" y="110401"/>
                  </a:moveTo>
                  <a:lnTo>
                    <a:pt x="515200" y="110401"/>
                  </a:lnTo>
                  <a:lnTo>
                    <a:pt x="515200" y="73609"/>
                  </a:lnTo>
                  <a:lnTo>
                    <a:pt x="478396" y="73609"/>
                  </a:lnTo>
                  <a:lnTo>
                    <a:pt x="478396" y="147205"/>
                  </a:lnTo>
                  <a:lnTo>
                    <a:pt x="515200" y="147205"/>
                  </a:lnTo>
                  <a:lnTo>
                    <a:pt x="551992" y="147205"/>
                  </a:lnTo>
                  <a:lnTo>
                    <a:pt x="551992" y="110401"/>
                  </a:lnTo>
                  <a:close/>
                </a:path>
                <a:path w="1472564" h="552450">
                  <a:moveTo>
                    <a:pt x="551992" y="36804"/>
                  </a:moveTo>
                  <a:lnTo>
                    <a:pt x="515200" y="36804"/>
                  </a:lnTo>
                  <a:lnTo>
                    <a:pt x="515200" y="73609"/>
                  </a:lnTo>
                  <a:lnTo>
                    <a:pt x="551992" y="73609"/>
                  </a:lnTo>
                  <a:lnTo>
                    <a:pt x="551992" y="36804"/>
                  </a:lnTo>
                  <a:close/>
                </a:path>
                <a:path w="1472564" h="552450">
                  <a:moveTo>
                    <a:pt x="588797" y="294398"/>
                  </a:moveTo>
                  <a:lnTo>
                    <a:pt x="551992" y="294398"/>
                  </a:lnTo>
                  <a:lnTo>
                    <a:pt x="551992" y="331203"/>
                  </a:lnTo>
                  <a:lnTo>
                    <a:pt x="588797" y="331203"/>
                  </a:lnTo>
                  <a:lnTo>
                    <a:pt x="588797" y="294398"/>
                  </a:lnTo>
                  <a:close/>
                </a:path>
                <a:path w="1472564" h="552450">
                  <a:moveTo>
                    <a:pt x="625602" y="184010"/>
                  </a:moveTo>
                  <a:lnTo>
                    <a:pt x="588797" y="184010"/>
                  </a:lnTo>
                  <a:lnTo>
                    <a:pt x="588797" y="147205"/>
                  </a:lnTo>
                  <a:lnTo>
                    <a:pt x="551992" y="147205"/>
                  </a:lnTo>
                  <a:lnTo>
                    <a:pt x="551992" y="184010"/>
                  </a:lnTo>
                  <a:lnTo>
                    <a:pt x="515200" y="184010"/>
                  </a:lnTo>
                  <a:lnTo>
                    <a:pt x="478396" y="184010"/>
                  </a:lnTo>
                  <a:lnTo>
                    <a:pt x="478396" y="147205"/>
                  </a:lnTo>
                  <a:lnTo>
                    <a:pt x="441604" y="147205"/>
                  </a:lnTo>
                  <a:lnTo>
                    <a:pt x="404799" y="147205"/>
                  </a:lnTo>
                  <a:lnTo>
                    <a:pt x="404799" y="184010"/>
                  </a:lnTo>
                  <a:lnTo>
                    <a:pt x="441604" y="184010"/>
                  </a:lnTo>
                  <a:lnTo>
                    <a:pt x="441604" y="257606"/>
                  </a:lnTo>
                  <a:lnTo>
                    <a:pt x="478396" y="257606"/>
                  </a:lnTo>
                  <a:lnTo>
                    <a:pt x="478396" y="220802"/>
                  </a:lnTo>
                  <a:lnTo>
                    <a:pt x="515200" y="220802"/>
                  </a:lnTo>
                  <a:lnTo>
                    <a:pt x="515200" y="257606"/>
                  </a:lnTo>
                  <a:lnTo>
                    <a:pt x="478396" y="257606"/>
                  </a:lnTo>
                  <a:lnTo>
                    <a:pt x="478396" y="294398"/>
                  </a:lnTo>
                  <a:lnTo>
                    <a:pt x="515200" y="294398"/>
                  </a:lnTo>
                  <a:lnTo>
                    <a:pt x="551992" y="294398"/>
                  </a:lnTo>
                  <a:lnTo>
                    <a:pt x="551992" y="220802"/>
                  </a:lnTo>
                  <a:lnTo>
                    <a:pt x="588797" y="220802"/>
                  </a:lnTo>
                  <a:lnTo>
                    <a:pt x="588797" y="294398"/>
                  </a:lnTo>
                  <a:lnTo>
                    <a:pt x="625602" y="294398"/>
                  </a:lnTo>
                  <a:lnTo>
                    <a:pt x="625602" y="184010"/>
                  </a:lnTo>
                  <a:close/>
                </a:path>
                <a:path w="1472564" h="552450">
                  <a:moveTo>
                    <a:pt x="625602" y="0"/>
                  </a:moveTo>
                  <a:lnTo>
                    <a:pt x="588797" y="0"/>
                  </a:lnTo>
                  <a:lnTo>
                    <a:pt x="588797" y="36804"/>
                  </a:lnTo>
                  <a:lnTo>
                    <a:pt x="625602" y="36804"/>
                  </a:lnTo>
                  <a:lnTo>
                    <a:pt x="625602" y="0"/>
                  </a:lnTo>
                  <a:close/>
                </a:path>
                <a:path w="1472564" h="552450">
                  <a:moveTo>
                    <a:pt x="846404" y="220802"/>
                  </a:moveTo>
                  <a:lnTo>
                    <a:pt x="809599" y="220802"/>
                  </a:lnTo>
                  <a:lnTo>
                    <a:pt x="809599" y="257606"/>
                  </a:lnTo>
                  <a:lnTo>
                    <a:pt x="846404" y="257606"/>
                  </a:lnTo>
                  <a:lnTo>
                    <a:pt x="846404" y="220802"/>
                  </a:lnTo>
                  <a:close/>
                </a:path>
                <a:path w="1472564" h="552450">
                  <a:moveTo>
                    <a:pt x="920000" y="220802"/>
                  </a:moveTo>
                  <a:lnTo>
                    <a:pt x="883196" y="220802"/>
                  </a:lnTo>
                  <a:lnTo>
                    <a:pt x="883196" y="257606"/>
                  </a:lnTo>
                  <a:lnTo>
                    <a:pt x="920000" y="257606"/>
                  </a:lnTo>
                  <a:lnTo>
                    <a:pt x="920000" y="220802"/>
                  </a:lnTo>
                  <a:close/>
                </a:path>
                <a:path w="1472564" h="552450">
                  <a:moveTo>
                    <a:pt x="1030401" y="73609"/>
                  </a:moveTo>
                  <a:lnTo>
                    <a:pt x="993597" y="73609"/>
                  </a:lnTo>
                  <a:lnTo>
                    <a:pt x="993597" y="0"/>
                  </a:lnTo>
                  <a:lnTo>
                    <a:pt x="956805" y="0"/>
                  </a:lnTo>
                  <a:lnTo>
                    <a:pt x="920000" y="0"/>
                  </a:lnTo>
                  <a:lnTo>
                    <a:pt x="920000" y="36804"/>
                  </a:lnTo>
                  <a:lnTo>
                    <a:pt x="920000" y="73609"/>
                  </a:lnTo>
                  <a:lnTo>
                    <a:pt x="883196" y="73609"/>
                  </a:lnTo>
                  <a:lnTo>
                    <a:pt x="883196" y="36804"/>
                  </a:lnTo>
                  <a:lnTo>
                    <a:pt x="920000" y="36804"/>
                  </a:lnTo>
                  <a:lnTo>
                    <a:pt x="920000" y="0"/>
                  </a:lnTo>
                  <a:lnTo>
                    <a:pt x="883196" y="0"/>
                  </a:lnTo>
                  <a:lnTo>
                    <a:pt x="846404" y="0"/>
                  </a:lnTo>
                  <a:lnTo>
                    <a:pt x="809599" y="0"/>
                  </a:lnTo>
                  <a:lnTo>
                    <a:pt x="809599" y="73609"/>
                  </a:lnTo>
                  <a:lnTo>
                    <a:pt x="809599" y="110401"/>
                  </a:lnTo>
                  <a:lnTo>
                    <a:pt x="809599" y="147205"/>
                  </a:lnTo>
                  <a:lnTo>
                    <a:pt x="772807" y="147205"/>
                  </a:lnTo>
                  <a:lnTo>
                    <a:pt x="772807" y="110401"/>
                  </a:lnTo>
                  <a:lnTo>
                    <a:pt x="809599" y="110401"/>
                  </a:lnTo>
                  <a:lnTo>
                    <a:pt x="809599" y="73609"/>
                  </a:lnTo>
                  <a:lnTo>
                    <a:pt x="772807" y="73609"/>
                  </a:lnTo>
                  <a:lnTo>
                    <a:pt x="772807" y="0"/>
                  </a:lnTo>
                  <a:lnTo>
                    <a:pt x="736003" y="0"/>
                  </a:lnTo>
                  <a:lnTo>
                    <a:pt x="736003" y="73609"/>
                  </a:lnTo>
                  <a:lnTo>
                    <a:pt x="699198" y="73609"/>
                  </a:lnTo>
                  <a:lnTo>
                    <a:pt x="662393" y="73609"/>
                  </a:lnTo>
                  <a:lnTo>
                    <a:pt x="625602" y="73609"/>
                  </a:lnTo>
                  <a:lnTo>
                    <a:pt x="588797" y="73609"/>
                  </a:lnTo>
                  <a:lnTo>
                    <a:pt x="551992" y="73609"/>
                  </a:lnTo>
                  <a:lnTo>
                    <a:pt x="551992" y="110401"/>
                  </a:lnTo>
                  <a:lnTo>
                    <a:pt x="588797" y="110401"/>
                  </a:lnTo>
                  <a:lnTo>
                    <a:pt x="588797" y="147205"/>
                  </a:lnTo>
                  <a:lnTo>
                    <a:pt x="625602" y="147205"/>
                  </a:lnTo>
                  <a:lnTo>
                    <a:pt x="662393" y="147205"/>
                  </a:lnTo>
                  <a:lnTo>
                    <a:pt x="662393" y="110401"/>
                  </a:lnTo>
                  <a:lnTo>
                    <a:pt x="699198" y="110401"/>
                  </a:lnTo>
                  <a:lnTo>
                    <a:pt x="736003" y="110401"/>
                  </a:lnTo>
                  <a:lnTo>
                    <a:pt x="736003" y="147205"/>
                  </a:lnTo>
                  <a:lnTo>
                    <a:pt x="699198" y="147205"/>
                  </a:lnTo>
                  <a:lnTo>
                    <a:pt x="662393" y="147205"/>
                  </a:lnTo>
                  <a:lnTo>
                    <a:pt x="662393" y="294398"/>
                  </a:lnTo>
                  <a:lnTo>
                    <a:pt x="699198" y="294398"/>
                  </a:lnTo>
                  <a:lnTo>
                    <a:pt x="699198" y="331203"/>
                  </a:lnTo>
                  <a:lnTo>
                    <a:pt x="736003" y="331203"/>
                  </a:lnTo>
                  <a:lnTo>
                    <a:pt x="772807" y="331203"/>
                  </a:lnTo>
                  <a:lnTo>
                    <a:pt x="809599" y="331203"/>
                  </a:lnTo>
                  <a:lnTo>
                    <a:pt x="809599" y="257606"/>
                  </a:lnTo>
                  <a:lnTo>
                    <a:pt x="772807" y="257606"/>
                  </a:lnTo>
                  <a:lnTo>
                    <a:pt x="772807" y="294398"/>
                  </a:lnTo>
                  <a:lnTo>
                    <a:pt x="736003" y="294398"/>
                  </a:lnTo>
                  <a:lnTo>
                    <a:pt x="736003" y="257606"/>
                  </a:lnTo>
                  <a:lnTo>
                    <a:pt x="699198" y="257606"/>
                  </a:lnTo>
                  <a:lnTo>
                    <a:pt x="699198" y="220802"/>
                  </a:lnTo>
                  <a:lnTo>
                    <a:pt x="736003" y="220802"/>
                  </a:lnTo>
                  <a:lnTo>
                    <a:pt x="736003" y="257606"/>
                  </a:lnTo>
                  <a:lnTo>
                    <a:pt x="772807" y="257606"/>
                  </a:lnTo>
                  <a:lnTo>
                    <a:pt x="772807" y="220802"/>
                  </a:lnTo>
                  <a:lnTo>
                    <a:pt x="809599" y="220802"/>
                  </a:lnTo>
                  <a:lnTo>
                    <a:pt x="809599" y="184010"/>
                  </a:lnTo>
                  <a:lnTo>
                    <a:pt x="846404" y="184010"/>
                  </a:lnTo>
                  <a:lnTo>
                    <a:pt x="846404" y="220802"/>
                  </a:lnTo>
                  <a:lnTo>
                    <a:pt x="883196" y="220802"/>
                  </a:lnTo>
                  <a:lnTo>
                    <a:pt x="883196" y="184010"/>
                  </a:lnTo>
                  <a:lnTo>
                    <a:pt x="920000" y="184010"/>
                  </a:lnTo>
                  <a:lnTo>
                    <a:pt x="920000" y="147205"/>
                  </a:lnTo>
                  <a:lnTo>
                    <a:pt x="883196" y="147205"/>
                  </a:lnTo>
                  <a:lnTo>
                    <a:pt x="846404" y="147205"/>
                  </a:lnTo>
                  <a:lnTo>
                    <a:pt x="846404" y="110401"/>
                  </a:lnTo>
                  <a:lnTo>
                    <a:pt x="883196" y="110401"/>
                  </a:lnTo>
                  <a:lnTo>
                    <a:pt x="920000" y="110401"/>
                  </a:lnTo>
                  <a:lnTo>
                    <a:pt x="956805" y="110401"/>
                  </a:lnTo>
                  <a:lnTo>
                    <a:pt x="956805" y="147205"/>
                  </a:lnTo>
                  <a:lnTo>
                    <a:pt x="993597" y="147205"/>
                  </a:lnTo>
                  <a:lnTo>
                    <a:pt x="993597" y="110401"/>
                  </a:lnTo>
                  <a:lnTo>
                    <a:pt x="1030401" y="110401"/>
                  </a:lnTo>
                  <a:lnTo>
                    <a:pt x="1030401" y="73609"/>
                  </a:lnTo>
                  <a:close/>
                </a:path>
                <a:path w="1472564" h="552450">
                  <a:moveTo>
                    <a:pt x="1140802" y="0"/>
                  </a:moveTo>
                  <a:lnTo>
                    <a:pt x="1103998" y="0"/>
                  </a:lnTo>
                  <a:lnTo>
                    <a:pt x="1103998" y="36804"/>
                  </a:lnTo>
                  <a:lnTo>
                    <a:pt x="1140802" y="36804"/>
                  </a:lnTo>
                  <a:lnTo>
                    <a:pt x="1140802" y="0"/>
                  </a:lnTo>
                  <a:close/>
                </a:path>
                <a:path w="1472564" h="552450">
                  <a:moveTo>
                    <a:pt x="1177594" y="147205"/>
                  </a:moveTo>
                  <a:lnTo>
                    <a:pt x="1140802" y="147205"/>
                  </a:lnTo>
                  <a:lnTo>
                    <a:pt x="1103998" y="147205"/>
                  </a:lnTo>
                  <a:lnTo>
                    <a:pt x="1103998" y="110401"/>
                  </a:lnTo>
                  <a:lnTo>
                    <a:pt x="1067193" y="110401"/>
                  </a:lnTo>
                  <a:lnTo>
                    <a:pt x="1030401" y="110401"/>
                  </a:lnTo>
                  <a:lnTo>
                    <a:pt x="1030401" y="184010"/>
                  </a:lnTo>
                  <a:lnTo>
                    <a:pt x="1067193" y="184010"/>
                  </a:lnTo>
                  <a:lnTo>
                    <a:pt x="1067193" y="220802"/>
                  </a:lnTo>
                  <a:lnTo>
                    <a:pt x="1103998" y="220802"/>
                  </a:lnTo>
                  <a:lnTo>
                    <a:pt x="1103998" y="184010"/>
                  </a:lnTo>
                  <a:lnTo>
                    <a:pt x="1140802" y="184010"/>
                  </a:lnTo>
                  <a:lnTo>
                    <a:pt x="1177594" y="184010"/>
                  </a:lnTo>
                  <a:lnTo>
                    <a:pt x="1177594" y="147205"/>
                  </a:lnTo>
                  <a:close/>
                </a:path>
                <a:path w="1472564" h="552450">
                  <a:moveTo>
                    <a:pt x="1214399" y="294398"/>
                  </a:moveTo>
                  <a:lnTo>
                    <a:pt x="1177594" y="294398"/>
                  </a:lnTo>
                  <a:lnTo>
                    <a:pt x="1177594" y="257606"/>
                  </a:lnTo>
                  <a:lnTo>
                    <a:pt x="1140802" y="257606"/>
                  </a:lnTo>
                  <a:lnTo>
                    <a:pt x="1140802" y="220802"/>
                  </a:lnTo>
                  <a:lnTo>
                    <a:pt x="1103998" y="220802"/>
                  </a:lnTo>
                  <a:lnTo>
                    <a:pt x="1103998" y="294398"/>
                  </a:lnTo>
                  <a:lnTo>
                    <a:pt x="1140802" y="294398"/>
                  </a:lnTo>
                  <a:lnTo>
                    <a:pt x="1140802" y="331203"/>
                  </a:lnTo>
                  <a:lnTo>
                    <a:pt x="1103998" y="331203"/>
                  </a:lnTo>
                  <a:lnTo>
                    <a:pt x="1103998" y="294398"/>
                  </a:lnTo>
                  <a:lnTo>
                    <a:pt x="1067193" y="294398"/>
                  </a:lnTo>
                  <a:lnTo>
                    <a:pt x="1067193" y="220802"/>
                  </a:lnTo>
                  <a:lnTo>
                    <a:pt x="1030401" y="220802"/>
                  </a:lnTo>
                  <a:lnTo>
                    <a:pt x="1030401" y="257606"/>
                  </a:lnTo>
                  <a:lnTo>
                    <a:pt x="993597" y="257606"/>
                  </a:lnTo>
                  <a:lnTo>
                    <a:pt x="993597" y="184010"/>
                  </a:lnTo>
                  <a:lnTo>
                    <a:pt x="956805" y="184010"/>
                  </a:lnTo>
                  <a:lnTo>
                    <a:pt x="956805" y="294398"/>
                  </a:lnTo>
                  <a:lnTo>
                    <a:pt x="920000" y="294398"/>
                  </a:lnTo>
                  <a:lnTo>
                    <a:pt x="920000" y="331203"/>
                  </a:lnTo>
                  <a:lnTo>
                    <a:pt x="956805" y="331203"/>
                  </a:lnTo>
                  <a:lnTo>
                    <a:pt x="956805" y="368007"/>
                  </a:lnTo>
                  <a:lnTo>
                    <a:pt x="993597" y="368007"/>
                  </a:lnTo>
                  <a:lnTo>
                    <a:pt x="993597" y="441604"/>
                  </a:lnTo>
                  <a:lnTo>
                    <a:pt x="1030401" y="441604"/>
                  </a:lnTo>
                  <a:lnTo>
                    <a:pt x="1030401" y="331203"/>
                  </a:lnTo>
                  <a:lnTo>
                    <a:pt x="993597" y="331203"/>
                  </a:lnTo>
                  <a:lnTo>
                    <a:pt x="993597" y="294398"/>
                  </a:lnTo>
                  <a:lnTo>
                    <a:pt x="1030401" y="294398"/>
                  </a:lnTo>
                  <a:lnTo>
                    <a:pt x="1030401" y="331203"/>
                  </a:lnTo>
                  <a:lnTo>
                    <a:pt x="1067193" y="331203"/>
                  </a:lnTo>
                  <a:lnTo>
                    <a:pt x="1067193" y="368007"/>
                  </a:lnTo>
                  <a:lnTo>
                    <a:pt x="1103998" y="368007"/>
                  </a:lnTo>
                  <a:lnTo>
                    <a:pt x="1140802" y="368007"/>
                  </a:lnTo>
                  <a:lnTo>
                    <a:pt x="1177594" y="368007"/>
                  </a:lnTo>
                  <a:lnTo>
                    <a:pt x="1177594" y="331203"/>
                  </a:lnTo>
                  <a:lnTo>
                    <a:pt x="1214399" y="331203"/>
                  </a:lnTo>
                  <a:lnTo>
                    <a:pt x="1214399" y="294398"/>
                  </a:lnTo>
                  <a:close/>
                </a:path>
                <a:path w="1472564" h="552450">
                  <a:moveTo>
                    <a:pt x="1214399" y="184010"/>
                  </a:moveTo>
                  <a:lnTo>
                    <a:pt x="1177594" y="184010"/>
                  </a:lnTo>
                  <a:lnTo>
                    <a:pt x="1177594" y="257606"/>
                  </a:lnTo>
                  <a:lnTo>
                    <a:pt x="1214399" y="257606"/>
                  </a:lnTo>
                  <a:lnTo>
                    <a:pt x="1214399" y="184010"/>
                  </a:lnTo>
                  <a:close/>
                </a:path>
                <a:path w="1472564" h="552450">
                  <a:moveTo>
                    <a:pt x="1214399" y="36804"/>
                  </a:moveTo>
                  <a:lnTo>
                    <a:pt x="1177594" y="36804"/>
                  </a:lnTo>
                  <a:lnTo>
                    <a:pt x="1140802" y="36804"/>
                  </a:lnTo>
                  <a:lnTo>
                    <a:pt x="1140802" y="73609"/>
                  </a:lnTo>
                  <a:lnTo>
                    <a:pt x="1177594" y="73609"/>
                  </a:lnTo>
                  <a:lnTo>
                    <a:pt x="1177594" y="147205"/>
                  </a:lnTo>
                  <a:lnTo>
                    <a:pt x="1214399" y="147205"/>
                  </a:lnTo>
                  <a:lnTo>
                    <a:pt x="1214399" y="36804"/>
                  </a:lnTo>
                  <a:close/>
                </a:path>
                <a:path w="1472564" h="552450">
                  <a:moveTo>
                    <a:pt x="1435201" y="294398"/>
                  </a:moveTo>
                  <a:lnTo>
                    <a:pt x="1398397" y="294398"/>
                  </a:lnTo>
                  <a:lnTo>
                    <a:pt x="1361605" y="294398"/>
                  </a:lnTo>
                  <a:lnTo>
                    <a:pt x="1361605" y="331203"/>
                  </a:lnTo>
                  <a:lnTo>
                    <a:pt x="1398397" y="331203"/>
                  </a:lnTo>
                  <a:lnTo>
                    <a:pt x="1435201" y="331203"/>
                  </a:lnTo>
                  <a:lnTo>
                    <a:pt x="1435201" y="294398"/>
                  </a:lnTo>
                  <a:close/>
                </a:path>
                <a:path w="1472564" h="552450">
                  <a:moveTo>
                    <a:pt x="1472006" y="331203"/>
                  </a:moveTo>
                  <a:lnTo>
                    <a:pt x="1435201" y="331203"/>
                  </a:lnTo>
                  <a:lnTo>
                    <a:pt x="1435201" y="368007"/>
                  </a:lnTo>
                  <a:lnTo>
                    <a:pt x="1472006" y="368007"/>
                  </a:lnTo>
                  <a:lnTo>
                    <a:pt x="1472006" y="33120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7108" y="3182692"/>
              <a:ext cx="1509395" cy="478790"/>
            </a:xfrm>
            <a:custGeom>
              <a:avLst/>
              <a:gdLst/>
              <a:ahLst/>
              <a:cxnLst/>
              <a:rect l="l" t="t" r="r" b="b"/>
              <a:pathLst>
                <a:path w="1509395" h="478789">
                  <a:moveTo>
                    <a:pt x="73596" y="184010"/>
                  </a:moveTo>
                  <a:lnTo>
                    <a:pt x="36804" y="184010"/>
                  </a:lnTo>
                  <a:lnTo>
                    <a:pt x="0" y="184010"/>
                  </a:lnTo>
                  <a:lnTo>
                    <a:pt x="0" y="220802"/>
                  </a:lnTo>
                  <a:lnTo>
                    <a:pt x="36804" y="220802"/>
                  </a:lnTo>
                  <a:lnTo>
                    <a:pt x="73596" y="220802"/>
                  </a:lnTo>
                  <a:lnTo>
                    <a:pt x="73596" y="184010"/>
                  </a:lnTo>
                  <a:close/>
                </a:path>
                <a:path w="1509395" h="478789">
                  <a:moveTo>
                    <a:pt x="147205" y="257606"/>
                  </a:moveTo>
                  <a:lnTo>
                    <a:pt x="110401" y="257606"/>
                  </a:lnTo>
                  <a:lnTo>
                    <a:pt x="73596" y="257606"/>
                  </a:lnTo>
                  <a:lnTo>
                    <a:pt x="73596" y="294398"/>
                  </a:lnTo>
                  <a:lnTo>
                    <a:pt x="110401" y="294398"/>
                  </a:lnTo>
                  <a:lnTo>
                    <a:pt x="110401" y="331203"/>
                  </a:lnTo>
                  <a:lnTo>
                    <a:pt x="73596" y="331203"/>
                  </a:lnTo>
                  <a:lnTo>
                    <a:pt x="73596" y="294398"/>
                  </a:lnTo>
                  <a:lnTo>
                    <a:pt x="36804" y="294398"/>
                  </a:lnTo>
                  <a:lnTo>
                    <a:pt x="0" y="294398"/>
                  </a:lnTo>
                  <a:lnTo>
                    <a:pt x="0" y="331203"/>
                  </a:lnTo>
                  <a:lnTo>
                    <a:pt x="36804" y="331203"/>
                  </a:lnTo>
                  <a:lnTo>
                    <a:pt x="36804" y="368007"/>
                  </a:lnTo>
                  <a:lnTo>
                    <a:pt x="73596" y="368007"/>
                  </a:lnTo>
                  <a:lnTo>
                    <a:pt x="73596" y="478409"/>
                  </a:lnTo>
                  <a:lnTo>
                    <a:pt x="110401" y="478409"/>
                  </a:lnTo>
                  <a:lnTo>
                    <a:pt x="110401" y="441604"/>
                  </a:lnTo>
                  <a:lnTo>
                    <a:pt x="147205" y="441604"/>
                  </a:lnTo>
                  <a:lnTo>
                    <a:pt x="147205" y="257606"/>
                  </a:lnTo>
                  <a:close/>
                </a:path>
                <a:path w="1509395" h="478789">
                  <a:moveTo>
                    <a:pt x="183997" y="220802"/>
                  </a:moveTo>
                  <a:lnTo>
                    <a:pt x="147205" y="220802"/>
                  </a:lnTo>
                  <a:lnTo>
                    <a:pt x="147205" y="257606"/>
                  </a:lnTo>
                  <a:lnTo>
                    <a:pt x="183997" y="257606"/>
                  </a:lnTo>
                  <a:lnTo>
                    <a:pt x="183997" y="220802"/>
                  </a:lnTo>
                  <a:close/>
                </a:path>
                <a:path w="1509395" h="478789">
                  <a:moveTo>
                    <a:pt x="257594" y="294398"/>
                  </a:moveTo>
                  <a:lnTo>
                    <a:pt x="220802" y="294398"/>
                  </a:lnTo>
                  <a:lnTo>
                    <a:pt x="183997" y="294398"/>
                  </a:lnTo>
                  <a:lnTo>
                    <a:pt x="183997" y="368007"/>
                  </a:lnTo>
                  <a:lnTo>
                    <a:pt x="220802" y="368007"/>
                  </a:lnTo>
                  <a:lnTo>
                    <a:pt x="220802" y="331203"/>
                  </a:lnTo>
                  <a:lnTo>
                    <a:pt x="257594" y="331203"/>
                  </a:lnTo>
                  <a:lnTo>
                    <a:pt x="257594" y="294398"/>
                  </a:lnTo>
                  <a:close/>
                </a:path>
                <a:path w="1509395" h="478789">
                  <a:moveTo>
                    <a:pt x="257594" y="220802"/>
                  </a:moveTo>
                  <a:lnTo>
                    <a:pt x="220802" y="220802"/>
                  </a:lnTo>
                  <a:lnTo>
                    <a:pt x="220802" y="257606"/>
                  </a:lnTo>
                  <a:lnTo>
                    <a:pt x="257594" y="257606"/>
                  </a:lnTo>
                  <a:lnTo>
                    <a:pt x="257594" y="220802"/>
                  </a:lnTo>
                  <a:close/>
                </a:path>
                <a:path w="1509395" h="478789">
                  <a:moveTo>
                    <a:pt x="257594" y="147205"/>
                  </a:moveTo>
                  <a:lnTo>
                    <a:pt x="220802" y="147205"/>
                  </a:lnTo>
                  <a:lnTo>
                    <a:pt x="220802" y="110401"/>
                  </a:lnTo>
                  <a:lnTo>
                    <a:pt x="183997" y="110401"/>
                  </a:lnTo>
                  <a:lnTo>
                    <a:pt x="147205" y="110401"/>
                  </a:lnTo>
                  <a:lnTo>
                    <a:pt x="147205" y="147205"/>
                  </a:lnTo>
                  <a:lnTo>
                    <a:pt x="183997" y="147205"/>
                  </a:lnTo>
                  <a:lnTo>
                    <a:pt x="183997" y="184010"/>
                  </a:lnTo>
                  <a:lnTo>
                    <a:pt x="220802" y="184010"/>
                  </a:lnTo>
                  <a:lnTo>
                    <a:pt x="257594" y="184010"/>
                  </a:lnTo>
                  <a:lnTo>
                    <a:pt x="257594" y="147205"/>
                  </a:lnTo>
                  <a:close/>
                </a:path>
                <a:path w="1509395" h="478789">
                  <a:moveTo>
                    <a:pt x="294398" y="331203"/>
                  </a:moveTo>
                  <a:lnTo>
                    <a:pt x="257594" y="331203"/>
                  </a:lnTo>
                  <a:lnTo>
                    <a:pt x="257594" y="368007"/>
                  </a:lnTo>
                  <a:lnTo>
                    <a:pt x="294398" y="368007"/>
                  </a:lnTo>
                  <a:lnTo>
                    <a:pt x="294398" y="331203"/>
                  </a:lnTo>
                  <a:close/>
                </a:path>
                <a:path w="1509395" h="478789">
                  <a:moveTo>
                    <a:pt x="294398" y="257606"/>
                  </a:moveTo>
                  <a:lnTo>
                    <a:pt x="257594" y="257606"/>
                  </a:lnTo>
                  <a:lnTo>
                    <a:pt x="257594" y="294398"/>
                  </a:lnTo>
                  <a:lnTo>
                    <a:pt x="294398" y="294398"/>
                  </a:lnTo>
                  <a:lnTo>
                    <a:pt x="294398" y="257606"/>
                  </a:lnTo>
                  <a:close/>
                </a:path>
                <a:path w="1509395" h="478789">
                  <a:moveTo>
                    <a:pt x="367995" y="294398"/>
                  </a:moveTo>
                  <a:lnTo>
                    <a:pt x="331203" y="294398"/>
                  </a:lnTo>
                  <a:lnTo>
                    <a:pt x="331203" y="331203"/>
                  </a:lnTo>
                  <a:lnTo>
                    <a:pt x="367995" y="331203"/>
                  </a:lnTo>
                  <a:lnTo>
                    <a:pt x="367995" y="294398"/>
                  </a:lnTo>
                  <a:close/>
                </a:path>
                <a:path w="1509395" h="478789">
                  <a:moveTo>
                    <a:pt x="367995" y="220802"/>
                  </a:moveTo>
                  <a:lnTo>
                    <a:pt x="331203" y="220802"/>
                  </a:lnTo>
                  <a:lnTo>
                    <a:pt x="331203" y="73609"/>
                  </a:lnTo>
                  <a:lnTo>
                    <a:pt x="294398" y="73609"/>
                  </a:lnTo>
                  <a:lnTo>
                    <a:pt x="257594" y="73609"/>
                  </a:lnTo>
                  <a:lnTo>
                    <a:pt x="220802" y="73609"/>
                  </a:lnTo>
                  <a:lnTo>
                    <a:pt x="220802" y="110401"/>
                  </a:lnTo>
                  <a:lnTo>
                    <a:pt x="257594" y="110401"/>
                  </a:lnTo>
                  <a:lnTo>
                    <a:pt x="294398" y="110401"/>
                  </a:lnTo>
                  <a:lnTo>
                    <a:pt x="294398" y="257606"/>
                  </a:lnTo>
                  <a:lnTo>
                    <a:pt x="331203" y="257606"/>
                  </a:lnTo>
                  <a:lnTo>
                    <a:pt x="367995" y="257606"/>
                  </a:lnTo>
                  <a:lnTo>
                    <a:pt x="367995" y="220802"/>
                  </a:lnTo>
                  <a:close/>
                </a:path>
                <a:path w="1509395" h="478789">
                  <a:moveTo>
                    <a:pt x="404799" y="257606"/>
                  </a:moveTo>
                  <a:lnTo>
                    <a:pt x="367995" y="257606"/>
                  </a:lnTo>
                  <a:lnTo>
                    <a:pt x="367995" y="294398"/>
                  </a:lnTo>
                  <a:lnTo>
                    <a:pt x="404799" y="294398"/>
                  </a:lnTo>
                  <a:lnTo>
                    <a:pt x="404799" y="257606"/>
                  </a:lnTo>
                  <a:close/>
                </a:path>
                <a:path w="1509395" h="478789">
                  <a:moveTo>
                    <a:pt x="441604" y="184010"/>
                  </a:moveTo>
                  <a:lnTo>
                    <a:pt x="404799" y="184010"/>
                  </a:lnTo>
                  <a:lnTo>
                    <a:pt x="367995" y="184010"/>
                  </a:lnTo>
                  <a:lnTo>
                    <a:pt x="367995" y="220802"/>
                  </a:lnTo>
                  <a:lnTo>
                    <a:pt x="404799" y="220802"/>
                  </a:lnTo>
                  <a:lnTo>
                    <a:pt x="441604" y="220802"/>
                  </a:lnTo>
                  <a:lnTo>
                    <a:pt x="441604" y="184010"/>
                  </a:lnTo>
                  <a:close/>
                </a:path>
                <a:path w="1509395" h="478789">
                  <a:moveTo>
                    <a:pt x="441604" y="73609"/>
                  </a:moveTo>
                  <a:lnTo>
                    <a:pt x="404799" y="73609"/>
                  </a:lnTo>
                  <a:lnTo>
                    <a:pt x="367995" y="73609"/>
                  </a:lnTo>
                  <a:lnTo>
                    <a:pt x="367995" y="110401"/>
                  </a:lnTo>
                  <a:lnTo>
                    <a:pt x="404799" y="110401"/>
                  </a:lnTo>
                  <a:lnTo>
                    <a:pt x="441604" y="110401"/>
                  </a:lnTo>
                  <a:lnTo>
                    <a:pt x="441604" y="73609"/>
                  </a:lnTo>
                  <a:close/>
                </a:path>
                <a:path w="1509395" h="478789">
                  <a:moveTo>
                    <a:pt x="478396" y="331203"/>
                  </a:moveTo>
                  <a:lnTo>
                    <a:pt x="441604" y="331203"/>
                  </a:lnTo>
                  <a:lnTo>
                    <a:pt x="404799" y="331203"/>
                  </a:lnTo>
                  <a:lnTo>
                    <a:pt x="404799" y="368007"/>
                  </a:lnTo>
                  <a:lnTo>
                    <a:pt x="441604" y="368007"/>
                  </a:lnTo>
                  <a:lnTo>
                    <a:pt x="478396" y="368007"/>
                  </a:lnTo>
                  <a:lnTo>
                    <a:pt x="478396" y="331203"/>
                  </a:lnTo>
                  <a:close/>
                </a:path>
                <a:path w="1509395" h="478789">
                  <a:moveTo>
                    <a:pt x="551992" y="36804"/>
                  </a:moveTo>
                  <a:lnTo>
                    <a:pt x="515200" y="36804"/>
                  </a:lnTo>
                  <a:lnTo>
                    <a:pt x="515200" y="73609"/>
                  </a:lnTo>
                  <a:lnTo>
                    <a:pt x="478396" y="73609"/>
                  </a:lnTo>
                  <a:lnTo>
                    <a:pt x="478396" y="110401"/>
                  </a:lnTo>
                  <a:lnTo>
                    <a:pt x="441604" y="110401"/>
                  </a:lnTo>
                  <a:lnTo>
                    <a:pt x="441604" y="184010"/>
                  </a:lnTo>
                  <a:lnTo>
                    <a:pt x="478396" y="184010"/>
                  </a:lnTo>
                  <a:lnTo>
                    <a:pt x="478396" y="220802"/>
                  </a:lnTo>
                  <a:lnTo>
                    <a:pt x="515200" y="220802"/>
                  </a:lnTo>
                  <a:lnTo>
                    <a:pt x="515200" y="110401"/>
                  </a:lnTo>
                  <a:lnTo>
                    <a:pt x="551992" y="110401"/>
                  </a:lnTo>
                  <a:lnTo>
                    <a:pt x="551992" y="36804"/>
                  </a:lnTo>
                  <a:close/>
                </a:path>
                <a:path w="1509395" h="478789">
                  <a:moveTo>
                    <a:pt x="588797" y="184010"/>
                  </a:moveTo>
                  <a:lnTo>
                    <a:pt x="551992" y="184010"/>
                  </a:lnTo>
                  <a:lnTo>
                    <a:pt x="551992" y="220802"/>
                  </a:lnTo>
                  <a:lnTo>
                    <a:pt x="588797" y="220802"/>
                  </a:lnTo>
                  <a:lnTo>
                    <a:pt x="588797" y="184010"/>
                  </a:lnTo>
                  <a:close/>
                </a:path>
                <a:path w="1509395" h="478789">
                  <a:moveTo>
                    <a:pt x="625602" y="220802"/>
                  </a:moveTo>
                  <a:lnTo>
                    <a:pt x="588797" y="220802"/>
                  </a:lnTo>
                  <a:lnTo>
                    <a:pt x="588797" y="257606"/>
                  </a:lnTo>
                  <a:lnTo>
                    <a:pt x="625602" y="257606"/>
                  </a:lnTo>
                  <a:lnTo>
                    <a:pt x="625602" y="220802"/>
                  </a:lnTo>
                  <a:close/>
                </a:path>
                <a:path w="1509395" h="478789">
                  <a:moveTo>
                    <a:pt x="846404" y="257606"/>
                  </a:moveTo>
                  <a:lnTo>
                    <a:pt x="809599" y="257606"/>
                  </a:lnTo>
                  <a:lnTo>
                    <a:pt x="809599" y="294398"/>
                  </a:lnTo>
                  <a:lnTo>
                    <a:pt x="846404" y="294398"/>
                  </a:lnTo>
                  <a:lnTo>
                    <a:pt x="846404" y="257606"/>
                  </a:lnTo>
                  <a:close/>
                </a:path>
                <a:path w="1509395" h="478789">
                  <a:moveTo>
                    <a:pt x="920000" y="220802"/>
                  </a:moveTo>
                  <a:lnTo>
                    <a:pt x="883196" y="220802"/>
                  </a:lnTo>
                  <a:lnTo>
                    <a:pt x="846404" y="220802"/>
                  </a:lnTo>
                  <a:lnTo>
                    <a:pt x="846404" y="257606"/>
                  </a:lnTo>
                  <a:lnTo>
                    <a:pt x="883196" y="257606"/>
                  </a:lnTo>
                  <a:lnTo>
                    <a:pt x="920000" y="257606"/>
                  </a:lnTo>
                  <a:lnTo>
                    <a:pt x="920000" y="220802"/>
                  </a:lnTo>
                  <a:close/>
                </a:path>
                <a:path w="1509395" h="478789">
                  <a:moveTo>
                    <a:pt x="920000" y="110401"/>
                  </a:moveTo>
                  <a:lnTo>
                    <a:pt x="883196" y="110401"/>
                  </a:lnTo>
                  <a:lnTo>
                    <a:pt x="883196" y="147205"/>
                  </a:lnTo>
                  <a:lnTo>
                    <a:pt x="920000" y="147205"/>
                  </a:lnTo>
                  <a:lnTo>
                    <a:pt x="920000" y="110401"/>
                  </a:lnTo>
                  <a:close/>
                </a:path>
                <a:path w="1509395" h="478789">
                  <a:moveTo>
                    <a:pt x="920000" y="36804"/>
                  </a:moveTo>
                  <a:lnTo>
                    <a:pt x="883196" y="36804"/>
                  </a:lnTo>
                  <a:lnTo>
                    <a:pt x="846404" y="36804"/>
                  </a:lnTo>
                  <a:lnTo>
                    <a:pt x="809599" y="36804"/>
                  </a:lnTo>
                  <a:lnTo>
                    <a:pt x="809599" y="110401"/>
                  </a:lnTo>
                  <a:lnTo>
                    <a:pt x="772807" y="110401"/>
                  </a:lnTo>
                  <a:lnTo>
                    <a:pt x="772807" y="147205"/>
                  </a:lnTo>
                  <a:lnTo>
                    <a:pt x="772807" y="184010"/>
                  </a:lnTo>
                  <a:lnTo>
                    <a:pt x="736003" y="184010"/>
                  </a:lnTo>
                  <a:lnTo>
                    <a:pt x="699198" y="184010"/>
                  </a:lnTo>
                  <a:lnTo>
                    <a:pt x="699198" y="147205"/>
                  </a:lnTo>
                  <a:lnTo>
                    <a:pt x="736003" y="147205"/>
                  </a:lnTo>
                  <a:lnTo>
                    <a:pt x="772807" y="147205"/>
                  </a:lnTo>
                  <a:lnTo>
                    <a:pt x="772807" y="110401"/>
                  </a:lnTo>
                  <a:lnTo>
                    <a:pt x="736003" y="110401"/>
                  </a:lnTo>
                  <a:lnTo>
                    <a:pt x="736003" y="73609"/>
                  </a:lnTo>
                  <a:lnTo>
                    <a:pt x="699198" y="73609"/>
                  </a:lnTo>
                  <a:lnTo>
                    <a:pt x="699198" y="110401"/>
                  </a:lnTo>
                  <a:lnTo>
                    <a:pt x="662393" y="110401"/>
                  </a:lnTo>
                  <a:lnTo>
                    <a:pt x="625602" y="110401"/>
                  </a:lnTo>
                  <a:lnTo>
                    <a:pt x="625602" y="73609"/>
                  </a:lnTo>
                  <a:lnTo>
                    <a:pt x="662393" y="73609"/>
                  </a:lnTo>
                  <a:lnTo>
                    <a:pt x="699198" y="73609"/>
                  </a:lnTo>
                  <a:lnTo>
                    <a:pt x="699198" y="36804"/>
                  </a:lnTo>
                  <a:lnTo>
                    <a:pt x="662393" y="36804"/>
                  </a:lnTo>
                  <a:lnTo>
                    <a:pt x="662393" y="0"/>
                  </a:lnTo>
                  <a:lnTo>
                    <a:pt x="625602" y="0"/>
                  </a:lnTo>
                  <a:lnTo>
                    <a:pt x="625602" y="36804"/>
                  </a:lnTo>
                  <a:lnTo>
                    <a:pt x="588797" y="36804"/>
                  </a:lnTo>
                  <a:lnTo>
                    <a:pt x="588797" y="110401"/>
                  </a:lnTo>
                  <a:lnTo>
                    <a:pt x="551992" y="110401"/>
                  </a:lnTo>
                  <a:lnTo>
                    <a:pt x="551992" y="147205"/>
                  </a:lnTo>
                  <a:lnTo>
                    <a:pt x="588797" y="147205"/>
                  </a:lnTo>
                  <a:lnTo>
                    <a:pt x="588797" y="184010"/>
                  </a:lnTo>
                  <a:lnTo>
                    <a:pt x="625602" y="184010"/>
                  </a:lnTo>
                  <a:lnTo>
                    <a:pt x="625602" y="147205"/>
                  </a:lnTo>
                  <a:lnTo>
                    <a:pt x="662393" y="147205"/>
                  </a:lnTo>
                  <a:lnTo>
                    <a:pt x="662393" y="184010"/>
                  </a:lnTo>
                  <a:lnTo>
                    <a:pt x="625602" y="184010"/>
                  </a:lnTo>
                  <a:lnTo>
                    <a:pt x="625602" y="220802"/>
                  </a:lnTo>
                  <a:lnTo>
                    <a:pt x="662393" y="220802"/>
                  </a:lnTo>
                  <a:lnTo>
                    <a:pt x="699198" y="220802"/>
                  </a:lnTo>
                  <a:lnTo>
                    <a:pt x="736003" y="220802"/>
                  </a:lnTo>
                  <a:lnTo>
                    <a:pt x="736003" y="257606"/>
                  </a:lnTo>
                  <a:lnTo>
                    <a:pt x="772807" y="257606"/>
                  </a:lnTo>
                  <a:lnTo>
                    <a:pt x="772807" y="220802"/>
                  </a:lnTo>
                  <a:lnTo>
                    <a:pt x="809599" y="220802"/>
                  </a:lnTo>
                  <a:lnTo>
                    <a:pt x="846404" y="220802"/>
                  </a:lnTo>
                  <a:lnTo>
                    <a:pt x="846404" y="184010"/>
                  </a:lnTo>
                  <a:lnTo>
                    <a:pt x="883196" y="184010"/>
                  </a:lnTo>
                  <a:lnTo>
                    <a:pt x="883196" y="147205"/>
                  </a:lnTo>
                  <a:lnTo>
                    <a:pt x="846404" y="147205"/>
                  </a:lnTo>
                  <a:lnTo>
                    <a:pt x="846404" y="110401"/>
                  </a:lnTo>
                  <a:lnTo>
                    <a:pt x="883196" y="110401"/>
                  </a:lnTo>
                  <a:lnTo>
                    <a:pt x="883196" y="73609"/>
                  </a:lnTo>
                  <a:lnTo>
                    <a:pt x="920000" y="73609"/>
                  </a:lnTo>
                  <a:lnTo>
                    <a:pt x="920000" y="36804"/>
                  </a:lnTo>
                  <a:close/>
                </a:path>
                <a:path w="1509395" h="478789">
                  <a:moveTo>
                    <a:pt x="956805" y="294398"/>
                  </a:moveTo>
                  <a:lnTo>
                    <a:pt x="920000" y="294398"/>
                  </a:lnTo>
                  <a:lnTo>
                    <a:pt x="920000" y="331203"/>
                  </a:lnTo>
                  <a:lnTo>
                    <a:pt x="956805" y="331203"/>
                  </a:lnTo>
                  <a:lnTo>
                    <a:pt x="956805" y="294398"/>
                  </a:lnTo>
                  <a:close/>
                </a:path>
                <a:path w="1509395" h="478789">
                  <a:moveTo>
                    <a:pt x="956805" y="73609"/>
                  </a:moveTo>
                  <a:lnTo>
                    <a:pt x="920000" y="73609"/>
                  </a:lnTo>
                  <a:lnTo>
                    <a:pt x="920000" y="110401"/>
                  </a:lnTo>
                  <a:lnTo>
                    <a:pt x="956805" y="110401"/>
                  </a:lnTo>
                  <a:lnTo>
                    <a:pt x="956805" y="73609"/>
                  </a:lnTo>
                  <a:close/>
                </a:path>
                <a:path w="1509395" h="478789">
                  <a:moveTo>
                    <a:pt x="993597" y="220802"/>
                  </a:moveTo>
                  <a:lnTo>
                    <a:pt x="956805" y="220802"/>
                  </a:lnTo>
                  <a:lnTo>
                    <a:pt x="956805" y="257606"/>
                  </a:lnTo>
                  <a:lnTo>
                    <a:pt x="993597" y="257606"/>
                  </a:lnTo>
                  <a:lnTo>
                    <a:pt x="993597" y="220802"/>
                  </a:lnTo>
                  <a:close/>
                </a:path>
                <a:path w="1509395" h="478789">
                  <a:moveTo>
                    <a:pt x="993597" y="147205"/>
                  </a:moveTo>
                  <a:lnTo>
                    <a:pt x="956805" y="147205"/>
                  </a:lnTo>
                  <a:lnTo>
                    <a:pt x="956805" y="184010"/>
                  </a:lnTo>
                  <a:lnTo>
                    <a:pt x="993597" y="184010"/>
                  </a:lnTo>
                  <a:lnTo>
                    <a:pt x="993597" y="147205"/>
                  </a:lnTo>
                  <a:close/>
                </a:path>
                <a:path w="1509395" h="478789">
                  <a:moveTo>
                    <a:pt x="1030401" y="257606"/>
                  </a:moveTo>
                  <a:lnTo>
                    <a:pt x="993597" y="257606"/>
                  </a:lnTo>
                  <a:lnTo>
                    <a:pt x="993597" y="294398"/>
                  </a:lnTo>
                  <a:lnTo>
                    <a:pt x="1030401" y="294398"/>
                  </a:lnTo>
                  <a:lnTo>
                    <a:pt x="1030401" y="257606"/>
                  </a:lnTo>
                  <a:close/>
                </a:path>
                <a:path w="1509395" h="478789">
                  <a:moveTo>
                    <a:pt x="1067193" y="294398"/>
                  </a:moveTo>
                  <a:lnTo>
                    <a:pt x="1030401" y="294398"/>
                  </a:lnTo>
                  <a:lnTo>
                    <a:pt x="1030401" y="331203"/>
                  </a:lnTo>
                  <a:lnTo>
                    <a:pt x="1067193" y="331203"/>
                  </a:lnTo>
                  <a:lnTo>
                    <a:pt x="1067193" y="294398"/>
                  </a:lnTo>
                  <a:close/>
                </a:path>
                <a:path w="1509395" h="478789">
                  <a:moveTo>
                    <a:pt x="1103998" y="184010"/>
                  </a:moveTo>
                  <a:lnTo>
                    <a:pt x="1067193" y="184010"/>
                  </a:lnTo>
                  <a:lnTo>
                    <a:pt x="1067193" y="147205"/>
                  </a:lnTo>
                  <a:lnTo>
                    <a:pt x="1030401" y="147205"/>
                  </a:lnTo>
                  <a:lnTo>
                    <a:pt x="1030401" y="257606"/>
                  </a:lnTo>
                  <a:lnTo>
                    <a:pt x="1067193" y="257606"/>
                  </a:lnTo>
                  <a:lnTo>
                    <a:pt x="1067193" y="220802"/>
                  </a:lnTo>
                  <a:lnTo>
                    <a:pt x="1103998" y="220802"/>
                  </a:lnTo>
                  <a:lnTo>
                    <a:pt x="1103998" y="184010"/>
                  </a:lnTo>
                  <a:close/>
                </a:path>
                <a:path w="1509395" h="478789">
                  <a:moveTo>
                    <a:pt x="1140802" y="257606"/>
                  </a:moveTo>
                  <a:lnTo>
                    <a:pt x="1103998" y="257606"/>
                  </a:lnTo>
                  <a:lnTo>
                    <a:pt x="1103998" y="294398"/>
                  </a:lnTo>
                  <a:lnTo>
                    <a:pt x="1140802" y="294398"/>
                  </a:lnTo>
                  <a:lnTo>
                    <a:pt x="1140802" y="257606"/>
                  </a:lnTo>
                  <a:close/>
                </a:path>
                <a:path w="1509395" h="478789">
                  <a:moveTo>
                    <a:pt x="1177594" y="220802"/>
                  </a:moveTo>
                  <a:lnTo>
                    <a:pt x="1140802" y="220802"/>
                  </a:lnTo>
                  <a:lnTo>
                    <a:pt x="1140802" y="257606"/>
                  </a:lnTo>
                  <a:lnTo>
                    <a:pt x="1177594" y="257606"/>
                  </a:lnTo>
                  <a:lnTo>
                    <a:pt x="1177594" y="220802"/>
                  </a:lnTo>
                  <a:close/>
                </a:path>
                <a:path w="1509395" h="478789">
                  <a:moveTo>
                    <a:pt x="1361605" y="184010"/>
                  </a:moveTo>
                  <a:lnTo>
                    <a:pt x="1324800" y="184010"/>
                  </a:lnTo>
                  <a:lnTo>
                    <a:pt x="1287995" y="184010"/>
                  </a:lnTo>
                  <a:lnTo>
                    <a:pt x="1287995" y="110401"/>
                  </a:lnTo>
                  <a:lnTo>
                    <a:pt x="1251204" y="110401"/>
                  </a:lnTo>
                  <a:lnTo>
                    <a:pt x="1251204" y="220802"/>
                  </a:lnTo>
                  <a:lnTo>
                    <a:pt x="1214399" y="220802"/>
                  </a:lnTo>
                  <a:lnTo>
                    <a:pt x="1214399" y="294398"/>
                  </a:lnTo>
                  <a:lnTo>
                    <a:pt x="1177594" y="294398"/>
                  </a:lnTo>
                  <a:lnTo>
                    <a:pt x="1177594" y="331203"/>
                  </a:lnTo>
                  <a:lnTo>
                    <a:pt x="1140802" y="331203"/>
                  </a:lnTo>
                  <a:lnTo>
                    <a:pt x="1140802" y="404799"/>
                  </a:lnTo>
                  <a:lnTo>
                    <a:pt x="1177594" y="404799"/>
                  </a:lnTo>
                  <a:lnTo>
                    <a:pt x="1177594" y="368007"/>
                  </a:lnTo>
                  <a:lnTo>
                    <a:pt x="1214399" y="368007"/>
                  </a:lnTo>
                  <a:lnTo>
                    <a:pt x="1251204" y="368007"/>
                  </a:lnTo>
                  <a:lnTo>
                    <a:pt x="1251204" y="257606"/>
                  </a:lnTo>
                  <a:lnTo>
                    <a:pt x="1287995" y="257606"/>
                  </a:lnTo>
                  <a:lnTo>
                    <a:pt x="1324800" y="257606"/>
                  </a:lnTo>
                  <a:lnTo>
                    <a:pt x="1324800" y="220802"/>
                  </a:lnTo>
                  <a:lnTo>
                    <a:pt x="1361605" y="220802"/>
                  </a:lnTo>
                  <a:lnTo>
                    <a:pt x="1361605" y="184010"/>
                  </a:lnTo>
                  <a:close/>
                </a:path>
                <a:path w="1509395" h="478789">
                  <a:moveTo>
                    <a:pt x="1435201" y="73609"/>
                  </a:moveTo>
                  <a:lnTo>
                    <a:pt x="1398397" y="73609"/>
                  </a:lnTo>
                  <a:lnTo>
                    <a:pt x="1398397" y="110401"/>
                  </a:lnTo>
                  <a:lnTo>
                    <a:pt x="1435201" y="110401"/>
                  </a:lnTo>
                  <a:lnTo>
                    <a:pt x="1435201" y="73609"/>
                  </a:lnTo>
                  <a:close/>
                </a:path>
                <a:path w="1509395" h="478789">
                  <a:moveTo>
                    <a:pt x="1472006" y="257606"/>
                  </a:moveTo>
                  <a:lnTo>
                    <a:pt x="1435201" y="257606"/>
                  </a:lnTo>
                  <a:lnTo>
                    <a:pt x="1435201" y="220802"/>
                  </a:lnTo>
                  <a:lnTo>
                    <a:pt x="1398397" y="220802"/>
                  </a:lnTo>
                  <a:lnTo>
                    <a:pt x="1398397" y="257606"/>
                  </a:lnTo>
                  <a:lnTo>
                    <a:pt x="1361605" y="257606"/>
                  </a:lnTo>
                  <a:lnTo>
                    <a:pt x="1324800" y="257606"/>
                  </a:lnTo>
                  <a:lnTo>
                    <a:pt x="1324800" y="294398"/>
                  </a:lnTo>
                  <a:lnTo>
                    <a:pt x="1361605" y="294398"/>
                  </a:lnTo>
                  <a:lnTo>
                    <a:pt x="1398397" y="294398"/>
                  </a:lnTo>
                  <a:lnTo>
                    <a:pt x="1435201" y="294398"/>
                  </a:lnTo>
                  <a:lnTo>
                    <a:pt x="1472006" y="294398"/>
                  </a:lnTo>
                  <a:lnTo>
                    <a:pt x="1472006" y="257606"/>
                  </a:lnTo>
                  <a:close/>
                </a:path>
                <a:path w="1509395" h="478789">
                  <a:moveTo>
                    <a:pt x="1508798" y="294398"/>
                  </a:moveTo>
                  <a:lnTo>
                    <a:pt x="1472006" y="294398"/>
                  </a:lnTo>
                  <a:lnTo>
                    <a:pt x="1472006" y="331203"/>
                  </a:lnTo>
                  <a:lnTo>
                    <a:pt x="1508798" y="331203"/>
                  </a:lnTo>
                  <a:lnTo>
                    <a:pt x="1508798" y="294398"/>
                  </a:lnTo>
                  <a:close/>
                </a:path>
                <a:path w="1509395" h="478789">
                  <a:moveTo>
                    <a:pt x="1508798" y="184010"/>
                  </a:moveTo>
                  <a:lnTo>
                    <a:pt x="1472006" y="184010"/>
                  </a:lnTo>
                  <a:lnTo>
                    <a:pt x="1472006" y="257606"/>
                  </a:lnTo>
                  <a:lnTo>
                    <a:pt x="1508798" y="257606"/>
                  </a:lnTo>
                  <a:lnTo>
                    <a:pt x="1508798" y="184010"/>
                  </a:lnTo>
                  <a:close/>
                </a:path>
                <a:path w="1509395" h="478789">
                  <a:moveTo>
                    <a:pt x="1508798" y="110401"/>
                  </a:moveTo>
                  <a:lnTo>
                    <a:pt x="1472006" y="110401"/>
                  </a:lnTo>
                  <a:lnTo>
                    <a:pt x="1435201" y="110401"/>
                  </a:lnTo>
                  <a:lnTo>
                    <a:pt x="1435201" y="184010"/>
                  </a:lnTo>
                  <a:lnTo>
                    <a:pt x="1472006" y="184010"/>
                  </a:lnTo>
                  <a:lnTo>
                    <a:pt x="1472006" y="147205"/>
                  </a:lnTo>
                  <a:lnTo>
                    <a:pt x="1508798" y="147205"/>
                  </a:lnTo>
                  <a:lnTo>
                    <a:pt x="1508798" y="11040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7108" y="3219497"/>
              <a:ext cx="1509395" cy="883285"/>
            </a:xfrm>
            <a:custGeom>
              <a:avLst/>
              <a:gdLst/>
              <a:ahLst/>
              <a:cxnLst/>
              <a:rect l="l" t="t" r="r" b="b"/>
              <a:pathLst>
                <a:path w="1509395" h="883285">
                  <a:moveTo>
                    <a:pt x="36804" y="441604"/>
                  </a:moveTo>
                  <a:lnTo>
                    <a:pt x="0" y="441604"/>
                  </a:lnTo>
                  <a:lnTo>
                    <a:pt x="0" y="478409"/>
                  </a:lnTo>
                  <a:lnTo>
                    <a:pt x="36804" y="478409"/>
                  </a:lnTo>
                  <a:lnTo>
                    <a:pt x="36804" y="441604"/>
                  </a:lnTo>
                  <a:close/>
                </a:path>
                <a:path w="1509395" h="883285">
                  <a:moveTo>
                    <a:pt x="36804" y="367995"/>
                  </a:moveTo>
                  <a:lnTo>
                    <a:pt x="0" y="367995"/>
                  </a:lnTo>
                  <a:lnTo>
                    <a:pt x="0" y="404799"/>
                  </a:lnTo>
                  <a:lnTo>
                    <a:pt x="36804" y="404799"/>
                  </a:lnTo>
                  <a:lnTo>
                    <a:pt x="36804" y="367995"/>
                  </a:lnTo>
                  <a:close/>
                </a:path>
                <a:path w="1509395" h="883285">
                  <a:moveTo>
                    <a:pt x="257594" y="404799"/>
                  </a:moveTo>
                  <a:lnTo>
                    <a:pt x="220802" y="404799"/>
                  </a:lnTo>
                  <a:lnTo>
                    <a:pt x="220802" y="367995"/>
                  </a:lnTo>
                  <a:lnTo>
                    <a:pt x="183997" y="367995"/>
                  </a:lnTo>
                  <a:lnTo>
                    <a:pt x="183997" y="404799"/>
                  </a:lnTo>
                  <a:lnTo>
                    <a:pt x="147205" y="404799"/>
                  </a:lnTo>
                  <a:lnTo>
                    <a:pt x="147205" y="441604"/>
                  </a:lnTo>
                  <a:lnTo>
                    <a:pt x="110401" y="441604"/>
                  </a:lnTo>
                  <a:lnTo>
                    <a:pt x="110401" y="478409"/>
                  </a:lnTo>
                  <a:lnTo>
                    <a:pt x="73596" y="478409"/>
                  </a:lnTo>
                  <a:lnTo>
                    <a:pt x="36804" y="478409"/>
                  </a:lnTo>
                  <a:lnTo>
                    <a:pt x="36804" y="515200"/>
                  </a:lnTo>
                  <a:lnTo>
                    <a:pt x="73596" y="515200"/>
                  </a:lnTo>
                  <a:lnTo>
                    <a:pt x="110401" y="515200"/>
                  </a:lnTo>
                  <a:lnTo>
                    <a:pt x="110401" y="552005"/>
                  </a:lnTo>
                  <a:lnTo>
                    <a:pt x="147205" y="552005"/>
                  </a:lnTo>
                  <a:lnTo>
                    <a:pt x="147205" y="515200"/>
                  </a:lnTo>
                  <a:lnTo>
                    <a:pt x="183997" y="515200"/>
                  </a:lnTo>
                  <a:lnTo>
                    <a:pt x="183997" y="441604"/>
                  </a:lnTo>
                  <a:lnTo>
                    <a:pt x="220802" y="441604"/>
                  </a:lnTo>
                  <a:lnTo>
                    <a:pt x="257594" y="441604"/>
                  </a:lnTo>
                  <a:lnTo>
                    <a:pt x="257594" y="404799"/>
                  </a:lnTo>
                  <a:close/>
                </a:path>
                <a:path w="1509395" h="883285">
                  <a:moveTo>
                    <a:pt x="257594" y="331203"/>
                  </a:moveTo>
                  <a:lnTo>
                    <a:pt x="220802" y="331203"/>
                  </a:lnTo>
                  <a:lnTo>
                    <a:pt x="220802" y="367995"/>
                  </a:lnTo>
                  <a:lnTo>
                    <a:pt x="257594" y="367995"/>
                  </a:lnTo>
                  <a:lnTo>
                    <a:pt x="257594" y="331203"/>
                  </a:lnTo>
                  <a:close/>
                </a:path>
                <a:path w="1509395" h="883285">
                  <a:moveTo>
                    <a:pt x="294398" y="479336"/>
                  </a:moveTo>
                  <a:lnTo>
                    <a:pt x="257594" y="479336"/>
                  </a:lnTo>
                  <a:lnTo>
                    <a:pt x="257594" y="626656"/>
                  </a:lnTo>
                  <a:lnTo>
                    <a:pt x="220802" y="626656"/>
                  </a:lnTo>
                  <a:lnTo>
                    <a:pt x="183997" y="626656"/>
                  </a:lnTo>
                  <a:lnTo>
                    <a:pt x="147205" y="626656"/>
                  </a:lnTo>
                  <a:lnTo>
                    <a:pt x="110401" y="626656"/>
                  </a:lnTo>
                  <a:lnTo>
                    <a:pt x="73596" y="626656"/>
                  </a:lnTo>
                  <a:lnTo>
                    <a:pt x="73596" y="663486"/>
                  </a:lnTo>
                  <a:lnTo>
                    <a:pt x="36804" y="663486"/>
                  </a:lnTo>
                  <a:lnTo>
                    <a:pt x="36804" y="516166"/>
                  </a:lnTo>
                  <a:lnTo>
                    <a:pt x="0" y="516166"/>
                  </a:lnTo>
                  <a:lnTo>
                    <a:pt x="0" y="883196"/>
                  </a:lnTo>
                  <a:lnTo>
                    <a:pt x="36804" y="883196"/>
                  </a:lnTo>
                  <a:lnTo>
                    <a:pt x="73596" y="883196"/>
                  </a:lnTo>
                  <a:lnTo>
                    <a:pt x="73596" y="847636"/>
                  </a:lnTo>
                  <a:lnTo>
                    <a:pt x="110401" y="847636"/>
                  </a:lnTo>
                  <a:lnTo>
                    <a:pt x="110401" y="883196"/>
                  </a:lnTo>
                  <a:lnTo>
                    <a:pt x="147205" y="883196"/>
                  </a:lnTo>
                  <a:lnTo>
                    <a:pt x="183997" y="883196"/>
                  </a:lnTo>
                  <a:lnTo>
                    <a:pt x="220802" y="883196"/>
                  </a:lnTo>
                  <a:lnTo>
                    <a:pt x="257594" y="883196"/>
                  </a:lnTo>
                  <a:lnTo>
                    <a:pt x="257594" y="847636"/>
                  </a:lnTo>
                  <a:lnTo>
                    <a:pt x="220802" y="847636"/>
                  </a:lnTo>
                  <a:lnTo>
                    <a:pt x="220802" y="810806"/>
                  </a:lnTo>
                  <a:lnTo>
                    <a:pt x="257594" y="810806"/>
                  </a:lnTo>
                  <a:lnTo>
                    <a:pt x="257594" y="773976"/>
                  </a:lnTo>
                  <a:lnTo>
                    <a:pt x="220802" y="773976"/>
                  </a:lnTo>
                  <a:lnTo>
                    <a:pt x="183997" y="773976"/>
                  </a:lnTo>
                  <a:lnTo>
                    <a:pt x="183997" y="847636"/>
                  </a:lnTo>
                  <a:lnTo>
                    <a:pt x="147205" y="847636"/>
                  </a:lnTo>
                  <a:lnTo>
                    <a:pt x="147205" y="773976"/>
                  </a:lnTo>
                  <a:lnTo>
                    <a:pt x="110401" y="773976"/>
                  </a:lnTo>
                  <a:lnTo>
                    <a:pt x="110401" y="737146"/>
                  </a:lnTo>
                  <a:lnTo>
                    <a:pt x="73596" y="737146"/>
                  </a:lnTo>
                  <a:lnTo>
                    <a:pt x="73596" y="773976"/>
                  </a:lnTo>
                  <a:lnTo>
                    <a:pt x="36804" y="773976"/>
                  </a:lnTo>
                  <a:lnTo>
                    <a:pt x="36804" y="700316"/>
                  </a:lnTo>
                  <a:lnTo>
                    <a:pt x="73596" y="700316"/>
                  </a:lnTo>
                  <a:lnTo>
                    <a:pt x="110401" y="700316"/>
                  </a:lnTo>
                  <a:lnTo>
                    <a:pt x="147205" y="700316"/>
                  </a:lnTo>
                  <a:lnTo>
                    <a:pt x="147205" y="663486"/>
                  </a:lnTo>
                  <a:lnTo>
                    <a:pt x="183997" y="663486"/>
                  </a:lnTo>
                  <a:lnTo>
                    <a:pt x="183997" y="700316"/>
                  </a:lnTo>
                  <a:lnTo>
                    <a:pt x="220802" y="700316"/>
                  </a:lnTo>
                  <a:lnTo>
                    <a:pt x="220802" y="663486"/>
                  </a:lnTo>
                  <a:lnTo>
                    <a:pt x="257594" y="663486"/>
                  </a:lnTo>
                  <a:lnTo>
                    <a:pt x="294398" y="663486"/>
                  </a:lnTo>
                  <a:lnTo>
                    <a:pt x="294398" y="479336"/>
                  </a:lnTo>
                  <a:close/>
                </a:path>
                <a:path w="1509395" h="883285">
                  <a:moveTo>
                    <a:pt x="294398" y="367995"/>
                  </a:moveTo>
                  <a:lnTo>
                    <a:pt x="257594" y="367995"/>
                  </a:lnTo>
                  <a:lnTo>
                    <a:pt x="257594" y="404799"/>
                  </a:lnTo>
                  <a:lnTo>
                    <a:pt x="294398" y="404799"/>
                  </a:lnTo>
                  <a:lnTo>
                    <a:pt x="294398" y="367995"/>
                  </a:lnTo>
                  <a:close/>
                </a:path>
                <a:path w="1509395" h="883285">
                  <a:moveTo>
                    <a:pt x="478396" y="367995"/>
                  </a:moveTo>
                  <a:lnTo>
                    <a:pt x="441604" y="367995"/>
                  </a:lnTo>
                  <a:lnTo>
                    <a:pt x="441604" y="404799"/>
                  </a:lnTo>
                  <a:lnTo>
                    <a:pt x="478396" y="404799"/>
                  </a:lnTo>
                  <a:lnTo>
                    <a:pt x="478396" y="367995"/>
                  </a:lnTo>
                  <a:close/>
                </a:path>
                <a:path w="1509395" h="883285">
                  <a:moveTo>
                    <a:pt x="515200" y="404799"/>
                  </a:moveTo>
                  <a:lnTo>
                    <a:pt x="478396" y="404799"/>
                  </a:lnTo>
                  <a:lnTo>
                    <a:pt x="478396" y="441604"/>
                  </a:lnTo>
                  <a:lnTo>
                    <a:pt x="515200" y="441604"/>
                  </a:lnTo>
                  <a:lnTo>
                    <a:pt x="515200" y="404799"/>
                  </a:lnTo>
                  <a:close/>
                </a:path>
                <a:path w="1509395" h="883285">
                  <a:moveTo>
                    <a:pt x="625602" y="404799"/>
                  </a:moveTo>
                  <a:lnTo>
                    <a:pt x="588797" y="404799"/>
                  </a:lnTo>
                  <a:lnTo>
                    <a:pt x="588797" y="367995"/>
                  </a:lnTo>
                  <a:lnTo>
                    <a:pt x="551992" y="367995"/>
                  </a:lnTo>
                  <a:lnTo>
                    <a:pt x="551992" y="441604"/>
                  </a:lnTo>
                  <a:lnTo>
                    <a:pt x="515200" y="441604"/>
                  </a:lnTo>
                  <a:lnTo>
                    <a:pt x="515200" y="515200"/>
                  </a:lnTo>
                  <a:lnTo>
                    <a:pt x="551992" y="515200"/>
                  </a:lnTo>
                  <a:lnTo>
                    <a:pt x="588797" y="515200"/>
                  </a:lnTo>
                  <a:lnTo>
                    <a:pt x="588797" y="441604"/>
                  </a:lnTo>
                  <a:lnTo>
                    <a:pt x="625602" y="441604"/>
                  </a:lnTo>
                  <a:lnTo>
                    <a:pt x="625602" y="404799"/>
                  </a:lnTo>
                  <a:close/>
                </a:path>
                <a:path w="1509395" h="883285">
                  <a:moveTo>
                    <a:pt x="699198" y="478409"/>
                  </a:moveTo>
                  <a:lnTo>
                    <a:pt x="662393" y="478409"/>
                  </a:lnTo>
                  <a:lnTo>
                    <a:pt x="662393" y="515200"/>
                  </a:lnTo>
                  <a:lnTo>
                    <a:pt x="699198" y="515200"/>
                  </a:lnTo>
                  <a:lnTo>
                    <a:pt x="699198" y="478409"/>
                  </a:lnTo>
                  <a:close/>
                </a:path>
                <a:path w="1509395" h="883285">
                  <a:moveTo>
                    <a:pt x="772807" y="441604"/>
                  </a:moveTo>
                  <a:lnTo>
                    <a:pt x="736003" y="441604"/>
                  </a:lnTo>
                  <a:lnTo>
                    <a:pt x="736003" y="478409"/>
                  </a:lnTo>
                  <a:lnTo>
                    <a:pt x="772807" y="478409"/>
                  </a:lnTo>
                  <a:lnTo>
                    <a:pt x="772807" y="441604"/>
                  </a:lnTo>
                  <a:close/>
                </a:path>
                <a:path w="1509395" h="883285">
                  <a:moveTo>
                    <a:pt x="772807" y="257594"/>
                  </a:moveTo>
                  <a:lnTo>
                    <a:pt x="736003" y="257594"/>
                  </a:lnTo>
                  <a:lnTo>
                    <a:pt x="699198" y="257594"/>
                  </a:lnTo>
                  <a:lnTo>
                    <a:pt x="699198" y="220802"/>
                  </a:lnTo>
                  <a:lnTo>
                    <a:pt x="662393" y="220802"/>
                  </a:lnTo>
                  <a:lnTo>
                    <a:pt x="625602" y="220802"/>
                  </a:lnTo>
                  <a:lnTo>
                    <a:pt x="625602" y="257594"/>
                  </a:lnTo>
                  <a:lnTo>
                    <a:pt x="662393" y="257594"/>
                  </a:lnTo>
                  <a:lnTo>
                    <a:pt x="662393" y="294398"/>
                  </a:lnTo>
                  <a:lnTo>
                    <a:pt x="699198" y="294398"/>
                  </a:lnTo>
                  <a:lnTo>
                    <a:pt x="699198" y="367995"/>
                  </a:lnTo>
                  <a:lnTo>
                    <a:pt x="662393" y="367995"/>
                  </a:lnTo>
                  <a:lnTo>
                    <a:pt x="662393" y="294398"/>
                  </a:lnTo>
                  <a:lnTo>
                    <a:pt x="625602" y="294398"/>
                  </a:lnTo>
                  <a:lnTo>
                    <a:pt x="625602" y="257594"/>
                  </a:lnTo>
                  <a:lnTo>
                    <a:pt x="588797" y="257594"/>
                  </a:lnTo>
                  <a:lnTo>
                    <a:pt x="588797" y="294398"/>
                  </a:lnTo>
                  <a:lnTo>
                    <a:pt x="551992" y="294398"/>
                  </a:lnTo>
                  <a:lnTo>
                    <a:pt x="551992" y="183997"/>
                  </a:lnTo>
                  <a:lnTo>
                    <a:pt x="515200" y="183997"/>
                  </a:lnTo>
                  <a:lnTo>
                    <a:pt x="515200" y="220802"/>
                  </a:lnTo>
                  <a:lnTo>
                    <a:pt x="478396" y="220802"/>
                  </a:lnTo>
                  <a:lnTo>
                    <a:pt x="478396" y="183997"/>
                  </a:lnTo>
                  <a:lnTo>
                    <a:pt x="441604" y="183997"/>
                  </a:lnTo>
                  <a:lnTo>
                    <a:pt x="441604" y="257594"/>
                  </a:lnTo>
                  <a:lnTo>
                    <a:pt x="478396" y="257594"/>
                  </a:lnTo>
                  <a:lnTo>
                    <a:pt x="478396" y="294398"/>
                  </a:lnTo>
                  <a:lnTo>
                    <a:pt x="515200" y="294398"/>
                  </a:lnTo>
                  <a:lnTo>
                    <a:pt x="515200" y="331203"/>
                  </a:lnTo>
                  <a:lnTo>
                    <a:pt x="478396" y="331203"/>
                  </a:lnTo>
                  <a:lnTo>
                    <a:pt x="478396" y="367995"/>
                  </a:lnTo>
                  <a:lnTo>
                    <a:pt x="515200" y="367995"/>
                  </a:lnTo>
                  <a:lnTo>
                    <a:pt x="551992" y="367995"/>
                  </a:lnTo>
                  <a:lnTo>
                    <a:pt x="551992" y="331203"/>
                  </a:lnTo>
                  <a:lnTo>
                    <a:pt x="588797" y="331203"/>
                  </a:lnTo>
                  <a:lnTo>
                    <a:pt x="588797" y="367995"/>
                  </a:lnTo>
                  <a:lnTo>
                    <a:pt x="625602" y="367995"/>
                  </a:lnTo>
                  <a:lnTo>
                    <a:pt x="625602" y="404799"/>
                  </a:lnTo>
                  <a:lnTo>
                    <a:pt x="662393" y="404799"/>
                  </a:lnTo>
                  <a:lnTo>
                    <a:pt x="662393" y="441604"/>
                  </a:lnTo>
                  <a:lnTo>
                    <a:pt x="699198" y="441604"/>
                  </a:lnTo>
                  <a:lnTo>
                    <a:pt x="699198" y="404799"/>
                  </a:lnTo>
                  <a:lnTo>
                    <a:pt x="736003" y="404799"/>
                  </a:lnTo>
                  <a:lnTo>
                    <a:pt x="736003" y="367995"/>
                  </a:lnTo>
                  <a:lnTo>
                    <a:pt x="772807" y="367995"/>
                  </a:lnTo>
                  <a:lnTo>
                    <a:pt x="772807" y="331203"/>
                  </a:lnTo>
                  <a:lnTo>
                    <a:pt x="736003" y="331203"/>
                  </a:lnTo>
                  <a:lnTo>
                    <a:pt x="736003" y="294398"/>
                  </a:lnTo>
                  <a:lnTo>
                    <a:pt x="772807" y="294398"/>
                  </a:lnTo>
                  <a:lnTo>
                    <a:pt x="772807" y="257594"/>
                  </a:lnTo>
                  <a:close/>
                </a:path>
                <a:path w="1509395" h="883285">
                  <a:moveTo>
                    <a:pt x="883196" y="441604"/>
                  </a:moveTo>
                  <a:lnTo>
                    <a:pt x="846404" y="441604"/>
                  </a:lnTo>
                  <a:lnTo>
                    <a:pt x="809599" y="441604"/>
                  </a:lnTo>
                  <a:lnTo>
                    <a:pt x="809599" y="478409"/>
                  </a:lnTo>
                  <a:lnTo>
                    <a:pt x="772807" y="478409"/>
                  </a:lnTo>
                  <a:lnTo>
                    <a:pt x="772807" y="515200"/>
                  </a:lnTo>
                  <a:lnTo>
                    <a:pt x="809599" y="515200"/>
                  </a:lnTo>
                  <a:lnTo>
                    <a:pt x="809599" y="552005"/>
                  </a:lnTo>
                  <a:lnTo>
                    <a:pt x="846404" y="552005"/>
                  </a:lnTo>
                  <a:lnTo>
                    <a:pt x="846404" y="478409"/>
                  </a:lnTo>
                  <a:lnTo>
                    <a:pt x="883196" y="478409"/>
                  </a:lnTo>
                  <a:lnTo>
                    <a:pt x="883196" y="441604"/>
                  </a:lnTo>
                  <a:close/>
                </a:path>
                <a:path w="1509395" h="883285">
                  <a:moveTo>
                    <a:pt x="883196" y="367995"/>
                  </a:moveTo>
                  <a:lnTo>
                    <a:pt x="846404" y="367995"/>
                  </a:lnTo>
                  <a:lnTo>
                    <a:pt x="809599" y="367995"/>
                  </a:lnTo>
                  <a:lnTo>
                    <a:pt x="772807" y="367995"/>
                  </a:lnTo>
                  <a:lnTo>
                    <a:pt x="772807" y="404799"/>
                  </a:lnTo>
                  <a:lnTo>
                    <a:pt x="809599" y="404799"/>
                  </a:lnTo>
                  <a:lnTo>
                    <a:pt x="846404" y="404799"/>
                  </a:lnTo>
                  <a:lnTo>
                    <a:pt x="883196" y="404799"/>
                  </a:lnTo>
                  <a:lnTo>
                    <a:pt x="883196" y="367995"/>
                  </a:lnTo>
                  <a:close/>
                </a:path>
                <a:path w="1509395" h="883285">
                  <a:moveTo>
                    <a:pt x="1103998" y="331203"/>
                  </a:moveTo>
                  <a:lnTo>
                    <a:pt x="1067193" y="331203"/>
                  </a:lnTo>
                  <a:lnTo>
                    <a:pt x="1067193" y="367995"/>
                  </a:lnTo>
                  <a:lnTo>
                    <a:pt x="1103998" y="367995"/>
                  </a:lnTo>
                  <a:lnTo>
                    <a:pt x="1103998" y="331203"/>
                  </a:lnTo>
                  <a:close/>
                </a:path>
                <a:path w="1509395" h="883285">
                  <a:moveTo>
                    <a:pt x="1177594" y="441604"/>
                  </a:moveTo>
                  <a:lnTo>
                    <a:pt x="1140802" y="441604"/>
                  </a:lnTo>
                  <a:lnTo>
                    <a:pt x="1140802" y="367995"/>
                  </a:lnTo>
                  <a:lnTo>
                    <a:pt x="1103998" y="367995"/>
                  </a:lnTo>
                  <a:lnTo>
                    <a:pt x="1103998" y="478409"/>
                  </a:lnTo>
                  <a:lnTo>
                    <a:pt x="1140802" y="478409"/>
                  </a:lnTo>
                  <a:lnTo>
                    <a:pt x="1177594" y="478409"/>
                  </a:lnTo>
                  <a:lnTo>
                    <a:pt x="1177594" y="441604"/>
                  </a:lnTo>
                  <a:close/>
                </a:path>
                <a:path w="1509395" h="883285">
                  <a:moveTo>
                    <a:pt x="1251204" y="0"/>
                  </a:moveTo>
                  <a:lnTo>
                    <a:pt x="1214399" y="0"/>
                  </a:lnTo>
                  <a:lnTo>
                    <a:pt x="1214399" y="73596"/>
                  </a:lnTo>
                  <a:lnTo>
                    <a:pt x="1177594" y="73596"/>
                  </a:lnTo>
                  <a:lnTo>
                    <a:pt x="1140802" y="73596"/>
                  </a:lnTo>
                  <a:lnTo>
                    <a:pt x="1103998" y="73596"/>
                  </a:lnTo>
                  <a:lnTo>
                    <a:pt x="1067193" y="73596"/>
                  </a:lnTo>
                  <a:lnTo>
                    <a:pt x="1067193" y="110401"/>
                  </a:lnTo>
                  <a:lnTo>
                    <a:pt x="1103998" y="110401"/>
                  </a:lnTo>
                  <a:lnTo>
                    <a:pt x="1140802" y="110401"/>
                  </a:lnTo>
                  <a:lnTo>
                    <a:pt x="1177594" y="110401"/>
                  </a:lnTo>
                  <a:lnTo>
                    <a:pt x="1177594" y="147205"/>
                  </a:lnTo>
                  <a:lnTo>
                    <a:pt x="1214399" y="147205"/>
                  </a:lnTo>
                  <a:lnTo>
                    <a:pt x="1251204" y="147205"/>
                  </a:lnTo>
                  <a:lnTo>
                    <a:pt x="1251204" y="0"/>
                  </a:lnTo>
                  <a:close/>
                </a:path>
                <a:path w="1509395" h="883285">
                  <a:moveTo>
                    <a:pt x="1324800" y="404799"/>
                  </a:moveTo>
                  <a:lnTo>
                    <a:pt x="1287995" y="404799"/>
                  </a:lnTo>
                  <a:lnTo>
                    <a:pt x="1251204" y="404799"/>
                  </a:lnTo>
                  <a:lnTo>
                    <a:pt x="1251204" y="441604"/>
                  </a:lnTo>
                  <a:lnTo>
                    <a:pt x="1287995" y="441604"/>
                  </a:lnTo>
                  <a:lnTo>
                    <a:pt x="1324800" y="441604"/>
                  </a:lnTo>
                  <a:lnTo>
                    <a:pt x="1324800" y="404799"/>
                  </a:lnTo>
                  <a:close/>
                </a:path>
                <a:path w="1509395" h="883285">
                  <a:moveTo>
                    <a:pt x="1361605" y="147205"/>
                  </a:moveTo>
                  <a:lnTo>
                    <a:pt x="1324800" y="147205"/>
                  </a:lnTo>
                  <a:lnTo>
                    <a:pt x="1324800" y="183997"/>
                  </a:lnTo>
                  <a:lnTo>
                    <a:pt x="1361605" y="183997"/>
                  </a:lnTo>
                  <a:lnTo>
                    <a:pt x="1361605" y="147205"/>
                  </a:lnTo>
                  <a:close/>
                </a:path>
                <a:path w="1509395" h="883285">
                  <a:moveTo>
                    <a:pt x="1398397" y="73596"/>
                  </a:moveTo>
                  <a:lnTo>
                    <a:pt x="1361605" y="73596"/>
                  </a:lnTo>
                  <a:lnTo>
                    <a:pt x="1361605" y="0"/>
                  </a:lnTo>
                  <a:lnTo>
                    <a:pt x="1324800" y="0"/>
                  </a:lnTo>
                  <a:lnTo>
                    <a:pt x="1287995" y="0"/>
                  </a:lnTo>
                  <a:lnTo>
                    <a:pt x="1287995" y="110401"/>
                  </a:lnTo>
                  <a:lnTo>
                    <a:pt x="1324800" y="110401"/>
                  </a:lnTo>
                  <a:lnTo>
                    <a:pt x="1361605" y="110401"/>
                  </a:lnTo>
                  <a:lnTo>
                    <a:pt x="1398397" y="110401"/>
                  </a:lnTo>
                  <a:lnTo>
                    <a:pt x="1398397" y="73596"/>
                  </a:lnTo>
                  <a:close/>
                </a:path>
                <a:path w="1509395" h="883285">
                  <a:moveTo>
                    <a:pt x="1435201" y="331203"/>
                  </a:moveTo>
                  <a:lnTo>
                    <a:pt x="1398397" y="331203"/>
                  </a:lnTo>
                  <a:lnTo>
                    <a:pt x="1398397" y="294398"/>
                  </a:lnTo>
                  <a:lnTo>
                    <a:pt x="1361605" y="294398"/>
                  </a:lnTo>
                  <a:lnTo>
                    <a:pt x="1324800" y="294398"/>
                  </a:lnTo>
                  <a:lnTo>
                    <a:pt x="1324800" y="331203"/>
                  </a:lnTo>
                  <a:lnTo>
                    <a:pt x="1287995" y="331203"/>
                  </a:lnTo>
                  <a:lnTo>
                    <a:pt x="1251204" y="331203"/>
                  </a:lnTo>
                  <a:lnTo>
                    <a:pt x="1251204" y="367995"/>
                  </a:lnTo>
                  <a:lnTo>
                    <a:pt x="1287995" y="367995"/>
                  </a:lnTo>
                  <a:lnTo>
                    <a:pt x="1324800" y="367995"/>
                  </a:lnTo>
                  <a:lnTo>
                    <a:pt x="1324800" y="404799"/>
                  </a:lnTo>
                  <a:lnTo>
                    <a:pt x="1361605" y="404799"/>
                  </a:lnTo>
                  <a:lnTo>
                    <a:pt x="1361605" y="367995"/>
                  </a:lnTo>
                  <a:lnTo>
                    <a:pt x="1398397" y="367995"/>
                  </a:lnTo>
                  <a:lnTo>
                    <a:pt x="1398397" y="404799"/>
                  </a:lnTo>
                  <a:lnTo>
                    <a:pt x="1361605" y="404799"/>
                  </a:lnTo>
                  <a:lnTo>
                    <a:pt x="1361605" y="441604"/>
                  </a:lnTo>
                  <a:lnTo>
                    <a:pt x="1398397" y="441604"/>
                  </a:lnTo>
                  <a:lnTo>
                    <a:pt x="1398397" y="478409"/>
                  </a:lnTo>
                  <a:lnTo>
                    <a:pt x="1435201" y="478409"/>
                  </a:lnTo>
                  <a:lnTo>
                    <a:pt x="1435201" y="331203"/>
                  </a:lnTo>
                  <a:close/>
                </a:path>
                <a:path w="1509395" h="883285">
                  <a:moveTo>
                    <a:pt x="1508798" y="331203"/>
                  </a:moveTo>
                  <a:lnTo>
                    <a:pt x="1472006" y="331203"/>
                  </a:lnTo>
                  <a:lnTo>
                    <a:pt x="1472006" y="367995"/>
                  </a:lnTo>
                  <a:lnTo>
                    <a:pt x="1508798" y="367995"/>
                  </a:lnTo>
                  <a:lnTo>
                    <a:pt x="1508798" y="33120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912" y="3551513"/>
              <a:ext cx="1472565" cy="624840"/>
            </a:xfrm>
            <a:custGeom>
              <a:avLst/>
              <a:gdLst/>
              <a:ahLst/>
              <a:cxnLst/>
              <a:rect l="l" t="t" r="r" b="b"/>
              <a:pathLst>
                <a:path w="1472564" h="624839">
                  <a:moveTo>
                    <a:pt x="36791" y="220980"/>
                  </a:moveTo>
                  <a:lnTo>
                    <a:pt x="0" y="220980"/>
                  </a:lnTo>
                  <a:lnTo>
                    <a:pt x="0" y="294640"/>
                  </a:lnTo>
                  <a:lnTo>
                    <a:pt x="36791" y="294640"/>
                  </a:lnTo>
                  <a:lnTo>
                    <a:pt x="36791" y="220980"/>
                  </a:lnTo>
                  <a:close/>
                </a:path>
                <a:path w="1472564" h="624839">
                  <a:moveTo>
                    <a:pt x="147193" y="367182"/>
                  </a:moveTo>
                  <a:lnTo>
                    <a:pt x="110401" y="367182"/>
                  </a:lnTo>
                  <a:lnTo>
                    <a:pt x="110401" y="403987"/>
                  </a:lnTo>
                  <a:lnTo>
                    <a:pt x="147193" y="403987"/>
                  </a:lnTo>
                  <a:lnTo>
                    <a:pt x="147193" y="367182"/>
                  </a:lnTo>
                  <a:close/>
                </a:path>
                <a:path w="1472564" h="624839">
                  <a:moveTo>
                    <a:pt x="257594" y="367182"/>
                  </a:moveTo>
                  <a:lnTo>
                    <a:pt x="220789" y="367182"/>
                  </a:lnTo>
                  <a:lnTo>
                    <a:pt x="183997" y="367182"/>
                  </a:lnTo>
                  <a:lnTo>
                    <a:pt x="183997" y="403987"/>
                  </a:lnTo>
                  <a:lnTo>
                    <a:pt x="220789" y="403987"/>
                  </a:lnTo>
                  <a:lnTo>
                    <a:pt x="220789" y="440778"/>
                  </a:lnTo>
                  <a:lnTo>
                    <a:pt x="257594" y="440778"/>
                  </a:lnTo>
                  <a:lnTo>
                    <a:pt x="257594" y="367182"/>
                  </a:lnTo>
                  <a:close/>
                </a:path>
                <a:path w="1472564" h="624839">
                  <a:moveTo>
                    <a:pt x="294398" y="440778"/>
                  </a:moveTo>
                  <a:lnTo>
                    <a:pt x="257594" y="440778"/>
                  </a:lnTo>
                  <a:lnTo>
                    <a:pt x="257594" y="477583"/>
                  </a:lnTo>
                  <a:lnTo>
                    <a:pt x="294398" y="477583"/>
                  </a:lnTo>
                  <a:lnTo>
                    <a:pt x="294398" y="440778"/>
                  </a:lnTo>
                  <a:close/>
                </a:path>
                <a:path w="1472564" h="624839">
                  <a:moveTo>
                    <a:pt x="331190" y="367182"/>
                  </a:moveTo>
                  <a:lnTo>
                    <a:pt x="294398" y="367182"/>
                  </a:lnTo>
                  <a:lnTo>
                    <a:pt x="294398" y="403987"/>
                  </a:lnTo>
                  <a:lnTo>
                    <a:pt x="331190" y="403987"/>
                  </a:lnTo>
                  <a:lnTo>
                    <a:pt x="331190" y="367182"/>
                  </a:lnTo>
                  <a:close/>
                </a:path>
                <a:path w="1472564" h="624839">
                  <a:moveTo>
                    <a:pt x="331190" y="293585"/>
                  </a:moveTo>
                  <a:lnTo>
                    <a:pt x="294398" y="293585"/>
                  </a:lnTo>
                  <a:lnTo>
                    <a:pt x="294398" y="330390"/>
                  </a:lnTo>
                  <a:lnTo>
                    <a:pt x="331190" y="330390"/>
                  </a:lnTo>
                  <a:lnTo>
                    <a:pt x="331190" y="293585"/>
                  </a:lnTo>
                  <a:close/>
                </a:path>
                <a:path w="1472564" h="624839">
                  <a:moveTo>
                    <a:pt x="367995" y="330390"/>
                  </a:moveTo>
                  <a:lnTo>
                    <a:pt x="331190" y="330390"/>
                  </a:lnTo>
                  <a:lnTo>
                    <a:pt x="331190" y="367182"/>
                  </a:lnTo>
                  <a:lnTo>
                    <a:pt x="367995" y="367182"/>
                  </a:lnTo>
                  <a:lnTo>
                    <a:pt x="367995" y="330390"/>
                  </a:lnTo>
                  <a:close/>
                </a:path>
                <a:path w="1472564" h="624839">
                  <a:moveTo>
                    <a:pt x="441591" y="367182"/>
                  </a:moveTo>
                  <a:lnTo>
                    <a:pt x="404799" y="367182"/>
                  </a:lnTo>
                  <a:lnTo>
                    <a:pt x="367995" y="367182"/>
                  </a:lnTo>
                  <a:lnTo>
                    <a:pt x="367995" y="403987"/>
                  </a:lnTo>
                  <a:lnTo>
                    <a:pt x="404799" y="403987"/>
                  </a:lnTo>
                  <a:lnTo>
                    <a:pt x="441591" y="403987"/>
                  </a:lnTo>
                  <a:lnTo>
                    <a:pt x="441591" y="367182"/>
                  </a:lnTo>
                  <a:close/>
                </a:path>
                <a:path w="1472564" h="624839">
                  <a:moveTo>
                    <a:pt x="441591" y="184150"/>
                  </a:moveTo>
                  <a:lnTo>
                    <a:pt x="404799" y="184150"/>
                  </a:lnTo>
                  <a:lnTo>
                    <a:pt x="404799" y="110490"/>
                  </a:lnTo>
                  <a:lnTo>
                    <a:pt x="367995" y="110490"/>
                  </a:lnTo>
                  <a:lnTo>
                    <a:pt x="331190" y="110490"/>
                  </a:lnTo>
                  <a:lnTo>
                    <a:pt x="331190" y="73660"/>
                  </a:lnTo>
                  <a:lnTo>
                    <a:pt x="367995" y="73660"/>
                  </a:lnTo>
                  <a:lnTo>
                    <a:pt x="367995" y="0"/>
                  </a:lnTo>
                  <a:lnTo>
                    <a:pt x="331190" y="0"/>
                  </a:lnTo>
                  <a:lnTo>
                    <a:pt x="294398" y="0"/>
                  </a:lnTo>
                  <a:lnTo>
                    <a:pt x="257594" y="0"/>
                  </a:lnTo>
                  <a:lnTo>
                    <a:pt x="257594" y="36830"/>
                  </a:lnTo>
                  <a:lnTo>
                    <a:pt x="294398" y="36830"/>
                  </a:lnTo>
                  <a:lnTo>
                    <a:pt x="294398" y="73660"/>
                  </a:lnTo>
                  <a:lnTo>
                    <a:pt x="257594" y="73660"/>
                  </a:lnTo>
                  <a:lnTo>
                    <a:pt x="257594" y="110490"/>
                  </a:lnTo>
                  <a:lnTo>
                    <a:pt x="294398" y="110490"/>
                  </a:lnTo>
                  <a:lnTo>
                    <a:pt x="294398" y="147320"/>
                  </a:lnTo>
                  <a:lnTo>
                    <a:pt x="257594" y="147320"/>
                  </a:lnTo>
                  <a:lnTo>
                    <a:pt x="220789" y="147320"/>
                  </a:lnTo>
                  <a:lnTo>
                    <a:pt x="183997" y="147320"/>
                  </a:lnTo>
                  <a:lnTo>
                    <a:pt x="183997" y="184150"/>
                  </a:lnTo>
                  <a:lnTo>
                    <a:pt x="220789" y="184150"/>
                  </a:lnTo>
                  <a:lnTo>
                    <a:pt x="220789" y="220980"/>
                  </a:lnTo>
                  <a:lnTo>
                    <a:pt x="183997" y="220980"/>
                  </a:lnTo>
                  <a:lnTo>
                    <a:pt x="183997" y="184150"/>
                  </a:lnTo>
                  <a:lnTo>
                    <a:pt x="147193" y="184150"/>
                  </a:lnTo>
                  <a:lnTo>
                    <a:pt x="147193" y="220980"/>
                  </a:lnTo>
                  <a:lnTo>
                    <a:pt x="110401" y="220980"/>
                  </a:lnTo>
                  <a:lnTo>
                    <a:pt x="110401" y="257810"/>
                  </a:lnTo>
                  <a:lnTo>
                    <a:pt x="147193" y="257810"/>
                  </a:lnTo>
                  <a:lnTo>
                    <a:pt x="183997" y="257810"/>
                  </a:lnTo>
                  <a:lnTo>
                    <a:pt x="220789" y="257810"/>
                  </a:lnTo>
                  <a:lnTo>
                    <a:pt x="220789" y="331470"/>
                  </a:lnTo>
                  <a:lnTo>
                    <a:pt x="257594" y="331470"/>
                  </a:lnTo>
                  <a:lnTo>
                    <a:pt x="257594" y="184150"/>
                  </a:lnTo>
                  <a:lnTo>
                    <a:pt x="294398" y="184150"/>
                  </a:lnTo>
                  <a:lnTo>
                    <a:pt x="294398" y="220980"/>
                  </a:lnTo>
                  <a:lnTo>
                    <a:pt x="331190" y="220980"/>
                  </a:lnTo>
                  <a:lnTo>
                    <a:pt x="331190" y="257810"/>
                  </a:lnTo>
                  <a:lnTo>
                    <a:pt x="367995" y="257810"/>
                  </a:lnTo>
                  <a:lnTo>
                    <a:pt x="404799" y="257810"/>
                  </a:lnTo>
                  <a:lnTo>
                    <a:pt x="404799" y="293585"/>
                  </a:lnTo>
                  <a:lnTo>
                    <a:pt x="441591" y="293585"/>
                  </a:lnTo>
                  <a:lnTo>
                    <a:pt x="441591" y="256781"/>
                  </a:lnTo>
                  <a:lnTo>
                    <a:pt x="404799" y="256781"/>
                  </a:lnTo>
                  <a:lnTo>
                    <a:pt x="404799" y="220980"/>
                  </a:lnTo>
                  <a:lnTo>
                    <a:pt x="441591" y="220980"/>
                  </a:lnTo>
                  <a:lnTo>
                    <a:pt x="441591" y="184150"/>
                  </a:lnTo>
                  <a:close/>
                </a:path>
                <a:path w="1472564" h="624839">
                  <a:moveTo>
                    <a:pt x="478396" y="330390"/>
                  </a:moveTo>
                  <a:lnTo>
                    <a:pt x="441591" y="330390"/>
                  </a:lnTo>
                  <a:lnTo>
                    <a:pt x="441591" y="367182"/>
                  </a:lnTo>
                  <a:lnTo>
                    <a:pt x="478396" y="367182"/>
                  </a:lnTo>
                  <a:lnTo>
                    <a:pt x="478396" y="330390"/>
                  </a:lnTo>
                  <a:close/>
                </a:path>
                <a:path w="1472564" h="624839">
                  <a:moveTo>
                    <a:pt x="699198" y="183184"/>
                  </a:moveTo>
                  <a:lnTo>
                    <a:pt x="662393" y="183184"/>
                  </a:lnTo>
                  <a:lnTo>
                    <a:pt x="662393" y="219989"/>
                  </a:lnTo>
                  <a:lnTo>
                    <a:pt x="699198" y="219989"/>
                  </a:lnTo>
                  <a:lnTo>
                    <a:pt x="699198" y="183184"/>
                  </a:lnTo>
                  <a:close/>
                </a:path>
                <a:path w="1472564" h="624839">
                  <a:moveTo>
                    <a:pt x="772795" y="256781"/>
                  </a:moveTo>
                  <a:lnTo>
                    <a:pt x="736003" y="256781"/>
                  </a:lnTo>
                  <a:lnTo>
                    <a:pt x="736003" y="219989"/>
                  </a:lnTo>
                  <a:lnTo>
                    <a:pt x="699198" y="219989"/>
                  </a:lnTo>
                  <a:lnTo>
                    <a:pt x="699198" y="256781"/>
                  </a:lnTo>
                  <a:lnTo>
                    <a:pt x="662393" y="256781"/>
                  </a:lnTo>
                  <a:lnTo>
                    <a:pt x="662393" y="219989"/>
                  </a:lnTo>
                  <a:lnTo>
                    <a:pt x="625589" y="219989"/>
                  </a:lnTo>
                  <a:lnTo>
                    <a:pt x="625589" y="183184"/>
                  </a:lnTo>
                  <a:lnTo>
                    <a:pt x="588797" y="183184"/>
                  </a:lnTo>
                  <a:lnTo>
                    <a:pt x="551992" y="183184"/>
                  </a:lnTo>
                  <a:lnTo>
                    <a:pt x="551992" y="219989"/>
                  </a:lnTo>
                  <a:lnTo>
                    <a:pt x="515188" y="219989"/>
                  </a:lnTo>
                  <a:lnTo>
                    <a:pt x="515188" y="330390"/>
                  </a:lnTo>
                  <a:lnTo>
                    <a:pt x="551992" y="330390"/>
                  </a:lnTo>
                  <a:lnTo>
                    <a:pt x="588797" y="330390"/>
                  </a:lnTo>
                  <a:lnTo>
                    <a:pt x="588797" y="367182"/>
                  </a:lnTo>
                  <a:lnTo>
                    <a:pt x="625589" y="367182"/>
                  </a:lnTo>
                  <a:lnTo>
                    <a:pt x="625589" y="293585"/>
                  </a:lnTo>
                  <a:lnTo>
                    <a:pt x="662393" y="293585"/>
                  </a:lnTo>
                  <a:lnTo>
                    <a:pt x="662393" y="330390"/>
                  </a:lnTo>
                  <a:lnTo>
                    <a:pt x="699198" y="330390"/>
                  </a:lnTo>
                  <a:lnTo>
                    <a:pt x="699198" y="293585"/>
                  </a:lnTo>
                  <a:lnTo>
                    <a:pt x="736003" y="293585"/>
                  </a:lnTo>
                  <a:lnTo>
                    <a:pt x="772795" y="293585"/>
                  </a:lnTo>
                  <a:lnTo>
                    <a:pt x="772795" y="256781"/>
                  </a:lnTo>
                  <a:close/>
                </a:path>
                <a:path w="1472564" h="624839">
                  <a:moveTo>
                    <a:pt x="846391" y="293585"/>
                  </a:moveTo>
                  <a:lnTo>
                    <a:pt x="809599" y="293585"/>
                  </a:lnTo>
                  <a:lnTo>
                    <a:pt x="809599" y="330390"/>
                  </a:lnTo>
                  <a:lnTo>
                    <a:pt x="846391" y="330390"/>
                  </a:lnTo>
                  <a:lnTo>
                    <a:pt x="846391" y="293585"/>
                  </a:lnTo>
                  <a:close/>
                </a:path>
                <a:path w="1472564" h="624839">
                  <a:moveTo>
                    <a:pt x="1103998" y="256781"/>
                  </a:moveTo>
                  <a:lnTo>
                    <a:pt x="1067193" y="256781"/>
                  </a:lnTo>
                  <a:lnTo>
                    <a:pt x="1067193" y="293585"/>
                  </a:lnTo>
                  <a:lnTo>
                    <a:pt x="1103998" y="293585"/>
                  </a:lnTo>
                  <a:lnTo>
                    <a:pt x="1103998" y="256781"/>
                  </a:lnTo>
                  <a:close/>
                </a:path>
                <a:path w="1472564" h="624839">
                  <a:moveTo>
                    <a:pt x="1214399" y="441909"/>
                  </a:moveTo>
                  <a:lnTo>
                    <a:pt x="1177594" y="441909"/>
                  </a:lnTo>
                  <a:lnTo>
                    <a:pt x="1177594" y="405079"/>
                  </a:lnTo>
                  <a:lnTo>
                    <a:pt x="1140790" y="405079"/>
                  </a:lnTo>
                  <a:lnTo>
                    <a:pt x="1140790" y="294589"/>
                  </a:lnTo>
                  <a:lnTo>
                    <a:pt x="1103998" y="294589"/>
                  </a:lnTo>
                  <a:lnTo>
                    <a:pt x="1103998" y="331419"/>
                  </a:lnTo>
                  <a:lnTo>
                    <a:pt x="1067193" y="331419"/>
                  </a:lnTo>
                  <a:lnTo>
                    <a:pt x="1067193" y="405079"/>
                  </a:lnTo>
                  <a:lnTo>
                    <a:pt x="1030389" y="405079"/>
                  </a:lnTo>
                  <a:lnTo>
                    <a:pt x="1030389" y="147269"/>
                  </a:lnTo>
                  <a:lnTo>
                    <a:pt x="993597" y="147269"/>
                  </a:lnTo>
                  <a:lnTo>
                    <a:pt x="993597" y="440778"/>
                  </a:lnTo>
                  <a:lnTo>
                    <a:pt x="956792" y="440778"/>
                  </a:lnTo>
                  <a:lnTo>
                    <a:pt x="956792" y="405079"/>
                  </a:lnTo>
                  <a:lnTo>
                    <a:pt x="920000" y="405079"/>
                  </a:lnTo>
                  <a:lnTo>
                    <a:pt x="920000" y="257759"/>
                  </a:lnTo>
                  <a:lnTo>
                    <a:pt x="883196" y="257759"/>
                  </a:lnTo>
                  <a:lnTo>
                    <a:pt x="883196" y="331419"/>
                  </a:lnTo>
                  <a:lnTo>
                    <a:pt x="846391" y="331419"/>
                  </a:lnTo>
                  <a:lnTo>
                    <a:pt x="846391" y="368249"/>
                  </a:lnTo>
                  <a:lnTo>
                    <a:pt x="883196" y="368249"/>
                  </a:lnTo>
                  <a:lnTo>
                    <a:pt x="883196" y="441909"/>
                  </a:lnTo>
                  <a:lnTo>
                    <a:pt x="846391" y="441909"/>
                  </a:lnTo>
                  <a:lnTo>
                    <a:pt x="846391" y="405079"/>
                  </a:lnTo>
                  <a:lnTo>
                    <a:pt x="809599" y="405079"/>
                  </a:lnTo>
                  <a:lnTo>
                    <a:pt x="809599" y="331419"/>
                  </a:lnTo>
                  <a:lnTo>
                    <a:pt x="772795" y="331419"/>
                  </a:lnTo>
                  <a:lnTo>
                    <a:pt x="736003" y="331419"/>
                  </a:lnTo>
                  <a:lnTo>
                    <a:pt x="736003" y="367182"/>
                  </a:lnTo>
                  <a:lnTo>
                    <a:pt x="699198" y="367182"/>
                  </a:lnTo>
                  <a:lnTo>
                    <a:pt x="662393" y="367182"/>
                  </a:lnTo>
                  <a:lnTo>
                    <a:pt x="625589" y="367182"/>
                  </a:lnTo>
                  <a:lnTo>
                    <a:pt x="625589" y="403987"/>
                  </a:lnTo>
                  <a:lnTo>
                    <a:pt x="662393" y="403987"/>
                  </a:lnTo>
                  <a:lnTo>
                    <a:pt x="699198" y="403987"/>
                  </a:lnTo>
                  <a:lnTo>
                    <a:pt x="736003" y="403987"/>
                  </a:lnTo>
                  <a:lnTo>
                    <a:pt x="736003" y="368249"/>
                  </a:lnTo>
                  <a:lnTo>
                    <a:pt x="772795" y="368249"/>
                  </a:lnTo>
                  <a:lnTo>
                    <a:pt x="772795" y="405079"/>
                  </a:lnTo>
                  <a:lnTo>
                    <a:pt x="736003" y="405079"/>
                  </a:lnTo>
                  <a:lnTo>
                    <a:pt x="736003" y="478739"/>
                  </a:lnTo>
                  <a:lnTo>
                    <a:pt x="772795" y="478739"/>
                  </a:lnTo>
                  <a:lnTo>
                    <a:pt x="772795" y="441909"/>
                  </a:lnTo>
                  <a:lnTo>
                    <a:pt x="809599" y="441909"/>
                  </a:lnTo>
                  <a:lnTo>
                    <a:pt x="809599" y="478739"/>
                  </a:lnTo>
                  <a:lnTo>
                    <a:pt x="772795" y="478739"/>
                  </a:lnTo>
                  <a:lnTo>
                    <a:pt x="772795" y="515569"/>
                  </a:lnTo>
                  <a:lnTo>
                    <a:pt x="809599" y="515569"/>
                  </a:lnTo>
                  <a:lnTo>
                    <a:pt x="809599" y="552399"/>
                  </a:lnTo>
                  <a:lnTo>
                    <a:pt x="846391" y="552399"/>
                  </a:lnTo>
                  <a:lnTo>
                    <a:pt x="846391" y="589229"/>
                  </a:lnTo>
                  <a:lnTo>
                    <a:pt x="883196" y="589229"/>
                  </a:lnTo>
                  <a:lnTo>
                    <a:pt x="883196" y="552399"/>
                  </a:lnTo>
                  <a:lnTo>
                    <a:pt x="920000" y="552399"/>
                  </a:lnTo>
                  <a:lnTo>
                    <a:pt x="920000" y="589229"/>
                  </a:lnTo>
                  <a:lnTo>
                    <a:pt x="956792" y="589229"/>
                  </a:lnTo>
                  <a:lnTo>
                    <a:pt x="956792" y="624789"/>
                  </a:lnTo>
                  <a:lnTo>
                    <a:pt x="993597" y="624789"/>
                  </a:lnTo>
                  <a:lnTo>
                    <a:pt x="993597" y="589229"/>
                  </a:lnTo>
                  <a:lnTo>
                    <a:pt x="1030389" y="589229"/>
                  </a:lnTo>
                  <a:lnTo>
                    <a:pt x="1067193" y="589229"/>
                  </a:lnTo>
                  <a:lnTo>
                    <a:pt x="1103998" y="589229"/>
                  </a:lnTo>
                  <a:lnTo>
                    <a:pt x="1140790" y="589229"/>
                  </a:lnTo>
                  <a:lnTo>
                    <a:pt x="1140790" y="552399"/>
                  </a:lnTo>
                  <a:lnTo>
                    <a:pt x="1103998" y="552399"/>
                  </a:lnTo>
                  <a:lnTo>
                    <a:pt x="1067193" y="552399"/>
                  </a:lnTo>
                  <a:lnTo>
                    <a:pt x="1067193" y="515569"/>
                  </a:lnTo>
                  <a:lnTo>
                    <a:pt x="1030389" y="515569"/>
                  </a:lnTo>
                  <a:lnTo>
                    <a:pt x="993597" y="515569"/>
                  </a:lnTo>
                  <a:lnTo>
                    <a:pt x="956792" y="515569"/>
                  </a:lnTo>
                  <a:lnTo>
                    <a:pt x="920000" y="515569"/>
                  </a:lnTo>
                  <a:lnTo>
                    <a:pt x="920000" y="441909"/>
                  </a:lnTo>
                  <a:lnTo>
                    <a:pt x="956792" y="441909"/>
                  </a:lnTo>
                  <a:lnTo>
                    <a:pt x="956792" y="477583"/>
                  </a:lnTo>
                  <a:lnTo>
                    <a:pt x="993597" y="477583"/>
                  </a:lnTo>
                  <a:lnTo>
                    <a:pt x="993597" y="441909"/>
                  </a:lnTo>
                  <a:lnTo>
                    <a:pt x="1030389" y="441909"/>
                  </a:lnTo>
                  <a:lnTo>
                    <a:pt x="1067193" y="441909"/>
                  </a:lnTo>
                  <a:lnTo>
                    <a:pt x="1067193" y="478739"/>
                  </a:lnTo>
                  <a:lnTo>
                    <a:pt x="1103998" y="478739"/>
                  </a:lnTo>
                  <a:lnTo>
                    <a:pt x="1103998" y="515569"/>
                  </a:lnTo>
                  <a:lnTo>
                    <a:pt x="1140790" y="515569"/>
                  </a:lnTo>
                  <a:lnTo>
                    <a:pt x="1177594" y="515569"/>
                  </a:lnTo>
                  <a:lnTo>
                    <a:pt x="1177594" y="478739"/>
                  </a:lnTo>
                  <a:lnTo>
                    <a:pt x="1214399" y="478739"/>
                  </a:lnTo>
                  <a:lnTo>
                    <a:pt x="1214399" y="441909"/>
                  </a:lnTo>
                  <a:close/>
                </a:path>
                <a:path w="1472564" h="624839">
                  <a:moveTo>
                    <a:pt x="1324800" y="256781"/>
                  </a:moveTo>
                  <a:lnTo>
                    <a:pt x="1287995" y="256781"/>
                  </a:lnTo>
                  <a:lnTo>
                    <a:pt x="1251191" y="256781"/>
                  </a:lnTo>
                  <a:lnTo>
                    <a:pt x="1251191" y="219989"/>
                  </a:lnTo>
                  <a:lnTo>
                    <a:pt x="1214399" y="219989"/>
                  </a:lnTo>
                  <a:lnTo>
                    <a:pt x="1214399" y="293585"/>
                  </a:lnTo>
                  <a:lnTo>
                    <a:pt x="1251191" y="293585"/>
                  </a:lnTo>
                  <a:lnTo>
                    <a:pt x="1251191" y="330390"/>
                  </a:lnTo>
                  <a:lnTo>
                    <a:pt x="1287995" y="330390"/>
                  </a:lnTo>
                  <a:lnTo>
                    <a:pt x="1287995" y="293585"/>
                  </a:lnTo>
                  <a:lnTo>
                    <a:pt x="1324800" y="293585"/>
                  </a:lnTo>
                  <a:lnTo>
                    <a:pt x="1324800" y="256781"/>
                  </a:lnTo>
                  <a:close/>
                </a:path>
                <a:path w="1472564" h="624839">
                  <a:moveTo>
                    <a:pt x="1361592" y="183184"/>
                  </a:moveTo>
                  <a:lnTo>
                    <a:pt x="1324800" y="183184"/>
                  </a:lnTo>
                  <a:lnTo>
                    <a:pt x="1324800" y="109588"/>
                  </a:lnTo>
                  <a:lnTo>
                    <a:pt x="1287995" y="109588"/>
                  </a:lnTo>
                  <a:lnTo>
                    <a:pt x="1287995" y="183184"/>
                  </a:lnTo>
                  <a:lnTo>
                    <a:pt x="1251191" y="183184"/>
                  </a:lnTo>
                  <a:lnTo>
                    <a:pt x="1251191" y="219989"/>
                  </a:lnTo>
                  <a:lnTo>
                    <a:pt x="1287995" y="219989"/>
                  </a:lnTo>
                  <a:lnTo>
                    <a:pt x="1324800" y="219989"/>
                  </a:lnTo>
                  <a:lnTo>
                    <a:pt x="1324800" y="256781"/>
                  </a:lnTo>
                  <a:lnTo>
                    <a:pt x="1361592" y="256781"/>
                  </a:lnTo>
                  <a:lnTo>
                    <a:pt x="1361592" y="183184"/>
                  </a:lnTo>
                  <a:close/>
                </a:path>
                <a:path w="1472564" h="624839">
                  <a:moveTo>
                    <a:pt x="1398397" y="330390"/>
                  </a:moveTo>
                  <a:lnTo>
                    <a:pt x="1361592" y="330390"/>
                  </a:lnTo>
                  <a:lnTo>
                    <a:pt x="1361592" y="293585"/>
                  </a:lnTo>
                  <a:lnTo>
                    <a:pt x="1324800" y="293585"/>
                  </a:lnTo>
                  <a:lnTo>
                    <a:pt x="1324800" y="330390"/>
                  </a:lnTo>
                  <a:lnTo>
                    <a:pt x="1287995" y="330390"/>
                  </a:lnTo>
                  <a:lnTo>
                    <a:pt x="1287995" y="367182"/>
                  </a:lnTo>
                  <a:lnTo>
                    <a:pt x="1324800" y="367182"/>
                  </a:lnTo>
                  <a:lnTo>
                    <a:pt x="1324800" y="403987"/>
                  </a:lnTo>
                  <a:lnTo>
                    <a:pt x="1287995" y="403987"/>
                  </a:lnTo>
                  <a:lnTo>
                    <a:pt x="1287995" y="477583"/>
                  </a:lnTo>
                  <a:lnTo>
                    <a:pt x="1324800" y="477583"/>
                  </a:lnTo>
                  <a:lnTo>
                    <a:pt x="1324800" y="440778"/>
                  </a:lnTo>
                  <a:lnTo>
                    <a:pt x="1361592" y="440778"/>
                  </a:lnTo>
                  <a:lnTo>
                    <a:pt x="1361592" y="367182"/>
                  </a:lnTo>
                  <a:lnTo>
                    <a:pt x="1398397" y="367182"/>
                  </a:lnTo>
                  <a:lnTo>
                    <a:pt x="1398397" y="330390"/>
                  </a:lnTo>
                  <a:close/>
                </a:path>
                <a:path w="1472564" h="624839">
                  <a:moveTo>
                    <a:pt x="1398397" y="256781"/>
                  </a:moveTo>
                  <a:lnTo>
                    <a:pt x="1361592" y="256781"/>
                  </a:lnTo>
                  <a:lnTo>
                    <a:pt x="1361592" y="293585"/>
                  </a:lnTo>
                  <a:lnTo>
                    <a:pt x="1398397" y="293585"/>
                  </a:lnTo>
                  <a:lnTo>
                    <a:pt x="1398397" y="256781"/>
                  </a:lnTo>
                  <a:close/>
                </a:path>
                <a:path w="1472564" h="624839">
                  <a:moveTo>
                    <a:pt x="1471993" y="219989"/>
                  </a:moveTo>
                  <a:lnTo>
                    <a:pt x="1435201" y="219989"/>
                  </a:lnTo>
                  <a:lnTo>
                    <a:pt x="1435201" y="367182"/>
                  </a:lnTo>
                  <a:lnTo>
                    <a:pt x="1398397" y="367182"/>
                  </a:lnTo>
                  <a:lnTo>
                    <a:pt x="1398397" y="403987"/>
                  </a:lnTo>
                  <a:lnTo>
                    <a:pt x="1435201" y="403987"/>
                  </a:lnTo>
                  <a:lnTo>
                    <a:pt x="1471993" y="403987"/>
                  </a:lnTo>
                  <a:lnTo>
                    <a:pt x="1471993" y="21998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1506" y="3514632"/>
              <a:ext cx="1214755" cy="882650"/>
            </a:xfrm>
            <a:custGeom>
              <a:avLst/>
              <a:gdLst/>
              <a:ahLst/>
              <a:cxnLst/>
              <a:rect l="l" t="t" r="r" b="b"/>
              <a:pathLst>
                <a:path w="1214755" h="882650">
                  <a:moveTo>
                    <a:pt x="36804" y="698461"/>
                  </a:moveTo>
                  <a:lnTo>
                    <a:pt x="0" y="698461"/>
                  </a:lnTo>
                  <a:lnTo>
                    <a:pt x="0" y="772071"/>
                  </a:lnTo>
                  <a:lnTo>
                    <a:pt x="36804" y="772071"/>
                  </a:lnTo>
                  <a:lnTo>
                    <a:pt x="36804" y="698461"/>
                  </a:lnTo>
                  <a:close/>
                </a:path>
                <a:path w="1214755" h="882650">
                  <a:moveTo>
                    <a:pt x="147205" y="661670"/>
                  </a:moveTo>
                  <a:lnTo>
                    <a:pt x="110401" y="661670"/>
                  </a:lnTo>
                  <a:lnTo>
                    <a:pt x="110401" y="624865"/>
                  </a:lnTo>
                  <a:lnTo>
                    <a:pt x="73596" y="624865"/>
                  </a:lnTo>
                  <a:lnTo>
                    <a:pt x="36804" y="624865"/>
                  </a:lnTo>
                  <a:lnTo>
                    <a:pt x="36804" y="588060"/>
                  </a:lnTo>
                  <a:lnTo>
                    <a:pt x="0" y="588060"/>
                  </a:lnTo>
                  <a:lnTo>
                    <a:pt x="0" y="661670"/>
                  </a:lnTo>
                  <a:lnTo>
                    <a:pt x="36804" y="661670"/>
                  </a:lnTo>
                  <a:lnTo>
                    <a:pt x="73596" y="661670"/>
                  </a:lnTo>
                  <a:lnTo>
                    <a:pt x="73596" y="698461"/>
                  </a:lnTo>
                  <a:lnTo>
                    <a:pt x="110401" y="698461"/>
                  </a:lnTo>
                  <a:lnTo>
                    <a:pt x="110401" y="735266"/>
                  </a:lnTo>
                  <a:lnTo>
                    <a:pt x="147205" y="735266"/>
                  </a:lnTo>
                  <a:lnTo>
                    <a:pt x="147205" y="661670"/>
                  </a:lnTo>
                  <a:close/>
                </a:path>
                <a:path w="1214755" h="882650">
                  <a:moveTo>
                    <a:pt x="147205" y="514464"/>
                  </a:moveTo>
                  <a:lnTo>
                    <a:pt x="110401" y="514464"/>
                  </a:lnTo>
                  <a:lnTo>
                    <a:pt x="110401" y="440867"/>
                  </a:lnTo>
                  <a:lnTo>
                    <a:pt x="73596" y="440867"/>
                  </a:lnTo>
                  <a:lnTo>
                    <a:pt x="73596" y="551268"/>
                  </a:lnTo>
                  <a:lnTo>
                    <a:pt x="36804" y="551268"/>
                  </a:lnTo>
                  <a:lnTo>
                    <a:pt x="36804" y="588060"/>
                  </a:lnTo>
                  <a:lnTo>
                    <a:pt x="73596" y="588060"/>
                  </a:lnTo>
                  <a:lnTo>
                    <a:pt x="110401" y="588060"/>
                  </a:lnTo>
                  <a:lnTo>
                    <a:pt x="110401" y="551268"/>
                  </a:lnTo>
                  <a:lnTo>
                    <a:pt x="147205" y="551268"/>
                  </a:lnTo>
                  <a:lnTo>
                    <a:pt x="147205" y="514464"/>
                  </a:lnTo>
                  <a:close/>
                </a:path>
                <a:path w="1214755" h="882650">
                  <a:moveTo>
                    <a:pt x="404799" y="808863"/>
                  </a:moveTo>
                  <a:lnTo>
                    <a:pt x="367995" y="808863"/>
                  </a:lnTo>
                  <a:lnTo>
                    <a:pt x="367995" y="662762"/>
                  </a:lnTo>
                  <a:lnTo>
                    <a:pt x="331203" y="662762"/>
                  </a:lnTo>
                  <a:lnTo>
                    <a:pt x="294398" y="662762"/>
                  </a:lnTo>
                  <a:lnTo>
                    <a:pt x="294398" y="699592"/>
                  </a:lnTo>
                  <a:lnTo>
                    <a:pt x="331203" y="699592"/>
                  </a:lnTo>
                  <a:lnTo>
                    <a:pt x="331203" y="808863"/>
                  </a:lnTo>
                  <a:lnTo>
                    <a:pt x="294398" y="808863"/>
                  </a:lnTo>
                  <a:lnTo>
                    <a:pt x="294398" y="773252"/>
                  </a:lnTo>
                  <a:lnTo>
                    <a:pt x="257594" y="773252"/>
                  </a:lnTo>
                  <a:lnTo>
                    <a:pt x="257594" y="736422"/>
                  </a:lnTo>
                  <a:lnTo>
                    <a:pt x="294398" y="736422"/>
                  </a:lnTo>
                  <a:lnTo>
                    <a:pt x="294398" y="699592"/>
                  </a:lnTo>
                  <a:lnTo>
                    <a:pt x="257594" y="699592"/>
                  </a:lnTo>
                  <a:lnTo>
                    <a:pt x="257594" y="589102"/>
                  </a:lnTo>
                  <a:lnTo>
                    <a:pt x="220802" y="589102"/>
                  </a:lnTo>
                  <a:lnTo>
                    <a:pt x="220802" y="699592"/>
                  </a:lnTo>
                  <a:lnTo>
                    <a:pt x="183997" y="699592"/>
                  </a:lnTo>
                  <a:lnTo>
                    <a:pt x="183997" y="735266"/>
                  </a:lnTo>
                  <a:lnTo>
                    <a:pt x="147205" y="735266"/>
                  </a:lnTo>
                  <a:lnTo>
                    <a:pt x="147205" y="772071"/>
                  </a:lnTo>
                  <a:lnTo>
                    <a:pt x="183997" y="772071"/>
                  </a:lnTo>
                  <a:lnTo>
                    <a:pt x="183997" y="736422"/>
                  </a:lnTo>
                  <a:lnTo>
                    <a:pt x="220802" y="736422"/>
                  </a:lnTo>
                  <a:lnTo>
                    <a:pt x="220802" y="773252"/>
                  </a:lnTo>
                  <a:lnTo>
                    <a:pt x="183997" y="773252"/>
                  </a:lnTo>
                  <a:lnTo>
                    <a:pt x="183997" y="810082"/>
                  </a:lnTo>
                  <a:lnTo>
                    <a:pt x="147205" y="810082"/>
                  </a:lnTo>
                  <a:lnTo>
                    <a:pt x="147205" y="773252"/>
                  </a:lnTo>
                  <a:lnTo>
                    <a:pt x="110401" y="773252"/>
                  </a:lnTo>
                  <a:lnTo>
                    <a:pt x="73596" y="773252"/>
                  </a:lnTo>
                  <a:lnTo>
                    <a:pt x="73596" y="810082"/>
                  </a:lnTo>
                  <a:lnTo>
                    <a:pt x="110401" y="810082"/>
                  </a:lnTo>
                  <a:lnTo>
                    <a:pt x="110401" y="846912"/>
                  </a:lnTo>
                  <a:lnTo>
                    <a:pt x="73596" y="846912"/>
                  </a:lnTo>
                  <a:lnTo>
                    <a:pt x="73596" y="882472"/>
                  </a:lnTo>
                  <a:lnTo>
                    <a:pt x="110401" y="882472"/>
                  </a:lnTo>
                  <a:lnTo>
                    <a:pt x="147205" y="882472"/>
                  </a:lnTo>
                  <a:lnTo>
                    <a:pt x="147205" y="846912"/>
                  </a:lnTo>
                  <a:lnTo>
                    <a:pt x="183997" y="846912"/>
                  </a:lnTo>
                  <a:lnTo>
                    <a:pt x="220802" y="846912"/>
                  </a:lnTo>
                  <a:lnTo>
                    <a:pt x="220802" y="882472"/>
                  </a:lnTo>
                  <a:lnTo>
                    <a:pt x="257594" y="882472"/>
                  </a:lnTo>
                  <a:lnTo>
                    <a:pt x="257594" y="810082"/>
                  </a:lnTo>
                  <a:lnTo>
                    <a:pt x="294398" y="810082"/>
                  </a:lnTo>
                  <a:lnTo>
                    <a:pt x="294398" y="845667"/>
                  </a:lnTo>
                  <a:lnTo>
                    <a:pt x="331203" y="845667"/>
                  </a:lnTo>
                  <a:lnTo>
                    <a:pt x="331203" y="810082"/>
                  </a:lnTo>
                  <a:lnTo>
                    <a:pt x="367995" y="810082"/>
                  </a:lnTo>
                  <a:lnTo>
                    <a:pt x="367995" y="845667"/>
                  </a:lnTo>
                  <a:lnTo>
                    <a:pt x="404799" y="845667"/>
                  </a:lnTo>
                  <a:lnTo>
                    <a:pt x="404799" y="808863"/>
                  </a:lnTo>
                  <a:close/>
                </a:path>
                <a:path w="1214755" h="882650">
                  <a:moveTo>
                    <a:pt x="478409" y="772071"/>
                  </a:moveTo>
                  <a:lnTo>
                    <a:pt x="441604" y="772071"/>
                  </a:lnTo>
                  <a:lnTo>
                    <a:pt x="441604" y="698461"/>
                  </a:lnTo>
                  <a:lnTo>
                    <a:pt x="404799" y="698461"/>
                  </a:lnTo>
                  <a:lnTo>
                    <a:pt x="404799" y="808863"/>
                  </a:lnTo>
                  <a:lnTo>
                    <a:pt x="441604" y="808863"/>
                  </a:lnTo>
                  <a:lnTo>
                    <a:pt x="478409" y="808863"/>
                  </a:lnTo>
                  <a:lnTo>
                    <a:pt x="478409" y="772071"/>
                  </a:lnTo>
                  <a:close/>
                </a:path>
                <a:path w="1214755" h="882650">
                  <a:moveTo>
                    <a:pt x="552005" y="588060"/>
                  </a:moveTo>
                  <a:lnTo>
                    <a:pt x="515200" y="588060"/>
                  </a:lnTo>
                  <a:lnTo>
                    <a:pt x="515200" y="661670"/>
                  </a:lnTo>
                  <a:lnTo>
                    <a:pt x="478409" y="661670"/>
                  </a:lnTo>
                  <a:lnTo>
                    <a:pt x="441604" y="661670"/>
                  </a:lnTo>
                  <a:lnTo>
                    <a:pt x="441604" y="698461"/>
                  </a:lnTo>
                  <a:lnTo>
                    <a:pt x="478409" y="698461"/>
                  </a:lnTo>
                  <a:lnTo>
                    <a:pt x="478409" y="772071"/>
                  </a:lnTo>
                  <a:lnTo>
                    <a:pt x="515200" y="772071"/>
                  </a:lnTo>
                  <a:lnTo>
                    <a:pt x="515200" y="698461"/>
                  </a:lnTo>
                  <a:lnTo>
                    <a:pt x="552005" y="698461"/>
                  </a:lnTo>
                  <a:lnTo>
                    <a:pt x="552005" y="588060"/>
                  </a:lnTo>
                  <a:close/>
                </a:path>
                <a:path w="1214755" h="882650">
                  <a:moveTo>
                    <a:pt x="625602" y="661670"/>
                  </a:moveTo>
                  <a:lnTo>
                    <a:pt x="588797" y="661670"/>
                  </a:lnTo>
                  <a:lnTo>
                    <a:pt x="588797" y="698461"/>
                  </a:lnTo>
                  <a:lnTo>
                    <a:pt x="625602" y="698461"/>
                  </a:lnTo>
                  <a:lnTo>
                    <a:pt x="625602" y="661670"/>
                  </a:lnTo>
                  <a:close/>
                </a:path>
                <a:path w="1214755" h="882650">
                  <a:moveTo>
                    <a:pt x="625602" y="368300"/>
                  </a:moveTo>
                  <a:lnTo>
                    <a:pt x="588797" y="368300"/>
                  </a:lnTo>
                  <a:lnTo>
                    <a:pt x="588797" y="405130"/>
                  </a:lnTo>
                  <a:lnTo>
                    <a:pt x="625602" y="405130"/>
                  </a:lnTo>
                  <a:lnTo>
                    <a:pt x="625602" y="368300"/>
                  </a:lnTo>
                  <a:close/>
                </a:path>
                <a:path w="1214755" h="882650">
                  <a:moveTo>
                    <a:pt x="625602" y="220980"/>
                  </a:moveTo>
                  <a:lnTo>
                    <a:pt x="588797" y="220980"/>
                  </a:lnTo>
                  <a:lnTo>
                    <a:pt x="588797" y="257810"/>
                  </a:lnTo>
                  <a:lnTo>
                    <a:pt x="552005" y="257810"/>
                  </a:lnTo>
                  <a:lnTo>
                    <a:pt x="552005" y="294640"/>
                  </a:lnTo>
                  <a:lnTo>
                    <a:pt x="588797" y="294640"/>
                  </a:lnTo>
                  <a:lnTo>
                    <a:pt x="588797" y="331470"/>
                  </a:lnTo>
                  <a:lnTo>
                    <a:pt x="625602" y="331470"/>
                  </a:lnTo>
                  <a:lnTo>
                    <a:pt x="625602" y="220980"/>
                  </a:lnTo>
                  <a:close/>
                </a:path>
                <a:path w="1214755" h="882650">
                  <a:moveTo>
                    <a:pt x="662406" y="735266"/>
                  </a:moveTo>
                  <a:lnTo>
                    <a:pt x="625602" y="735266"/>
                  </a:lnTo>
                  <a:lnTo>
                    <a:pt x="588797" y="735266"/>
                  </a:lnTo>
                  <a:lnTo>
                    <a:pt x="588797" y="772071"/>
                  </a:lnTo>
                  <a:lnTo>
                    <a:pt x="552005" y="772071"/>
                  </a:lnTo>
                  <a:lnTo>
                    <a:pt x="515200" y="772071"/>
                  </a:lnTo>
                  <a:lnTo>
                    <a:pt x="515200" y="808863"/>
                  </a:lnTo>
                  <a:lnTo>
                    <a:pt x="552005" y="808863"/>
                  </a:lnTo>
                  <a:lnTo>
                    <a:pt x="588797" y="808863"/>
                  </a:lnTo>
                  <a:lnTo>
                    <a:pt x="625602" y="808863"/>
                  </a:lnTo>
                  <a:lnTo>
                    <a:pt x="662406" y="808863"/>
                  </a:lnTo>
                  <a:lnTo>
                    <a:pt x="662406" y="735266"/>
                  </a:lnTo>
                  <a:close/>
                </a:path>
                <a:path w="1214755" h="882650">
                  <a:moveTo>
                    <a:pt x="699198" y="698461"/>
                  </a:moveTo>
                  <a:lnTo>
                    <a:pt x="662406" y="698461"/>
                  </a:lnTo>
                  <a:lnTo>
                    <a:pt x="662406" y="735266"/>
                  </a:lnTo>
                  <a:lnTo>
                    <a:pt x="699198" y="735266"/>
                  </a:lnTo>
                  <a:lnTo>
                    <a:pt x="699198" y="698461"/>
                  </a:lnTo>
                  <a:close/>
                </a:path>
                <a:path w="1214755" h="882650">
                  <a:moveTo>
                    <a:pt x="772795" y="73660"/>
                  </a:moveTo>
                  <a:lnTo>
                    <a:pt x="736003" y="73660"/>
                  </a:lnTo>
                  <a:lnTo>
                    <a:pt x="736003" y="0"/>
                  </a:lnTo>
                  <a:lnTo>
                    <a:pt x="699198" y="0"/>
                  </a:lnTo>
                  <a:lnTo>
                    <a:pt x="699198" y="36830"/>
                  </a:lnTo>
                  <a:lnTo>
                    <a:pt x="662406" y="36830"/>
                  </a:lnTo>
                  <a:lnTo>
                    <a:pt x="625602" y="36830"/>
                  </a:lnTo>
                  <a:lnTo>
                    <a:pt x="625602" y="0"/>
                  </a:lnTo>
                  <a:lnTo>
                    <a:pt x="588797" y="0"/>
                  </a:lnTo>
                  <a:lnTo>
                    <a:pt x="552005" y="0"/>
                  </a:lnTo>
                  <a:lnTo>
                    <a:pt x="552005" y="36830"/>
                  </a:lnTo>
                  <a:lnTo>
                    <a:pt x="588797" y="36830"/>
                  </a:lnTo>
                  <a:lnTo>
                    <a:pt x="588797" y="73660"/>
                  </a:lnTo>
                  <a:lnTo>
                    <a:pt x="625602" y="73660"/>
                  </a:lnTo>
                  <a:lnTo>
                    <a:pt x="662406" y="73660"/>
                  </a:lnTo>
                  <a:lnTo>
                    <a:pt x="662406" y="110490"/>
                  </a:lnTo>
                  <a:lnTo>
                    <a:pt x="625602" y="110490"/>
                  </a:lnTo>
                  <a:lnTo>
                    <a:pt x="625602" y="147320"/>
                  </a:lnTo>
                  <a:lnTo>
                    <a:pt x="662406" y="147320"/>
                  </a:lnTo>
                  <a:lnTo>
                    <a:pt x="662406" y="405130"/>
                  </a:lnTo>
                  <a:lnTo>
                    <a:pt x="699198" y="405130"/>
                  </a:lnTo>
                  <a:lnTo>
                    <a:pt x="699198" y="368300"/>
                  </a:lnTo>
                  <a:lnTo>
                    <a:pt x="736003" y="368300"/>
                  </a:lnTo>
                  <a:lnTo>
                    <a:pt x="736003" y="147320"/>
                  </a:lnTo>
                  <a:lnTo>
                    <a:pt x="699198" y="147320"/>
                  </a:lnTo>
                  <a:lnTo>
                    <a:pt x="699198" y="110490"/>
                  </a:lnTo>
                  <a:lnTo>
                    <a:pt x="736003" y="110490"/>
                  </a:lnTo>
                  <a:lnTo>
                    <a:pt x="736003" y="147320"/>
                  </a:lnTo>
                  <a:lnTo>
                    <a:pt x="772795" y="147320"/>
                  </a:lnTo>
                  <a:lnTo>
                    <a:pt x="772795" y="73660"/>
                  </a:lnTo>
                  <a:close/>
                </a:path>
                <a:path w="1214755" h="882650">
                  <a:moveTo>
                    <a:pt x="809599" y="184150"/>
                  </a:moveTo>
                  <a:lnTo>
                    <a:pt x="772795" y="184150"/>
                  </a:lnTo>
                  <a:lnTo>
                    <a:pt x="772795" y="257810"/>
                  </a:lnTo>
                  <a:lnTo>
                    <a:pt x="809599" y="257810"/>
                  </a:lnTo>
                  <a:lnTo>
                    <a:pt x="809599" y="184150"/>
                  </a:lnTo>
                  <a:close/>
                </a:path>
                <a:path w="1214755" h="882650">
                  <a:moveTo>
                    <a:pt x="846404" y="735266"/>
                  </a:moveTo>
                  <a:lnTo>
                    <a:pt x="809599" y="735266"/>
                  </a:lnTo>
                  <a:lnTo>
                    <a:pt x="809599" y="772071"/>
                  </a:lnTo>
                  <a:lnTo>
                    <a:pt x="772795" y="772071"/>
                  </a:lnTo>
                  <a:lnTo>
                    <a:pt x="772795" y="735266"/>
                  </a:lnTo>
                  <a:lnTo>
                    <a:pt x="809599" y="735266"/>
                  </a:lnTo>
                  <a:lnTo>
                    <a:pt x="809599" y="698461"/>
                  </a:lnTo>
                  <a:lnTo>
                    <a:pt x="772795" y="698461"/>
                  </a:lnTo>
                  <a:lnTo>
                    <a:pt x="772795" y="661670"/>
                  </a:lnTo>
                  <a:lnTo>
                    <a:pt x="736003" y="661670"/>
                  </a:lnTo>
                  <a:lnTo>
                    <a:pt x="736003" y="735266"/>
                  </a:lnTo>
                  <a:lnTo>
                    <a:pt x="699198" y="735266"/>
                  </a:lnTo>
                  <a:lnTo>
                    <a:pt x="699198" y="845667"/>
                  </a:lnTo>
                  <a:lnTo>
                    <a:pt x="736003" y="845667"/>
                  </a:lnTo>
                  <a:lnTo>
                    <a:pt x="736003" y="808863"/>
                  </a:lnTo>
                  <a:lnTo>
                    <a:pt x="772795" y="808863"/>
                  </a:lnTo>
                  <a:lnTo>
                    <a:pt x="809599" y="808863"/>
                  </a:lnTo>
                  <a:lnTo>
                    <a:pt x="846404" y="808863"/>
                  </a:lnTo>
                  <a:lnTo>
                    <a:pt x="846404" y="735266"/>
                  </a:lnTo>
                  <a:close/>
                </a:path>
                <a:path w="1214755" h="882650">
                  <a:moveTo>
                    <a:pt x="883196" y="661670"/>
                  </a:moveTo>
                  <a:lnTo>
                    <a:pt x="846404" y="661670"/>
                  </a:lnTo>
                  <a:lnTo>
                    <a:pt x="809599" y="661670"/>
                  </a:lnTo>
                  <a:lnTo>
                    <a:pt x="809599" y="698461"/>
                  </a:lnTo>
                  <a:lnTo>
                    <a:pt x="846404" y="698461"/>
                  </a:lnTo>
                  <a:lnTo>
                    <a:pt x="846404" y="735266"/>
                  </a:lnTo>
                  <a:lnTo>
                    <a:pt x="883196" y="735266"/>
                  </a:lnTo>
                  <a:lnTo>
                    <a:pt x="883196" y="661670"/>
                  </a:lnTo>
                  <a:close/>
                </a:path>
                <a:path w="1214755" h="882650">
                  <a:moveTo>
                    <a:pt x="956805" y="147320"/>
                  </a:moveTo>
                  <a:lnTo>
                    <a:pt x="920000" y="147320"/>
                  </a:lnTo>
                  <a:lnTo>
                    <a:pt x="920000" y="184150"/>
                  </a:lnTo>
                  <a:lnTo>
                    <a:pt x="883196" y="184150"/>
                  </a:lnTo>
                  <a:lnTo>
                    <a:pt x="883196" y="257810"/>
                  </a:lnTo>
                  <a:lnTo>
                    <a:pt x="846404" y="257810"/>
                  </a:lnTo>
                  <a:lnTo>
                    <a:pt x="846404" y="294640"/>
                  </a:lnTo>
                  <a:lnTo>
                    <a:pt x="883196" y="294640"/>
                  </a:lnTo>
                  <a:lnTo>
                    <a:pt x="883196" y="368300"/>
                  </a:lnTo>
                  <a:lnTo>
                    <a:pt x="920000" y="368300"/>
                  </a:lnTo>
                  <a:lnTo>
                    <a:pt x="920000" y="220980"/>
                  </a:lnTo>
                  <a:lnTo>
                    <a:pt x="956805" y="220980"/>
                  </a:lnTo>
                  <a:lnTo>
                    <a:pt x="956805" y="147320"/>
                  </a:lnTo>
                  <a:close/>
                </a:path>
                <a:path w="1214755" h="882650">
                  <a:moveTo>
                    <a:pt x="993597" y="808863"/>
                  </a:moveTo>
                  <a:lnTo>
                    <a:pt x="956805" y="808863"/>
                  </a:lnTo>
                  <a:lnTo>
                    <a:pt x="956805" y="772071"/>
                  </a:lnTo>
                  <a:lnTo>
                    <a:pt x="920000" y="772071"/>
                  </a:lnTo>
                  <a:lnTo>
                    <a:pt x="883196" y="772071"/>
                  </a:lnTo>
                  <a:lnTo>
                    <a:pt x="883196" y="808863"/>
                  </a:lnTo>
                  <a:lnTo>
                    <a:pt x="920000" y="808863"/>
                  </a:lnTo>
                  <a:lnTo>
                    <a:pt x="920000" y="845667"/>
                  </a:lnTo>
                  <a:lnTo>
                    <a:pt x="956805" y="845667"/>
                  </a:lnTo>
                  <a:lnTo>
                    <a:pt x="993597" y="845667"/>
                  </a:lnTo>
                  <a:lnTo>
                    <a:pt x="993597" y="808863"/>
                  </a:lnTo>
                  <a:close/>
                </a:path>
                <a:path w="1214755" h="882650">
                  <a:moveTo>
                    <a:pt x="993597" y="514464"/>
                  </a:moveTo>
                  <a:lnTo>
                    <a:pt x="956805" y="514464"/>
                  </a:lnTo>
                  <a:lnTo>
                    <a:pt x="956805" y="551268"/>
                  </a:lnTo>
                  <a:lnTo>
                    <a:pt x="993597" y="551268"/>
                  </a:lnTo>
                  <a:lnTo>
                    <a:pt x="993597" y="514464"/>
                  </a:lnTo>
                  <a:close/>
                </a:path>
                <a:path w="1214755" h="882650">
                  <a:moveTo>
                    <a:pt x="1103998" y="772071"/>
                  </a:moveTo>
                  <a:lnTo>
                    <a:pt x="1067206" y="772071"/>
                  </a:lnTo>
                  <a:lnTo>
                    <a:pt x="1030401" y="772071"/>
                  </a:lnTo>
                  <a:lnTo>
                    <a:pt x="1030401" y="735266"/>
                  </a:lnTo>
                  <a:lnTo>
                    <a:pt x="993597" y="735266"/>
                  </a:lnTo>
                  <a:lnTo>
                    <a:pt x="993597" y="808863"/>
                  </a:lnTo>
                  <a:lnTo>
                    <a:pt x="1030401" y="808863"/>
                  </a:lnTo>
                  <a:lnTo>
                    <a:pt x="1030401" y="882472"/>
                  </a:lnTo>
                  <a:lnTo>
                    <a:pt x="1067206" y="882472"/>
                  </a:lnTo>
                  <a:lnTo>
                    <a:pt x="1103998" y="882472"/>
                  </a:lnTo>
                  <a:lnTo>
                    <a:pt x="1103998" y="845667"/>
                  </a:lnTo>
                  <a:lnTo>
                    <a:pt x="1067206" y="845667"/>
                  </a:lnTo>
                  <a:lnTo>
                    <a:pt x="1067206" y="808863"/>
                  </a:lnTo>
                  <a:lnTo>
                    <a:pt x="1103998" y="808863"/>
                  </a:lnTo>
                  <a:lnTo>
                    <a:pt x="1103998" y="772071"/>
                  </a:lnTo>
                  <a:close/>
                </a:path>
                <a:path w="1214755" h="882650">
                  <a:moveTo>
                    <a:pt x="1140802" y="808863"/>
                  </a:moveTo>
                  <a:lnTo>
                    <a:pt x="1103998" y="808863"/>
                  </a:lnTo>
                  <a:lnTo>
                    <a:pt x="1103998" y="845667"/>
                  </a:lnTo>
                  <a:lnTo>
                    <a:pt x="1140802" y="845667"/>
                  </a:lnTo>
                  <a:lnTo>
                    <a:pt x="1140802" y="808863"/>
                  </a:lnTo>
                  <a:close/>
                </a:path>
                <a:path w="1214755" h="882650">
                  <a:moveTo>
                    <a:pt x="1177607" y="661670"/>
                  </a:moveTo>
                  <a:lnTo>
                    <a:pt x="1140802" y="661670"/>
                  </a:lnTo>
                  <a:lnTo>
                    <a:pt x="1140802" y="698461"/>
                  </a:lnTo>
                  <a:lnTo>
                    <a:pt x="1177607" y="698461"/>
                  </a:lnTo>
                  <a:lnTo>
                    <a:pt x="1177607" y="661670"/>
                  </a:lnTo>
                  <a:close/>
                </a:path>
                <a:path w="1214755" h="882650">
                  <a:moveTo>
                    <a:pt x="1214399" y="735266"/>
                  </a:moveTo>
                  <a:lnTo>
                    <a:pt x="1177607" y="735266"/>
                  </a:lnTo>
                  <a:lnTo>
                    <a:pt x="1140802" y="735266"/>
                  </a:lnTo>
                  <a:lnTo>
                    <a:pt x="1103998" y="735266"/>
                  </a:lnTo>
                  <a:lnTo>
                    <a:pt x="1103998" y="772071"/>
                  </a:lnTo>
                  <a:lnTo>
                    <a:pt x="1140802" y="772071"/>
                  </a:lnTo>
                  <a:lnTo>
                    <a:pt x="1140802" y="808863"/>
                  </a:lnTo>
                  <a:lnTo>
                    <a:pt x="1177607" y="808863"/>
                  </a:lnTo>
                  <a:lnTo>
                    <a:pt x="1177607" y="845667"/>
                  </a:lnTo>
                  <a:lnTo>
                    <a:pt x="1214399" y="845667"/>
                  </a:lnTo>
                  <a:lnTo>
                    <a:pt x="1214399" y="735266"/>
                  </a:lnTo>
                  <a:close/>
                </a:path>
                <a:path w="1214755" h="882650">
                  <a:moveTo>
                    <a:pt x="1214399" y="477659"/>
                  </a:moveTo>
                  <a:lnTo>
                    <a:pt x="1177607" y="477659"/>
                  </a:lnTo>
                  <a:lnTo>
                    <a:pt x="1140802" y="477659"/>
                  </a:lnTo>
                  <a:lnTo>
                    <a:pt x="1140802" y="514464"/>
                  </a:lnTo>
                  <a:lnTo>
                    <a:pt x="1103998" y="514464"/>
                  </a:lnTo>
                  <a:lnTo>
                    <a:pt x="1103998" y="588060"/>
                  </a:lnTo>
                  <a:lnTo>
                    <a:pt x="1067206" y="588060"/>
                  </a:lnTo>
                  <a:lnTo>
                    <a:pt x="1067206" y="698461"/>
                  </a:lnTo>
                  <a:lnTo>
                    <a:pt x="1103998" y="698461"/>
                  </a:lnTo>
                  <a:lnTo>
                    <a:pt x="1103998" y="661670"/>
                  </a:lnTo>
                  <a:lnTo>
                    <a:pt x="1140802" y="661670"/>
                  </a:lnTo>
                  <a:lnTo>
                    <a:pt x="1140802" y="551268"/>
                  </a:lnTo>
                  <a:lnTo>
                    <a:pt x="1177607" y="551268"/>
                  </a:lnTo>
                  <a:lnTo>
                    <a:pt x="1177607" y="514464"/>
                  </a:lnTo>
                  <a:lnTo>
                    <a:pt x="1214399" y="514464"/>
                  </a:lnTo>
                  <a:lnTo>
                    <a:pt x="1214399" y="47765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7108" y="2887849"/>
              <a:ext cx="1509395" cy="1509395"/>
            </a:xfrm>
            <a:custGeom>
              <a:avLst/>
              <a:gdLst/>
              <a:ahLst/>
              <a:cxnLst/>
              <a:rect l="l" t="t" r="r" b="b"/>
              <a:pathLst>
                <a:path w="1509395" h="1509395">
                  <a:moveTo>
                    <a:pt x="183997" y="1325245"/>
                  </a:moveTo>
                  <a:lnTo>
                    <a:pt x="73596" y="1325245"/>
                  </a:lnTo>
                  <a:lnTo>
                    <a:pt x="73596" y="1435646"/>
                  </a:lnTo>
                  <a:lnTo>
                    <a:pt x="183997" y="1435646"/>
                  </a:lnTo>
                  <a:lnTo>
                    <a:pt x="183997" y="1325245"/>
                  </a:lnTo>
                  <a:close/>
                </a:path>
                <a:path w="1509395" h="1509395">
                  <a:moveTo>
                    <a:pt x="183997" y="74053"/>
                  </a:moveTo>
                  <a:lnTo>
                    <a:pt x="73596" y="74053"/>
                  </a:lnTo>
                  <a:lnTo>
                    <a:pt x="73596" y="184454"/>
                  </a:lnTo>
                  <a:lnTo>
                    <a:pt x="183997" y="184454"/>
                  </a:lnTo>
                  <a:lnTo>
                    <a:pt x="183997" y="74053"/>
                  </a:lnTo>
                  <a:close/>
                </a:path>
                <a:path w="1509395" h="1509395">
                  <a:moveTo>
                    <a:pt x="257594" y="1252220"/>
                  </a:moveTo>
                  <a:lnTo>
                    <a:pt x="220802" y="1252220"/>
                  </a:lnTo>
                  <a:lnTo>
                    <a:pt x="220802" y="1289050"/>
                  </a:lnTo>
                  <a:lnTo>
                    <a:pt x="220802" y="1471930"/>
                  </a:lnTo>
                  <a:lnTo>
                    <a:pt x="36804" y="1471930"/>
                  </a:lnTo>
                  <a:lnTo>
                    <a:pt x="36804" y="1289050"/>
                  </a:lnTo>
                  <a:lnTo>
                    <a:pt x="220802" y="1289050"/>
                  </a:lnTo>
                  <a:lnTo>
                    <a:pt x="220802" y="1252220"/>
                  </a:lnTo>
                  <a:lnTo>
                    <a:pt x="0" y="1252220"/>
                  </a:lnTo>
                  <a:lnTo>
                    <a:pt x="0" y="1289050"/>
                  </a:lnTo>
                  <a:lnTo>
                    <a:pt x="0" y="1471930"/>
                  </a:lnTo>
                  <a:lnTo>
                    <a:pt x="0" y="1508760"/>
                  </a:lnTo>
                  <a:lnTo>
                    <a:pt x="257594" y="1508760"/>
                  </a:lnTo>
                  <a:lnTo>
                    <a:pt x="257594" y="1472450"/>
                  </a:lnTo>
                  <a:lnTo>
                    <a:pt x="257594" y="1471930"/>
                  </a:lnTo>
                  <a:lnTo>
                    <a:pt x="257594" y="1289050"/>
                  </a:lnTo>
                  <a:lnTo>
                    <a:pt x="257594" y="1288453"/>
                  </a:lnTo>
                  <a:lnTo>
                    <a:pt x="257594" y="1252220"/>
                  </a:lnTo>
                  <a:close/>
                </a:path>
                <a:path w="1509395" h="1509395">
                  <a:moveTo>
                    <a:pt x="257594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220980"/>
                  </a:lnTo>
                  <a:lnTo>
                    <a:pt x="0" y="257810"/>
                  </a:lnTo>
                  <a:lnTo>
                    <a:pt x="257594" y="257810"/>
                  </a:lnTo>
                  <a:lnTo>
                    <a:pt x="257594" y="221246"/>
                  </a:lnTo>
                  <a:lnTo>
                    <a:pt x="257594" y="220980"/>
                  </a:lnTo>
                  <a:lnTo>
                    <a:pt x="257594" y="37249"/>
                  </a:lnTo>
                  <a:lnTo>
                    <a:pt x="220802" y="37249"/>
                  </a:lnTo>
                  <a:lnTo>
                    <a:pt x="220802" y="220980"/>
                  </a:lnTo>
                  <a:lnTo>
                    <a:pt x="36804" y="220980"/>
                  </a:lnTo>
                  <a:lnTo>
                    <a:pt x="36804" y="36830"/>
                  </a:lnTo>
                  <a:lnTo>
                    <a:pt x="257594" y="36830"/>
                  </a:lnTo>
                  <a:lnTo>
                    <a:pt x="257594" y="0"/>
                  </a:lnTo>
                  <a:close/>
                </a:path>
                <a:path w="1509395" h="1509395">
                  <a:moveTo>
                    <a:pt x="515200" y="1215885"/>
                  </a:moveTo>
                  <a:lnTo>
                    <a:pt x="478396" y="1215885"/>
                  </a:lnTo>
                  <a:lnTo>
                    <a:pt x="441604" y="1215885"/>
                  </a:lnTo>
                  <a:lnTo>
                    <a:pt x="404799" y="1215885"/>
                  </a:lnTo>
                  <a:lnTo>
                    <a:pt x="404799" y="1252715"/>
                  </a:lnTo>
                  <a:lnTo>
                    <a:pt x="441604" y="1252715"/>
                  </a:lnTo>
                  <a:lnTo>
                    <a:pt x="441604" y="1289545"/>
                  </a:lnTo>
                  <a:lnTo>
                    <a:pt x="478396" y="1289545"/>
                  </a:lnTo>
                  <a:lnTo>
                    <a:pt x="515200" y="1289545"/>
                  </a:lnTo>
                  <a:lnTo>
                    <a:pt x="515200" y="1215885"/>
                  </a:lnTo>
                  <a:close/>
                </a:path>
                <a:path w="1509395" h="1509395">
                  <a:moveTo>
                    <a:pt x="625602" y="1289545"/>
                  </a:moveTo>
                  <a:lnTo>
                    <a:pt x="588797" y="1289545"/>
                  </a:lnTo>
                  <a:lnTo>
                    <a:pt x="588797" y="1326375"/>
                  </a:lnTo>
                  <a:lnTo>
                    <a:pt x="625602" y="1326375"/>
                  </a:lnTo>
                  <a:lnTo>
                    <a:pt x="625602" y="1289545"/>
                  </a:lnTo>
                  <a:close/>
                </a:path>
                <a:path w="1509395" h="1509395">
                  <a:moveTo>
                    <a:pt x="809599" y="1472450"/>
                  </a:moveTo>
                  <a:lnTo>
                    <a:pt x="772807" y="1472450"/>
                  </a:lnTo>
                  <a:lnTo>
                    <a:pt x="772807" y="1509255"/>
                  </a:lnTo>
                  <a:lnTo>
                    <a:pt x="809599" y="1509255"/>
                  </a:lnTo>
                  <a:lnTo>
                    <a:pt x="809599" y="1472450"/>
                  </a:lnTo>
                  <a:close/>
                </a:path>
                <a:path w="1509395" h="1509395">
                  <a:moveTo>
                    <a:pt x="809599" y="1179055"/>
                  </a:moveTo>
                  <a:lnTo>
                    <a:pt x="772807" y="1179055"/>
                  </a:lnTo>
                  <a:lnTo>
                    <a:pt x="736003" y="1179055"/>
                  </a:lnTo>
                  <a:lnTo>
                    <a:pt x="736003" y="1215885"/>
                  </a:lnTo>
                  <a:lnTo>
                    <a:pt x="699198" y="1215885"/>
                  </a:lnTo>
                  <a:lnTo>
                    <a:pt x="699198" y="1142225"/>
                  </a:lnTo>
                  <a:lnTo>
                    <a:pt x="736003" y="1142225"/>
                  </a:lnTo>
                  <a:lnTo>
                    <a:pt x="736003" y="1105395"/>
                  </a:lnTo>
                  <a:lnTo>
                    <a:pt x="699198" y="1105395"/>
                  </a:lnTo>
                  <a:lnTo>
                    <a:pt x="662393" y="1105395"/>
                  </a:lnTo>
                  <a:lnTo>
                    <a:pt x="662393" y="1179055"/>
                  </a:lnTo>
                  <a:lnTo>
                    <a:pt x="625602" y="1179055"/>
                  </a:lnTo>
                  <a:lnTo>
                    <a:pt x="625602" y="1215885"/>
                  </a:lnTo>
                  <a:lnTo>
                    <a:pt x="588797" y="1215885"/>
                  </a:lnTo>
                  <a:lnTo>
                    <a:pt x="588797" y="1105395"/>
                  </a:lnTo>
                  <a:lnTo>
                    <a:pt x="625602" y="1105395"/>
                  </a:lnTo>
                  <a:lnTo>
                    <a:pt x="662393" y="1105395"/>
                  </a:lnTo>
                  <a:lnTo>
                    <a:pt x="662393" y="1068565"/>
                  </a:lnTo>
                  <a:lnTo>
                    <a:pt x="625602" y="1068565"/>
                  </a:lnTo>
                  <a:lnTo>
                    <a:pt x="625602" y="1031735"/>
                  </a:lnTo>
                  <a:lnTo>
                    <a:pt x="588797" y="1031735"/>
                  </a:lnTo>
                  <a:lnTo>
                    <a:pt x="588797" y="1068565"/>
                  </a:lnTo>
                  <a:lnTo>
                    <a:pt x="551992" y="1068565"/>
                  </a:lnTo>
                  <a:lnTo>
                    <a:pt x="551992" y="1031735"/>
                  </a:lnTo>
                  <a:lnTo>
                    <a:pt x="515200" y="1031735"/>
                  </a:lnTo>
                  <a:lnTo>
                    <a:pt x="515200" y="1068565"/>
                  </a:lnTo>
                  <a:lnTo>
                    <a:pt x="478396" y="1068565"/>
                  </a:lnTo>
                  <a:lnTo>
                    <a:pt x="478396" y="1105395"/>
                  </a:lnTo>
                  <a:lnTo>
                    <a:pt x="441604" y="1105395"/>
                  </a:lnTo>
                  <a:lnTo>
                    <a:pt x="441604" y="1142225"/>
                  </a:lnTo>
                  <a:lnTo>
                    <a:pt x="478396" y="1142225"/>
                  </a:lnTo>
                  <a:lnTo>
                    <a:pt x="515200" y="1142225"/>
                  </a:lnTo>
                  <a:lnTo>
                    <a:pt x="551992" y="1142225"/>
                  </a:lnTo>
                  <a:lnTo>
                    <a:pt x="551992" y="1252715"/>
                  </a:lnTo>
                  <a:lnTo>
                    <a:pt x="588797" y="1252715"/>
                  </a:lnTo>
                  <a:lnTo>
                    <a:pt x="625602" y="1252715"/>
                  </a:lnTo>
                  <a:lnTo>
                    <a:pt x="662393" y="1252715"/>
                  </a:lnTo>
                  <a:lnTo>
                    <a:pt x="662393" y="1326375"/>
                  </a:lnTo>
                  <a:lnTo>
                    <a:pt x="699198" y="1326375"/>
                  </a:lnTo>
                  <a:lnTo>
                    <a:pt x="699198" y="1252715"/>
                  </a:lnTo>
                  <a:lnTo>
                    <a:pt x="736003" y="1252715"/>
                  </a:lnTo>
                  <a:lnTo>
                    <a:pt x="772807" y="1252715"/>
                  </a:lnTo>
                  <a:lnTo>
                    <a:pt x="772807" y="1215885"/>
                  </a:lnTo>
                  <a:lnTo>
                    <a:pt x="809599" y="1215885"/>
                  </a:lnTo>
                  <a:lnTo>
                    <a:pt x="809599" y="1179055"/>
                  </a:lnTo>
                  <a:close/>
                </a:path>
                <a:path w="1509395" h="1509395">
                  <a:moveTo>
                    <a:pt x="920000" y="1472450"/>
                  </a:moveTo>
                  <a:lnTo>
                    <a:pt x="883196" y="1472450"/>
                  </a:lnTo>
                  <a:lnTo>
                    <a:pt x="883196" y="1509255"/>
                  </a:lnTo>
                  <a:lnTo>
                    <a:pt x="920000" y="1509255"/>
                  </a:lnTo>
                  <a:lnTo>
                    <a:pt x="920000" y="1472450"/>
                  </a:lnTo>
                  <a:close/>
                </a:path>
                <a:path w="1509395" h="1509395">
                  <a:moveTo>
                    <a:pt x="993597" y="1472450"/>
                  </a:moveTo>
                  <a:lnTo>
                    <a:pt x="956805" y="1472450"/>
                  </a:lnTo>
                  <a:lnTo>
                    <a:pt x="956805" y="1509255"/>
                  </a:lnTo>
                  <a:lnTo>
                    <a:pt x="993597" y="1509255"/>
                  </a:lnTo>
                  <a:lnTo>
                    <a:pt x="993597" y="1472450"/>
                  </a:lnTo>
                  <a:close/>
                </a:path>
                <a:path w="1509395" h="1509395">
                  <a:moveTo>
                    <a:pt x="1214399" y="1472450"/>
                  </a:moveTo>
                  <a:lnTo>
                    <a:pt x="1177594" y="1472450"/>
                  </a:lnTo>
                  <a:lnTo>
                    <a:pt x="1140802" y="1472450"/>
                  </a:lnTo>
                  <a:lnTo>
                    <a:pt x="1140802" y="1509255"/>
                  </a:lnTo>
                  <a:lnTo>
                    <a:pt x="1177594" y="1509255"/>
                  </a:lnTo>
                  <a:lnTo>
                    <a:pt x="1214399" y="1509255"/>
                  </a:lnTo>
                  <a:lnTo>
                    <a:pt x="1214399" y="1472450"/>
                  </a:lnTo>
                  <a:close/>
                </a:path>
                <a:path w="1509395" h="1509395">
                  <a:moveTo>
                    <a:pt x="1287995" y="1251648"/>
                  </a:moveTo>
                  <a:lnTo>
                    <a:pt x="1251204" y="1251648"/>
                  </a:lnTo>
                  <a:lnTo>
                    <a:pt x="1251204" y="1288453"/>
                  </a:lnTo>
                  <a:lnTo>
                    <a:pt x="1287995" y="1288453"/>
                  </a:lnTo>
                  <a:lnTo>
                    <a:pt x="1287995" y="1251648"/>
                  </a:lnTo>
                  <a:close/>
                </a:path>
                <a:path w="1509395" h="1509395">
                  <a:moveTo>
                    <a:pt x="1361605" y="1178560"/>
                  </a:moveTo>
                  <a:lnTo>
                    <a:pt x="1177594" y="1178560"/>
                  </a:lnTo>
                  <a:lnTo>
                    <a:pt x="1177594" y="1215390"/>
                  </a:lnTo>
                  <a:lnTo>
                    <a:pt x="1177594" y="1325880"/>
                  </a:lnTo>
                  <a:lnTo>
                    <a:pt x="1177594" y="1361440"/>
                  </a:lnTo>
                  <a:lnTo>
                    <a:pt x="1361605" y="1361440"/>
                  </a:lnTo>
                  <a:lnTo>
                    <a:pt x="1361605" y="1325880"/>
                  </a:lnTo>
                  <a:lnTo>
                    <a:pt x="1214399" y="1325880"/>
                  </a:lnTo>
                  <a:lnTo>
                    <a:pt x="1214399" y="1215390"/>
                  </a:lnTo>
                  <a:lnTo>
                    <a:pt x="1324800" y="1215390"/>
                  </a:lnTo>
                  <a:lnTo>
                    <a:pt x="1324800" y="1325245"/>
                  </a:lnTo>
                  <a:lnTo>
                    <a:pt x="1361605" y="1325245"/>
                  </a:lnTo>
                  <a:lnTo>
                    <a:pt x="1361605" y="1215390"/>
                  </a:lnTo>
                  <a:lnTo>
                    <a:pt x="1361605" y="1214843"/>
                  </a:lnTo>
                  <a:lnTo>
                    <a:pt x="1361605" y="1178560"/>
                  </a:lnTo>
                  <a:close/>
                </a:path>
                <a:path w="1509395" h="1509395">
                  <a:moveTo>
                    <a:pt x="1435201" y="74053"/>
                  </a:moveTo>
                  <a:lnTo>
                    <a:pt x="1324800" y="74053"/>
                  </a:lnTo>
                  <a:lnTo>
                    <a:pt x="1324800" y="184454"/>
                  </a:lnTo>
                  <a:lnTo>
                    <a:pt x="1435201" y="184454"/>
                  </a:lnTo>
                  <a:lnTo>
                    <a:pt x="1435201" y="74053"/>
                  </a:lnTo>
                  <a:close/>
                </a:path>
                <a:path w="1509395" h="1509395">
                  <a:moveTo>
                    <a:pt x="1508798" y="0"/>
                  </a:moveTo>
                  <a:lnTo>
                    <a:pt x="1251204" y="0"/>
                  </a:lnTo>
                  <a:lnTo>
                    <a:pt x="1251204" y="36830"/>
                  </a:lnTo>
                  <a:lnTo>
                    <a:pt x="1251204" y="220980"/>
                  </a:lnTo>
                  <a:lnTo>
                    <a:pt x="1251204" y="257810"/>
                  </a:lnTo>
                  <a:lnTo>
                    <a:pt x="1508798" y="257810"/>
                  </a:lnTo>
                  <a:lnTo>
                    <a:pt x="1508798" y="221246"/>
                  </a:lnTo>
                  <a:lnTo>
                    <a:pt x="1508798" y="220980"/>
                  </a:lnTo>
                  <a:lnTo>
                    <a:pt x="1508798" y="37249"/>
                  </a:lnTo>
                  <a:lnTo>
                    <a:pt x="1472006" y="37249"/>
                  </a:lnTo>
                  <a:lnTo>
                    <a:pt x="1472006" y="220980"/>
                  </a:lnTo>
                  <a:lnTo>
                    <a:pt x="1287995" y="220980"/>
                  </a:lnTo>
                  <a:lnTo>
                    <a:pt x="1287995" y="36830"/>
                  </a:lnTo>
                  <a:lnTo>
                    <a:pt x="1508798" y="36830"/>
                  </a:lnTo>
                  <a:lnTo>
                    <a:pt x="150879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28782" y="1995913"/>
            <a:ext cx="5452110" cy="6362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1560"/>
              </a:lnSpc>
              <a:spcBef>
                <a:spcPts val="25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NOTICE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HOW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THREAD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MACHINE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BOLT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HAS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DRAWN.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CORRECT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TECHNIQUE</a:t>
            </a:r>
            <a:r>
              <a:rPr sz="14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EASIER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THAN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EACH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INDIVIDUAL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THREAD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" name="object 6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2119" y="910994"/>
            <a:ext cx="7512684" cy="499109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810"/>
              </a:spcBef>
              <a:tabLst>
                <a:tab pos="2118360" algn="l"/>
              </a:tabLst>
            </a:pPr>
            <a:r>
              <a:rPr sz="2550" spc="-15" baseline="3267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2550" spc="-112" baseline="3267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2550" spc="-15" baseline="3267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2550" baseline="3267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700" spc="-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https://technologystudent.com/despro_flsh/third11.html</a:t>
            </a:r>
            <a:endParaRPr sz="1700">
              <a:latin typeface="Arial"/>
              <a:cs typeface="Arial"/>
            </a:endParaRPr>
          </a:p>
        </p:txBody>
      </p:sp>
      <p:sp>
        <p:nvSpPr>
          <p:cNvPr id="64" name="object 6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4918" y="2447613"/>
            <a:ext cx="152781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700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85522" y="170326"/>
            <a:ext cx="5953125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b="1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2250" b="1" spc="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2250" b="1" spc="1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2250" b="1" spc="1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2250" b="1" spc="-10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endParaRPr sz="22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12440" y="520865"/>
            <a:ext cx="152844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technologystudent.com © 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2407" y="539722"/>
            <a:ext cx="572071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10230" algn="l"/>
              </a:tabLst>
            </a:pP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850" spc="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850" spc="1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850" spc="1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850" spc="9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93782" y="520534"/>
            <a:ext cx="754380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V.Ryan 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501" y="117089"/>
            <a:ext cx="14959330" cy="10457180"/>
          </a:xfrm>
          <a:custGeom>
            <a:avLst/>
            <a:gdLst/>
            <a:ahLst/>
            <a:cxnLst/>
            <a:rect l="l" t="t" r="r" b="b"/>
            <a:pathLst>
              <a:path w="14959330" h="10457180">
                <a:moveTo>
                  <a:pt x="0" y="0"/>
                </a:moveTo>
                <a:lnTo>
                  <a:pt x="14958755" y="0"/>
                </a:lnTo>
                <a:lnTo>
                  <a:pt x="14958755" y="10456603"/>
                </a:lnTo>
                <a:lnTo>
                  <a:pt x="0" y="1045660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9775" y="1458678"/>
            <a:ext cx="433959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446530" marR="5080" indent="-1434465">
              <a:lnSpc>
                <a:spcPts val="1560"/>
              </a:lnSpc>
              <a:spcBef>
                <a:spcPts val="25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BELOW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WOOD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SCREW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DRAWN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ITS</a:t>
            </a:r>
            <a:r>
              <a:rPr sz="14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EXACT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SIZE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(SCALE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1:1)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50572" y="4867957"/>
            <a:ext cx="59601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14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SPACE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BELOW,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DRAW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WOOD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SCREW</a:t>
            </a:r>
            <a:r>
              <a:rPr sz="14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spc="-8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SCALE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2:1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>
            <a:grpSpLocks noGrp="1" noUngrp="1" noRot="1" noMove="1" noResize="1"/>
          </p:cNvGrpSpPr>
          <p:nvPr/>
        </p:nvGrpSpPr>
        <p:grpSpPr>
          <a:xfrm>
            <a:off x="5416840" y="3085481"/>
            <a:ext cx="4359910" cy="1183005"/>
            <a:chOff x="5416840" y="3085481"/>
            <a:chExt cx="4359910" cy="1183005"/>
          </a:xfrm>
        </p:grpSpPr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18428" y="3087068"/>
              <a:ext cx="1179830" cy="1179830"/>
            </a:xfrm>
            <a:custGeom>
              <a:avLst/>
              <a:gdLst/>
              <a:ahLst/>
              <a:cxnLst/>
              <a:rect l="l" t="t" r="r" b="b"/>
              <a:pathLst>
                <a:path w="1179829" h="1179829">
                  <a:moveTo>
                    <a:pt x="589813" y="0"/>
                  </a:moveTo>
                  <a:lnTo>
                    <a:pt x="638186" y="1955"/>
                  </a:lnTo>
                  <a:lnTo>
                    <a:pt x="685483" y="7719"/>
                  </a:lnTo>
                  <a:lnTo>
                    <a:pt x="731551" y="17141"/>
                  </a:lnTo>
                  <a:lnTo>
                    <a:pt x="776239" y="30069"/>
                  </a:lnTo>
                  <a:lnTo>
                    <a:pt x="819394" y="46350"/>
                  </a:lnTo>
                  <a:lnTo>
                    <a:pt x="860865" y="65834"/>
                  </a:lnTo>
                  <a:lnTo>
                    <a:pt x="900500" y="88368"/>
                  </a:lnTo>
                  <a:lnTo>
                    <a:pt x="938148" y="113800"/>
                  </a:lnTo>
                  <a:lnTo>
                    <a:pt x="973656" y="141979"/>
                  </a:lnTo>
                  <a:lnTo>
                    <a:pt x="1006873" y="172753"/>
                  </a:lnTo>
                  <a:lnTo>
                    <a:pt x="1037647" y="205970"/>
                  </a:lnTo>
                  <a:lnTo>
                    <a:pt x="1065826" y="241478"/>
                  </a:lnTo>
                  <a:lnTo>
                    <a:pt x="1091258" y="279126"/>
                  </a:lnTo>
                  <a:lnTo>
                    <a:pt x="1113792" y="318761"/>
                  </a:lnTo>
                  <a:lnTo>
                    <a:pt x="1133275" y="360232"/>
                  </a:lnTo>
                  <a:lnTo>
                    <a:pt x="1149557" y="403387"/>
                  </a:lnTo>
                  <a:lnTo>
                    <a:pt x="1162485" y="448075"/>
                  </a:lnTo>
                  <a:lnTo>
                    <a:pt x="1171907" y="494143"/>
                  </a:lnTo>
                  <a:lnTo>
                    <a:pt x="1177671" y="541439"/>
                  </a:lnTo>
                  <a:lnTo>
                    <a:pt x="1179626" y="589813"/>
                  </a:lnTo>
                  <a:lnTo>
                    <a:pt x="1177671" y="638187"/>
                  </a:lnTo>
                  <a:lnTo>
                    <a:pt x="1171907" y="685484"/>
                  </a:lnTo>
                  <a:lnTo>
                    <a:pt x="1162485" y="731552"/>
                  </a:lnTo>
                  <a:lnTo>
                    <a:pt x="1149557" y="776240"/>
                  </a:lnTo>
                  <a:lnTo>
                    <a:pt x="1133275" y="819395"/>
                  </a:lnTo>
                  <a:lnTo>
                    <a:pt x="1113792" y="860867"/>
                  </a:lnTo>
                  <a:lnTo>
                    <a:pt x="1091258" y="900502"/>
                  </a:lnTo>
                  <a:lnTo>
                    <a:pt x="1065826" y="938150"/>
                  </a:lnTo>
                  <a:lnTo>
                    <a:pt x="1037647" y="973658"/>
                  </a:lnTo>
                  <a:lnTo>
                    <a:pt x="1006873" y="1006874"/>
                  </a:lnTo>
                  <a:lnTo>
                    <a:pt x="973656" y="1037648"/>
                  </a:lnTo>
                  <a:lnTo>
                    <a:pt x="938148" y="1065827"/>
                  </a:lnTo>
                  <a:lnTo>
                    <a:pt x="900500" y="1091259"/>
                  </a:lnTo>
                  <a:lnTo>
                    <a:pt x="860865" y="1113793"/>
                  </a:lnTo>
                  <a:lnTo>
                    <a:pt x="819394" y="1133276"/>
                  </a:lnTo>
                  <a:lnTo>
                    <a:pt x="776239" y="1149557"/>
                  </a:lnTo>
                  <a:lnTo>
                    <a:pt x="731551" y="1162485"/>
                  </a:lnTo>
                  <a:lnTo>
                    <a:pt x="685483" y="1171907"/>
                  </a:lnTo>
                  <a:lnTo>
                    <a:pt x="638186" y="1177671"/>
                  </a:lnTo>
                  <a:lnTo>
                    <a:pt x="589813" y="1179626"/>
                  </a:lnTo>
                  <a:lnTo>
                    <a:pt x="541439" y="1177671"/>
                  </a:lnTo>
                  <a:lnTo>
                    <a:pt x="494142" y="1171907"/>
                  </a:lnTo>
                  <a:lnTo>
                    <a:pt x="448074" y="1162485"/>
                  </a:lnTo>
                  <a:lnTo>
                    <a:pt x="403386" y="1149557"/>
                  </a:lnTo>
                  <a:lnTo>
                    <a:pt x="360230" y="1133276"/>
                  </a:lnTo>
                  <a:lnTo>
                    <a:pt x="318759" y="1113793"/>
                  </a:lnTo>
                  <a:lnTo>
                    <a:pt x="279124" y="1091259"/>
                  </a:lnTo>
                  <a:lnTo>
                    <a:pt x="241476" y="1065827"/>
                  </a:lnTo>
                  <a:lnTo>
                    <a:pt x="205968" y="1037648"/>
                  </a:lnTo>
                  <a:lnTo>
                    <a:pt x="172751" y="1006874"/>
                  </a:lnTo>
                  <a:lnTo>
                    <a:pt x="141978" y="973658"/>
                  </a:lnTo>
                  <a:lnTo>
                    <a:pt x="113799" y="938150"/>
                  </a:lnTo>
                  <a:lnTo>
                    <a:pt x="88367" y="900502"/>
                  </a:lnTo>
                  <a:lnTo>
                    <a:pt x="65833" y="860867"/>
                  </a:lnTo>
                  <a:lnTo>
                    <a:pt x="46350" y="819395"/>
                  </a:lnTo>
                  <a:lnTo>
                    <a:pt x="30068" y="776240"/>
                  </a:lnTo>
                  <a:lnTo>
                    <a:pt x="17141" y="731552"/>
                  </a:lnTo>
                  <a:lnTo>
                    <a:pt x="7719" y="685484"/>
                  </a:lnTo>
                  <a:lnTo>
                    <a:pt x="1955" y="638187"/>
                  </a:lnTo>
                  <a:lnTo>
                    <a:pt x="0" y="589813"/>
                  </a:lnTo>
                  <a:lnTo>
                    <a:pt x="1955" y="541439"/>
                  </a:lnTo>
                  <a:lnTo>
                    <a:pt x="7719" y="494143"/>
                  </a:lnTo>
                  <a:lnTo>
                    <a:pt x="17141" y="448075"/>
                  </a:lnTo>
                  <a:lnTo>
                    <a:pt x="30068" y="403387"/>
                  </a:lnTo>
                  <a:lnTo>
                    <a:pt x="46350" y="360232"/>
                  </a:lnTo>
                  <a:lnTo>
                    <a:pt x="65833" y="318761"/>
                  </a:lnTo>
                  <a:lnTo>
                    <a:pt x="88367" y="279126"/>
                  </a:lnTo>
                  <a:lnTo>
                    <a:pt x="113799" y="241478"/>
                  </a:lnTo>
                  <a:lnTo>
                    <a:pt x="141978" y="205970"/>
                  </a:lnTo>
                  <a:lnTo>
                    <a:pt x="172751" y="172753"/>
                  </a:lnTo>
                  <a:lnTo>
                    <a:pt x="205968" y="141979"/>
                  </a:lnTo>
                  <a:lnTo>
                    <a:pt x="241476" y="113800"/>
                  </a:lnTo>
                  <a:lnTo>
                    <a:pt x="279124" y="88368"/>
                  </a:lnTo>
                  <a:lnTo>
                    <a:pt x="318759" y="65834"/>
                  </a:lnTo>
                  <a:lnTo>
                    <a:pt x="360230" y="46350"/>
                  </a:lnTo>
                  <a:lnTo>
                    <a:pt x="403386" y="30069"/>
                  </a:lnTo>
                  <a:lnTo>
                    <a:pt x="448074" y="17141"/>
                  </a:lnTo>
                  <a:lnTo>
                    <a:pt x="494142" y="7719"/>
                  </a:lnTo>
                  <a:lnTo>
                    <a:pt x="541439" y="1955"/>
                  </a:lnTo>
                  <a:lnTo>
                    <a:pt x="589813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92891" y="3279773"/>
              <a:ext cx="822960" cy="812800"/>
            </a:xfrm>
            <a:custGeom>
              <a:avLst/>
              <a:gdLst/>
              <a:ahLst/>
              <a:cxnLst/>
              <a:rect l="l" t="t" r="r" b="b"/>
              <a:pathLst>
                <a:path w="822960" h="812800">
                  <a:moveTo>
                    <a:pt x="478223" y="0"/>
                  </a:moveTo>
                  <a:lnTo>
                    <a:pt x="326141" y="0"/>
                  </a:lnTo>
                  <a:lnTo>
                    <a:pt x="306064" y="230546"/>
                  </a:lnTo>
                  <a:lnTo>
                    <a:pt x="292380" y="256424"/>
                  </a:lnTo>
                  <a:lnTo>
                    <a:pt x="274181" y="275978"/>
                  </a:lnTo>
                  <a:lnTo>
                    <a:pt x="251996" y="289952"/>
                  </a:lnTo>
                  <a:lnTo>
                    <a:pt x="226357" y="299091"/>
                  </a:lnTo>
                  <a:lnTo>
                    <a:pt x="0" y="318221"/>
                  </a:lnTo>
                  <a:lnTo>
                    <a:pt x="3185" y="484008"/>
                  </a:lnTo>
                  <a:lnTo>
                    <a:pt x="235921" y="506324"/>
                  </a:lnTo>
                  <a:lnTo>
                    <a:pt x="281354" y="530234"/>
                  </a:lnTo>
                  <a:lnTo>
                    <a:pt x="312436" y="571682"/>
                  </a:lnTo>
                  <a:lnTo>
                    <a:pt x="336350" y="812385"/>
                  </a:lnTo>
                  <a:lnTo>
                    <a:pt x="490974" y="807605"/>
                  </a:lnTo>
                  <a:lnTo>
                    <a:pt x="516484" y="570085"/>
                  </a:lnTo>
                  <a:lnTo>
                    <a:pt x="534008" y="531025"/>
                  </a:lnTo>
                  <a:lnTo>
                    <a:pt x="569087" y="504729"/>
                  </a:lnTo>
                  <a:lnTo>
                    <a:pt x="817764" y="476034"/>
                  </a:lnTo>
                  <a:lnTo>
                    <a:pt x="822545" y="305470"/>
                  </a:lnTo>
                  <a:lnTo>
                    <a:pt x="588214" y="294309"/>
                  </a:lnTo>
                  <a:lnTo>
                    <a:pt x="536404" y="270402"/>
                  </a:lnTo>
                  <a:lnTo>
                    <a:pt x="511699" y="227357"/>
                  </a:lnTo>
                  <a:lnTo>
                    <a:pt x="478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92891" y="3279773"/>
              <a:ext cx="4182110" cy="812800"/>
            </a:xfrm>
            <a:custGeom>
              <a:avLst/>
              <a:gdLst/>
              <a:ahLst/>
              <a:cxnLst/>
              <a:rect l="l" t="t" r="r" b="b"/>
              <a:pathLst>
                <a:path w="4182109" h="812800">
                  <a:moveTo>
                    <a:pt x="326141" y="0"/>
                  </a:moveTo>
                  <a:lnTo>
                    <a:pt x="364162" y="0"/>
                  </a:lnTo>
                  <a:lnTo>
                    <a:pt x="402182" y="0"/>
                  </a:lnTo>
                  <a:lnTo>
                    <a:pt x="440203" y="0"/>
                  </a:lnTo>
                  <a:lnTo>
                    <a:pt x="478223" y="0"/>
                  </a:lnTo>
                  <a:lnTo>
                    <a:pt x="484918" y="45471"/>
                  </a:lnTo>
                  <a:lnTo>
                    <a:pt x="491612" y="90943"/>
                  </a:lnTo>
                  <a:lnTo>
                    <a:pt x="498308" y="136414"/>
                  </a:lnTo>
                  <a:lnTo>
                    <a:pt x="505003" y="181885"/>
                  </a:lnTo>
                  <a:lnTo>
                    <a:pt x="511699" y="227357"/>
                  </a:lnTo>
                  <a:lnTo>
                    <a:pt x="536404" y="270402"/>
                  </a:lnTo>
                  <a:lnTo>
                    <a:pt x="588214" y="294309"/>
                  </a:lnTo>
                  <a:lnTo>
                    <a:pt x="635080" y="296542"/>
                  </a:lnTo>
                  <a:lnTo>
                    <a:pt x="681946" y="298774"/>
                  </a:lnTo>
                  <a:lnTo>
                    <a:pt x="728813" y="301005"/>
                  </a:lnTo>
                  <a:lnTo>
                    <a:pt x="775679" y="303237"/>
                  </a:lnTo>
                  <a:lnTo>
                    <a:pt x="822545" y="305470"/>
                  </a:lnTo>
                  <a:lnTo>
                    <a:pt x="821349" y="348111"/>
                  </a:lnTo>
                  <a:lnTo>
                    <a:pt x="820153" y="390752"/>
                  </a:lnTo>
                  <a:lnTo>
                    <a:pt x="818958" y="433393"/>
                  </a:lnTo>
                  <a:lnTo>
                    <a:pt x="817764" y="476034"/>
                  </a:lnTo>
                  <a:lnTo>
                    <a:pt x="768028" y="481773"/>
                  </a:lnTo>
                  <a:lnTo>
                    <a:pt x="718293" y="487512"/>
                  </a:lnTo>
                  <a:lnTo>
                    <a:pt x="668558" y="493251"/>
                  </a:lnTo>
                  <a:lnTo>
                    <a:pt x="618823" y="498990"/>
                  </a:lnTo>
                  <a:lnTo>
                    <a:pt x="569087" y="504729"/>
                  </a:lnTo>
                  <a:lnTo>
                    <a:pt x="548757" y="515849"/>
                  </a:lnTo>
                  <a:lnTo>
                    <a:pt x="523647" y="549393"/>
                  </a:lnTo>
                  <a:lnTo>
                    <a:pt x="511382" y="617589"/>
                  </a:lnTo>
                  <a:lnTo>
                    <a:pt x="506280" y="665093"/>
                  </a:lnTo>
                  <a:lnTo>
                    <a:pt x="501178" y="712597"/>
                  </a:lnTo>
                  <a:lnTo>
                    <a:pt x="496076" y="760101"/>
                  </a:lnTo>
                  <a:lnTo>
                    <a:pt x="490974" y="807605"/>
                  </a:lnTo>
                  <a:lnTo>
                    <a:pt x="452318" y="808801"/>
                  </a:lnTo>
                  <a:lnTo>
                    <a:pt x="413662" y="809997"/>
                  </a:lnTo>
                  <a:lnTo>
                    <a:pt x="375006" y="811192"/>
                  </a:lnTo>
                  <a:lnTo>
                    <a:pt x="336350" y="812385"/>
                  </a:lnTo>
                  <a:lnTo>
                    <a:pt x="331567" y="764246"/>
                  </a:lnTo>
                  <a:lnTo>
                    <a:pt x="326785" y="716105"/>
                  </a:lnTo>
                  <a:lnTo>
                    <a:pt x="322002" y="667964"/>
                  </a:lnTo>
                  <a:lnTo>
                    <a:pt x="317220" y="619823"/>
                  </a:lnTo>
                  <a:lnTo>
                    <a:pt x="312436" y="571682"/>
                  </a:lnTo>
                  <a:lnTo>
                    <a:pt x="281354" y="530234"/>
                  </a:lnTo>
                  <a:lnTo>
                    <a:pt x="235921" y="506324"/>
                  </a:lnTo>
                  <a:lnTo>
                    <a:pt x="189375" y="501860"/>
                  </a:lnTo>
                  <a:lnTo>
                    <a:pt x="142828" y="497397"/>
                  </a:lnTo>
                  <a:lnTo>
                    <a:pt x="96281" y="492934"/>
                  </a:lnTo>
                  <a:lnTo>
                    <a:pt x="49733" y="488471"/>
                  </a:lnTo>
                  <a:lnTo>
                    <a:pt x="3185" y="484008"/>
                  </a:lnTo>
                  <a:lnTo>
                    <a:pt x="2388" y="442561"/>
                  </a:lnTo>
                  <a:lnTo>
                    <a:pt x="1592" y="401115"/>
                  </a:lnTo>
                  <a:lnTo>
                    <a:pt x="796" y="359668"/>
                  </a:lnTo>
                  <a:lnTo>
                    <a:pt x="0" y="318221"/>
                  </a:lnTo>
                  <a:lnTo>
                    <a:pt x="56588" y="313439"/>
                  </a:lnTo>
                  <a:lnTo>
                    <a:pt x="113178" y="308656"/>
                  </a:lnTo>
                  <a:lnTo>
                    <a:pt x="169767" y="303873"/>
                  </a:lnTo>
                  <a:lnTo>
                    <a:pt x="226357" y="299091"/>
                  </a:lnTo>
                  <a:lnTo>
                    <a:pt x="251996" y="289952"/>
                  </a:lnTo>
                  <a:lnTo>
                    <a:pt x="274181" y="275978"/>
                  </a:lnTo>
                  <a:lnTo>
                    <a:pt x="292380" y="256424"/>
                  </a:lnTo>
                  <a:lnTo>
                    <a:pt x="306064" y="230546"/>
                  </a:lnTo>
                  <a:lnTo>
                    <a:pt x="310080" y="184437"/>
                  </a:lnTo>
                  <a:lnTo>
                    <a:pt x="314095" y="138328"/>
                  </a:lnTo>
                  <a:lnTo>
                    <a:pt x="318110" y="92218"/>
                  </a:lnTo>
                  <a:lnTo>
                    <a:pt x="322125" y="46109"/>
                  </a:lnTo>
                  <a:lnTo>
                    <a:pt x="326141" y="0"/>
                  </a:lnTo>
                  <a:close/>
                </a:path>
                <a:path w="4182109" h="812800">
                  <a:moveTo>
                    <a:pt x="2362921" y="242502"/>
                  </a:moveTo>
                  <a:lnTo>
                    <a:pt x="2413932" y="243044"/>
                  </a:lnTo>
                  <a:lnTo>
                    <a:pt x="2464942" y="243585"/>
                  </a:lnTo>
                  <a:lnTo>
                    <a:pt x="2515953" y="244126"/>
                  </a:lnTo>
                  <a:lnTo>
                    <a:pt x="2566964" y="244668"/>
                  </a:lnTo>
                  <a:lnTo>
                    <a:pt x="2617975" y="245209"/>
                  </a:lnTo>
                  <a:lnTo>
                    <a:pt x="2668985" y="245750"/>
                  </a:lnTo>
                  <a:lnTo>
                    <a:pt x="2719996" y="246292"/>
                  </a:lnTo>
                  <a:lnTo>
                    <a:pt x="2771007" y="246833"/>
                  </a:lnTo>
                  <a:lnTo>
                    <a:pt x="2822018" y="247375"/>
                  </a:lnTo>
                  <a:lnTo>
                    <a:pt x="2873029" y="247916"/>
                  </a:lnTo>
                  <a:lnTo>
                    <a:pt x="2924039" y="248457"/>
                  </a:lnTo>
                  <a:lnTo>
                    <a:pt x="2975050" y="248999"/>
                  </a:lnTo>
                  <a:lnTo>
                    <a:pt x="3026061" y="249540"/>
                  </a:lnTo>
                  <a:lnTo>
                    <a:pt x="3077072" y="250081"/>
                  </a:lnTo>
                  <a:lnTo>
                    <a:pt x="3128083" y="250623"/>
                  </a:lnTo>
                  <a:lnTo>
                    <a:pt x="3179094" y="251164"/>
                  </a:lnTo>
                  <a:lnTo>
                    <a:pt x="3230104" y="251705"/>
                  </a:lnTo>
                  <a:lnTo>
                    <a:pt x="3281115" y="252246"/>
                  </a:lnTo>
                  <a:lnTo>
                    <a:pt x="3332126" y="252788"/>
                  </a:lnTo>
                  <a:lnTo>
                    <a:pt x="3383137" y="253329"/>
                  </a:lnTo>
                  <a:lnTo>
                    <a:pt x="3434148" y="253870"/>
                  </a:lnTo>
                  <a:lnTo>
                    <a:pt x="3485159" y="254411"/>
                  </a:lnTo>
                  <a:lnTo>
                    <a:pt x="3536169" y="254953"/>
                  </a:lnTo>
                  <a:lnTo>
                    <a:pt x="3587180" y="255494"/>
                  </a:lnTo>
                  <a:lnTo>
                    <a:pt x="3638191" y="256035"/>
                  </a:lnTo>
                  <a:lnTo>
                    <a:pt x="3689202" y="256576"/>
                  </a:lnTo>
                  <a:lnTo>
                    <a:pt x="3740213" y="257117"/>
                  </a:lnTo>
                  <a:lnTo>
                    <a:pt x="3791224" y="257658"/>
                  </a:lnTo>
                  <a:lnTo>
                    <a:pt x="3842235" y="258199"/>
                  </a:lnTo>
                  <a:lnTo>
                    <a:pt x="3893245" y="258740"/>
                  </a:lnTo>
                  <a:lnTo>
                    <a:pt x="3944256" y="259281"/>
                  </a:lnTo>
                  <a:lnTo>
                    <a:pt x="4005495" y="277694"/>
                  </a:lnTo>
                  <a:lnTo>
                    <a:pt x="4057405" y="295723"/>
                  </a:lnTo>
                  <a:lnTo>
                    <a:pt x="4100126" y="313431"/>
                  </a:lnTo>
                  <a:lnTo>
                    <a:pt x="4158569" y="348145"/>
                  </a:lnTo>
                  <a:lnTo>
                    <a:pt x="4181951" y="382351"/>
                  </a:lnTo>
                  <a:lnTo>
                    <a:pt x="4180847" y="399424"/>
                  </a:lnTo>
                  <a:lnTo>
                    <a:pt x="4153755" y="433832"/>
                  </a:lnTo>
                  <a:lnTo>
                    <a:pt x="4094423" y="469018"/>
                  </a:lnTo>
                  <a:lnTo>
                    <a:pt x="4053020" y="487064"/>
                  </a:lnTo>
                  <a:lnTo>
                    <a:pt x="4003981" y="505497"/>
                  </a:lnTo>
                  <a:lnTo>
                    <a:pt x="3947445" y="524382"/>
                  </a:lnTo>
                  <a:lnTo>
                    <a:pt x="2359734" y="541162"/>
                  </a:lnTo>
                  <a:lnTo>
                    <a:pt x="2362921" y="242502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29894" y="3433143"/>
              <a:ext cx="200660" cy="483870"/>
            </a:xfrm>
            <a:custGeom>
              <a:avLst/>
              <a:gdLst/>
              <a:ahLst/>
              <a:cxnLst/>
              <a:rect l="l" t="t" r="r" b="b"/>
              <a:pathLst>
                <a:path w="200659" h="483870">
                  <a:moveTo>
                    <a:pt x="35041" y="0"/>
                  </a:moveTo>
                  <a:lnTo>
                    <a:pt x="0" y="66017"/>
                  </a:lnTo>
                  <a:lnTo>
                    <a:pt x="102440" y="446760"/>
                  </a:lnTo>
                  <a:lnTo>
                    <a:pt x="165163" y="483638"/>
                  </a:lnTo>
                  <a:lnTo>
                    <a:pt x="200202" y="417621"/>
                  </a:lnTo>
                  <a:lnTo>
                    <a:pt x="97764" y="36878"/>
                  </a:lnTo>
                  <a:lnTo>
                    <a:pt x="35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29894" y="3433143"/>
              <a:ext cx="200660" cy="483870"/>
            </a:xfrm>
            <a:custGeom>
              <a:avLst/>
              <a:gdLst/>
              <a:ahLst/>
              <a:cxnLst/>
              <a:rect l="l" t="t" r="r" b="b"/>
              <a:pathLst>
                <a:path w="200659" h="483870">
                  <a:moveTo>
                    <a:pt x="35041" y="0"/>
                  </a:moveTo>
                  <a:lnTo>
                    <a:pt x="97764" y="36878"/>
                  </a:lnTo>
                  <a:lnTo>
                    <a:pt x="200202" y="417621"/>
                  </a:lnTo>
                  <a:lnTo>
                    <a:pt x="165163" y="483638"/>
                  </a:lnTo>
                  <a:lnTo>
                    <a:pt x="102440" y="446760"/>
                  </a:lnTo>
                  <a:lnTo>
                    <a:pt x="0" y="66017"/>
                  </a:lnTo>
                  <a:lnTo>
                    <a:pt x="35041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62947" y="3433143"/>
              <a:ext cx="200660" cy="483870"/>
            </a:xfrm>
            <a:custGeom>
              <a:avLst/>
              <a:gdLst/>
              <a:ahLst/>
              <a:cxnLst/>
              <a:rect l="l" t="t" r="r" b="b"/>
              <a:pathLst>
                <a:path w="200659" h="483870">
                  <a:moveTo>
                    <a:pt x="35043" y="0"/>
                  </a:moveTo>
                  <a:lnTo>
                    <a:pt x="0" y="66017"/>
                  </a:lnTo>
                  <a:lnTo>
                    <a:pt x="102442" y="446760"/>
                  </a:lnTo>
                  <a:lnTo>
                    <a:pt x="165164" y="483638"/>
                  </a:lnTo>
                  <a:lnTo>
                    <a:pt x="200206" y="417621"/>
                  </a:lnTo>
                  <a:lnTo>
                    <a:pt x="97768" y="36878"/>
                  </a:lnTo>
                  <a:lnTo>
                    <a:pt x="35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362947" y="3433143"/>
              <a:ext cx="200660" cy="483870"/>
            </a:xfrm>
            <a:custGeom>
              <a:avLst/>
              <a:gdLst/>
              <a:ahLst/>
              <a:cxnLst/>
              <a:rect l="l" t="t" r="r" b="b"/>
              <a:pathLst>
                <a:path w="200659" h="483870">
                  <a:moveTo>
                    <a:pt x="35043" y="0"/>
                  </a:moveTo>
                  <a:lnTo>
                    <a:pt x="97768" y="36878"/>
                  </a:lnTo>
                  <a:lnTo>
                    <a:pt x="200206" y="417621"/>
                  </a:lnTo>
                  <a:lnTo>
                    <a:pt x="165164" y="483638"/>
                  </a:lnTo>
                  <a:lnTo>
                    <a:pt x="102442" y="446760"/>
                  </a:lnTo>
                  <a:lnTo>
                    <a:pt x="0" y="66017"/>
                  </a:lnTo>
                  <a:lnTo>
                    <a:pt x="35043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10155" y="3445091"/>
              <a:ext cx="186690" cy="450215"/>
            </a:xfrm>
            <a:custGeom>
              <a:avLst/>
              <a:gdLst/>
              <a:ahLst/>
              <a:cxnLst/>
              <a:rect l="l" t="t" r="r" b="b"/>
              <a:pathLst>
                <a:path w="186690" h="450214">
                  <a:moveTo>
                    <a:pt x="32572" y="0"/>
                  </a:moveTo>
                  <a:lnTo>
                    <a:pt x="0" y="61372"/>
                  </a:lnTo>
                  <a:lnTo>
                    <a:pt x="95227" y="415310"/>
                  </a:lnTo>
                  <a:lnTo>
                    <a:pt x="153544" y="449593"/>
                  </a:lnTo>
                  <a:lnTo>
                    <a:pt x="186113" y="388221"/>
                  </a:lnTo>
                  <a:lnTo>
                    <a:pt x="90886" y="34283"/>
                  </a:lnTo>
                  <a:lnTo>
                    <a:pt x="325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610155" y="3445087"/>
              <a:ext cx="186690" cy="450215"/>
            </a:xfrm>
            <a:custGeom>
              <a:avLst/>
              <a:gdLst/>
              <a:ahLst/>
              <a:cxnLst/>
              <a:rect l="l" t="t" r="r" b="b"/>
              <a:pathLst>
                <a:path w="186690" h="450214">
                  <a:moveTo>
                    <a:pt x="32572" y="3"/>
                  </a:moveTo>
                  <a:lnTo>
                    <a:pt x="90886" y="34287"/>
                  </a:lnTo>
                  <a:lnTo>
                    <a:pt x="186113" y="388225"/>
                  </a:lnTo>
                  <a:lnTo>
                    <a:pt x="153544" y="449597"/>
                  </a:lnTo>
                  <a:lnTo>
                    <a:pt x="95227" y="415314"/>
                  </a:lnTo>
                  <a:lnTo>
                    <a:pt x="0" y="61376"/>
                  </a:lnTo>
                  <a:lnTo>
                    <a:pt x="32572" y="3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25645" y="3464355"/>
              <a:ext cx="170180" cy="411480"/>
            </a:xfrm>
            <a:custGeom>
              <a:avLst/>
              <a:gdLst/>
              <a:ahLst/>
              <a:cxnLst/>
              <a:rect l="l" t="t" r="r" b="b"/>
              <a:pathLst>
                <a:path w="170179" h="411479">
                  <a:moveTo>
                    <a:pt x="29782" y="0"/>
                  </a:moveTo>
                  <a:lnTo>
                    <a:pt x="0" y="56113"/>
                  </a:lnTo>
                  <a:lnTo>
                    <a:pt x="87068" y="379721"/>
                  </a:lnTo>
                  <a:lnTo>
                    <a:pt x="140381" y="411065"/>
                  </a:lnTo>
                  <a:lnTo>
                    <a:pt x="170164" y="354953"/>
                  </a:lnTo>
                  <a:lnTo>
                    <a:pt x="83094" y="31346"/>
                  </a:lnTo>
                  <a:lnTo>
                    <a:pt x="29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25645" y="3464355"/>
              <a:ext cx="170180" cy="411480"/>
            </a:xfrm>
            <a:custGeom>
              <a:avLst/>
              <a:gdLst/>
              <a:ahLst/>
              <a:cxnLst/>
              <a:rect l="l" t="t" r="r" b="b"/>
              <a:pathLst>
                <a:path w="170179" h="411479">
                  <a:moveTo>
                    <a:pt x="29782" y="0"/>
                  </a:moveTo>
                  <a:lnTo>
                    <a:pt x="83094" y="31346"/>
                  </a:lnTo>
                  <a:lnTo>
                    <a:pt x="170164" y="354953"/>
                  </a:lnTo>
                  <a:lnTo>
                    <a:pt x="140381" y="411065"/>
                  </a:lnTo>
                  <a:lnTo>
                    <a:pt x="87068" y="379721"/>
                  </a:lnTo>
                  <a:lnTo>
                    <a:pt x="0" y="56113"/>
                  </a:lnTo>
                  <a:lnTo>
                    <a:pt x="29782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37684" y="3476646"/>
              <a:ext cx="160020" cy="386715"/>
            </a:xfrm>
            <a:custGeom>
              <a:avLst/>
              <a:gdLst/>
              <a:ahLst/>
              <a:cxnLst/>
              <a:rect l="l" t="t" r="r" b="b"/>
              <a:pathLst>
                <a:path w="160020" h="386714">
                  <a:moveTo>
                    <a:pt x="27997" y="0"/>
                  </a:moveTo>
                  <a:lnTo>
                    <a:pt x="0" y="52758"/>
                  </a:lnTo>
                  <a:lnTo>
                    <a:pt x="81860" y="357016"/>
                  </a:lnTo>
                  <a:lnTo>
                    <a:pt x="131983" y="386485"/>
                  </a:lnTo>
                  <a:lnTo>
                    <a:pt x="159988" y="333726"/>
                  </a:lnTo>
                  <a:lnTo>
                    <a:pt x="78124" y="29469"/>
                  </a:lnTo>
                  <a:lnTo>
                    <a:pt x="27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37684" y="3476646"/>
              <a:ext cx="160020" cy="386715"/>
            </a:xfrm>
            <a:custGeom>
              <a:avLst/>
              <a:gdLst/>
              <a:ahLst/>
              <a:cxnLst/>
              <a:rect l="l" t="t" r="r" b="b"/>
              <a:pathLst>
                <a:path w="160020" h="386714">
                  <a:moveTo>
                    <a:pt x="27997" y="0"/>
                  </a:moveTo>
                  <a:lnTo>
                    <a:pt x="78124" y="29469"/>
                  </a:lnTo>
                  <a:lnTo>
                    <a:pt x="159988" y="333726"/>
                  </a:lnTo>
                  <a:lnTo>
                    <a:pt x="131983" y="386485"/>
                  </a:lnTo>
                  <a:lnTo>
                    <a:pt x="81860" y="357016"/>
                  </a:lnTo>
                  <a:lnTo>
                    <a:pt x="0" y="52758"/>
                  </a:lnTo>
                  <a:lnTo>
                    <a:pt x="27997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33275" y="3487032"/>
              <a:ext cx="151765" cy="365760"/>
            </a:xfrm>
            <a:custGeom>
              <a:avLst/>
              <a:gdLst/>
              <a:ahLst/>
              <a:cxnLst/>
              <a:rect l="l" t="t" r="r" b="b"/>
              <a:pathLst>
                <a:path w="151765" h="365760">
                  <a:moveTo>
                    <a:pt x="26496" y="0"/>
                  </a:moveTo>
                  <a:lnTo>
                    <a:pt x="0" y="49921"/>
                  </a:lnTo>
                  <a:lnTo>
                    <a:pt x="77461" y="337827"/>
                  </a:lnTo>
                  <a:lnTo>
                    <a:pt x="124891" y="365713"/>
                  </a:lnTo>
                  <a:lnTo>
                    <a:pt x="151387" y="315791"/>
                  </a:lnTo>
                  <a:lnTo>
                    <a:pt x="73926" y="27885"/>
                  </a:lnTo>
                  <a:lnTo>
                    <a:pt x="26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233275" y="3487032"/>
              <a:ext cx="151765" cy="365760"/>
            </a:xfrm>
            <a:custGeom>
              <a:avLst/>
              <a:gdLst/>
              <a:ahLst/>
              <a:cxnLst/>
              <a:rect l="l" t="t" r="r" b="b"/>
              <a:pathLst>
                <a:path w="151765" h="365760">
                  <a:moveTo>
                    <a:pt x="26496" y="0"/>
                  </a:moveTo>
                  <a:lnTo>
                    <a:pt x="73926" y="27885"/>
                  </a:lnTo>
                  <a:lnTo>
                    <a:pt x="151387" y="315791"/>
                  </a:lnTo>
                  <a:lnTo>
                    <a:pt x="124891" y="365713"/>
                  </a:lnTo>
                  <a:lnTo>
                    <a:pt x="77461" y="337827"/>
                  </a:lnTo>
                  <a:lnTo>
                    <a:pt x="0" y="49921"/>
                  </a:lnTo>
                  <a:lnTo>
                    <a:pt x="26496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06915" y="3502155"/>
              <a:ext cx="139065" cy="335915"/>
            </a:xfrm>
            <a:custGeom>
              <a:avLst/>
              <a:gdLst/>
              <a:ahLst/>
              <a:cxnLst/>
              <a:rect l="l" t="t" r="r" b="b"/>
              <a:pathLst>
                <a:path w="139065" h="335914">
                  <a:moveTo>
                    <a:pt x="24303" y="0"/>
                  </a:moveTo>
                  <a:lnTo>
                    <a:pt x="0" y="45796"/>
                  </a:lnTo>
                  <a:lnTo>
                    <a:pt x="71056" y="309885"/>
                  </a:lnTo>
                  <a:lnTo>
                    <a:pt x="114566" y="335466"/>
                  </a:lnTo>
                  <a:lnTo>
                    <a:pt x="138865" y="289674"/>
                  </a:lnTo>
                  <a:lnTo>
                    <a:pt x="67812" y="25581"/>
                  </a:lnTo>
                  <a:lnTo>
                    <a:pt x="24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406915" y="3502155"/>
              <a:ext cx="139065" cy="335915"/>
            </a:xfrm>
            <a:custGeom>
              <a:avLst/>
              <a:gdLst/>
              <a:ahLst/>
              <a:cxnLst/>
              <a:rect l="l" t="t" r="r" b="b"/>
              <a:pathLst>
                <a:path w="139065" h="335914">
                  <a:moveTo>
                    <a:pt x="24303" y="0"/>
                  </a:moveTo>
                  <a:lnTo>
                    <a:pt x="67812" y="25581"/>
                  </a:lnTo>
                  <a:lnTo>
                    <a:pt x="138865" y="289674"/>
                  </a:lnTo>
                  <a:lnTo>
                    <a:pt x="114566" y="335466"/>
                  </a:lnTo>
                  <a:lnTo>
                    <a:pt x="71056" y="309885"/>
                  </a:lnTo>
                  <a:lnTo>
                    <a:pt x="0" y="45796"/>
                  </a:lnTo>
                  <a:lnTo>
                    <a:pt x="24303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70895" y="3528604"/>
              <a:ext cx="117475" cy="282575"/>
            </a:xfrm>
            <a:custGeom>
              <a:avLst/>
              <a:gdLst/>
              <a:ahLst/>
              <a:cxnLst/>
              <a:rect l="l" t="t" r="r" b="b"/>
              <a:pathLst>
                <a:path w="117475" h="282575">
                  <a:moveTo>
                    <a:pt x="20469" y="0"/>
                  </a:moveTo>
                  <a:lnTo>
                    <a:pt x="0" y="38574"/>
                  </a:lnTo>
                  <a:lnTo>
                    <a:pt x="59850" y="261021"/>
                  </a:lnTo>
                  <a:lnTo>
                    <a:pt x="96500" y="282568"/>
                  </a:lnTo>
                  <a:lnTo>
                    <a:pt x="116970" y="243993"/>
                  </a:lnTo>
                  <a:lnTo>
                    <a:pt x="57120" y="21546"/>
                  </a:lnTo>
                  <a:lnTo>
                    <a:pt x="20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70895" y="3528604"/>
              <a:ext cx="117475" cy="282575"/>
            </a:xfrm>
            <a:custGeom>
              <a:avLst/>
              <a:gdLst/>
              <a:ahLst/>
              <a:cxnLst/>
              <a:rect l="l" t="t" r="r" b="b"/>
              <a:pathLst>
                <a:path w="117475" h="282575">
                  <a:moveTo>
                    <a:pt x="20469" y="0"/>
                  </a:moveTo>
                  <a:lnTo>
                    <a:pt x="57120" y="21546"/>
                  </a:lnTo>
                  <a:lnTo>
                    <a:pt x="116970" y="243993"/>
                  </a:lnTo>
                  <a:lnTo>
                    <a:pt x="96500" y="282568"/>
                  </a:lnTo>
                  <a:lnTo>
                    <a:pt x="59850" y="261021"/>
                  </a:lnTo>
                  <a:lnTo>
                    <a:pt x="0" y="38574"/>
                  </a:lnTo>
                  <a:lnTo>
                    <a:pt x="20469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00208" y="3432664"/>
              <a:ext cx="950594" cy="491490"/>
            </a:xfrm>
            <a:custGeom>
              <a:avLst/>
              <a:gdLst/>
              <a:ahLst/>
              <a:cxnLst/>
              <a:rect l="l" t="t" r="r" b="b"/>
              <a:pathLst>
                <a:path w="950595" h="491489">
                  <a:moveTo>
                    <a:pt x="785883" y="0"/>
                  </a:moveTo>
                  <a:lnTo>
                    <a:pt x="0" y="0"/>
                  </a:lnTo>
                  <a:lnTo>
                    <a:pt x="0" y="490979"/>
                  </a:lnTo>
                  <a:lnTo>
                    <a:pt x="950071" y="490979"/>
                  </a:lnTo>
                  <a:lnTo>
                    <a:pt x="785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77773" y="3104283"/>
              <a:ext cx="1372870" cy="1154430"/>
            </a:xfrm>
            <a:custGeom>
              <a:avLst/>
              <a:gdLst/>
              <a:ahLst/>
              <a:cxnLst/>
              <a:rect l="l" t="t" r="r" b="b"/>
              <a:pathLst>
                <a:path w="1372870" h="1154429">
                  <a:moveTo>
                    <a:pt x="422435" y="328381"/>
                  </a:moveTo>
                  <a:lnTo>
                    <a:pt x="1208318" y="328381"/>
                  </a:lnTo>
                  <a:lnTo>
                    <a:pt x="1372506" y="819360"/>
                  </a:lnTo>
                  <a:lnTo>
                    <a:pt x="422435" y="819360"/>
                  </a:lnTo>
                  <a:lnTo>
                    <a:pt x="422435" y="328381"/>
                  </a:lnTo>
                  <a:close/>
                </a:path>
                <a:path w="1372870" h="1154429">
                  <a:moveTo>
                    <a:pt x="422435" y="337947"/>
                  </a:moveTo>
                  <a:lnTo>
                    <a:pt x="0" y="0"/>
                  </a:lnTo>
                  <a:lnTo>
                    <a:pt x="1595" y="1154117"/>
                  </a:lnTo>
                  <a:lnTo>
                    <a:pt x="422435" y="828925"/>
                  </a:lnTo>
                  <a:lnTo>
                    <a:pt x="422435" y="337947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77726" y="3305055"/>
              <a:ext cx="294640" cy="735330"/>
            </a:xfrm>
            <a:custGeom>
              <a:avLst/>
              <a:gdLst/>
              <a:ahLst/>
              <a:cxnLst/>
              <a:rect l="l" t="t" r="r" b="b"/>
              <a:pathLst>
                <a:path w="294640" h="735329">
                  <a:moveTo>
                    <a:pt x="3398" y="0"/>
                  </a:moveTo>
                  <a:lnTo>
                    <a:pt x="284217" y="228056"/>
                  </a:lnTo>
                  <a:lnTo>
                    <a:pt x="294429" y="548017"/>
                  </a:lnTo>
                  <a:lnTo>
                    <a:pt x="0" y="735228"/>
                  </a:lnTo>
                </a:path>
                <a:path w="294640" h="735329">
                  <a:moveTo>
                    <a:pt x="287625" y="326721"/>
                  </a:moveTo>
                  <a:lnTo>
                    <a:pt x="0" y="258411"/>
                  </a:lnTo>
                </a:path>
                <a:path w="294640" h="735329">
                  <a:moveTo>
                    <a:pt x="292729" y="420991"/>
                  </a:moveTo>
                  <a:lnTo>
                    <a:pt x="0" y="490514"/>
                  </a:lnTo>
                </a:path>
              </a:pathLst>
            </a:custGeom>
            <a:ln w="7199">
              <a:solidFill>
                <a:srgbClr val="15161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164814" y="3438582"/>
              <a:ext cx="1502410" cy="473709"/>
            </a:xfrm>
            <a:custGeom>
              <a:avLst/>
              <a:gdLst/>
              <a:ahLst/>
              <a:cxnLst/>
              <a:rect l="l" t="t" r="r" b="b"/>
              <a:pathLst>
                <a:path w="1502409" h="473710">
                  <a:moveTo>
                    <a:pt x="0" y="0"/>
                  </a:moveTo>
                  <a:lnTo>
                    <a:pt x="131046" y="468029"/>
                  </a:lnTo>
                </a:path>
                <a:path w="1502409" h="473710">
                  <a:moveTo>
                    <a:pt x="479936" y="13615"/>
                  </a:moveTo>
                  <a:lnTo>
                    <a:pt x="592264" y="449309"/>
                  </a:lnTo>
                </a:path>
                <a:path w="1502409" h="473710">
                  <a:moveTo>
                    <a:pt x="236562" y="1703"/>
                  </a:moveTo>
                  <a:lnTo>
                    <a:pt x="360801" y="473133"/>
                  </a:lnTo>
                </a:path>
                <a:path w="1502409" h="473710">
                  <a:moveTo>
                    <a:pt x="690976" y="32339"/>
                  </a:moveTo>
                  <a:lnTo>
                    <a:pt x="794792" y="428886"/>
                  </a:lnTo>
                </a:path>
                <a:path w="1502409" h="473710">
                  <a:moveTo>
                    <a:pt x="902016" y="42548"/>
                  </a:moveTo>
                  <a:lnTo>
                    <a:pt x="1004986" y="422370"/>
                  </a:lnTo>
                </a:path>
                <a:path w="1502409" h="473710">
                  <a:moveTo>
                    <a:pt x="1095392" y="50213"/>
                  </a:moveTo>
                  <a:lnTo>
                    <a:pt x="1192402" y="408467"/>
                  </a:lnTo>
                </a:path>
                <a:path w="1502409" h="473710">
                  <a:moveTo>
                    <a:pt x="1267289" y="66380"/>
                  </a:moveTo>
                  <a:lnTo>
                    <a:pt x="1356641" y="393148"/>
                  </a:lnTo>
                </a:path>
                <a:path w="1502409" h="473710">
                  <a:moveTo>
                    <a:pt x="1427482" y="93398"/>
                  </a:moveTo>
                  <a:lnTo>
                    <a:pt x="1502157" y="368471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07302" y="3633480"/>
            <a:ext cx="621665" cy="1346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700" dirty="0">
                <a:solidFill>
                  <a:srgbClr val="AFB0B0"/>
                </a:solidFill>
                <a:latin typeface="Arial"/>
                <a:cs typeface="Arial"/>
              </a:rPr>
              <a:t>V.Ryan</a:t>
            </a:r>
            <a:r>
              <a:rPr sz="700" spc="-10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AFB0B0"/>
                </a:solidFill>
                <a:latin typeface="Arial"/>
                <a:cs typeface="Arial"/>
              </a:rPr>
              <a:t>©</a:t>
            </a:r>
            <a:r>
              <a:rPr sz="700" spc="-5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AFB0B0"/>
                </a:solidFill>
                <a:latin typeface="Arial"/>
                <a:cs typeface="Arial"/>
              </a:rPr>
              <a:t>2022</a:t>
            </a:r>
            <a:endParaRPr sz="7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64172" y="2643451"/>
            <a:ext cx="1212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51616"/>
                </a:solidFill>
                <a:latin typeface="Arial"/>
                <a:cs typeface="Arial"/>
              </a:rPr>
              <a:t>SCALE1:1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08256" y="5676310"/>
            <a:ext cx="9171305" cy="4291965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117475" algn="ctr">
              <a:lnSpc>
                <a:spcPct val="100000"/>
              </a:lnSpc>
              <a:spcBef>
                <a:spcPts val="775"/>
              </a:spcBef>
            </a:pPr>
            <a:r>
              <a:rPr sz="2000" dirty="0">
                <a:solidFill>
                  <a:srgbClr val="151616"/>
                </a:solidFill>
                <a:latin typeface="Arial"/>
                <a:cs typeface="Arial"/>
              </a:rPr>
              <a:t>SCALE </a:t>
            </a:r>
            <a:r>
              <a:rPr sz="2000" spc="-25" dirty="0">
                <a:solidFill>
                  <a:srgbClr val="151616"/>
                </a:solidFill>
                <a:latin typeface="Arial"/>
                <a:cs typeface="Arial"/>
              </a:rPr>
              <a:t>2:1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6" name="object 36"/>
          <p:cNvGrpSpPr>
            <a:grpSpLocks noGrp="1" noUngrp="1" noRot="1" noMove="1" noResize="1"/>
          </p:cNvGrpSpPr>
          <p:nvPr/>
        </p:nvGrpSpPr>
        <p:grpSpPr>
          <a:xfrm>
            <a:off x="620024" y="2519388"/>
            <a:ext cx="11473180" cy="5321300"/>
            <a:chOff x="620024" y="2519388"/>
            <a:chExt cx="11473180" cy="5321300"/>
          </a:xfrm>
        </p:grpSpPr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84893" y="2522987"/>
              <a:ext cx="9008110" cy="5314315"/>
            </a:xfrm>
            <a:custGeom>
              <a:avLst/>
              <a:gdLst/>
              <a:ahLst/>
              <a:cxnLst/>
              <a:rect l="l" t="t" r="r" b="b"/>
              <a:pathLst>
                <a:path w="9008110" h="5314315">
                  <a:moveTo>
                    <a:pt x="2216189" y="0"/>
                  </a:moveTo>
                  <a:lnTo>
                    <a:pt x="6801844" y="0"/>
                  </a:lnTo>
                  <a:lnTo>
                    <a:pt x="6801844" y="2145780"/>
                  </a:lnTo>
                  <a:lnTo>
                    <a:pt x="2216189" y="2145780"/>
                  </a:lnTo>
                  <a:lnTo>
                    <a:pt x="2216189" y="0"/>
                  </a:lnTo>
                  <a:close/>
                </a:path>
                <a:path w="9008110" h="5314315">
                  <a:moveTo>
                    <a:pt x="2233620" y="1163826"/>
                  </a:moveTo>
                  <a:lnTo>
                    <a:pt x="2438643" y="1163826"/>
                  </a:lnTo>
                </a:path>
                <a:path w="9008110" h="5314315">
                  <a:moveTo>
                    <a:pt x="2496402" y="1163826"/>
                  </a:moveTo>
                  <a:lnTo>
                    <a:pt x="2458732" y="1163826"/>
                  </a:lnTo>
                </a:path>
                <a:path w="9008110" h="5314315">
                  <a:moveTo>
                    <a:pt x="2519895" y="1163826"/>
                  </a:moveTo>
                  <a:lnTo>
                    <a:pt x="2724919" y="1163826"/>
                  </a:lnTo>
                </a:path>
                <a:path w="9008110" h="5314315">
                  <a:moveTo>
                    <a:pt x="2782674" y="1163826"/>
                  </a:moveTo>
                  <a:lnTo>
                    <a:pt x="2745007" y="1163826"/>
                  </a:lnTo>
                </a:path>
                <a:path w="9008110" h="5314315">
                  <a:moveTo>
                    <a:pt x="2805333" y="1163826"/>
                  </a:moveTo>
                  <a:lnTo>
                    <a:pt x="3010355" y="1163826"/>
                  </a:lnTo>
                </a:path>
                <a:path w="9008110" h="5314315">
                  <a:moveTo>
                    <a:pt x="3068115" y="1163826"/>
                  </a:moveTo>
                  <a:lnTo>
                    <a:pt x="3030444" y="1163826"/>
                  </a:lnTo>
                </a:path>
                <a:path w="9008110" h="5314315">
                  <a:moveTo>
                    <a:pt x="3091607" y="1163826"/>
                  </a:moveTo>
                  <a:lnTo>
                    <a:pt x="3296631" y="1163826"/>
                  </a:lnTo>
                </a:path>
                <a:path w="9008110" h="5314315">
                  <a:moveTo>
                    <a:pt x="3354387" y="1163826"/>
                  </a:moveTo>
                  <a:lnTo>
                    <a:pt x="3316720" y="1163826"/>
                  </a:lnTo>
                </a:path>
                <a:path w="9008110" h="5314315">
                  <a:moveTo>
                    <a:pt x="3385414" y="1163826"/>
                  </a:moveTo>
                  <a:lnTo>
                    <a:pt x="3590438" y="1163826"/>
                  </a:lnTo>
                </a:path>
                <a:path w="9008110" h="5314315">
                  <a:moveTo>
                    <a:pt x="3648193" y="1163826"/>
                  </a:moveTo>
                  <a:lnTo>
                    <a:pt x="3610527" y="1163826"/>
                  </a:lnTo>
                </a:path>
                <a:path w="9008110" h="5314315">
                  <a:moveTo>
                    <a:pt x="3671690" y="1163826"/>
                  </a:moveTo>
                  <a:lnTo>
                    <a:pt x="3876710" y="1163826"/>
                  </a:lnTo>
                </a:path>
                <a:path w="9008110" h="5314315">
                  <a:moveTo>
                    <a:pt x="3934468" y="1163826"/>
                  </a:moveTo>
                  <a:lnTo>
                    <a:pt x="3896801" y="1163826"/>
                  </a:lnTo>
                </a:path>
                <a:path w="9008110" h="5314315">
                  <a:moveTo>
                    <a:pt x="3957128" y="1163826"/>
                  </a:moveTo>
                  <a:lnTo>
                    <a:pt x="4162150" y="1163826"/>
                  </a:lnTo>
                </a:path>
                <a:path w="9008110" h="5314315">
                  <a:moveTo>
                    <a:pt x="4219906" y="1163826"/>
                  </a:moveTo>
                  <a:lnTo>
                    <a:pt x="4182239" y="1163826"/>
                  </a:lnTo>
                </a:path>
                <a:path w="9008110" h="5314315">
                  <a:moveTo>
                    <a:pt x="4243402" y="1163826"/>
                  </a:moveTo>
                  <a:lnTo>
                    <a:pt x="4448423" y="1163826"/>
                  </a:lnTo>
                </a:path>
                <a:path w="9008110" h="5314315">
                  <a:moveTo>
                    <a:pt x="4506182" y="1163826"/>
                  </a:moveTo>
                  <a:lnTo>
                    <a:pt x="4468515" y="1163826"/>
                  </a:lnTo>
                </a:path>
                <a:path w="9008110" h="5314315">
                  <a:moveTo>
                    <a:pt x="4543902" y="1163826"/>
                  </a:moveTo>
                  <a:lnTo>
                    <a:pt x="4748926" y="1163826"/>
                  </a:lnTo>
                </a:path>
                <a:path w="9008110" h="5314315">
                  <a:moveTo>
                    <a:pt x="4806680" y="1163826"/>
                  </a:moveTo>
                  <a:lnTo>
                    <a:pt x="4769013" y="1163826"/>
                  </a:lnTo>
                </a:path>
                <a:path w="9008110" h="5314315">
                  <a:moveTo>
                    <a:pt x="4830178" y="1163826"/>
                  </a:moveTo>
                  <a:lnTo>
                    <a:pt x="5035198" y="1163826"/>
                  </a:lnTo>
                </a:path>
                <a:path w="9008110" h="5314315">
                  <a:moveTo>
                    <a:pt x="5092956" y="1163826"/>
                  </a:moveTo>
                  <a:lnTo>
                    <a:pt x="5055289" y="1163826"/>
                  </a:lnTo>
                </a:path>
                <a:path w="9008110" h="5314315">
                  <a:moveTo>
                    <a:pt x="5115614" y="1163826"/>
                  </a:moveTo>
                  <a:lnTo>
                    <a:pt x="5320638" y="1163826"/>
                  </a:lnTo>
                </a:path>
                <a:path w="9008110" h="5314315">
                  <a:moveTo>
                    <a:pt x="5378392" y="1163826"/>
                  </a:moveTo>
                  <a:lnTo>
                    <a:pt x="5340725" y="1163826"/>
                  </a:lnTo>
                </a:path>
                <a:path w="9008110" h="5314315">
                  <a:moveTo>
                    <a:pt x="5401890" y="1163826"/>
                  </a:moveTo>
                  <a:lnTo>
                    <a:pt x="5606910" y="1163826"/>
                  </a:lnTo>
                </a:path>
                <a:path w="9008110" h="5314315">
                  <a:moveTo>
                    <a:pt x="5664668" y="1163826"/>
                  </a:moveTo>
                  <a:lnTo>
                    <a:pt x="5627001" y="1163826"/>
                  </a:lnTo>
                </a:path>
                <a:path w="9008110" h="5314315">
                  <a:moveTo>
                    <a:pt x="5695693" y="1163826"/>
                  </a:moveTo>
                  <a:lnTo>
                    <a:pt x="5900717" y="1163826"/>
                  </a:lnTo>
                </a:path>
                <a:path w="9008110" h="5314315">
                  <a:moveTo>
                    <a:pt x="5958475" y="1163826"/>
                  </a:moveTo>
                  <a:lnTo>
                    <a:pt x="5920804" y="1163826"/>
                  </a:lnTo>
                </a:path>
                <a:path w="9008110" h="5314315">
                  <a:moveTo>
                    <a:pt x="5981969" y="1163826"/>
                  </a:moveTo>
                  <a:lnTo>
                    <a:pt x="6186992" y="1163826"/>
                  </a:lnTo>
                </a:path>
                <a:path w="9008110" h="5314315">
                  <a:moveTo>
                    <a:pt x="6244751" y="1163826"/>
                  </a:moveTo>
                  <a:lnTo>
                    <a:pt x="6207080" y="1163826"/>
                  </a:lnTo>
                </a:path>
                <a:path w="9008110" h="5314315">
                  <a:moveTo>
                    <a:pt x="6267405" y="1163826"/>
                  </a:moveTo>
                  <a:lnTo>
                    <a:pt x="6472429" y="1163826"/>
                  </a:lnTo>
                </a:path>
                <a:path w="9008110" h="5314315">
                  <a:moveTo>
                    <a:pt x="6530187" y="1163826"/>
                  </a:moveTo>
                  <a:lnTo>
                    <a:pt x="6492518" y="1163826"/>
                  </a:lnTo>
                </a:path>
                <a:path w="9008110" h="5314315">
                  <a:moveTo>
                    <a:pt x="6553681" y="1163826"/>
                  </a:moveTo>
                  <a:lnTo>
                    <a:pt x="6758705" y="1163826"/>
                  </a:lnTo>
                </a:path>
                <a:path w="9008110" h="5314315">
                  <a:moveTo>
                    <a:pt x="0" y="5313794"/>
                  </a:moveTo>
                  <a:lnTo>
                    <a:pt x="408132" y="5313794"/>
                  </a:lnTo>
                </a:path>
                <a:path w="9008110" h="5314315">
                  <a:moveTo>
                    <a:pt x="523105" y="5313794"/>
                  </a:moveTo>
                  <a:lnTo>
                    <a:pt x="448120" y="5313794"/>
                  </a:lnTo>
                </a:path>
                <a:path w="9008110" h="5314315">
                  <a:moveTo>
                    <a:pt x="569876" y="5313794"/>
                  </a:moveTo>
                  <a:lnTo>
                    <a:pt x="978009" y="5313794"/>
                  </a:lnTo>
                </a:path>
                <a:path w="9008110" h="5314315">
                  <a:moveTo>
                    <a:pt x="1092982" y="5313794"/>
                  </a:moveTo>
                  <a:lnTo>
                    <a:pt x="1017997" y="5313794"/>
                  </a:lnTo>
                </a:path>
                <a:path w="9008110" h="5314315">
                  <a:moveTo>
                    <a:pt x="1138086" y="5313794"/>
                  </a:moveTo>
                  <a:lnTo>
                    <a:pt x="1546218" y="5313794"/>
                  </a:lnTo>
                </a:path>
                <a:path w="9008110" h="5314315">
                  <a:moveTo>
                    <a:pt x="1661195" y="5313794"/>
                  </a:moveTo>
                  <a:lnTo>
                    <a:pt x="1586210" y="5313794"/>
                  </a:lnTo>
                </a:path>
                <a:path w="9008110" h="5314315">
                  <a:moveTo>
                    <a:pt x="1707967" y="5313794"/>
                  </a:moveTo>
                  <a:lnTo>
                    <a:pt x="2116098" y="5313794"/>
                  </a:lnTo>
                </a:path>
                <a:path w="9008110" h="5314315">
                  <a:moveTo>
                    <a:pt x="2231071" y="5313794"/>
                  </a:moveTo>
                  <a:lnTo>
                    <a:pt x="2156087" y="5313794"/>
                  </a:lnTo>
                </a:path>
                <a:path w="9008110" h="5314315">
                  <a:moveTo>
                    <a:pt x="2292836" y="5313794"/>
                  </a:moveTo>
                  <a:lnTo>
                    <a:pt x="2700968" y="5313794"/>
                  </a:lnTo>
                </a:path>
                <a:path w="9008110" h="5314315">
                  <a:moveTo>
                    <a:pt x="2815941" y="5313794"/>
                  </a:moveTo>
                  <a:lnTo>
                    <a:pt x="2740957" y="5313794"/>
                  </a:lnTo>
                </a:path>
                <a:path w="9008110" h="5314315">
                  <a:moveTo>
                    <a:pt x="2862713" y="5313794"/>
                  </a:moveTo>
                  <a:lnTo>
                    <a:pt x="3270845" y="5313794"/>
                  </a:lnTo>
                </a:path>
                <a:path w="9008110" h="5314315">
                  <a:moveTo>
                    <a:pt x="3385818" y="5313794"/>
                  </a:moveTo>
                  <a:lnTo>
                    <a:pt x="3310834" y="5313794"/>
                  </a:lnTo>
                </a:path>
                <a:path w="9008110" h="5314315">
                  <a:moveTo>
                    <a:pt x="3430922" y="5313794"/>
                  </a:moveTo>
                  <a:lnTo>
                    <a:pt x="3839055" y="5313794"/>
                  </a:lnTo>
                </a:path>
                <a:path w="9008110" h="5314315">
                  <a:moveTo>
                    <a:pt x="3954031" y="5313794"/>
                  </a:moveTo>
                  <a:lnTo>
                    <a:pt x="3879047" y="5313794"/>
                  </a:lnTo>
                </a:path>
                <a:path w="9008110" h="5314315">
                  <a:moveTo>
                    <a:pt x="4000803" y="5313794"/>
                  </a:moveTo>
                  <a:lnTo>
                    <a:pt x="4408934" y="5313794"/>
                  </a:lnTo>
                </a:path>
                <a:path w="9008110" h="5314315">
                  <a:moveTo>
                    <a:pt x="4523907" y="5313794"/>
                  </a:moveTo>
                  <a:lnTo>
                    <a:pt x="4448924" y="5313794"/>
                  </a:lnTo>
                </a:path>
                <a:path w="9008110" h="5314315">
                  <a:moveTo>
                    <a:pt x="4598996" y="5313794"/>
                  </a:moveTo>
                  <a:lnTo>
                    <a:pt x="5007128" y="5313794"/>
                  </a:lnTo>
                </a:path>
                <a:path w="9008110" h="5314315">
                  <a:moveTo>
                    <a:pt x="5122101" y="5313794"/>
                  </a:moveTo>
                  <a:lnTo>
                    <a:pt x="5047117" y="5313794"/>
                  </a:lnTo>
                </a:path>
                <a:path w="9008110" h="5314315">
                  <a:moveTo>
                    <a:pt x="5168873" y="5313794"/>
                  </a:moveTo>
                  <a:lnTo>
                    <a:pt x="5577005" y="5313794"/>
                  </a:lnTo>
                </a:path>
                <a:path w="9008110" h="5314315">
                  <a:moveTo>
                    <a:pt x="5691982" y="5313794"/>
                  </a:moveTo>
                  <a:lnTo>
                    <a:pt x="5616997" y="5313794"/>
                  </a:lnTo>
                </a:path>
                <a:path w="9008110" h="5314315">
                  <a:moveTo>
                    <a:pt x="5737086" y="5313794"/>
                  </a:moveTo>
                  <a:lnTo>
                    <a:pt x="6145218" y="5313794"/>
                  </a:lnTo>
                </a:path>
                <a:path w="9008110" h="5314315">
                  <a:moveTo>
                    <a:pt x="6260191" y="5313794"/>
                  </a:moveTo>
                  <a:lnTo>
                    <a:pt x="6185207" y="5313794"/>
                  </a:lnTo>
                </a:path>
                <a:path w="9008110" h="5314315">
                  <a:moveTo>
                    <a:pt x="6306963" y="5313794"/>
                  </a:moveTo>
                  <a:lnTo>
                    <a:pt x="6715094" y="5313794"/>
                  </a:lnTo>
                </a:path>
                <a:path w="9008110" h="5314315">
                  <a:moveTo>
                    <a:pt x="6830067" y="5313794"/>
                  </a:moveTo>
                  <a:lnTo>
                    <a:pt x="6755084" y="5313794"/>
                  </a:lnTo>
                </a:path>
                <a:path w="9008110" h="5314315">
                  <a:moveTo>
                    <a:pt x="6891832" y="5313794"/>
                  </a:moveTo>
                  <a:lnTo>
                    <a:pt x="7299965" y="5313794"/>
                  </a:lnTo>
                </a:path>
                <a:path w="9008110" h="5314315">
                  <a:moveTo>
                    <a:pt x="7414938" y="5313794"/>
                  </a:moveTo>
                  <a:lnTo>
                    <a:pt x="7339953" y="5313794"/>
                  </a:lnTo>
                </a:path>
                <a:path w="9008110" h="5314315">
                  <a:moveTo>
                    <a:pt x="7461709" y="5313794"/>
                  </a:moveTo>
                  <a:lnTo>
                    <a:pt x="7869842" y="5313794"/>
                  </a:lnTo>
                </a:path>
                <a:path w="9008110" h="5314315">
                  <a:moveTo>
                    <a:pt x="7984815" y="5313794"/>
                  </a:moveTo>
                  <a:lnTo>
                    <a:pt x="7909830" y="5313794"/>
                  </a:lnTo>
                </a:path>
                <a:path w="9008110" h="5314315">
                  <a:moveTo>
                    <a:pt x="8029919" y="5313794"/>
                  </a:moveTo>
                  <a:lnTo>
                    <a:pt x="8438051" y="5313794"/>
                  </a:lnTo>
                </a:path>
                <a:path w="9008110" h="5314315">
                  <a:moveTo>
                    <a:pt x="8553028" y="5313794"/>
                  </a:moveTo>
                  <a:lnTo>
                    <a:pt x="8478043" y="5313794"/>
                  </a:lnTo>
                </a:path>
                <a:path w="9008110" h="5314315">
                  <a:moveTo>
                    <a:pt x="8599799" y="5313794"/>
                  </a:moveTo>
                  <a:lnTo>
                    <a:pt x="9007930" y="5313794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0014" y="2888002"/>
              <a:ext cx="1487170" cy="558165"/>
            </a:xfrm>
            <a:custGeom>
              <a:avLst/>
              <a:gdLst/>
              <a:ahLst/>
              <a:cxnLst/>
              <a:rect l="l" t="t" r="r" b="b"/>
              <a:pathLst>
                <a:path w="1487170" h="558164">
                  <a:moveTo>
                    <a:pt x="37172" y="334556"/>
                  </a:moveTo>
                  <a:lnTo>
                    <a:pt x="0" y="334556"/>
                  </a:lnTo>
                  <a:lnTo>
                    <a:pt x="0" y="446074"/>
                  </a:lnTo>
                  <a:lnTo>
                    <a:pt x="37172" y="446074"/>
                  </a:lnTo>
                  <a:lnTo>
                    <a:pt x="37172" y="334556"/>
                  </a:lnTo>
                  <a:close/>
                </a:path>
                <a:path w="1487170" h="558164">
                  <a:moveTo>
                    <a:pt x="148704" y="371729"/>
                  </a:moveTo>
                  <a:lnTo>
                    <a:pt x="111531" y="371729"/>
                  </a:lnTo>
                  <a:lnTo>
                    <a:pt x="111531" y="334556"/>
                  </a:lnTo>
                  <a:lnTo>
                    <a:pt x="74345" y="334556"/>
                  </a:lnTo>
                  <a:lnTo>
                    <a:pt x="74345" y="483260"/>
                  </a:lnTo>
                  <a:lnTo>
                    <a:pt x="111531" y="483260"/>
                  </a:lnTo>
                  <a:lnTo>
                    <a:pt x="148704" y="483260"/>
                  </a:lnTo>
                  <a:lnTo>
                    <a:pt x="148704" y="446074"/>
                  </a:lnTo>
                  <a:lnTo>
                    <a:pt x="111531" y="446074"/>
                  </a:lnTo>
                  <a:lnTo>
                    <a:pt x="111531" y="408901"/>
                  </a:lnTo>
                  <a:lnTo>
                    <a:pt x="148704" y="408901"/>
                  </a:lnTo>
                  <a:lnTo>
                    <a:pt x="148704" y="371729"/>
                  </a:lnTo>
                  <a:close/>
                </a:path>
                <a:path w="1487170" h="558164">
                  <a:moveTo>
                    <a:pt x="185877" y="297383"/>
                  </a:moveTo>
                  <a:lnTo>
                    <a:pt x="148704" y="297383"/>
                  </a:lnTo>
                  <a:lnTo>
                    <a:pt x="111531" y="297383"/>
                  </a:lnTo>
                  <a:lnTo>
                    <a:pt x="111531" y="334556"/>
                  </a:lnTo>
                  <a:lnTo>
                    <a:pt x="148704" y="334556"/>
                  </a:lnTo>
                  <a:lnTo>
                    <a:pt x="148704" y="371729"/>
                  </a:lnTo>
                  <a:lnTo>
                    <a:pt x="185877" y="371729"/>
                  </a:lnTo>
                  <a:lnTo>
                    <a:pt x="185877" y="297383"/>
                  </a:lnTo>
                  <a:close/>
                </a:path>
                <a:path w="1487170" h="558164">
                  <a:moveTo>
                    <a:pt x="297395" y="297383"/>
                  </a:moveTo>
                  <a:lnTo>
                    <a:pt x="260223" y="297383"/>
                  </a:lnTo>
                  <a:lnTo>
                    <a:pt x="223050" y="297383"/>
                  </a:lnTo>
                  <a:lnTo>
                    <a:pt x="223050" y="334556"/>
                  </a:lnTo>
                  <a:lnTo>
                    <a:pt x="260223" y="334556"/>
                  </a:lnTo>
                  <a:lnTo>
                    <a:pt x="297395" y="334556"/>
                  </a:lnTo>
                  <a:lnTo>
                    <a:pt x="297395" y="297383"/>
                  </a:lnTo>
                  <a:close/>
                </a:path>
                <a:path w="1487170" h="558164">
                  <a:moveTo>
                    <a:pt x="334568" y="371729"/>
                  </a:moveTo>
                  <a:lnTo>
                    <a:pt x="297395" y="371729"/>
                  </a:lnTo>
                  <a:lnTo>
                    <a:pt x="297395" y="557606"/>
                  </a:lnTo>
                  <a:lnTo>
                    <a:pt x="334568" y="557606"/>
                  </a:lnTo>
                  <a:lnTo>
                    <a:pt x="334568" y="371729"/>
                  </a:lnTo>
                  <a:close/>
                </a:path>
                <a:path w="1487170" h="558164">
                  <a:moveTo>
                    <a:pt x="334568" y="223037"/>
                  </a:moveTo>
                  <a:lnTo>
                    <a:pt x="297395" y="223037"/>
                  </a:lnTo>
                  <a:lnTo>
                    <a:pt x="297395" y="260210"/>
                  </a:lnTo>
                  <a:lnTo>
                    <a:pt x="334568" y="260210"/>
                  </a:lnTo>
                  <a:lnTo>
                    <a:pt x="334568" y="223037"/>
                  </a:lnTo>
                  <a:close/>
                </a:path>
                <a:path w="1487170" h="558164">
                  <a:moveTo>
                    <a:pt x="371741" y="0"/>
                  </a:moveTo>
                  <a:lnTo>
                    <a:pt x="334568" y="0"/>
                  </a:lnTo>
                  <a:lnTo>
                    <a:pt x="334568" y="37172"/>
                  </a:lnTo>
                  <a:lnTo>
                    <a:pt x="371741" y="37172"/>
                  </a:lnTo>
                  <a:lnTo>
                    <a:pt x="371741" y="0"/>
                  </a:lnTo>
                  <a:close/>
                </a:path>
                <a:path w="1487170" h="558164">
                  <a:moveTo>
                    <a:pt x="408914" y="111518"/>
                  </a:moveTo>
                  <a:lnTo>
                    <a:pt x="371741" y="111518"/>
                  </a:lnTo>
                  <a:lnTo>
                    <a:pt x="334568" y="111518"/>
                  </a:lnTo>
                  <a:lnTo>
                    <a:pt x="334568" y="74345"/>
                  </a:lnTo>
                  <a:lnTo>
                    <a:pt x="297395" y="74345"/>
                  </a:lnTo>
                  <a:lnTo>
                    <a:pt x="297395" y="148691"/>
                  </a:lnTo>
                  <a:lnTo>
                    <a:pt x="334568" y="148691"/>
                  </a:lnTo>
                  <a:lnTo>
                    <a:pt x="334568" y="185864"/>
                  </a:lnTo>
                  <a:lnTo>
                    <a:pt x="371741" y="185864"/>
                  </a:lnTo>
                  <a:lnTo>
                    <a:pt x="371741" y="148691"/>
                  </a:lnTo>
                  <a:lnTo>
                    <a:pt x="408914" y="148691"/>
                  </a:lnTo>
                  <a:lnTo>
                    <a:pt x="408914" y="111518"/>
                  </a:lnTo>
                  <a:close/>
                </a:path>
                <a:path w="1487170" h="558164">
                  <a:moveTo>
                    <a:pt x="408914" y="37172"/>
                  </a:moveTo>
                  <a:lnTo>
                    <a:pt x="371741" y="37172"/>
                  </a:lnTo>
                  <a:lnTo>
                    <a:pt x="371741" y="74345"/>
                  </a:lnTo>
                  <a:lnTo>
                    <a:pt x="408914" y="74345"/>
                  </a:lnTo>
                  <a:lnTo>
                    <a:pt x="408914" y="37172"/>
                  </a:lnTo>
                  <a:close/>
                </a:path>
                <a:path w="1487170" h="558164">
                  <a:moveTo>
                    <a:pt x="446087" y="260210"/>
                  </a:moveTo>
                  <a:lnTo>
                    <a:pt x="408914" y="260210"/>
                  </a:lnTo>
                  <a:lnTo>
                    <a:pt x="408914" y="223037"/>
                  </a:lnTo>
                  <a:lnTo>
                    <a:pt x="371741" y="223037"/>
                  </a:lnTo>
                  <a:lnTo>
                    <a:pt x="371741" y="297383"/>
                  </a:lnTo>
                  <a:lnTo>
                    <a:pt x="408914" y="297383"/>
                  </a:lnTo>
                  <a:lnTo>
                    <a:pt x="446087" y="297383"/>
                  </a:lnTo>
                  <a:lnTo>
                    <a:pt x="446087" y="260210"/>
                  </a:lnTo>
                  <a:close/>
                </a:path>
                <a:path w="1487170" h="558164">
                  <a:moveTo>
                    <a:pt x="483260" y="334556"/>
                  </a:moveTo>
                  <a:lnTo>
                    <a:pt x="446087" y="334556"/>
                  </a:lnTo>
                  <a:lnTo>
                    <a:pt x="446087" y="371729"/>
                  </a:lnTo>
                  <a:lnTo>
                    <a:pt x="483260" y="371729"/>
                  </a:lnTo>
                  <a:lnTo>
                    <a:pt x="483260" y="334556"/>
                  </a:lnTo>
                  <a:close/>
                </a:path>
                <a:path w="1487170" h="558164">
                  <a:moveTo>
                    <a:pt x="483260" y="0"/>
                  </a:moveTo>
                  <a:lnTo>
                    <a:pt x="446087" y="0"/>
                  </a:lnTo>
                  <a:lnTo>
                    <a:pt x="408914" y="0"/>
                  </a:lnTo>
                  <a:lnTo>
                    <a:pt x="408914" y="37172"/>
                  </a:lnTo>
                  <a:lnTo>
                    <a:pt x="446087" y="37172"/>
                  </a:lnTo>
                  <a:lnTo>
                    <a:pt x="483260" y="37172"/>
                  </a:lnTo>
                  <a:lnTo>
                    <a:pt x="483260" y="0"/>
                  </a:lnTo>
                  <a:close/>
                </a:path>
                <a:path w="1487170" h="558164">
                  <a:moveTo>
                    <a:pt x="557606" y="111518"/>
                  </a:moveTo>
                  <a:lnTo>
                    <a:pt x="520433" y="111518"/>
                  </a:lnTo>
                  <a:lnTo>
                    <a:pt x="520433" y="74345"/>
                  </a:lnTo>
                  <a:lnTo>
                    <a:pt x="483260" y="74345"/>
                  </a:lnTo>
                  <a:lnTo>
                    <a:pt x="483260" y="148691"/>
                  </a:lnTo>
                  <a:lnTo>
                    <a:pt x="520433" y="148691"/>
                  </a:lnTo>
                  <a:lnTo>
                    <a:pt x="557606" y="148691"/>
                  </a:lnTo>
                  <a:lnTo>
                    <a:pt x="557606" y="111518"/>
                  </a:lnTo>
                  <a:close/>
                </a:path>
                <a:path w="1487170" h="558164">
                  <a:moveTo>
                    <a:pt x="557606" y="37172"/>
                  </a:moveTo>
                  <a:lnTo>
                    <a:pt x="520433" y="37172"/>
                  </a:lnTo>
                  <a:lnTo>
                    <a:pt x="520433" y="74345"/>
                  </a:lnTo>
                  <a:lnTo>
                    <a:pt x="557606" y="74345"/>
                  </a:lnTo>
                  <a:lnTo>
                    <a:pt x="557606" y="37172"/>
                  </a:lnTo>
                  <a:close/>
                </a:path>
                <a:path w="1487170" h="558164">
                  <a:moveTo>
                    <a:pt x="594791" y="297383"/>
                  </a:moveTo>
                  <a:lnTo>
                    <a:pt x="557606" y="297383"/>
                  </a:lnTo>
                  <a:lnTo>
                    <a:pt x="557606" y="334556"/>
                  </a:lnTo>
                  <a:lnTo>
                    <a:pt x="594791" y="334556"/>
                  </a:lnTo>
                  <a:lnTo>
                    <a:pt x="594791" y="297383"/>
                  </a:lnTo>
                  <a:close/>
                </a:path>
                <a:path w="1487170" h="558164">
                  <a:moveTo>
                    <a:pt x="631964" y="185864"/>
                  </a:moveTo>
                  <a:lnTo>
                    <a:pt x="594791" y="185864"/>
                  </a:lnTo>
                  <a:lnTo>
                    <a:pt x="594791" y="148691"/>
                  </a:lnTo>
                  <a:lnTo>
                    <a:pt x="557606" y="148691"/>
                  </a:lnTo>
                  <a:lnTo>
                    <a:pt x="557606" y="185864"/>
                  </a:lnTo>
                  <a:lnTo>
                    <a:pt x="520433" y="185864"/>
                  </a:lnTo>
                  <a:lnTo>
                    <a:pt x="483260" y="185864"/>
                  </a:lnTo>
                  <a:lnTo>
                    <a:pt x="483260" y="148691"/>
                  </a:lnTo>
                  <a:lnTo>
                    <a:pt x="446087" y="148691"/>
                  </a:lnTo>
                  <a:lnTo>
                    <a:pt x="408914" y="148691"/>
                  </a:lnTo>
                  <a:lnTo>
                    <a:pt x="408914" y="185864"/>
                  </a:lnTo>
                  <a:lnTo>
                    <a:pt x="446087" y="185864"/>
                  </a:lnTo>
                  <a:lnTo>
                    <a:pt x="446087" y="260210"/>
                  </a:lnTo>
                  <a:lnTo>
                    <a:pt x="483260" y="260210"/>
                  </a:lnTo>
                  <a:lnTo>
                    <a:pt x="483260" y="223037"/>
                  </a:lnTo>
                  <a:lnTo>
                    <a:pt x="520433" y="223037"/>
                  </a:lnTo>
                  <a:lnTo>
                    <a:pt x="520433" y="260210"/>
                  </a:lnTo>
                  <a:lnTo>
                    <a:pt x="483260" y="260210"/>
                  </a:lnTo>
                  <a:lnTo>
                    <a:pt x="483260" y="297383"/>
                  </a:lnTo>
                  <a:lnTo>
                    <a:pt x="520433" y="297383"/>
                  </a:lnTo>
                  <a:lnTo>
                    <a:pt x="557606" y="297383"/>
                  </a:lnTo>
                  <a:lnTo>
                    <a:pt x="557606" y="223037"/>
                  </a:lnTo>
                  <a:lnTo>
                    <a:pt x="594791" y="223037"/>
                  </a:lnTo>
                  <a:lnTo>
                    <a:pt x="594791" y="297383"/>
                  </a:lnTo>
                  <a:lnTo>
                    <a:pt x="631964" y="297383"/>
                  </a:lnTo>
                  <a:lnTo>
                    <a:pt x="631964" y="185864"/>
                  </a:lnTo>
                  <a:close/>
                </a:path>
                <a:path w="1487170" h="558164">
                  <a:moveTo>
                    <a:pt x="631964" y="0"/>
                  </a:moveTo>
                  <a:lnTo>
                    <a:pt x="594791" y="0"/>
                  </a:lnTo>
                  <a:lnTo>
                    <a:pt x="594791" y="37172"/>
                  </a:lnTo>
                  <a:lnTo>
                    <a:pt x="631964" y="37172"/>
                  </a:lnTo>
                  <a:lnTo>
                    <a:pt x="631964" y="0"/>
                  </a:lnTo>
                  <a:close/>
                </a:path>
                <a:path w="1487170" h="558164">
                  <a:moveTo>
                    <a:pt x="855002" y="223037"/>
                  </a:moveTo>
                  <a:lnTo>
                    <a:pt x="817829" y="223037"/>
                  </a:lnTo>
                  <a:lnTo>
                    <a:pt x="817829" y="260210"/>
                  </a:lnTo>
                  <a:lnTo>
                    <a:pt x="855002" y="260210"/>
                  </a:lnTo>
                  <a:lnTo>
                    <a:pt x="855002" y="223037"/>
                  </a:lnTo>
                  <a:close/>
                </a:path>
                <a:path w="1487170" h="558164">
                  <a:moveTo>
                    <a:pt x="929347" y="223037"/>
                  </a:moveTo>
                  <a:lnTo>
                    <a:pt x="892175" y="223037"/>
                  </a:lnTo>
                  <a:lnTo>
                    <a:pt x="892175" y="260210"/>
                  </a:lnTo>
                  <a:lnTo>
                    <a:pt x="929347" y="260210"/>
                  </a:lnTo>
                  <a:lnTo>
                    <a:pt x="929347" y="223037"/>
                  </a:lnTo>
                  <a:close/>
                </a:path>
                <a:path w="1487170" h="558164">
                  <a:moveTo>
                    <a:pt x="1040866" y="74345"/>
                  </a:moveTo>
                  <a:lnTo>
                    <a:pt x="1003693" y="74345"/>
                  </a:lnTo>
                  <a:lnTo>
                    <a:pt x="1003693" y="0"/>
                  </a:lnTo>
                  <a:lnTo>
                    <a:pt x="966520" y="0"/>
                  </a:lnTo>
                  <a:lnTo>
                    <a:pt x="929347" y="0"/>
                  </a:lnTo>
                  <a:lnTo>
                    <a:pt x="929347" y="37172"/>
                  </a:lnTo>
                  <a:lnTo>
                    <a:pt x="929347" y="74345"/>
                  </a:lnTo>
                  <a:lnTo>
                    <a:pt x="892175" y="74345"/>
                  </a:lnTo>
                  <a:lnTo>
                    <a:pt x="892175" y="37172"/>
                  </a:lnTo>
                  <a:lnTo>
                    <a:pt x="929347" y="37172"/>
                  </a:lnTo>
                  <a:lnTo>
                    <a:pt x="929347" y="0"/>
                  </a:lnTo>
                  <a:lnTo>
                    <a:pt x="892175" y="0"/>
                  </a:lnTo>
                  <a:lnTo>
                    <a:pt x="855002" y="0"/>
                  </a:lnTo>
                  <a:lnTo>
                    <a:pt x="817829" y="0"/>
                  </a:lnTo>
                  <a:lnTo>
                    <a:pt x="817829" y="74345"/>
                  </a:lnTo>
                  <a:lnTo>
                    <a:pt x="817829" y="111518"/>
                  </a:lnTo>
                  <a:lnTo>
                    <a:pt x="817829" y="148691"/>
                  </a:lnTo>
                  <a:lnTo>
                    <a:pt x="780656" y="148691"/>
                  </a:lnTo>
                  <a:lnTo>
                    <a:pt x="780656" y="111518"/>
                  </a:lnTo>
                  <a:lnTo>
                    <a:pt x="817829" y="111518"/>
                  </a:lnTo>
                  <a:lnTo>
                    <a:pt x="817829" y="74345"/>
                  </a:lnTo>
                  <a:lnTo>
                    <a:pt x="780656" y="74345"/>
                  </a:lnTo>
                  <a:lnTo>
                    <a:pt x="780656" y="0"/>
                  </a:lnTo>
                  <a:lnTo>
                    <a:pt x="743483" y="0"/>
                  </a:lnTo>
                  <a:lnTo>
                    <a:pt x="743483" y="74345"/>
                  </a:lnTo>
                  <a:lnTo>
                    <a:pt x="706310" y="74345"/>
                  </a:lnTo>
                  <a:lnTo>
                    <a:pt x="669137" y="74345"/>
                  </a:lnTo>
                  <a:lnTo>
                    <a:pt x="631964" y="74345"/>
                  </a:lnTo>
                  <a:lnTo>
                    <a:pt x="594791" y="74345"/>
                  </a:lnTo>
                  <a:lnTo>
                    <a:pt x="557606" y="74345"/>
                  </a:lnTo>
                  <a:lnTo>
                    <a:pt x="557606" y="111518"/>
                  </a:lnTo>
                  <a:lnTo>
                    <a:pt x="594791" y="111518"/>
                  </a:lnTo>
                  <a:lnTo>
                    <a:pt x="594791" y="148691"/>
                  </a:lnTo>
                  <a:lnTo>
                    <a:pt x="631964" y="148691"/>
                  </a:lnTo>
                  <a:lnTo>
                    <a:pt x="669137" y="148691"/>
                  </a:lnTo>
                  <a:lnTo>
                    <a:pt x="669137" y="111518"/>
                  </a:lnTo>
                  <a:lnTo>
                    <a:pt x="706310" y="111518"/>
                  </a:lnTo>
                  <a:lnTo>
                    <a:pt x="743483" y="111518"/>
                  </a:lnTo>
                  <a:lnTo>
                    <a:pt x="743483" y="148691"/>
                  </a:lnTo>
                  <a:lnTo>
                    <a:pt x="706310" y="148691"/>
                  </a:lnTo>
                  <a:lnTo>
                    <a:pt x="669137" y="148691"/>
                  </a:lnTo>
                  <a:lnTo>
                    <a:pt x="669137" y="297383"/>
                  </a:lnTo>
                  <a:lnTo>
                    <a:pt x="706310" y="297383"/>
                  </a:lnTo>
                  <a:lnTo>
                    <a:pt x="706310" y="334556"/>
                  </a:lnTo>
                  <a:lnTo>
                    <a:pt x="743483" y="334556"/>
                  </a:lnTo>
                  <a:lnTo>
                    <a:pt x="780656" y="334556"/>
                  </a:lnTo>
                  <a:lnTo>
                    <a:pt x="817829" y="334556"/>
                  </a:lnTo>
                  <a:lnTo>
                    <a:pt x="817829" y="260210"/>
                  </a:lnTo>
                  <a:lnTo>
                    <a:pt x="780656" y="260210"/>
                  </a:lnTo>
                  <a:lnTo>
                    <a:pt x="780656" y="297383"/>
                  </a:lnTo>
                  <a:lnTo>
                    <a:pt x="743483" y="297383"/>
                  </a:lnTo>
                  <a:lnTo>
                    <a:pt x="743483" y="260210"/>
                  </a:lnTo>
                  <a:lnTo>
                    <a:pt x="706310" y="260210"/>
                  </a:lnTo>
                  <a:lnTo>
                    <a:pt x="706310" y="223037"/>
                  </a:lnTo>
                  <a:lnTo>
                    <a:pt x="743483" y="223037"/>
                  </a:lnTo>
                  <a:lnTo>
                    <a:pt x="743483" y="260210"/>
                  </a:lnTo>
                  <a:lnTo>
                    <a:pt x="780656" y="260210"/>
                  </a:lnTo>
                  <a:lnTo>
                    <a:pt x="780656" y="223037"/>
                  </a:lnTo>
                  <a:lnTo>
                    <a:pt x="817829" y="223037"/>
                  </a:lnTo>
                  <a:lnTo>
                    <a:pt x="817829" y="185864"/>
                  </a:lnTo>
                  <a:lnTo>
                    <a:pt x="855002" y="185864"/>
                  </a:lnTo>
                  <a:lnTo>
                    <a:pt x="855002" y="223037"/>
                  </a:lnTo>
                  <a:lnTo>
                    <a:pt x="892175" y="223037"/>
                  </a:lnTo>
                  <a:lnTo>
                    <a:pt x="892175" y="185864"/>
                  </a:lnTo>
                  <a:lnTo>
                    <a:pt x="929347" y="185864"/>
                  </a:lnTo>
                  <a:lnTo>
                    <a:pt x="929347" y="148691"/>
                  </a:lnTo>
                  <a:lnTo>
                    <a:pt x="892175" y="148691"/>
                  </a:lnTo>
                  <a:lnTo>
                    <a:pt x="855002" y="148691"/>
                  </a:lnTo>
                  <a:lnTo>
                    <a:pt x="855002" y="111518"/>
                  </a:lnTo>
                  <a:lnTo>
                    <a:pt x="892175" y="111518"/>
                  </a:lnTo>
                  <a:lnTo>
                    <a:pt x="929347" y="111518"/>
                  </a:lnTo>
                  <a:lnTo>
                    <a:pt x="966520" y="111518"/>
                  </a:lnTo>
                  <a:lnTo>
                    <a:pt x="966520" y="148691"/>
                  </a:lnTo>
                  <a:lnTo>
                    <a:pt x="1003693" y="148691"/>
                  </a:lnTo>
                  <a:lnTo>
                    <a:pt x="1003693" y="111518"/>
                  </a:lnTo>
                  <a:lnTo>
                    <a:pt x="1040866" y="111518"/>
                  </a:lnTo>
                  <a:lnTo>
                    <a:pt x="1040866" y="74345"/>
                  </a:lnTo>
                  <a:close/>
                </a:path>
                <a:path w="1487170" h="558164">
                  <a:moveTo>
                    <a:pt x="1152398" y="0"/>
                  </a:moveTo>
                  <a:lnTo>
                    <a:pt x="1115225" y="0"/>
                  </a:lnTo>
                  <a:lnTo>
                    <a:pt x="1115225" y="37172"/>
                  </a:lnTo>
                  <a:lnTo>
                    <a:pt x="1152398" y="37172"/>
                  </a:lnTo>
                  <a:lnTo>
                    <a:pt x="1152398" y="0"/>
                  </a:lnTo>
                  <a:close/>
                </a:path>
                <a:path w="1487170" h="558164">
                  <a:moveTo>
                    <a:pt x="1189570" y="148691"/>
                  </a:moveTo>
                  <a:lnTo>
                    <a:pt x="1152398" y="148691"/>
                  </a:lnTo>
                  <a:lnTo>
                    <a:pt x="1115225" y="148691"/>
                  </a:lnTo>
                  <a:lnTo>
                    <a:pt x="1115225" y="111518"/>
                  </a:lnTo>
                  <a:lnTo>
                    <a:pt x="1078052" y="111518"/>
                  </a:lnTo>
                  <a:lnTo>
                    <a:pt x="1040866" y="111518"/>
                  </a:lnTo>
                  <a:lnTo>
                    <a:pt x="1040866" y="185864"/>
                  </a:lnTo>
                  <a:lnTo>
                    <a:pt x="1078052" y="185864"/>
                  </a:lnTo>
                  <a:lnTo>
                    <a:pt x="1078052" y="223037"/>
                  </a:lnTo>
                  <a:lnTo>
                    <a:pt x="1115225" y="223037"/>
                  </a:lnTo>
                  <a:lnTo>
                    <a:pt x="1115225" y="185864"/>
                  </a:lnTo>
                  <a:lnTo>
                    <a:pt x="1152398" y="185864"/>
                  </a:lnTo>
                  <a:lnTo>
                    <a:pt x="1189570" y="185864"/>
                  </a:lnTo>
                  <a:lnTo>
                    <a:pt x="1189570" y="148691"/>
                  </a:lnTo>
                  <a:close/>
                </a:path>
                <a:path w="1487170" h="558164">
                  <a:moveTo>
                    <a:pt x="1226743" y="297383"/>
                  </a:moveTo>
                  <a:lnTo>
                    <a:pt x="1189570" y="297383"/>
                  </a:lnTo>
                  <a:lnTo>
                    <a:pt x="1189570" y="260210"/>
                  </a:lnTo>
                  <a:lnTo>
                    <a:pt x="1152398" y="260210"/>
                  </a:lnTo>
                  <a:lnTo>
                    <a:pt x="1152398" y="223037"/>
                  </a:lnTo>
                  <a:lnTo>
                    <a:pt x="1115225" y="223037"/>
                  </a:lnTo>
                  <a:lnTo>
                    <a:pt x="1115225" y="297383"/>
                  </a:lnTo>
                  <a:lnTo>
                    <a:pt x="1152398" y="297383"/>
                  </a:lnTo>
                  <a:lnTo>
                    <a:pt x="1152398" y="334556"/>
                  </a:lnTo>
                  <a:lnTo>
                    <a:pt x="1115225" y="334556"/>
                  </a:lnTo>
                  <a:lnTo>
                    <a:pt x="1115225" y="297383"/>
                  </a:lnTo>
                  <a:lnTo>
                    <a:pt x="1078052" y="297383"/>
                  </a:lnTo>
                  <a:lnTo>
                    <a:pt x="1078052" y="223037"/>
                  </a:lnTo>
                  <a:lnTo>
                    <a:pt x="1040866" y="223037"/>
                  </a:lnTo>
                  <a:lnTo>
                    <a:pt x="1040866" y="260210"/>
                  </a:lnTo>
                  <a:lnTo>
                    <a:pt x="1003693" y="260210"/>
                  </a:lnTo>
                  <a:lnTo>
                    <a:pt x="1003693" y="185864"/>
                  </a:lnTo>
                  <a:lnTo>
                    <a:pt x="966520" y="185864"/>
                  </a:lnTo>
                  <a:lnTo>
                    <a:pt x="966520" y="297383"/>
                  </a:lnTo>
                  <a:lnTo>
                    <a:pt x="929347" y="297383"/>
                  </a:lnTo>
                  <a:lnTo>
                    <a:pt x="929347" y="334556"/>
                  </a:lnTo>
                  <a:lnTo>
                    <a:pt x="966520" y="334556"/>
                  </a:lnTo>
                  <a:lnTo>
                    <a:pt x="966520" y="371729"/>
                  </a:lnTo>
                  <a:lnTo>
                    <a:pt x="1003693" y="371729"/>
                  </a:lnTo>
                  <a:lnTo>
                    <a:pt x="1003693" y="446074"/>
                  </a:lnTo>
                  <a:lnTo>
                    <a:pt x="1040866" y="446074"/>
                  </a:lnTo>
                  <a:lnTo>
                    <a:pt x="1040866" y="334556"/>
                  </a:lnTo>
                  <a:lnTo>
                    <a:pt x="1003693" y="334556"/>
                  </a:lnTo>
                  <a:lnTo>
                    <a:pt x="1003693" y="297383"/>
                  </a:lnTo>
                  <a:lnTo>
                    <a:pt x="1040866" y="297383"/>
                  </a:lnTo>
                  <a:lnTo>
                    <a:pt x="1040866" y="334556"/>
                  </a:lnTo>
                  <a:lnTo>
                    <a:pt x="1078052" y="334556"/>
                  </a:lnTo>
                  <a:lnTo>
                    <a:pt x="1078052" y="371729"/>
                  </a:lnTo>
                  <a:lnTo>
                    <a:pt x="1115225" y="371729"/>
                  </a:lnTo>
                  <a:lnTo>
                    <a:pt x="1152398" y="371729"/>
                  </a:lnTo>
                  <a:lnTo>
                    <a:pt x="1189570" y="371729"/>
                  </a:lnTo>
                  <a:lnTo>
                    <a:pt x="1189570" y="334556"/>
                  </a:lnTo>
                  <a:lnTo>
                    <a:pt x="1226743" y="334556"/>
                  </a:lnTo>
                  <a:lnTo>
                    <a:pt x="1226743" y="297383"/>
                  </a:lnTo>
                  <a:close/>
                </a:path>
                <a:path w="1487170" h="558164">
                  <a:moveTo>
                    <a:pt x="1226743" y="185864"/>
                  </a:moveTo>
                  <a:lnTo>
                    <a:pt x="1189570" y="185864"/>
                  </a:lnTo>
                  <a:lnTo>
                    <a:pt x="1189570" y="260210"/>
                  </a:lnTo>
                  <a:lnTo>
                    <a:pt x="1226743" y="260210"/>
                  </a:lnTo>
                  <a:lnTo>
                    <a:pt x="1226743" y="185864"/>
                  </a:lnTo>
                  <a:close/>
                </a:path>
                <a:path w="1487170" h="558164">
                  <a:moveTo>
                    <a:pt x="1226743" y="37172"/>
                  </a:moveTo>
                  <a:lnTo>
                    <a:pt x="1189570" y="37172"/>
                  </a:lnTo>
                  <a:lnTo>
                    <a:pt x="1152398" y="37172"/>
                  </a:lnTo>
                  <a:lnTo>
                    <a:pt x="1152398" y="74345"/>
                  </a:lnTo>
                  <a:lnTo>
                    <a:pt x="1189570" y="74345"/>
                  </a:lnTo>
                  <a:lnTo>
                    <a:pt x="1189570" y="148691"/>
                  </a:lnTo>
                  <a:lnTo>
                    <a:pt x="1226743" y="148691"/>
                  </a:lnTo>
                  <a:lnTo>
                    <a:pt x="1226743" y="37172"/>
                  </a:lnTo>
                  <a:close/>
                </a:path>
                <a:path w="1487170" h="558164">
                  <a:moveTo>
                    <a:pt x="1449781" y="297383"/>
                  </a:moveTo>
                  <a:lnTo>
                    <a:pt x="1412608" y="297383"/>
                  </a:lnTo>
                  <a:lnTo>
                    <a:pt x="1375435" y="297383"/>
                  </a:lnTo>
                  <a:lnTo>
                    <a:pt x="1375435" y="334556"/>
                  </a:lnTo>
                  <a:lnTo>
                    <a:pt x="1412608" y="334556"/>
                  </a:lnTo>
                  <a:lnTo>
                    <a:pt x="1449781" y="334556"/>
                  </a:lnTo>
                  <a:lnTo>
                    <a:pt x="1449781" y="297383"/>
                  </a:lnTo>
                  <a:close/>
                </a:path>
                <a:path w="1487170" h="558164">
                  <a:moveTo>
                    <a:pt x="1486954" y="334556"/>
                  </a:moveTo>
                  <a:lnTo>
                    <a:pt x="1449781" y="334556"/>
                  </a:lnTo>
                  <a:lnTo>
                    <a:pt x="1449781" y="371729"/>
                  </a:lnTo>
                  <a:lnTo>
                    <a:pt x="1486954" y="371729"/>
                  </a:lnTo>
                  <a:lnTo>
                    <a:pt x="1486954" y="33455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0014" y="3185385"/>
              <a:ext cx="1524635" cy="483870"/>
            </a:xfrm>
            <a:custGeom>
              <a:avLst/>
              <a:gdLst/>
              <a:ahLst/>
              <a:cxnLst/>
              <a:rect l="l" t="t" r="r" b="b"/>
              <a:pathLst>
                <a:path w="1524635" h="483870">
                  <a:moveTo>
                    <a:pt x="74345" y="185877"/>
                  </a:moveTo>
                  <a:lnTo>
                    <a:pt x="37172" y="185877"/>
                  </a:lnTo>
                  <a:lnTo>
                    <a:pt x="0" y="185877"/>
                  </a:lnTo>
                  <a:lnTo>
                    <a:pt x="0" y="223050"/>
                  </a:lnTo>
                  <a:lnTo>
                    <a:pt x="37172" y="223050"/>
                  </a:lnTo>
                  <a:lnTo>
                    <a:pt x="74345" y="223050"/>
                  </a:lnTo>
                  <a:lnTo>
                    <a:pt x="74345" y="185877"/>
                  </a:lnTo>
                  <a:close/>
                </a:path>
                <a:path w="1524635" h="483870">
                  <a:moveTo>
                    <a:pt x="148704" y="260223"/>
                  </a:moveTo>
                  <a:lnTo>
                    <a:pt x="111531" y="260223"/>
                  </a:lnTo>
                  <a:lnTo>
                    <a:pt x="74345" y="260223"/>
                  </a:lnTo>
                  <a:lnTo>
                    <a:pt x="74345" y="297395"/>
                  </a:lnTo>
                  <a:lnTo>
                    <a:pt x="111531" y="297395"/>
                  </a:lnTo>
                  <a:lnTo>
                    <a:pt x="111531" y="334568"/>
                  </a:lnTo>
                  <a:lnTo>
                    <a:pt x="74345" y="334568"/>
                  </a:lnTo>
                  <a:lnTo>
                    <a:pt x="74345" y="297395"/>
                  </a:lnTo>
                  <a:lnTo>
                    <a:pt x="37172" y="297395"/>
                  </a:lnTo>
                  <a:lnTo>
                    <a:pt x="0" y="297395"/>
                  </a:lnTo>
                  <a:lnTo>
                    <a:pt x="0" y="334568"/>
                  </a:lnTo>
                  <a:lnTo>
                    <a:pt x="37172" y="334568"/>
                  </a:lnTo>
                  <a:lnTo>
                    <a:pt x="37172" y="371741"/>
                  </a:lnTo>
                  <a:lnTo>
                    <a:pt x="74345" y="371741"/>
                  </a:lnTo>
                  <a:lnTo>
                    <a:pt x="74345" y="483260"/>
                  </a:lnTo>
                  <a:lnTo>
                    <a:pt x="111531" y="483260"/>
                  </a:lnTo>
                  <a:lnTo>
                    <a:pt x="111531" y="446087"/>
                  </a:lnTo>
                  <a:lnTo>
                    <a:pt x="148704" y="446087"/>
                  </a:lnTo>
                  <a:lnTo>
                    <a:pt x="148704" y="260223"/>
                  </a:lnTo>
                  <a:close/>
                </a:path>
                <a:path w="1524635" h="483870">
                  <a:moveTo>
                    <a:pt x="185877" y="223050"/>
                  </a:moveTo>
                  <a:lnTo>
                    <a:pt x="148704" y="223050"/>
                  </a:lnTo>
                  <a:lnTo>
                    <a:pt x="148704" y="260223"/>
                  </a:lnTo>
                  <a:lnTo>
                    <a:pt x="185877" y="260223"/>
                  </a:lnTo>
                  <a:lnTo>
                    <a:pt x="185877" y="223050"/>
                  </a:lnTo>
                  <a:close/>
                </a:path>
                <a:path w="1524635" h="483870">
                  <a:moveTo>
                    <a:pt x="260223" y="297395"/>
                  </a:moveTo>
                  <a:lnTo>
                    <a:pt x="223050" y="297395"/>
                  </a:lnTo>
                  <a:lnTo>
                    <a:pt x="185877" y="297395"/>
                  </a:lnTo>
                  <a:lnTo>
                    <a:pt x="185877" y="371741"/>
                  </a:lnTo>
                  <a:lnTo>
                    <a:pt x="223050" y="371741"/>
                  </a:lnTo>
                  <a:lnTo>
                    <a:pt x="223050" y="334568"/>
                  </a:lnTo>
                  <a:lnTo>
                    <a:pt x="260223" y="334568"/>
                  </a:lnTo>
                  <a:lnTo>
                    <a:pt x="260223" y="297395"/>
                  </a:lnTo>
                  <a:close/>
                </a:path>
                <a:path w="1524635" h="483870">
                  <a:moveTo>
                    <a:pt x="260223" y="223050"/>
                  </a:moveTo>
                  <a:lnTo>
                    <a:pt x="223050" y="223050"/>
                  </a:lnTo>
                  <a:lnTo>
                    <a:pt x="223050" y="260223"/>
                  </a:lnTo>
                  <a:lnTo>
                    <a:pt x="260223" y="260223"/>
                  </a:lnTo>
                  <a:lnTo>
                    <a:pt x="260223" y="223050"/>
                  </a:lnTo>
                  <a:close/>
                </a:path>
                <a:path w="1524635" h="483870">
                  <a:moveTo>
                    <a:pt x="260223" y="148691"/>
                  </a:moveTo>
                  <a:lnTo>
                    <a:pt x="223050" y="148691"/>
                  </a:lnTo>
                  <a:lnTo>
                    <a:pt x="223050" y="111518"/>
                  </a:lnTo>
                  <a:lnTo>
                    <a:pt x="185877" y="111518"/>
                  </a:lnTo>
                  <a:lnTo>
                    <a:pt x="148704" y="111518"/>
                  </a:lnTo>
                  <a:lnTo>
                    <a:pt x="148704" y="148691"/>
                  </a:lnTo>
                  <a:lnTo>
                    <a:pt x="185877" y="148691"/>
                  </a:lnTo>
                  <a:lnTo>
                    <a:pt x="185877" y="185877"/>
                  </a:lnTo>
                  <a:lnTo>
                    <a:pt x="223050" y="185877"/>
                  </a:lnTo>
                  <a:lnTo>
                    <a:pt x="260223" y="185877"/>
                  </a:lnTo>
                  <a:lnTo>
                    <a:pt x="260223" y="148691"/>
                  </a:lnTo>
                  <a:close/>
                </a:path>
                <a:path w="1524635" h="483870">
                  <a:moveTo>
                    <a:pt x="297395" y="334568"/>
                  </a:moveTo>
                  <a:lnTo>
                    <a:pt x="260223" y="334568"/>
                  </a:lnTo>
                  <a:lnTo>
                    <a:pt x="260223" y="371741"/>
                  </a:lnTo>
                  <a:lnTo>
                    <a:pt x="297395" y="371741"/>
                  </a:lnTo>
                  <a:lnTo>
                    <a:pt x="297395" y="334568"/>
                  </a:lnTo>
                  <a:close/>
                </a:path>
                <a:path w="1524635" h="483870">
                  <a:moveTo>
                    <a:pt x="297395" y="260223"/>
                  </a:moveTo>
                  <a:lnTo>
                    <a:pt x="260223" y="260223"/>
                  </a:lnTo>
                  <a:lnTo>
                    <a:pt x="260223" y="297395"/>
                  </a:lnTo>
                  <a:lnTo>
                    <a:pt x="297395" y="297395"/>
                  </a:lnTo>
                  <a:lnTo>
                    <a:pt x="297395" y="260223"/>
                  </a:lnTo>
                  <a:close/>
                </a:path>
                <a:path w="1524635" h="483870">
                  <a:moveTo>
                    <a:pt x="371741" y="297395"/>
                  </a:moveTo>
                  <a:lnTo>
                    <a:pt x="334568" y="297395"/>
                  </a:lnTo>
                  <a:lnTo>
                    <a:pt x="334568" y="334568"/>
                  </a:lnTo>
                  <a:lnTo>
                    <a:pt x="371741" y="334568"/>
                  </a:lnTo>
                  <a:lnTo>
                    <a:pt x="371741" y="297395"/>
                  </a:lnTo>
                  <a:close/>
                </a:path>
                <a:path w="1524635" h="483870">
                  <a:moveTo>
                    <a:pt x="371741" y="223050"/>
                  </a:moveTo>
                  <a:lnTo>
                    <a:pt x="334568" y="223050"/>
                  </a:lnTo>
                  <a:lnTo>
                    <a:pt x="334568" y="74345"/>
                  </a:lnTo>
                  <a:lnTo>
                    <a:pt x="297395" y="74345"/>
                  </a:lnTo>
                  <a:lnTo>
                    <a:pt x="260223" y="74345"/>
                  </a:lnTo>
                  <a:lnTo>
                    <a:pt x="223050" y="74345"/>
                  </a:lnTo>
                  <a:lnTo>
                    <a:pt x="223050" y="111518"/>
                  </a:lnTo>
                  <a:lnTo>
                    <a:pt x="260223" y="111518"/>
                  </a:lnTo>
                  <a:lnTo>
                    <a:pt x="297395" y="111518"/>
                  </a:lnTo>
                  <a:lnTo>
                    <a:pt x="297395" y="260223"/>
                  </a:lnTo>
                  <a:lnTo>
                    <a:pt x="334568" y="260223"/>
                  </a:lnTo>
                  <a:lnTo>
                    <a:pt x="371741" y="260223"/>
                  </a:lnTo>
                  <a:lnTo>
                    <a:pt x="371741" y="223050"/>
                  </a:lnTo>
                  <a:close/>
                </a:path>
                <a:path w="1524635" h="483870">
                  <a:moveTo>
                    <a:pt x="408914" y="260223"/>
                  </a:moveTo>
                  <a:lnTo>
                    <a:pt x="371741" y="260223"/>
                  </a:lnTo>
                  <a:lnTo>
                    <a:pt x="371741" y="297395"/>
                  </a:lnTo>
                  <a:lnTo>
                    <a:pt x="408914" y="297395"/>
                  </a:lnTo>
                  <a:lnTo>
                    <a:pt x="408914" y="260223"/>
                  </a:lnTo>
                  <a:close/>
                </a:path>
                <a:path w="1524635" h="483870">
                  <a:moveTo>
                    <a:pt x="446087" y="185877"/>
                  </a:moveTo>
                  <a:lnTo>
                    <a:pt x="408914" y="185877"/>
                  </a:lnTo>
                  <a:lnTo>
                    <a:pt x="371741" y="185877"/>
                  </a:lnTo>
                  <a:lnTo>
                    <a:pt x="371741" y="223050"/>
                  </a:lnTo>
                  <a:lnTo>
                    <a:pt x="408914" y="223050"/>
                  </a:lnTo>
                  <a:lnTo>
                    <a:pt x="446087" y="223050"/>
                  </a:lnTo>
                  <a:lnTo>
                    <a:pt x="446087" y="185877"/>
                  </a:lnTo>
                  <a:close/>
                </a:path>
                <a:path w="1524635" h="483870">
                  <a:moveTo>
                    <a:pt x="446087" y="74345"/>
                  </a:moveTo>
                  <a:lnTo>
                    <a:pt x="408914" y="74345"/>
                  </a:lnTo>
                  <a:lnTo>
                    <a:pt x="371741" y="74345"/>
                  </a:lnTo>
                  <a:lnTo>
                    <a:pt x="371741" y="111518"/>
                  </a:lnTo>
                  <a:lnTo>
                    <a:pt x="408914" y="111518"/>
                  </a:lnTo>
                  <a:lnTo>
                    <a:pt x="446087" y="111518"/>
                  </a:lnTo>
                  <a:lnTo>
                    <a:pt x="446087" y="74345"/>
                  </a:lnTo>
                  <a:close/>
                </a:path>
                <a:path w="1524635" h="483870">
                  <a:moveTo>
                    <a:pt x="483260" y="334568"/>
                  </a:moveTo>
                  <a:lnTo>
                    <a:pt x="446087" y="334568"/>
                  </a:lnTo>
                  <a:lnTo>
                    <a:pt x="408914" y="334568"/>
                  </a:lnTo>
                  <a:lnTo>
                    <a:pt x="408914" y="371741"/>
                  </a:lnTo>
                  <a:lnTo>
                    <a:pt x="446087" y="371741"/>
                  </a:lnTo>
                  <a:lnTo>
                    <a:pt x="483260" y="371741"/>
                  </a:lnTo>
                  <a:lnTo>
                    <a:pt x="483260" y="334568"/>
                  </a:lnTo>
                  <a:close/>
                </a:path>
                <a:path w="1524635" h="483870">
                  <a:moveTo>
                    <a:pt x="557606" y="37172"/>
                  </a:moveTo>
                  <a:lnTo>
                    <a:pt x="520433" y="37172"/>
                  </a:lnTo>
                  <a:lnTo>
                    <a:pt x="520433" y="74345"/>
                  </a:lnTo>
                  <a:lnTo>
                    <a:pt x="483260" y="74345"/>
                  </a:lnTo>
                  <a:lnTo>
                    <a:pt x="483260" y="111518"/>
                  </a:lnTo>
                  <a:lnTo>
                    <a:pt x="446087" y="111518"/>
                  </a:lnTo>
                  <a:lnTo>
                    <a:pt x="446087" y="185877"/>
                  </a:lnTo>
                  <a:lnTo>
                    <a:pt x="483260" y="185877"/>
                  </a:lnTo>
                  <a:lnTo>
                    <a:pt x="483260" y="223050"/>
                  </a:lnTo>
                  <a:lnTo>
                    <a:pt x="520433" y="223050"/>
                  </a:lnTo>
                  <a:lnTo>
                    <a:pt x="520433" y="111518"/>
                  </a:lnTo>
                  <a:lnTo>
                    <a:pt x="557606" y="111518"/>
                  </a:lnTo>
                  <a:lnTo>
                    <a:pt x="557606" y="37172"/>
                  </a:lnTo>
                  <a:close/>
                </a:path>
                <a:path w="1524635" h="483870">
                  <a:moveTo>
                    <a:pt x="594791" y="185877"/>
                  </a:moveTo>
                  <a:lnTo>
                    <a:pt x="557606" y="185877"/>
                  </a:lnTo>
                  <a:lnTo>
                    <a:pt x="557606" y="223050"/>
                  </a:lnTo>
                  <a:lnTo>
                    <a:pt x="594791" y="223050"/>
                  </a:lnTo>
                  <a:lnTo>
                    <a:pt x="594791" y="185877"/>
                  </a:lnTo>
                  <a:close/>
                </a:path>
                <a:path w="1524635" h="483870">
                  <a:moveTo>
                    <a:pt x="631964" y="223050"/>
                  </a:moveTo>
                  <a:lnTo>
                    <a:pt x="594791" y="223050"/>
                  </a:lnTo>
                  <a:lnTo>
                    <a:pt x="594791" y="260223"/>
                  </a:lnTo>
                  <a:lnTo>
                    <a:pt x="631964" y="260223"/>
                  </a:lnTo>
                  <a:lnTo>
                    <a:pt x="631964" y="223050"/>
                  </a:lnTo>
                  <a:close/>
                </a:path>
                <a:path w="1524635" h="483870">
                  <a:moveTo>
                    <a:pt x="855002" y="260223"/>
                  </a:moveTo>
                  <a:lnTo>
                    <a:pt x="817829" y="260223"/>
                  </a:lnTo>
                  <a:lnTo>
                    <a:pt x="817829" y="297395"/>
                  </a:lnTo>
                  <a:lnTo>
                    <a:pt x="855002" y="297395"/>
                  </a:lnTo>
                  <a:lnTo>
                    <a:pt x="855002" y="260223"/>
                  </a:lnTo>
                  <a:close/>
                </a:path>
                <a:path w="1524635" h="483870">
                  <a:moveTo>
                    <a:pt x="929347" y="223050"/>
                  </a:moveTo>
                  <a:lnTo>
                    <a:pt x="892175" y="223050"/>
                  </a:lnTo>
                  <a:lnTo>
                    <a:pt x="855002" y="223050"/>
                  </a:lnTo>
                  <a:lnTo>
                    <a:pt x="855002" y="260223"/>
                  </a:lnTo>
                  <a:lnTo>
                    <a:pt x="892175" y="260223"/>
                  </a:lnTo>
                  <a:lnTo>
                    <a:pt x="929347" y="260223"/>
                  </a:lnTo>
                  <a:lnTo>
                    <a:pt x="929347" y="223050"/>
                  </a:lnTo>
                  <a:close/>
                </a:path>
                <a:path w="1524635" h="483870">
                  <a:moveTo>
                    <a:pt x="929347" y="111518"/>
                  </a:moveTo>
                  <a:lnTo>
                    <a:pt x="892175" y="111518"/>
                  </a:lnTo>
                  <a:lnTo>
                    <a:pt x="892175" y="148691"/>
                  </a:lnTo>
                  <a:lnTo>
                    <a:pt x="929347" y="148691"/>
                  </a:lnTo>
                  <a:lnTo>
                    <a:pt x="929347" y="111518"/>
                  </a:lnTo>
                  <a:close/>
                </a:path>
                <a:path w="1524635" h="483870">
                  <a:moveTo>
                    <a:pt x="929347" y="37172"/>
                  </a:moveTo>
                  <a:lnTo>
                    <a:pt x="892175" y="37172"/>
                  </a:lnTo>
                  <a:lnTo>
                    <a:pt x="855002" y="37172"/>
                  </a:lnTo>
                  <a:lnTo>
                    <a:pt x="817829" y="37172"/>
                  </a:lnTo>
                  <a:lnTo>
                    <a:pt x="817829" y="111518"/>
                  </a:lnTo>
                  <a:lnTo>
                    <a:pt x="780656" y="111518"/>
                  </a:lnTo>
                  <a:lnTo>
                    <a:pt x="780656" y="148691"/>
                  </a:lnTo>
                  <a:lnTo>
                    <a:pt x="780656" y="185877"/>
                  </a:lnTo>
                  <a:lnTo>
                    <a:pt x="743483" y="185877"/>
                  </a:lnTo>
                  <a:lnTo>
                    <a:pt x="706310" y="185877"/>
                  </a:lnTo>
                  <a:lnTo>
                    <a:pt x="706310" y="148691"/>
                  </a:lnTo>
                  <a:lnTo>
                    <a:pt x="743483" y="148691"/>
                  </a:lnTo>
                  <a:lnTo>
                    <a:pt x="780656" y="148691"/>
                  </a:lnTo>
                  <a:lnTo>
                    <a:pt x="780656" y="111518"/>
                  </a:lnTo>
                  <a:lnTo>
                    <a:pt x="743483" y="111518"/>
                  </a:lnTo>
                  <a:lnTo>
                    <a:pt x="743483" y="74345"/>
                  </a:lnTo>
                  <a:lnTo>
                    <a:pt x="706310" y="74345"/>
                  </a:lnTo>
                  <a:lnTo>
                    <a:pt x="706310" y="111518"/>
                  </a:lnTo>
                  <a:lnTo>
                    <a:pt x="669137" y="111518"/>
                  </a:lnTo>
                  <a:lnTo>
                    <a:pt x="631964" y="111518"/>
                  </a:lnTo>
                  <a:lnTo>
                    <a:pt x="631964" y="74345"/>
                  </a:lnTo>
                  <a:lnTo>
                    <a:pt x="669137" y="74345"/>
                  </a:lnTo>
                  <a:lnTo>
                    <a:pt x="706310" y="74345"/>
                  </a:lnTo>
                  <a:lnTo>
                    <a:pt x="706310" y="37172"/>
                  </a:lnTo>
                  <a:lnTo>
                    <a:pt x="669137" y="37172"/>
                  </a:lnTo>
                  <a:lnTo>
                    <a:pt x="669137" y="0"/>
                  </a:lnTo>
                  <a:lnTo>
                    <a:pt x="631964" y="0"/>
                  </a:lnTo>
                  <a:lnTo>
                    <a:pt x="631964" y="37172"/>
                  </a:lnTo>
                  <a:lnTo>
                    <a:pt x="594791" y="37172"/>
                  </a:lnTo>
                  <a:lnTo>
                    <a:pt x="594791" y="111518"/>
                  </a:lnTo>
                  <a:lnTo>
                    <a:pt x="557606" y="111518"/>
                  </a:lnTo>
                  <a:lnTo>
                    <a:pt x="557606" y="148691"/>
                  </a:lnTo>
                  <a:lnTo>
                    <a:pt x="594791" y="148691"/>
                  </a:lnTo>
                  <a:lnTo>
                    <a:pt x="594791" y="185877"/>
                  </a:lnTo>
                  <a:lnTo>
                    <a:pt x="631964" y="185877"/>
                  </a:lnTo>
                  <a:lnTo>
                    <a:pt x="631964" y="148691"/>
                  </a:lnTo>
                  <a:lnTo>
                    <a:pt x="669137" y="148691"/>
                  </a:lnTo>
                  <a:lnTo>
                    <a:pt x="669137" y="185877"/>
                  </a:lnTo>
                  <a:lnTo>
                    <a:pt x="631964" y="185877"/>
                  </a:lnTo>
                  <a:lnTo>
                    <a:pt x="631964" y="223050"/>
                  </a:lnTo>
                  <a:lnTo>
                    <a:pt x="669137" y="223050"/>
                  </a:lnTo>
                  <a:lnTo>
                    <a:pt x="706310" y="223050"/>
                  </a:lnTo>
                  <a:lnTo>
                    <a:pt x="743483" y="223050"/>
                  </a:lnTo>
                  <a:lnTo>
                    <a:pt x="743483" y="260223"/>
                  </a:lnTo>
                  <a:lnTo>
                    <a:pt x="780656" y="260223"/>
                  </a:lnTo>
                  <a:lnTo>
                    <a:pt x="780656" y="223050"/>
                  </a:lnTo>
                  <a:lnTo>
                    <a:pt x="817829" y="223050"/>
                  </a:lnTo>
                  <a:lnTo>
                    <a:pt x="855002" y="223050"/>
                  </a:lnTo>
                  <a:lnTo>
                    <a:pt x="855002" y="185877"/>
                  </a:lnTo>
                  <a:lnTo>
                    <a:pt x="892175" y="185877"/>
                  </a:lnTo>
                  <a:lnTo>
                    <a:pt x="892175" y="148691"/>
                  </a:lnTo>
                  <a:lnTo>
                    <a:pt x="855002" y="148691"/>
                  </a:lnTo>
                  <a:lnTo>
                    <a:pt x="855002" y="111518"/>
                  </a:lnTo>
                  <a:lnTo>
                    <a:pt x="892175" y="111518"/>
                  </a:lnTo>
                  <a:lnTo>
                    <a:pt x="892175" y="74345"/>
                  </a:lnTo>
                  <a:lnTo>
                    <a:pt x="929347" y="74345"/>
                  </a:lnTo>
                  <a:lnTo>
                    <a:pt x="929347" y="37172"/>
                  </a:lnTo>
                  <a:close/>
                </a:path>
                <a:path w="1524635" h="483870">
                  <a:moveTo>
                    <a:pt x="966520" y="297395"/>
                  </a:moveTo>
                  <a:lnTo>
                    <a:pt x="929347" y="297395"/>
                  </a:lnTo>
                  <a:lnTo>
                    <a:pt x="929347" y="334568"/>
                  </a:lnTo>
                  <a:lnTo>
                    <a:pt x="966520" y="334568"/>
                  </a:lnTo>
                  <a:lnTo>
                    <a:pt x="966520" y="297395"/>
                  </a:lnTo>
                  <a:close/>
                </a:path>
                <a:path w="1524635" h="483870">
                  <a:moveTo>
                    <a:pt x="966520" y="74345"/>
                  </a:moveTo>
                  <a:lnTo>
                    <a:pt x="929347" y="74345"/>
                  </a:lnTo>
                  <a:lnTo>
                    <a:pt x="929347" y="111518"/>
                  </a:lnTo>
                  <a:lnTo>
                    <a:pt x="966520" y="111518"/>
                  </a:lnTo>
                  <a:lnTo>
                    <a:pt x="966520" y="74345"/>
                  </a:lnTo>
                  <a:close/>
                </a:path>
                <a:path w="1524635" h="483870">
                  <a:moveTo>
                    <a:pt x="1003693" y="223050"/>
                  </a:moveTo>
                  <a:lnTo>
                    <a:pt x="966520" y="223050"/>
                  </a:lnTo>
                  <a:lnTo>
                    <a:pt x="966520" y="260223"/>
                  </a:lnTo>
                  <a:lnTo>
                    <a:pt x="1003693" y="260223"/>
                  </a:lnTo>
                  <a:lnTo>
                    <a:pt x="1003693" y="223050"/>
                  </a:lnTo>
                  <a:close/>
                </a:path>
                <a:path w="1524635" h="483870">
                  <a:moveTo>
                    <a:pt x="1003693" y="148691"/>
                  </a:moveTo>
                  <a:lnTo>
                    <a:pt x="966520" y="148691"/>
                  </a:lnTo>
                  <a:lnTo>
                    <a:pt x="966520" y="185877"/>
                  </a:lnTo>
                  <a:lnTo>
                    <a:pt x="1003693" y="185877"/>
                  </a:lnTo>
                  <a:lnTo>
                    <a:pt x="1003693" y="148691"/>
                  </a:lnTo>
                  <a:close/>
                </a:path>
                <a:path w="1524635" h="483870">
                  <a:moveTo>
                    <a:pt x="1040866" y="260223"/>
                  </a:moveTo>
                  <a:lnTo>
                    <a:pt x="1003693" y="260223"/>
                  </a:lnTo>
                  <a:lnTo>
                    <a:pt x="1003693" y="297395"/>
                  </a:lnTo>
                  <a:lnTo>
                    <a:pt x="1040866" y="297395"/>
                  </a:lnTo>
                  <a:lnTo>
                    <a:pt x="1040866" y="260223"/>
                  </a:lnTo>
                  <a:close/>
                </a:path>
                <a:path w="1524635" h="483870">
                  <a:moveTo>
                    <a:pt x="1078052" y="297395"/>
                  </a:moveTo>
                  <a:lnTo>
                    <a:pt x="1040866" y="297395"/>
                  </a:lnTo>
                  <a:lnTo>
                    <a:pt x="1040866" y="334568"/>
                  </a:lnTo>
                  <a:lnTo>
                    <a:pt x="1078052" y="334568"/>
                  </a:lnTo>
                  <a:lnTo>
                    <a:pt x="1078052" y="297395"/>
                  </a:lnTo>
                  <a:close/>
                </a:path>
                <a:path w="1524635" h="483870">
                  <a:moveTo>
                    <a:pt x="1115225" y="185877"/>
                  </a:moveTo>
                  <a:lnTo>
                    <a:pt x="1078052" y="185877"/>
                  </a:lnTo>
                  <a:lnTo>
                    <a:pt x="1078052" y="148691"/>
                  </a:lnTo>
                  <a:lnTo>
                    <a:pt x="1040866" y="148691"/>
                  </a:lnTo>
                  <a:lnTo>
                    <a:pt x="1040866" y="260223"/>
                  </a:lnTo>
                  <a:lnTo>
                    <a:pt x="1078052" y="260223"/>
                  </a:lnTo>
                  <a:lnTo>
                    <a:pt x="1078052" y="223050"/>
                  </a:lnTo>
                  <a:lnTo>
                    <a:pt x="1115225" y="223050"/>
                  </a:lnTo>
                  <a:lnTo>
                    <a:pt x="1115225" y="185877"/>
                  </a:lnTo>
                  <a:close/>
                </a:path>
                <a:path w="1524635" h="483870">
                  <a:moveTo>
                    <a:pt x="1152398" y="260223"/>
                  </a:moveTo>
                  <a:lnTo>
                    <a:pt x="1115225" y="260223"/>
                  </a:lnTo>
                  <a:lnTo>
                    <a:pt x="1115225" y="297395"/>
                  </a:lnTo>
                  <a:lnTo>
                    <a:pt x="1152398" y="297395"/>
                  </a:lnTo>
                  <a:lnTo>
                    <a:pt x="1152398" y="260223"/>
                  </a:lnTo>
                  <a:close/>
                </a:path>
                <a:path w="1524635" h="483870">
                  <a:moveTo>
                    <a:pt x="1189570" y="223050"/>
                  </a:moveTo>
                  <a:lnTo>
                    <a:pt x="1152398" y="223050"/>
                  </a:lnTo>
                  <a:lnTo>
                    <a:pt x="1152398" y="260223"/>
                  </a:lnTo>
                  <a:lnTo>
                    <a:pt x="1189570" y="260223"/>
                  </a:lnTo>
                  <a:lnTo>
                    <a:pt x="1189570" y="223050"/>
                  </a:lnTo>
                  <a:close/>
                </a:path>
                <a:path w="1524635" h="483870">
                  <a:moveTo>
                    <a:pt x="1375435" y="185877"/>
                  </a:moveTo>
                  <a:lnTo>
                    <a:pt x="1338262" y="185877"/>
                  </a:lnTo>
                  <a:lnTo>
                    <a:pt x="1301089" y="185877"/>
                  </a:lnTo>
                  <a:lnTo>
                    <a:pt x="1301089" y="111518"/>
                  </a:lnTo>
                  <a:lnTo>
                    <a:pt x="1263916" y="111518"/>
                  </a:lnTo>
                  <a:lnTo>
                    <a:pt x="1263916" y="223050"/>
                  </a:lnTo>
                  <a:lnTo>
                    <a:pt x="1226743" y="223050"/>
                  </a:lnTo>
                  <a:lnTo>
                    <a:pt x="1226743" y="297395"/>
                  </a:lnTo>
                  <a:lnTo>
                    <a:pt x="1189570" y="297395"/>
                  </a:lnTo>
                  <a:lnTo>
                    <a:pt x="1189570" y="334568"/>
                  </a:lnTo>
                  <a:lnTo>
                    <a:pt x="1152398" y="334568"/>
                  </a:lnTo>
                  <a:lnTo>
                    <a:pt x="1152398" y="408914"/>
                  </a:lnTo>
                  <a:lnTo>
                    <a:pt x="1189570" y="408914"/>
                  </a:lnTo>
                  <a:lnTo>
                    <a:pt x="1189570" y="371741"/>
                  </a:lnTo>
                  <a:lnTo>
                    <a:pt x="1226743" y="371741"/>
                  </a:lnTo>
                  <a:lnTo>
                    <a:pt x="1263916" y="371741"/>
                  </a:lnTo>
                  <a:lnTo>
                    <a:pt x="1263916" y="260223"/>
                  </a:lnTo>
                  <a:lnTo>
                    <a:pt x="1301089" y="260223"/>
                  </a:lnTo>
                  <a:lnTo>
                    <a:pt x="1338262" y="260223"/>
                  </a:lnTo>
                  <a:lnTo>
                    <a:pt x="1338262" y="223050"/>
                  </a:lnTo>
                  <a:lnTo>
                    <a:pt x="1375435" y="223050"/>
                  </a:lnTo>
                  <a:lnTo>
                    <a:pt x="1375435" y="185877"/>
                  </a:lnTo>
                  <a:close/>
                </a:path>
                <a:path w="1524635" h="483870">
                  <a:moveTo>
                    <a:pt x="1449781" y="74345"/>
                  </a:moveTo>
                  <a:lnTo>
                    <a:pt x="1412608" y="74345"/>
                  </a:lnTo>
                  <a:lnTo>
                    <a:pt x="1412608" y="111518"/>
                  </a:lnTo>
                  <a:lnTo>
                    <a:pt x="1449781" y="111518"/>
                  </a:lnTo>
                  <a:lnTo>
                    <a:pt x="1449781" y="74345"/>
                  </a:lnTo>
                  <a:close/>
                </a:path>
                <a:path w="1524635" h="483870">
                  <a:moveTo>
                    <a:pt x="1486954" y="260223"/>
                  </a:moveTo>
                  <a:lnTo>
                    <a:pt x="1449781" y="260223"/>
                  </a:lnTo>
                  <a:lnTo>
                    <a:pt x="1449781" y="223050"/>
                  </a:lnTo>
                  <a:lnTo>
                    <a:pt x="1412608" y="223050"/>
                  </a:lnTo>
                  <a:lnTo>
                    <a:pt x="1412608" y="260223"/>
                  </a:lnTo>
                  <a:lnTo>
                    <a:pt x="1375435" y="260223"/>
                  </a:lnTo>
                  <a:lnTo>
                    <a:pt x="1338262" y="260223"/>
                  </a:lnTo>
                  <a:lnTo>
                    <a:pt x="1338262" y="297395"/>
                  </a:lnTo>
                  <a:lnTo>
                    <a:pt x="1375435" y="297395"/>
                  </a:lnTo>
                  <a:lnTo>
                    <a:pt x="1412608" y="297395"/>
                  </a:lnTo>
                  <a:lnTo>
                    <a:pt x="1449781" y="297395"/>
                  </a:lnTo>
                  <a:lnTo>
                    <a:pt x="1486954" y="297395"/>
                  </a:lnTo>
                  <a:lnTo>
                    <a:pt x="1486954" y="260223"/>
                  </a:lnTo>
                  <a:close/>
                </a:path>
                <a:path w="1524635" h="483870">
                  <a:moveTo>
                    <a:pt x="1524127" y="297395"/>
                  </a:moveTo>
                  <a:lnTo>
                    <a:pt x="1486954" y="297395"/>
                  </a:lnTo>
                  <a:lnTo>
                    <a:pt x="1486954" y="334568"/>
                  </a:lnTo>
                  <a:lnTo>
                    <a:pt x="1524127" y="334568"/>
                  </a:lnTo>
                  <a:lnTo>
                    <a:pt x="1524127" y="297395"/>
                  </a:lnTo>
                  <a:close/>
                </a:path>
                <a:path w="1524635" h="483870">
                  <a:moveTo>
                    <a:pt x="1524127" y="185877"/>
                  </a:moveTo>
                  <a:lnTo>
                    <a:pt x="1486954" y="185877"/>
                  </a:lnTo>
                  <a:lnTo>
                    <a:pt x="1486954" y="260223"/>
                  </a:lnTo>
                  <a:lnTo>
                    <a:pt x="1524127" y="260223"/>
                  </a:lnTo>
                  <a:lnTo>
                    <a:pt x="1524127" y="185877"/>
                  </a:lnTo>
                  <a:close/>
                </a:path>
                <a:path w="1524635" h="483870">
                  <a:moveTo>
                    <a:pt x="1524127" y="111518"/>
                  </a:moveTo>
                  <a:lnTo>
                    <a:pt x="1486954" y="111518"/>
                  </a:lnTo>
                  <a:lnTo>
                    <a:pt x="1449781" y="111518"/>
                  </a:lnTo>
                  <a:lnTo>
                    <a:pt x="1449781" y="185877"/>
                  </a:lnTo>
                  <a:lnTo>
                    <a:pt x="1486954" y="185877"/>
                  </a:lnTo>
                  <a:lnTo>
                    <a:pt x="1486954" y="148691"/>
                  </a:lnTo>
                  <a:lnTo>
                    <a:pt x="1524127" y="148691"/>
                  </a:lnTo>
                  <a:lnTo>
                    <a:pt x="1524127" y="11151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0014" y="3222558"/>
              <a:ext cx="1524635" cy="892175"/>
            </a:xfrm>
            <a:custGeom>
              <a:avLst/>
              <a:gdLst/>
              <a:ahLst/>
              <a:cxnLst/>
              <a:rect l="l" t="t" r="r" b="b"/>
              <a:pathLst>
                <a:path w="1524635" h="892175">
                  <a:moveTo>
                    <a:pt x="37172" y="446087"/>
                  </a:moveTo>
                  <a:lnTo>
                    <a:pt x="0" y="446087"/>
                  </a:lnTo>
                  <a:lnTo>
                    <a:pt x="0" y="483260"/>
                  </a:lnTo>
                  <a:lnTo>
                    <a:pt x="37172" y="483260"/>
                  </a:lnTo>
                  <a:lnTo>
                    <a:pt x="37172" y="446087"/>
                  </a:lnTo>
                  <a:close/>
                </a:path>
                <a:path w="1524635" h="892175">
                  <a:moveTo>
                    <a:pt x="37172" y="371741"/>
                  </a:moveTo>
                  <a:lnTo>
                    <a:pt x="0" y="371741"/>
                  </a:lnTo>
                  <a:lnTo>
                    <a:pt x="0" y="408914"/>
                  </a:lnTo>
                  <a:lnTo>
                    <a:pt x="37172" y="408914"/>
                  </a:lnTo>
                  <a:lnTo>
                    <a:pt x="37172" y="371741"/>
                  </a:lnTo>
                  <a:close/>
                </a:path>
                <a:path w="1524635" h="892175">
                  <a:moveTo>
                    <a:pt x="260223" y="408914"/>
                  </a:moveTo>
                  <a:lnTo>
                    <a:pt x="223050" y="408914"/>
                  </a:lnTo>
                  <a:lnTo>
                    <a:pt x="223050" y="371741"/>
                  </a:lnTo>
                  <a:lnTo>
                    <a:pt x="185877" y="371741"/>
                  </a:lnTo>
                  <a:lnTo>
                    <a:pt x="185877" y="408914"/>
                  </a:lnTo>
                  <a:lnTo>
                    <a:pt x="148704" y="408914"/>
                  </a:lnTo>
                  <a:lnTo>
                    <a:pt x="148704" y="446087"/>
                  </a:lnTo>
                  <a:lnTo>
                    <a:pt x="111531" y="446087"/>
                  </a:lnTo>
                  <a:lnTo>
                    <a:pt x="111531" y="483260"/>
                  </a:lnTo>
                  <a:lnTo>
                    <a:pt x="74345" y="483260"/>
                  </a:lnTo>
                  <a:lnTo>
                    <a:pt x="37172" y="483260"/>
                  </a:lnTo>
                  <a:lnTo>
                    <a:pt x="37172" y="520433"/>
                  </a:lnTo>
                  <a:lnTo>
                    <a:pt x="74345" y="520433"/>
                  </a:lnTo>
                  <a:lnTo>
                    <a:pt x="111531" y="520433"/>
                  </a:lnTo>
                  <a:lnTo>
                    <a:pt x="111531" y="557606"/>
                  </a:lnTo>
                  <a:lnTo>
                    <a:pt x="148704" y="557606"/>
                  </a:lnTo>
                  <a:lnTo>
                    <a:pt x="148704" y="520433"/>
                  </a:lnTo>
                  <a:lnTo>
                    <a:pt x="185877" y="520433"/>
                  </a:lnTo>
                  <a:lnTo>
                    <a:pt x="185877" y="446087"/>
                  </a:lnTo>
                  <a:lnTo>
                    <a:pt x="223050" y="446087"/>
                  </a:lnTo>
                  <a:lnTo>
                    <a:pt x="260223" y="446087"/>
                  </a:lnTo>
                  <a:lnTo>
                    <a:pt x="260223" y="408914"/>
                  </a:lnTo>
                  <a:close/>
                </a:path>
                <a:path w="1524635" h="892175">
                  <a:moveTo>
                    <a:pt x="260223" y="334568"/>
                  </a:moveTo>
                  <a:lnTo>
                    <a:pt x="223050" y="334568"/>
                  </a:lnTo>
                  <a:lnTo>
                    <a:pt x="223050" y="371741"/>
                  </a:lnTo>
                  <a:lnTo>
                    <a:pt x="260223" y="371741"/>
                  </a:lnTo>
                  <a:lnTo>
                    <a:pt x="260223" y="334568"/>
                  </a:lnTo>
                  <a:close/>
                </a:path>
                <a:path w="1524635" h="892175">
                  <a:moveTo>
                    <a:pt x="297395" y="484505"/>
                  </a:moveTo>
                  <a:lnTo>
                    <a:pt x="260223" y="484505"/>
                  </a:lnTo>
                  <a:lnTo>
                    <a:pt x="260223" y="633095"/>
                  </a:lnTo>
                  <a:lnTo>
                    <a:pt x="223050" y="633095"/>
                  </a:lnTo>
                  <a:lnTo>
                    <a:pt x="185877" y="633095"/>
                  </a:lnTo>
                  <a:lnTo>
                    <a:pt x="148704" y="633095"/>
                  </a:lnTo>
                  <a:lnTo>
                    <a:pt x="111531" y="633095"/>
                  </a:lnTo>
                  <a:lnTo>
                    <a:pt x="74345" y="633095"/>
                  </a:lnTo>
                  <a:lnTo>
                    <a:pt x="74345" y="669925"/>
                  </a:lnTo>
                  <a:lnTo>
                    <a:pt x="37172" y="669925"/>
                  </a:lnTo>
                  <a:lnTo>
                    <a:pt x="37172" y="521335"/>
                  </a:lnTo>
                  <a:lnTo>
                    <a:pt x="0" y="521335"/>
                  </a:lnTo>
                  <a:lnTo>
                    <a:pt x="0" y="892175"/>
                  </a:lnTo>
                  <a:lnTo>
                    <a:pt x="37172" y="892175"/>
                  </a:lnTo>
                  <a:lnTo>
                    <a:pt x="74345" y="892175"/>
                  </a:lnTo>
                  <a:lnTo>
                    <a:pt x="74345" y="855345"/>
                  </a:lnTo>
                  <a:lnTo>
                    <a:pt x="111531" y="855345"/>
                  </a:lnTo>
                  <a:lnTo>
                    <a:pt x="111531" y="892175"/>
                  </a:lnTo>
                  <a:lnTo>
                    <a:pt x="148704" y="892175"/>
                  </a:lnTo>
                  <a:lnTo>
                    <a:pt x="185877" y="892175"/>
                  </a:lnTo>
                  <a:lnTo>
                    <a:pt x="223050" y="892175"/>
                  </a:lnTo>
                  <a:lnTo>
                    <a:pt x="260223" y="892175"/>
                  </a:lnTo>
                  <a:lnTo>
                    <a:pt x="260223" y="855345"/>
                  </a:lnTo>
                  <a:lnTo>
                    <a:pt x="223050" y="855345"/>
                  </a:lnTo>
                  <a:lnTo>
                    <a:pt x="223050" y="818515"/>
                  </a:lnTo>
                  <a:lnTo>
                    <a:pt x="260223" y="818515"/>
                  </a:lnTo>
                  <a:lnTo>
                    <a:pt x="260223" y="781685"/>
                  </a:lnTo>
                  <a:lnTo>
                    <a:pt x="223050" y="781685"/>
                  </a:lnTo>
                  <a:lnTo>
                    <a:pt x="185877" y="781685"/>
                  </a:lnTo>
                  <a:lnTo>
                    <a:pt x="185877" y="855345"/>
                  </a:lnTo>
                  <a:lnTo>
                    <a:pt x="148704" y="855345"/>
                  </a:lnTo>
                  <a:lnTo>
                    <a:pt x="148704" y="781685"/>
                  </a:lnTo>
                  <a:lnTo>
                    <a:pt x="111531" y="781685"/>
                  </a:lnTo>
                  <a:lnTo>
                    <a:pt x="111531" y="743585"/>
                  </a:lnTo>
                  <a:lnTo>
                    <a:pt x="74345" y="743585"/>
                  </a:lnTo>
                  <a:lnTo>
                    <a:pt x="74345" y="781685"/>
                  </a:lnTo>
                  <a:lnTo>
                    <a:pt x="37172" y="781685"/>
                  </a:lnTo>
                  <a:lnTo>
                    <a:pt x="37172" y="706755"/>
                  </a:lnTo>
                  <a:lnTo>
                    <a:pt x="74345" y="706755"/>
                  </a:lnTo>
                  <a:lnTo>
                    <a:pt x="111531" y="706755"/>
                  </a:lnTo>
                  <a:lnTo>
                    <a:pt x="148704" y="706755"/>
                  </a:lnTo>
                  <a:lnTo>
                    <a:pt x="148704" y="669925"/>
                  </a:lnTo>
                  <a:lnTo>
                    <a:pt x="185877" y="669925"/>
                  </a:lnTo>
                  <a:lnTo>
                    <a:pt x="185877" y="706755"/>
                  </a:lnTo>
                  <a:lnTo>
                    <a:pt x="223050" y="706755"/>
                  </a:lnTo>
                  <a:lnTo>
                    <a:pt x="223050" y="669925"/>
                  </a:lnTo>
                  <a:lnTo>
                    <a:pt x="260223" y="669925"/>
                  </a:lnTo>
                  <a:lnTo>
                    <a:pt x="297395" y="669925"/>
                  </a:lnTo>
                  <a:lnTo>
                    <a:pt x="297395" y="484505"/>
                  </a:lnTo>
                  <a:close/>
                </a:path>
                <a:path w="1524635" h="892175">
                  <a:moveTo>
                    <a:pt x="297395" y="371741"/>
                  </a:moveTo>
                  <a:lnTo>
                    <a:pt x="260223" y="371741"/>
                  </a:lnTo>
                  <a:lnTo>
                    <a:pt x="260223" y="408914"/>
                  </a:lnTo>
                  <a:lnTo>
                    <a:pt x="297395" y="408914"/>
                  </a:lnTo>
                  <a:lnTo>
                    <a:pt x="297395" y="371741"/>
                  </a:lnTo>
                  <a:close/>
                </a:path>
                <a:path w="1524635" h="892175">
                  <a:moveTo>
                    <a:pt x="483260" y="371741"/>
                  </a:moveTo>
                  <a:lnTo>
                    <a:pt x="446087" y="371741"/>
                  </a:lnTo>
                  <a:lnTo>
                    <a:pt x="446087" y="408914"/>
                  </a:lnTo>
                  <a:lnTo>
                    <a:pt x="483260" y="408914"/>
                  </a:lnTo>
                  <a:lnTo>
                    <a:pt x="483260" y="371741"/>
                  </a:lnTo>
                  <a:close/>
                </a:path>
                <a:path w="1524635" h="892175">
                  <a:moveTo>
                    <a:pt x="520433" y="408914"/>
                  </a:moveTo>
                  <a:lnTo>
                    <a:pt x="483260" y="408914"/>
                  </a:lnTo>
                  <a:lnTo>
                    <a:pt x="483260" y="446087"/>
                  </a:lnTo>
                  <a:lnTo>
                    <a:pt x="520433" y="446087"/>
                  </a:lnTo>
                  <a:lnTo>
                    <a:pt x="520433" y="408914"/>
                  </a:lnTo>
                  <a:close/>
                </a:path>
                <a:path w="1524635" h="892175">
                  <a:moveTo>
                    <a:pt x="631964" y="408914"/>
                  </a:moveTo>
                  <a:lnTo>
                    <a:pt x="594791" y="408914"/>
                  </a:lnTo>
                  <a:lnTo>
                    <a:pt x="594791" y="371741"/>
                  </a:lnTo>
                  <a:lnTo>
                    <a:pt x="557606" y="371741"/>
                  </a:lnTo>
                  <a:lnTo>
                    <a:pt x="557606" y="446087"/>
                  </a:lnTo>
                  <a:lnTo>
                    <a:pt x="520433" y="446087"/>
                  </a:lnTo>
                  <a:lnTo>
                    <a:pt x="520433" y="520433"/>
                  </a:lnTo>
                  <a:lnTo>
                    <a:pt x="557606" y="520433"/>
                  </a:lnTo>
                  <a:lnTo>
                    <a:pt x="594791" y="520433"/>
                  </a:lnTo>
                  <a:lnTo>
                    <a:pt x="594791" y="446087"/>
                  </a:lnTo>
                  <a:lnTo>
                    <a:pt x="631964" y="446087"/>
                  </a:lnTo>
                  <a:lnTo>
                    <a:pt x="631964" y="408914"/>
                  </a:lnTo>
                  <a:close/>
                </a:path>
                <a:path w="1524635" h="892175">
                  <a:moveTo>
                    <a:pt x="706310" y="483260"/>
                  </a:moveTo>
                  <a:lnTo>
                    <a:pt x="669137" y="483260"/>
                  </a:lnTo>
                  <a:lnTo>
                    <a:pt x="669137" y="520433"/>
                  </a:lnTo>
                  <a:lnTo>
                    <a:pt x="706310" y="520433"/>
                  </a:lnTo>
                  <a:lnTo>
                    <a:pt x="706310" y="483260"/>
                  </a:lnTo>
                  <a:close/>
                </a:path>
                <a:path w="1524635" h="892175">
                  <a:moveTo>
                    <a:pt x="780656" y="446087"/>
                  </a:moveTo>
                  <a:lnTo>
                    <a:pt x="743483" y="446087"/>
                  </a:lnTo>
                  <a:lnTo>
                    <a:pt x="743483" y="483260"/>
                  </a:lnTo>
                  <a:lnTo>
                    <a:pt x="780656" y="483260"/>
                  </a:lnTo>
                  <a:lnTo>
                    <a:pt x="780656" y="446087"/>
                  </a:lnTo>
                  <a:close/>
                </a:path>
                <a:path w="1524635" h="892175">
                  <a:moveTo>
                    <a:pt x="780656" y="260223"/>
                  </a:moveTo>
                  <a:lnTo>
                    <a:pt x="743483" y="260223"/>
                  </a:lnTo>
                  <a:lnTo>
                    <a:pt x="706310" y="260223"/>
                  </a:lnTo>
                  <a:lnTo>
                    <a:pt x="706310" y="223050"/>
                  </a:lnTo>
                  <a:lnTo>
                    <a:pt x="669137" y="223050"/>
                  </a:lnTo>
                  <a:lnTo>
                    <a:pt x="631964" y="223050"/>
                  </a:lnTo>
                  <a:lnTo>
                    <a:pt x="631964" y="260223"/>
                  </a:lnTo>
                  <a:lnTo>
                    <a:pt x="669137" y="260223"/>
                  </a:lnTo>
                  <a:lnTo>
                    <a:pt x="669137" y="297395"/>
                  </a:lnTo>
                  <a:lnTo>
                    <a:pt x="706310" y="297395"/>
                  </a:lnTo>
                  <a:lnTo>
                    <a:pt x="706310" y="371741"/>
                  </a:lnTo>
                  <a:lnTo>
                    <a:pt x="669137" y="371741"/>
                  </a:lnTo>
                  <a:lnTo>
                    <a:pt x="669137" y="297395"/>
                  </a:lnTo>
                  <a:lnTo>
                    <a:pt x="631964" y="297395"/>
                  </a:lnTo>
                  <a:lnTo>
                    <a:pt x="631964" y="260223"/>
                  </a:lnTo>
                  <a:lnTo>
                    <a:pt x="594791" y="260223"/>
                  </a:lnTo>
                  <a:lnTo>
                    <a:pt x="594791" y="297395"/>
                  </a:lnTo>
                  <a:lnTo>
                    <a:pt x="557606" y="297395"/>
                  </a:lnTo>
                  <a:lnTo>
                    <a:pt x="557606" y="185877"/>
                  </a:lnTo>
                  <a:lnTo>
                    <a:pt x="520433" y="185877"/>
                  </a:lnTo>
                  <a:lnTo>
                    <a:pt x="520433" y="223050"/>
                  </a:lnTo>
                  <a:lnTo>
                    <a:pt x="483260" y="223050"/>
                  </a:lnTo>
                  <a:lnTo>
                    <a:pt x="483260" y="185877"/>
                  </a:lnTo>
                  <a:lnTo>
                    <a:pt x="446087" y="185877"/>
                  </a:lnTo>
                  <a:lnTo>
                    <a:pt x="446087" y="260223"/>
                  </a:lnTo>
                  <a:lnTo>
                    <a:pt x="483260" y="260223"/>
                  </a:lnTo>
                  <a:lnTo>
                    <a:pt x="483260" y="297395"/>
                  </a:lnTo>
                  <a:lnTo>
                    <a:pt x="520433" y="297395"/>
                  </a:lnTo>
                  <a:lnTo>
                    <a:pt x="520433" y="334568"/>
                  </a:lnTo>
                  <a:lnTo>
                    <a:pt x="483260" y="334568"/>
                  </a:lnTo>
                  <a:lnTo>
                    <a:pt x="483260" y="371741"/>
                  </a:lnTo>
                  <a:lnTo>
                    <a:pt x="520433" y="371741"/>
                  </a:lnTo>
                  <a:lnTo>
                    <a:pt x="557606" y="371741"/>
                  </a:lnTo>
                  <a:lnTo>
                    <a:pt x="557606" y="334568"/>
                  </a:lnTo>
                  <a:lnTo>
                    <a:pt x="594791" y="334568"/>
                  </a:lnTo>
                  <a:lnTo>
                    <a:pt x="594791" y="371741"/>
                  </a:lnTo>
                  <a:lnTo>
                    <a:pt x="631964" y="371741"/>
                  </a:lnTo>
                  <a:lnTo>
                    <a:pt x="631964" y="408914"/>
                  </a:lnTo>
                  <a:lnTo>
                    <a:pt x="669137" y="408914"/>
                  </a:lnTo>
                  <a:lnTo>
                    <a:pt x="669137" y="446087"/>
                  </a:lnTo>
                  <a:lnTo>
                    <a:pt x="706310" y="446087"/>
                  </a:lnTo>
                  <a:lnTo>
                    <a:pt x="706310" y="408914"/>
                  </a:lnTo>
                  <a:lnTo>
                    <a:pt x="743483" y="408914"/>
                  </a:lnTo>
                  <a:lnTo>
                    <a:pt x="743483" y="371741"/>
                  </a:lnTo>
                  <a:lnTo>
                    <a:pt x="780656" y="371741"/>
                  </a:lnTo>
                  <a:lnTo>
                    <a:pt x="780656" y="334568"/>
                  </a:lnTo>
                  <a:lnTo>
                    <a:pt x="743483" y="334568"/>
                  </a:lnTo>
                  <a:lnTo>
                    <a:pt x="743483" y="297395"/>
                  </a:lnTo>
                  <a:lnTo>
                    <a:pt x="780656" y="297395"/>
                  </a:lnTo>
                  <a:lnTo>
                    <a:pt x="780656" y="260223"/>
                  </a:lnTo>
                  <a:close/>
                </a:path>
                <a:path w="1524635" h="892175">
                  <a:moveTo>
                    <a:pt x="892175" y="446087"/>
                  </a:moveTo>
                  <a:lnTo>
                    <a:pt x="855002" y="446087"/>
                  </a:lnTo>
                  <a:lnTo>
                    <a:pt x="817829" y="446087"/>
                  </a:lnTo>
                  <a:lnTo>
                    <a:pt x="817829" y="483260"/>
                  </a:lnTo>
                  <a:lnTo>
                    <a:pt x="780656" y="483260"/>
                  </a:lnTo>
                  <a:lnTo>
                    <a:pt x="780656" y="520433"/>
                  </a:lnTo>
                  <a:lnTo>
                    <a:pt x="817829" y="520433"/>
                  </a:lnTo>
                  <a:lnTo>
                    <a:pt x="817829" y="557606"/>
                  </a:lnTo>
                  <a:lnTo>
                    <a:pt x="855002" y="557606"/>
                  </a:lnTo>
                  <a:lnTo>
                    <a:pt x="855002" y="483260"/>
                  </a:lnTo>
                  <a:lnTo>
                    <a:pt x="892175" y="483260"/>
                  </a:lnTo>
                  <a:lnTo>
                    <a:pt x="892175" y="446087"/>
                  </a:lnTo>
                  <a:close/>
                </a:path>
                <a:path w="1524635" h="892175">
                  <a:moveTo>
                    <a:pt x="892175" y="371741"/>
                  </a:moveTo>
                  <a:lnTo>
                    <a:pt x="855002" y="371741"/>
                  </a:lnTo>
                  <a:lnTo>
                    <a:pt x="817829" y="371741"/>
                  </a:lnTo>
                  <a:lnTo>
                    <a:pt x="780656" y="371741"/>
                  </a:lnTo>
                  <a:lnTo>
                    <a:pt x="780656" y="408914"/>
                  </a:lnTo>
                  <a:lnTo>
                    <a:pt x="817829" y="408914"/>
                  </a:lnTo>
                  <a:lnTo>
                    <a:pt x="855002" y="408914"/>
                  </a:lnTo>
                  <a:lnTo>
                    <a:pt x="892175" y="408914"/>
                  </a:lnTo>
                  <a:lnTo>
                    <a:pt x="892175" y="371741"/>
                  </a:lnTo>
                  <a:close/>
                </a:path>
                <a:path w="1524635" h="892175">
                  <a:moveTo>
                    <a:pt x="1115225" y="334568"/>
                  </a:moveTo>
                  <a:lnTo>
                    <a:pt x="1078052" y="334568"/>
                  </a:lnTo>
                  <a:lnTo>
                    <a:pt x="1078052" y="371741"/>
                  </a:lnTo>
                  <a:lnTo>
                    <a:pt x="1115225" y="371741"/>
                  </a:lnTo>
                  <a:lnTo>
                    <a:pt x="1115225" y="334568"/>
                  </a:lnTo>
                  <a:close/>
                </a:path>
                <a:path w="1524635" h="892175">
                  <a:moveTo>
                    <a:pt x="1189570" y="446087"/>
                  </a:moveTo>
                  <a:lnTo>
                    <a:pt x="1152398" y="446087"/>
                  </a:lnTo>
                  <a:lnTo>
                    <a:pt x="1152398" y="371741"/>
                  </a:lnTo>
                  <a:lnTo>
                    <a:pt x="1115225" y="371741"/>
                  </a:lnTo>
                  <a:lnTo>
                    <a:pt x="1115225" y="483260"/>
                  </a:lnTo>
                  <a:lnTo>
                    <a:pt x="1152398" y="483260"/>
                  </a:lnTo>
                  <a:lnTo>
                    <a:pt x="1189570" y="483260"/>
                  </a:lnTo>
                  <a:lnTo>
                    <a:pt x="1189570" y="446087"/>
                  </a:lnTo>
                  <a:close/>
                </a:path>
                <a:path w="1524635" h="892175">
                  <a:moveTo>
                    <a:pt x="1263916" y="0"/>
                  </a:moveTo>
                  <a:lnTo>
                    <a:pt x="1226743" y="0"/>
                  </a:lnTo>
                  <a:lnTo>
                    <a:pt x="1226743" y="74345"/>
                  </a:lnTo>
                  <a:lnTo>
                    <a:pt x="1189570" y="74345"/>
                  </a:lnTo>
                  <a:lnTo>
                    <a:pt x="1152398" y="74345"/>
                  </a:lnTo>
                  <a:lnTo>
                    <a:pt x="1115225" y="74345"/>
                  </a:lnTo>
                  <a:lnTo>
                    <a:pt x="1078052" y="74345"/>
                  </a:lnTo>
                  <a:lnTo>
                    <a:pt x="1078052" y="111518"/>
                  </a:lnTo>
                  <a:lnTo>
                    <a:pt x="1115225" y="111518"/>
                  </a:lnTo>
                  <a:lnTo>
                    <a:pt x="1152398" y="111518"/>
                  </a:lnTo>
                  <a:lnTo>
                    <a:pt x="1189570" y="111518"/>
                  </a:lnTo>
                  <a:lnTo>
                    <a:pt x="1189570" y="148704"/>
                  </a:lnTo>
                  <a:lnTo>
                    <a:pt x="1226743" y="148704"/>
                  </a:lnTo>
                  <a:lnTo>
                    <a:pt x="1263916" y="148704"/>
                  </a:lnTo>
                  <a:lnTo>
                    <a:pt x="1263916" y="0"/>
                  </a:lnTo>
                  <a:close/>
                </a:path>
                <a:path w="1524635" h="892175">
                  <a:moveTo>
                    <a:pt x="1338262" y="408914"/>
                  </a:moveTo>
                  <a:lnTo>
                    <a:pt x="1301089" y="408914"/>
                  </a:lnTo>
                  <a:lnTo>
                    <a:pt x="1263916" y="408914"/>
                  </a:lnTo>
                  <a:lnTo>
                    <a:pt x="1263916" y="446087"/>
                  </a:lnTo>
                  <a:lnTo>
                    <a:pt x="1301089" y="446087"/>
                  </a:lnTo>
                  <a:lnTo>
                    <a:pt x="1338262" y="446087"/>
                  </a:lnTo>
                  <a:lnTo>
                    <a:pt x="1338262" y="408914"/>
                  </a:lnTo>
                  <a:close/>
                </a:path>
                <a:path w="1524635" h="892175">
                  <a:moveTo>
                    <a:pt x="1375435" y="148704"/>
                  </a:moveTo>
                  <a:lnTo>
                    <a:pt x="1338262" y="148704"/>
                  </a:lnTo>
                  <a:lnTo>
                    <a:pt x="1338262" y="185877"/>
                  </a:lnTo>
                  <a:lnTo>
                    <a:pt x="1375435" y="185877"/>
                  </a:lnTo>
                  <a:lnTo>
                    <a:pt x="1375435" y="148704"/>
                  </a:lnTo>
                  <a:close/>
                </a:path>
                <a:path w="1524635" h="892175">
                  <a:moveTo>
                    <a:pt x="1412608" y="74345"/>
                  </a:moveTo>
                  <a:lnTo>
                    <a:pt x="1375435" y="74345"/>
                  </a:lnTo>
                  <a:lnTo>
                    <a:pt x="1375435" y="0"/>
                  </a:lnTo>
                  <a:lnTo>
                    <a:pt x="1338262" y="0"/>
                  </a:lnTo>
                  <a:lnTo>
                    <a:pt x="1301089" y="0"/>
                  </a:lnTo>
                  <a:lnTo>
                    <a:pt x="1301089" y="111518"/>
                  </a:lnTo>
                  <a:lnTo>
                    <a:pt x="1338262" y="111518"/>
                  </a:lnTo>
                  <a:lnTo>
                    <a:pt x="1375435" y="111518"/>
                  </a:lnTo>
                  <a:lnTo>
                    <a:pt x="1412608" y="111518"/>
                  </a:lnTo>
                  <a:lnTo>
                    <a:pt x="1412608" y="74345"/>
                  </a:lnTo>
                  <a:close/>
                </a:path>
                <a:path w="1524635" h="892175">
                  <a:moveTo>
                    <a:pt x="1449781" y="334568"/>
                  </a:moveTo>
                  <a:lnTo>
                    <a:pt x="1412608" y="334568"/>
                  </a:lnTo>
                  <a:lnTo>
                    <a:pt x="1412608" y="297395"/>
                  </a:lnTo>
                  <a:lnTo>
                    <a:pt x="1375435" y="297395"/>
                  </a:lnTo>
                  <a:lnTo>
                    <a:pt x="1338262" y="297395"/>
                  </a:lnTo>
                  <a:lnTo>
                    <a:pt x="1338262" y="334568"/>
                  </a:lnTo>
                  <a:lnTo>
                    <a:pt x="1301089" y="334568"/>
                  </a:lnTo>
                  <a:lnTo>
                    <a:pt x="1263916" y="334568"/>
                  </a:lnTo>
                  <a:lnTo>
                    <a:pt x="1263916" y="371741"/>
                  </a:lnTo>
                  <a:lnTo>
                    <a:pt x="1301089" y="371741"/>
                  </a:lnTo>
                  <a:lnTo>
                    <a:pt x="1338262" y="371741"/>
                  </a:lnTo>
                  <a:lnTo>
                    <a:pt x="1338262" y="408914"/>
                  </a:lnTo>
                  <a:lnTo>
                    <a:pt x="1375435" y="408914"/>
                  </a:lnTo>
                  <a:lnTo>
                    <a:pt x="1375435" y="371741"/>
                  </a:lnTo>
                  <a:lnTo>
                    <a:pt x="1412608" y="371741"/>
                  </a:lnTo>
                  <a:lnTo>
                    <a:pt x="1412608" y="408914"/>
                  </a:lnTo>
                  <a:lnTo>
                    <a:pt x="1375435" y="408914"/>
                  </a:lnTo>
                  <a:lnTo>
                    <a:pt x="1375435" y="446087"/>
                  </a:lnTo>
                  <a:lnTo>
                    <a:pt x="1412608" y="446087"/>
                  </a:lnTo>
                  <a:lnTo>
                    <a:pt x="1412608" y="483260"/>
                  </a:lnTo>
                  <a:lnTo>
                    <a:pt x="1449781" y="483260"/>
                  </a:lnTo>
                  <a:lnTo>
                    <a:pt x="1449781" y="334568"/>
                  </a:lnTo>
                  <a:close/>
                </a:path>
                <a:path w="1524635" h="892175">
                  <a:moveTo>
                    <a:pt x="1524127" y="334568"/>
                  </a:moveTo>
                  <a:lnTo>
                    <a:pt x="1486954" y="334568"/>
                  </a:lnTo>
                  <a:lnTo>
                    <a:pt x="1486954" y="371741"/>
                  </a:lnTo>
                  <a:lnTo>
                    <a:pt x="1524127" y="371741"/>
                  </a:lnTo>
                  <a:lnTo>
                    <a:pt x="1524127" y="334568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57186" y="3557203"/>
              <a:ext cx="1487170" cy="632460"/>
            </a:xfrm>
            <a:custGeom>
              <a:avLst/>
              <a:gdLst/>
              <a:ahLst/>
              <a:cxnLst/>
              <a:rect l="l" t="t" r="r" b="b"/>
              <a:pathLst>
                <a:path w="1487170" h="632460">
                  <a:moveTo>
                    <a:pt x="37172" y="223520"/>
                  </a:moveTo>
                  <a:lnTo>
                    <a:pt x="0" y="223520"/>
                  </a:lnTo>
                  <a:lnTo>
                    <a:pt x="0" y="298450"/>
                  </a:lnTo>
                  <a:lnTo>
                    <a:pt x="37172" y="298450"/>
                  </a:lnTo>
                  <a:lnTo>
                    <a:pt x="37172" y="223520"/>
                  </a:lnTo>
                  <a:close/>
                </a:path>
                <a:path w="1487170" h="632460">
                  <a:moveTo>
                    <a:pt x="148704" y="371665"/>
                  </a:moveTo>
                  <a:lnTo>
                    <a:pt x="111531" y="371665"/>
                  </a:lnTo>
                  <a:lnTo>
                    <a:pt x="111531" y="408838"/>
                  </a:lnTo>
                  <a:lnTo>
                    <a:pt x="148704" y="408838"/>
                  </a:lnTo>
                  <a:lnTo>
                    <a:pt x="148704" y="371665"/>
                  </a:lnTo>
                  <a:close/>
                </a:path>
                <a:path w="1487170" h="632460">
                  <a:moveTo>
                    <a:pt x="260223" y="371665"/>
                  </a:moveTo>
                  <a:lnTo>
                    <a:pt x="223050" y="371665"/>
                  </a:lnTo>
                  <a:lnTo>
                    <a:pt x="185877" y="371665"/>
                  </a:lnTo>
                  <a:lnTo>
                    <a:pt x="185877" y="408838"/>
                  </a:lnTo>
                  <a:lnTo>
                    <a:pt x="223050" y="408838"/>
                  </a:lnTo>
                  <a:lnTo>
                    <a:pt x="223050" y="446011"/>
                  </a:lnTo>
                  <a:lnTo>
                    <a:pt x="260223" y="446011"/>
                  </a:lnTo>
                  <a:lnTo>
                    <a:pt x="260223" y="371665"/>
                  </a:lnTo>
                  <a:close/>
                </a:path>
                <a:path w="1487170" h="632460">
                  <a:moveTo>
                    <a:pt x="297395" y="446011"/>
                  </a:moveTo>
                  <a:lnTo>
                    <a:pt x="260223" y="446011"/>
                  </a:lnTo>
                  <a:lnTo>
                    <a:pt x="260223" y="483184"/>
                  </a:lnTo>
                  <a:lnTo>
                    <a:pt x="297395" y="483184"/>
                  </a:lnTo>
                  <a:lnTo>
                    <a:pt x="297395" y="446011"/>
                  </a:lnTo>
                  <a:close/>
                </a:path>
                <a:path w="1487170" h="632460">
                  <a:moveTo>
                    <a:pt x="334568" y="371665"/>
                  </a:moveTo>
                  <a:lnTo>
                    <a:pt x="297395" y="371665"/>
                  </a:lnTo>
                  <a:lnTo>
                    <a:pt x="297395" y="408838"/>
                  </a:lnTo>
                  <a:lnTo>
                    <a:pt x="334568" y="408838"/>
                  </a:lnTo>
                  <a:lnTo>
                    <a:pt x="334568" y="371665"/>
                  </a:lnTo>
                  <a:close/>
                </a:path>
                <a:path w="1487170" h="632460">
                  <a:moveTo>
                    <a:pt x="334568" y="297319"/>
                  </a:moveTo>
                  <a:lnTo>
                    <a:pt x="297395" y="297319"/>
                  </a:lnTo>
                  <a:lnTo>
                    <a:pt x="297395" y="334492"/>
                  </a:lnTo>
                  <a:lnTo>
                    <a:pt x="334568" y="334492"/>
                  </a:lnTo>
                  <a:lnTo>
                    <a:pt x="334568" y="297319"/>
                  </a:lnTo>
                  <a:close/>
                </a:path>
                <a:path w="1487170" h="632460">
                  <a:moveTo>
                    <a:pt x="371741" y="334492"/>
                  </a:moveTo>
                  <a:lnTo>
                    <a:pt x="334568" y="334492"/>
                  </a:lnTo>
                  <a:lnTo>
                    <a:pt x="334568" y="371665"/>
                  </a:lnTo>
                  <a:lnTo>
                    <a:pt x="371741" y="371665"/>
                  </a:lnTo>
                  <a:lnTo>
                    <a:pt x="371741" y="334492"/>
                  </a:lnTo>
                  <a:close/>
                </a:path>
                <a:path w="1487170" h="632460">
                  <a:moveTo>
                    <a:pt x="446087" y="371665"/>
                  </a:moveTo>
                  <a:lnTo>
                    <a:pt x="408914" y="371665"/>
                  </a:lnTo>
                  <a:lnTo>
                    <a:pt x="371741" y="371665"/>
                  </a:lnTo>
                  <a:lnTo>
                    <a:pt x="371741" y="408838"/>
                  </a:lnTo>
                  <a:lnTo>
                    <a:pt x="408914" y="408838"/>
                  </a:lnTo>
                  <a:lnTo>
                    <a:pt x="446087" y="408838"/>
                  </a:lnTo>
                  <a:lnTo>
                    <a:pt x="446087" y="371665"/>
                  </a:lnTo>
                  <a:close/>
                </a:path>
                <a:path w="1487170" h="632460">
                  <a:moveTo>
                    <a:pt x="446087" y="186690"/>
                  </a:moveTo>
                  <a:lnTo>
                    <a:pt x="408914" y="186690"/>
                  </a:lnTo>
                  <a:lnTo>
                    <a:pt x="408914" y="111760"/>
                  </a:lnTo>
                  <a:lnTo>
                    <a:pt x="371741" y="111760"/>
                  </a:lnTo>
                  <a:lnTo>
                    <a:pt x="334568" y="111760"/>
                  </a:lnTo>
                  <a:lnTo>
                    <a:pt x="334568" y="74930"/>
                  </a:lnTo>
                  <a:lnTo>
                    <a:pt x="371741" y="74930"/>
                  </a:lnTo>
                  <a:lnTo>
                    <a:pt x="371741" y="0"/>
                  </a:lnTo>
                  <a:lnTo>
                    <a:pt x="334568" y="0"/>
                  </a:lnTo>
                  <a:lnTo>
                    <a:pt x="297395" y="0"/>
                  </a:lnTo>
                  <a:lnTo>
                    <a:pt x="260223" y="0"/>
                  </a:lnTo>
                  <a:lnTo>
                    <a:pt x="260223" y="38100"/>
                  </a:lnTo>
                  <a:lnTo>
                    <a:pt x="297395" y="38100"/>
                  </a:lnTo>
                  <a:lnTo>
                    <a:pt x="297395" y="74930"/>
                  </a:lnTo>
                  <a:lnTo>
                    <a:pt x="260223" y="74930"/>
                  </a:lnTo>
                  <a:lnTo>
                    <a:pt x="260223" y="111760"/>
                  </a:lnTo>
                  <a:lnTo>
                    <a:pt x="297395" y="111760"/>
                  </a:lnTo>
                  <a:lnTo>
                    <a:pt x="297395" y="149860"/>
                  </a:lnTo>
                  <a:lnTo>
                    <a:pt x="260223" y="149860"/>
                  </a:lnTo>
                  <a:lnTo>
                    <a:pt x="223050" y="149860"/>
                  </a:lnTo>
                  <a:lnTo>
                    <a:pt x="185877" y="149860"/>
                  </a:lnTo>
                  <a:lnTo>
                    <a:pt x="185877" y="186690"/>
                  </a:lnTo>
                  <a:lnTo>
                    <a:pt x="223050" y="186690"/>
                  </a:lnTo>
                  <a:lnTo>
                    <a:pt x="223050" y="223520"/>
                  </a:lnTo>
                  <a:lnTo>
                    <a:pt x="185877" y="223520"/>
                  </a:lnTo>
                  <a:lnTo>
                    <a:pt x="185877" y="186690"/>
                  </a:lnTo>
                  <a:lnTo>
                    <a:pt x="148704" y="186690"/>
                  </a:lnTo>
                  <a:lnTo>
                    <a:pt x="148704" y="223520"/>
                  </a:lnTo>
                  <a:lnTo>
                    <a:pt x="111531" y="223520"/>
                  </a:lnTo>
                  <a:lnTo>
                    <a:pt x="111531" y="260350"/>
                  </a:lnTo>
                  <a:lnTo>
                    <a:pt x="148704" y="260350"/>
                  </a:lnTo>
                  <a:lnTo>
                    <a:pt x="185877" y="260350"/>
                  </a:lnTo>
                  <a:lnTo>
                    <a:pt x="223050" y="260350"/>
                  </a:lnTo>
                  <a:lnTo>
                    <a:pt x="223050" y="335280"/>
                  </a:lnTo>
                  <a:lnTo>
                    <a:pt x="260223" y="335280"/>
                  </a:lnTo>
                  <a:lnTo>
                    <a:pt x="260223" y="186690"/>
                  </a:lnTo>
                  <a:lnTo>
                    <a:pt x="297395" y="186690"/>
                  </a:lnTo>
                  <a:lnTo>
                    <a:pt x="297395" y="223520"/>
                  </a:lnTo>
                  <a:lnTo>
                    <a:pt x="334568" y="223520"/>
                  </a:lnTo>
                  <a:lnTo>
                    <a:pt x="334568" y="260350"/>
                  </a:lnTo>
                  <a:lnTo>
                    <a:pt x="371741" y="260350"/>
                  </a:lnTo>
                  <a:lnTo>
                    <a:pt x="408914" y="260350"/>
                  </a:lnTo>
                  <a:lnTo>
                    <a:pt x="408914" y="297319"/>
                  </a:lnTo>
                  <a:lnTo>
                    <a:pt x="446087" y="297319"/>
                  </a:lnTo>
                  <a:lnTo>
                    <a:pt x="446087" y="260134"/>
                  </a:lnTo>
                  <a:lnTo>
                    <a:pt x="408914" y="260134"/>
                  </a:lnTo>
                  <a:lnTo>
                    <a:pt x="408914" y="223520"/>
                  </a:lnTo>
                  <a:lnTo>
                    <a:pt x="446087" y="223520"/>
                  </a:lnTo>
                  <a:lnTo>
                    <a:pt x="446087" y="186690"/>
                  </a:lnTo>
                  <a:close/>
                </a:path>
                <a:path w="1487170" h="632460">
                  <a:moveTo>
                    <a:pt x="483260" y="334492"/>
                  </a:moveTo>
                  <a:lnTo>
                    <a:pt x="446087" y="334492"/>
                  </a:lnTo>
                  <a:lnTo>
                    <a:pt x="446087" y="371665"/>
                  </a:lnTo>
                  <a:lnTo>
                    <a:pt x="483260" y="371665"/>
                  </a:lnTo>
                  <a:lnTo>
                    <a:pt x="483260" y="334492"/>
                  </a:lnTo>
                  <a:close/>
                </a:path>
                <a:path w="1487170" h="632460">
                  <a:moveTo>
                    <a:pt x="706310" y="185788"/>
                  </a:moveTo>
                  <a:lnTo>
                    <a:pt x="669137" y="185788"/>
                  </a:lnTo>
                  <a:lnTo>
                    <a:pt x="669137" y="222961"/>
                  </a:lnTo>
                  <a:lnTo>
                    <a:pt x="706310" y="222961"/>
                  </a:lnTo>
                  <a:lnTo>
                    <a:pt x="706310" y="185788"/>
                  </a:lnTo>
                  <a:close/>
                </a:path>
                <a:path w="1487170" h="632460">
                  <a:moveTo>
                    <a:pt x="780656" y="260134"/>
                  </a:moveTo>
                  <a:lnTo>
                    <a:pt x="743483" y="260134"/>
                  </a:lnTo>
                  <a:lnTo>
                    <a:pt x="743483" y="222961"/>
                  </a:lnTo>
                  <a:lnTo>
                    <a:pt x="706310" y="222961"/>
                  </a:lnTo>
                  <a:lnTo>
                    <a:pt x="706310" y="260134"/>
                  </a:lnTo>
                  <a:lnTo>
                    <a:pt x="669137" y="260134"/>
                  </a:lnTo>
                  <a:lnTo>
                    <a:pt x="669137" y="222961"/>
                  </a:lnTo>
                  <a:lnTo>
                    <a:pt x="631964" y="222961"/>
                  </a:lnTo>
                  <a:lnTo>
                    <a:pt x="631964" y="185788"/>
                  </a:lnTo>
                  <a:lnTo>
                    <a:pt x="594791" y="185788"/>
                  </a:lnTo>
                  <a:lnTo>
                    <a:pt x="557618" y="185788"/>
                  </a:lnTo>
                  <a:lnTo>
                    <a:pt x="557618" y="222961"/>
                  </a:lnTo>
                  <a:lnTo>
                    <a:pt x="520433" y="222961"/>
                  </a:lnTo>
                  <a:lnTo>
                    <a:pt x="520433" y="334492"/>
                  </a:lnTo>
                  <a:lnTo>
                    <a:pt x="557618" y="334492"/>
                  </a:lnTo>
                  <a:lnTo>
                    <a:pt x="594791" y="334492"/>
                  </a:lnTo>
                  <a:lnTo>
                    <a:pt x="594791" y="371665"/>
                  </a:lnTo>
                  <a:lnTo>
                    <a:pt x="631964" y="371665"/>
                  </a:lnTo>
                  <a:lnTo>
                    <a:pt x="631964" y="297319"/>
                  </a:lnTo>
                  <a:lnTo>
                    <a:pt x="669137" y="297319"/>
                  </a:lnTo>
                  <a:lnTo>
                    <a:pt x="669137" y="334492"/>
                  </a:lnTo>
                  <a:lnTo>
                    <a:pt x="706310" y="334492"/>
                  </a:lnTo>
                  <a:lnTo>
                    <a:pt x="706310" y="297319"/>
                  </a:lnTo>
                  <a:lnTo>
                    <a:pt x="743483" y="297319"/>
                  </a:lnTo>
                  <a:lnTo>
                    <a:pt x="780656" y="297319"/>
                  </a:lnTo>
                  <a:lnTo>
                    <a:pt x="780656" y="260134"/>
                  </a:lnTo>
                  <a:close/>
                </a:path>
                <a:path w="1487170" h="632460">
                  <a:moveTo>
                    <a:pt x="855002" y="297319"/>
                  </a:moveTo>
                  <a:lnTo>
                    <a:pt x="817829" y="297319"/>
                  </a:lnTo>
                  <a:lnTo>
                    <a:pt x="817829" y="334492"/>
                  </a:lnTo>
                  <a:lnTo>
                    <a:pt x="855002" y="334492"/>
                  </a:lnTo>
                  <a:lnTo>
                    <a:pt x="855002" y="297319"/>
                  </a:lnTo>
                  <a:close/>
                </a:path>
                <a:path w="1487170" h="632460">
                  <a:moveTo>
                    <a:pt x="1115225" y="260134"/>
                  </a:moveTo>
                  <a:lnTo>
                    <a:pt x="1078052" y="260134"/>
                  </a:lnTo>
                  <a:lnTo>
                    <a:pt x="1078052" y="297319"/>
                  </a:lnTo>
                  <a:lnTo>
                    <a:pt x="1115225" y="297319"/>
                  </a:lnTo>
                  <a:lnTo>
                    <a:pt x="1115225" y="260134"/>
                  </a:lnTo>
                  <a:close/>
                </a:path>
                <a:path w="1487170" h="632460">
                  <a:moveTo>
                    <a:pt x="1226743" y="446455"/>
                  </a:moveTo>
                  <a:lnTo>
                    <a:pt x="1189570" y="446455"/>
                  </a:lnTo>
                  <a:lnTo>
                    <a:pt x="1189570" y="409625"/>
                  </a:lnTo>
                  <a:lnTo>
                    <a:pt x="1152398" y="409625"/>
                  </a:lnTo>
                  <a:lnTo>
                    <a:pt x="1152398" y="297865"/>
                  </a:lnTo>
                  <a:lnTo>
                    <a:pt x="1115225" y="297865"/>
                  </a:lnTo>
                  <a:lnTo>
                    <a:pt x="1115225" y="334695"/>
                  </a:lnTo>
                  <a:lnTo>
                    <a:pt x="1078052" y="334695"/>
                  </a:lnTo>
                  <a:lnTo>
                    <a:pt x="1078052" y="409625"/>
                  </a:lnTo>
                  <a:lnTo>
                    <a:pt x="1040879" y="409625"/>
                  </a:lnTo>
                  <a:lnTo>
                    <a:pt x="1040879" y="149275"/>
                  </a:lnTo>
                  <a:lnTo>
                    <a:pt x="1003693" y="149275"/>
                  </a:lnTo>
                  <a:lnTo>
                    <a:pt x="1003693" y="446011"/>
                  </a:lnTo>
                  <a:lnTo>
                    <a:pt x="966520" y="446011"/>
                  </a:lnTo>
                  <a:lnTo>
                    <a:pt x="966520" y="409625"/>
                  </a:lnTo>
                  <a:lnTo>
                    <a:pt x="929347" y="409625"/>
                  </a:lnTo>
                  <a:lnTo>
                    <a:pt x="929347" y="261035"/>
                  </a:lnTo>
                  <a:lnTo>
                    <a:pt x="892175" y="261035"/>
                  </a:lnTo>
                  <a:lnTo>
                    <a:pt x="892175" y="334695"/>
                  </a:lnTo>
                  <a:lnTo>
                    <a:pt x="855002" y="334695"/>
                  </a:lnTo>
                  <a:lnTo>
                    <a:pt x="855002" y="372795"/>
                  </a:lnTo>
                  <a:lnTo>
                    <a:pt x="892175" y="372795"/>
                  </a:lnTo>
                  <a:lnTo>
                    <a:pt x="892175" y="446455"/>
                  </a:lnTo>
                  <a:lnTo>
                    <a:pt x="855002" y="446455"/>
                  </a:lnTo>
                  <a:lnTo>
                    <a:pt x="855002" y="409625"/>
                  </a:lnTo>
                  <a:lnTo>
                    <a:pt x="817829" y="409625"/>
                  </a:lnTo>
                  <a:lnTo>
                    <a:pt x="817829" y="334695"/>
                  </a:lnTo>
                  <a:lnTo>
                    <a:pt x="780656" y="334695"/>
                  </a:lnTo>
                  <a:lnTo>
                    <a:pt x="743483" y="334695"/>
                  </a:lnTo>
                  <a:lnTo>
                    <a:pt x="743483" y="371665"/>
                  </a:lnTo>
                  <a:lnTo>
                    <a:pt x="706310" y="371665"/>
                  </a:lnTo>
                  <a:lnTo>
                    <a:pt x="669137" y="371665"/>
                  </a:lnTo>
                  <a:lnTo>
                    <a:pt x="631964" y="371665"/>
                  </a:lnTo>
                  <a:lnTo>
                    <a:pt x="631964" y="408838"/>
                  </a:lnTo>
                  <a:lnTo>
                    <a:pt x="669137" y="408838"/>
                  </a:lnTo>
                  <a:lnTo>
                    <a:pt x="706310" y="408838"/>
                  </a:lnTo>
                  <a:lnTo>
                    <a:pt x="743483" y="408838"/>
                  </a:lnTo>
                  <a:lnTo>
                    <a:pt x="743483" y="372795"/>
                  </a:lnTo>
                  <a:lnTo>
                    <a:pt x="780656" y="372795"/>
                  </a:lnTo>
                  <a:lnTo>
                    <a:pt x="780656" y="409625"/>
                  </a:lnTo>
                  <a:lnTo>
                    <a:pt x="743483" y="409625"/>
                  </a:lnTo>
                  <a:lnTo>
                    <a:pt x="743483" y="483285"/>
                  </a:lnTo>
                  <a:lnTo>
                    <a:pt x="780656" y="483285"/>
                  </a:lnTo>
                  <a:lnTo>
                    <a:pt x="780656" y="446455"/>
                  </a:lnTo>
                  <a:lnTo>
                    <a:pt x="817829" y="446455"/>
                  </a:lnTo>
                  <a:lnTo>
                    <a:pt x="817829" y="483285"/>
                  </a:lnTo>
                  <a:lnTo>
                    <a:pt x="780656" y="483285"/>
                  </a:lnTo>
                  <a:lnTo>
                    <a:pt x="780656" y="521385"/>
                  </a:lnTo>
                  <a:lnTo>
                    <a:pt x="817829" y="521385"/>
                  </a:lnTo>
                  <a:lnTo>
                    <a:pt x="817829" y="558215"/>
                  </a:lnTo>
                  <a:lnTo>
                    <a:pt x="855002" y="558215"/>
                  </a:lnTo>
                  <a:lnTo>
                    <a:pt x="855002" y="595045"/>
                  </a:lnTo>
                  <a:lnTo>
                    <a:pt x="892175" y="595045"/>
                  </a:lnTo>
                  <a:lnTo>
                    <a:pt x="892175" y="558215"/>
                  </a:lnTo>
                  <a:lnTo>
                    <a:pt x="929347" y="558215"/>
                  </a:lnTo>
                  <a:lnTo>
                    <a:pt x="929347" y="595045"/>
                  </a:lnTo>
                  <a:lnTo>
                    <a:pt x="966520" y="595045"/>
                  </a:lnTo>
                  <a:lnTo>
                    <a:pt x="966520" y="631875"/>
                  </a:lnTo>
                  <a:lnTo>
                    <a:pt x="1003693" y="631875"/>
                  </a:lnTo>
                  <a:lnTo>
                    <a:pt x="1003693" y="595045"/>
                  </a:lnTo>
                  <a:lnTo>
                    <a:pt x="1040879" y="595045"/>
                  </a:lnTo>
                  <a:lnTo>
                    <a:pt x="1078052" y="595045"/>
                  </a:lnTo>
                  <a:lnTo>
                    <a:pt x="1115225" y="595045"/>
                  </a:lnTo>
                  <a:lnTo>
                    <a:pt x="1152398" y="595045"/>
                  </a:lnTo>
                  <a:lnTo>
                    <a:pt x="1152398" y="558215"/>
                  </a:lnTo>
                  <a:lnTo>
                    <a:pt x="1115225" y="558215"/>
                  </a:lnTo>
                  <a:lnTo>
                    <a:pt x="1078052" y="558215"/>
                  </a:lnTo>
                  <a:lnTo>
                    <a:pt x="1078052" y="521385"/>
                  </a:lnTo>
                  <a:lnTo>
                    <a:pt x="1040879" y="521385"/>
                  </a:lnTo>
                  <a:lnTo>
                    <a:pt x="1003693" y="521385"/>
                  </a:lnTo>
                  <a:lnTo>
                    <a:pt x="966520" y="521385"/>
                  </a:lnTo>
                  <a:lnTo>
                    <a:pt x="929347" y="521385"/>
                  </a:lnTo>
                  <a:lnTo>
                    <a:pt x="929347" y="446455"/>
                  </a:lnTo>
                  <a:lnTo>
                    <a:pt x="966520" y="446455"/>
                  </a:lnTo>
                  <a:lnTo>
                    <a:pt x="966520" y="483184"/>
                  </a:lnTo>
                  <a:lnTo>
                    <a:pt x="1003693" y="483184"/>
                  </a:lnTo>
                  <a:lnTo>
                    <a:pt x="1003693" y="446455"/>
                  </a:lnTo>
                  <a:lnTo>
                    <a:pt x="1040879" y="446455"/>
                  </a:lnTo>
                  <a:lnTo>
                    <a:pt x="1078052" y="446455"/>
                  </a:lnTo>
                  <a:lnTo>
                    <a:pt x="1078052" y="483285"/>
                  </a:lnTo>
                  <a:lnTo>
                    <a:pt x="1115225" y="483285"/>
                  </a:lnTo>
                  <a:lnTo>
                    <a:pt x="1115225" y="521385"/>
                  </a:lnTo>
                  <a:lnTo>
                    <a:pt x="1152398" y="521385"/>
                  </a:lnTo>
                  <a:lnTo>
                    <a:pt x="1189570" y="521385"/>
                  </a:lnTo>
                  <a:lnTo>
                    <a:pt x="1189570" y="483285"/>
                  </a:lnTo>
                  <a:lnTo>
                    <a:pt x="1226743" y="483285"/>
                  </a:lnTo>
                  <a:lnTo>
                    <a:pt x="1226743" y="446455"/>
                  </a:lnTo>
                  <a:close/>
                </a:path>
                <a:path w="1487170" h="632460">
                  <a:moveTo>
                    <a:pt x="1338262" y="260134"/>
                  </a:moveTo>
                  <a:lnTo>
                    <a:pt x="1301089" y="260134"/>
                  </a:lnTo>
                  <a:lnTo>
                    <a:pt x="1263916" y="260134"/>
                  </a:lnTo>
                  <a:lnTo>
                    <a:pt x="1263916" y="222961"/>
                  </a:lnTo>
                  <a:lnTo>
                    <a:pt x="1226743" y="222961"/>
                  </a:lnTo>
                  <a:lnTo>
                    <a:pt x="1226743" y="297319"/>
                  </a:lnTo>
                  <a:lnTo>
                    <a:pt x="1263916" y="297319"/>
                  </a:lnTo>
                  <a:lnTo>
                    <a:pt x="1263916" y="334492"/>
                  </a:lnTo>
                  <a:lnTo>
                    <a:pt x="1301089" y="334492"/>
                  </a:lnTo>
                  <a:lnTo>
                    <a:pt x="1301089" y="297319"/>
                  </a:lnTo>
                  <a:lnTo>
                    <a:pt x="1338262" y="297319"/>
                  </a:lnTo>
                  <a:lnTo>
                    <a:pt x="1338262" y="260134"/>
                  </a:lnTo>
                  <a:close/>
                </a:path>
                <a:path w="1487170" h="632460">
                  <a:moveTo>
                    <a:pt x="1375435" y="185788"/>
                  </a:moveTo>
                  <a:lnTo>
                    <a:pt x="1338262" y="185788"/>
                  </a:lnTo>
                  <a:lnTo>
                    <a:pt x="1338262" y="111442"/>
                  </a:lnTo>
                  <a:lnTo>
                    <a:pt x="1301089" y="111442"/>
                  </a:lnTo>
                  <a:lnTo>
                    <a:pt x="1301089" y="185788"/>
                  </a:lnTo>
                  <a:lnTo>
                    <a:pt x="1263916" y="185788"/>
                  </a:lnTo>
                  <a:lnTo>
                    <a:pt x="1263916" y="222961"/>
                  </a:lnTo>
                  <a:lnTo>
                    <a:pt x="1301089" y="222961"/>
                  </a:lnTo>
                  <a:lnTo>
                    <a:pt x="1338262" y="222961"/>
                  </a:lnTo>
                  <a:lnTo>
                    <a:pt x="1338262" y="260134"/>
                  </a:lnTo>
                  <a:lnTo>
                    <a:pt x="1375435" y="260134"/>
                  </a:lnTo>
                  <a:lnTo>
                    <a:pt x="1375435" y="185788"/>
                  </a:lnTo>
                  <a:close/>
                </a:path>
                <a:path w="1487170" h="632460">
                  <a:moveTo>
                    <a:pt x="1412608" y="334492"/>
                  </a:moveTo>
                  <a:lnTo>
                    <a:pt x="1375435" y="334492"/>
                  </a:lnTo>
                  <a:lnTo>
                    <a:pt x="1375435" y="297319"/>
                  </a:lnTo>
                  <a:lnTo>
                    <a:pt x="1338262" y="297319"/>
                  </a:lnTo>
                  <a:lnTo>
                    <a:pt x="1338262" y="334492"/>
                  </a:lnTo>
                  <a:lnTo>
                    <a:pt x="1301089" y="334492"/>
                  </a:lnTo>
                  <a:lnTo>
                    <a:pt x="1301089" y="371665"/>
                  </a:lnTo>
                  <a:lnTo>
                    <a:pt x="1338262" y="371665"/>
                  </a:lnTo>
                  <a:lnTo>
                    <a:pt x="1338262" y="408838"/>
                  </a:lnTo>
                  <a:lnTo>
                    <a:pt x="1301089" y="408838"/>
                  </a:lnTo>
                  <a:lnTo>
                    <a:pt x="1301089" y="483184"/>
                  </a:lnTo>
                  <a:lnTo>
                    <a:pt x="1338262" y="483184"/>
                  </a:lnTo>
                  <a:lnTo>
                    <a:pt x="1338262" y="446011"/>
                  </a:lnTo>
                  <a:lnTo>
                    <a:pt x="1375435" y="446011"/>
                  </a:lnTo>
                  <a:lnTo>
                    <a:pt x="1375435" y="371665"/>
                  </a:lnTo>
                  <a:lnTo>
                    <a:pt x="1412608" y="371665"/>
                  </a:lnTo>
                  <a:lnTo>
                    <a:pt x="1412608" y="334492"/>
                  </a:lnTo>
                  <a:close/>
                </a:path>
                <a:path w="1487170" h="632460">
                  <a:moveTo>
                    <a:pt x="1412608" y="260134"/>
                  </a:moveTo>
                  <a:lnTo>
                    <a:pt x="1375435" y="260134"/>
                  </a:lnTo>
                  <a:lnTo>
                    <a:pt x="1375435" y="297319"/>
                  </a:lnTo>
                  <a:lnTo>
                    <a:pt x="1412608" y="297319"/>
                  </a:lnTo>
                  <a:lnTo>
                    <a:pt x="1412608" y="260134"/>
                  </a:lnTo>
                  <a:close/>
                </a:path>
                <a:path w="1487170" h="632460">
                  <a:moveTo>
                    <a:pt x="1486954" y="222961"/>
                  </a:moveTo>
                  <a:lnTo>
                    <a:pt x="1449781" y="222961"/>
                  </a:lnTo>
                  <a:lnTo>
                    <a:pt x="1449781" y="371665"/>
                  </a:lnTo>
                  <a:lnTo>
                    <a:pt x="1412608" y="371665"/>
                  </a:lnTo>
                  <a:lnTo>
                    <a:pt x="1412608" y="408838"/>
                  </a:lnTo>
                  <a:lnTo>
                    <a:pt x="1449781" y="408838"/>
                  </a:lnTo>
                  <a:lnTo>
                    <a:pt x="1486954" y="408838"/>
                  </a:lnTo>
                  <a:lnTo>
                    <a:pt x="1486954" y="22296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7409" y="3521059"/>
              <a:ext cx="1226820" cy="891540"/>
            </a:xfrm>
            <a:custGeom>
              <a:avLst/>
              <a:gdLst/>
              <a:ahLst/>
              <a:cxnLst/>
              <a:rect l="l" t="t" r="r" b="b"/>
              <a:pathLst>
                <a:path w="1226820" h="891539">
                  <a:moveTo>
                    <a:pt x="37172" y="705192"/>
                  </a:moveTo>
                  <a:lnTo>
                    <a:pt x="0" y="705192"/>
                  </a:lnTo>
                  <a:lnTo>
                    <a:pt x="0" y="779538"/>
                  </a:lnTo>
                  <a:lnTo>
                    <a:pt x="37172" y="779538"/>
                  </a:lnTo>
                  <a:lnTo>
                    <a:pt x="37172" y="705192"/>
                  </a:lnTo>
                  <a:close/>
                </a:path>
                <a:path w="1226820" h="891539">
                  <a:moveTo>
                    <a:pt x="148691" y="668020"/>
                  </a:moveTo>
                  <a:lnTo>
                    <a:pt x="111518" y="668020"/>
                  </a:lnTo>
                  <a:lnTo>
                    <a:pt x="111518" y="630847"/>
                  </a:lnTo>
                  <a:lnTo>
                    <a:pt x="74345" y="630847"/>
                  </a:lnTo>
                  <a:lnTo>
                    <a:pt x="37172" y="630847"/>
                  </a:lnTo>
                  <a:lnTo>
                    <a:pt x="37172" y="593674"/>
                  </a:lnTo>
                  <a:lnTo>
                    <a:pt x="0" y="593674"/>
                  </a:lnTo>
                  <a:lnTo>
                    <a:pt x="0" y="668020"/>
                  </a:lnTo>
                  <a:lnTo>
                    <a:pt x="37172" y="668020"/>
                  </a:lnTo>
                  <a:lnTo>
                    <a:pt x="74345" y="668020"/>
                  </a:lnTo>
                  <a:lnTo>
                    <a:pt x="74345" y="705192"/>
                  </a:lnTo>
                  <a:lnTo>
                    <a:pt x="111518" y="705192"/>
                  </a:lnTo>
                  <a:lnTo>
                    <a:pt x="111518" y="742365"/>
                  </a:lnTo>
                  <a:lnTo>
                    <a:pt x="148691" y="742365"/>
                  </a:lnTo>
                  <a:lnTo>
                    <a:pt x="148691" y="668020"/>
                  </a:lnTo>
                  <a:close/>
                </a:path>
                <a:path w="1226820" h="891539">
                  <a:moveTo>
                    <a:pt x="148691" y="519328"/>
                  </a:moveTo>
                  <a:lnTo>
                    <a:pt x="111518" y="519328"/>
                  </a:lnTo>
                  <a:lnTo>
                    <a:pt x="111518" y="444982"/>
                  </a:lnTo>
                  <a:lnTo>
                    <a:pt x="74345" y="444982"/>
                  </a:lnTo>
                  <a:lnTo>
                    <a:pt x="74345" y="556501"/>
                  </a:lnTo>
                  <a:lnTo>
                    <a:pt x="37172" y="556501"/>
                  </a:lnTo>
                  <a:lnTo>
                    <a:pt x="37172" y="593674"/>
                  </a:lnTo>
                  <a:lnTo>
                    <a:pt x="74345" y="593674"/>
                  </a:lnTo>
                  <a:lnTo>
                    <a:pt x="111518" y="593674"/>
                  </a:lnTo>
                  <a:lnTo>
                    <a:pt x="111518" y="556501"/>
                  </a:lnTo>
                  <a:lnTo>
                    <a:pt x="148691" y="556501"/>
                  </a:lnTo>
                  <a:lnTo>
                    <a:pt x="148691" y="519328"/>
                  </a:lnTo>
                  <a:close/>
                </a:path>
                <a:path w="1226820" h="891539">
                  <a:moveTo>
                    <a:pt x="408914" y="816724"/>
                  </a:moveTo>
                  <a:lnTo>
                    <a:pt x="371741" y="816724"/>
                  </a:lnTo>
                  <a:lnTo>
                    <a:pt x="371741" y="668820"/>
                  </a:lnTo>
                  <a:lnTo>
                    <a:pt x="334568" y="668820"/>
                  </a:lnTo>
                  <a:lnTo>
                    <a:pt x="297395" y="668820"/>
                  </a:lnTo>
                  <a:lnTo>
                    <a:pt x="297395" y="705650"/>
                  </a:lnTo>
                  <a:lnTo>
                    <a:pt x="334568" y="705650"/>
                  </a:lnTo>
                  <a:lnTo>
                    <a:pt x="334568" y="816724"/>
                  </a:lnTo>
                  <a:lnTo>
                    <a:pt x="297395" y="816724"/>
                  </a:lnTo>
                  <a:lnTo>
                    <a:pt x="297395" y="780580"/>
                  </a:lnTo>
                  <a:lnTo>
                    <a:pt x="260210" y="780580"/>
                  </a:lnTo>
                  <a:lnTo>
                    <a:pt x="260210" y="742480"/>
                  </a:lnTo>
                  <a:lnTo>
                    <a:pt x="297395" y="742480"/>
                  </a:lnTo>
                  <a:lnTo>
                    <a:pt x="297395" y="705650"/>
                  </a:lnTo>
                  <a:lnTo>
                    <a:pt x="260210" y="705650"/>
                  </a:lnTo>
                  <a:lnTo>
                    <a:pt x="260210" y="593890"/>
                  </a:lnTo>
                  <a:lnTo>
                    <a:pt x="223037" y="593890"/>
                  </a:lnTo>
                  <a:lnTo>
                    <a:pt x="223037" y="705650"/>
                  </a:lnTo>
                  <a:lnTo>
                    <a:pt x="185864" y="705650"/>
                  </a:lnTo>
                  <a:lnTo>
                    <a:pt x="185864" y="742365"/>
                  </a:lnTo>
                  <a:lnTo>
                    <a:pt x="148691" y="742365"/>
                  </a:lnTo>
                  <a:lnTo>
                    <a:pt x="148691" y="779538"/>
                  </a:lnTo>
                  <a:lnTo>
                    <a:pt x="185864" y="779538"/>
                  </a:lnTo>
                  <a:lnTo>
                    <a:pt x="185864" y="742480"/>
                  </a:lnTo>
                  <a:lnTo>
                    <a:pt x="223037" y="742480"/>
                  </a:lnTo>
                  <a:lnTo>
                    <a:pt x="223037" y="780580"/>
                  </a:lnTo>
                  <a:lnTo>
                    <a:pt x="185864" y="780580"/>
                  </a:lnTo>
                  <a:lnTo>
                    <a:pt x="185864" y="817410"/>
                  </a:lnTo>
                  <a:lnTo>
                    <a:pt x="148691" y="817410"/>
                  </a:lnTo>
                  <a:lnTo>
                    <a:pt x="148691" y="780580"/>
                  </a:lnTo>
                  <a:lnTo>
                    <a:pt x="111518" y="780580"/>
                  </a:lnTo>
                  <a:lnTo>
                    <a:pt x="74345" y="780580"/>
                  </a:lnTo>
                  <a:lnTo>
                    <a:pt x="74345" y="817410"/>
                  </a:lnTo>
                  <a:lnTo>
                    <a:pt x="111518" y="817410"/>
                  </a:lnTo>
                  <a:lnTo>
                    <a:pt x="111518" y="854240"/>
                  </a:lnTo>
                  <a:lnTo>
                    <a:pt x="74345" y="854240"/>
                  </a:lnTo>
                  <a:lnTo>
                    <a:pt x="74345" y="891070"/>
                  </a:lnTo>
                  <a:lnTo>
                    <a:pt x="111518" y="891070"/>
                  </a:lnTo>
                  <a:lnTo>
                    <a:pt x="148691" y="891070"/>
                  </a:lnTo>
                  <a:lnTo>
                    <a:pt x="148691" y="854240"/>
                  </a:lnTo>
                  <a:lnTo>
                    <a:pt x="185864" y="854240"/>
                  </a:lnTo>
                  <a:lnTo>
                    <a:pt x="223037" y="854240"/>
                  </a:lnTo>
                  <a:lnTo>
                    <a:pt x="223037" y="891070"/>
                  </a:lnTo>
                  <a:lnTo>
                    <a:pt x="260210" y="891070"/>
                  </a:lnTo>
                  <a:lnTo>
                    <a:pt x="260210" y="817410"/>
                  </a:lnTo>
                  <a:lnTo>
                    <a:pt x="297395" y="817410"/>
                  </a:lnTo>
                  <a:lnTo>
                    <a:pt x="297395" y="853897"/>
                  </a:lnTo>
                  <a:lnTo>
                    <a:pt x="334568" y="853897"/>
                  </a:lnTo>
                  <a:lnTo>
                    <a:pt x="334568" y="817410"/>
                  </a:lnTo>
                  <a:lnTo>
                    <a:pt x="371741" y="817410"/>
                  </a:lnTo>
                  <a:lnTo>
                    <a:pt x="371741" y="853897"/>
                  </a:lnTo>
                  <a:lnTo>
                    <a:pt x="408914" y="853897"/>
                  </a:lnTo>
                  <a:lnTo>
                    <a:pt x="408914" y="816724"/>
                  </a:lnTo>
                  <a:close/>
                </a:path>
                <a:path w="1226820" h="891539">
                  <a:moveTo>
                    <a:pt x="483260" y="779538"/>
                  </a:moveTo>
                  <a:lnTo>
                    <a:pt x="446087" y="779538"/>
                  </a:lnTo>
                  <a:lnTo>
                    <a:pt x="446087" y="705192"/>
                  </a:lnTo>
                  <a:lnTo>
                    <a:pt x="408914" y="705192"/>
                  </a:lnTo>
                  <a:lnTo>
                    <a:pt x="408914" y="816724"/>
                  </a:lnTo>
                  <a:lnTo>
                    <a:pt x="446087" y="816724"/>
                  </a:lnTo>
                  <a:lnTo>
                    <a:pt x="483260" y="816724"/>
                  </a:lnTo>
                  <a:lnTo>
                    <a:pt x="483260" y="779538"/>
                  </a:lnTo>
                  <a:close/>
                </a:path>
                <a:path w="1226820" h="891539">
                  <a:moveTo>
                    <a:pt x="557606" y="593674"/>
                  </a:moveTo>
                  <a:lnTo>
                    <a:pt x="520433" y="593674"/>
                  </a:lnTo>
                  <a:lnTo>
                    <a:pt x="520433" y="668020"/>
                  </a:lnTo>
                  <a:lnTo>
                    <a:pt x="483260" y="668020"/>
                  </a:lnTo>
                  <a:lnTo>
                    <a:pt x="446087" y="668020"/>
                  </a:lnTo>
                  <a:lnTo>
                    <a:pt x="446087" y="705192"/>
                  </a:lnTo>
                  <a:lnTo>
                    <a:pt x="483260" y="705192"/>
                  </a:lnTo>
                  <a:lnTo>
                    <a:pt x="483260" y="779538"/>
                  </a:lnTo>
                  <a:lnTo>
                    <a:pt x="520433" y="779538"/>
                  </a:lnTo>
                  <a:lnTo>
                    <a:pt x="520433" y="705192"/>
                  </a:lnTo>
                  <a:lnTo>
                    <a:pt x="557606" y="705192"/>
                  </a:lnTo>
                  <a:lnTo>
                    <a:pt x="557606" y="593674"/>
                  </a:lnTo>
                  <a:close/>
                </a:path>
                <a:path w="1226820" h="891539">
                  <a:moveTo>
                    <a:pt x="631952" y="668020"/>
                  </a:moveTo>
                  <a:lnTo>
                    <a:pt x="594779" y="668020"/>
                  </a:lnTo>
                  <a:lnTo>
                    <a:pt x="594779" y="705192"/>
                  </a:lnTo>
                  <a:lnTo>
                    <a:pt x="631952" y="705192"/>
                  </a:lnTo>
                  <a:lnTo>
                    <a:pt x="631952" y="668020"/>
                  </a:lnTo>
                  <a:close/>
                </a:path>
                <a:path w="1226820" h="891539">
                  <a:moveTo>
                    <a:pt x="631952" y="370840"/>
                  </a:moveTo>
                  <a:lnTo>
                    <a:pt x="594779" y="370840"/>
                  </a:lnTo>
                  <a:lnTo>
                    <a:pt x="594779" y="408940"/>
                  </a:lnTo>
                  <a:lnTo>
                    <a:pt x="631952" y="408940"/>
                  </a:lnTo>
                  <a:lnTo>
                    <a:pt x="631952" y="370840"/>
                  </a:lnTo>
                  <a:close/>
                </a:path>
                <a:path w="1226820" h="891539">
                  <a:moveTo>
                    <a:pt x="631952" y="222250"/>
                  </a:moveTo>
                  <a:lnTo>
                    <a:pt x="594779" y="222250"/>
                  </a:lnTo>
                  <a:lnTo>
                    <a:pt x="594779" y="260350"/>
                  </a:lnTo>
                  <a:lnTo>
                    <a:pt x="557606" y="260350"/>
                  </a:lnTo>
                  <a:lnTo>
                    <a:pt x="557606" y="297180"/>
                  </a:lnTo>
                  <a:lnTo>
                    <a:pt x="594779" y="297180"/>
                  </a:lnTo>
                  <a:lnTo>
                    <a:pt x="594779" y="334010"/>
                  </a:lnTo>
                  <a:lnTo>
                    <a:pt x="631952" y="334010"/>
                  </a:lnTo>
                  <a:lnTo>
                    <a:pt x="631952" y="222250"/>
                  </a:lnTo>
                  <a:close/>
                </a:path>
                <a:path w="1226820" h="891539">
                  <a:moveTo>
                    <a:pt x="669124" y="742365"/>
                  </a:moveTo>
                  <a:lnTo>
                    <a:pt x="631952" y="742365"/>
                  </a:lnTo>
                  <a:lnTo>
                    <a:pt x="594779" y="742365"/>
                  </a:lnTo>
                  <a:lnTo>
                    <a:pt x="594779" y="779538"/>
                  </a:lnTo>
                  <a:lnTo>
                    <a:pt x="557606" y="779538"/>
                  </a:lnTo>
                  <a:lnTo>
                    <a:pt x="520433" y="779538"/>
                  </a:lnTo>
                  <a:lnTo>
                    <a:pt x="520433" y="816724"/>
                  </a:lnTo>
                  <a:lnTo>
                    <a:pt x="557606" y="816724"/>
                  </a:lnTo>
                  <a:lnTo>
                    <a:pt x="594779" y="816724"/>
                  </a:lnTo>
                  <a:lnTo>
                    <a:pt x="631952" y="816724"/>
                  </a:lnTo>
                  <a:lnTo>
                    <a:pt x="669124" y="816724"/>
                  </a:lnTo>
                  <a:lnTo>
                    <a:pt x="669124" y="742365"/>
                  </a:lnTo>
                  <a:close/>
                </a:path>
                <a:path w="1226820" h="891539">
                  <a:moveTo>
                    <a:pt x="706297" y="705192"/>
                  </a:moveTo>
                  <a:lnTo>
                    <a:pt x="669124" y="705192"/>
                  </a:lnTo>
                  <a:lnTo>
                    <a:pt x="669124" y="742365"/>
                  </a:lnTo>
                  <a:lnTo>
                    <a:pt x="706297" y="742365"/>
                  </a:lnTo>
                  <a:lnTo>
                    <a:pt x="706297" y="705192"/>
                  </a:lnTo>
                  <a:close/>
                </a:path>
                <a:path w="1226820" h="891539">
                  <a:moveTo>
                    <a:pt x="780656" y="73660"/>
                  </a:moveTo>
                  <a:lnTo>
                    <a:pt x="743470" y="73660"/>
                  </a:lnTo>
                  <a:lnTo>
                    <a:pt x="743470" y="0"/>
                  </a:lnTo>
                  <a:lnTo>
                    <a:pt x="706297" y="0"/>
                  </a:lnTo>
                  <a:lnTo>
                    <a:pt x="706297" y="36830"/>
                  </a:lnTo>
                  <a:lnTo>
                    <a:pt x="669124" y="36830"/>
                  </a:lnTo>
                  <a:lnTo>
                    <a:pt x="631952" y="36830"/>
                  </a:lnTo>
                  <a:lnTo>
                    <a:pt x="631952" y="0"/>
                  </a:lnTo>
                  <a:lnTo>
                    <a:pt x="594779" y="0"/>
                  </a:lnTo>
                  <a:lnTo>
                    <a:pt x="557606" y="0"/>
                  </a:lnTo>
                  <a:lnTo>
                    <a:pt x="557606" y="36830"/>
                  </a:lnTo>
                  <a:lnTo>
                    <a:pt x="594779" y="36830"/>
                  </a:lnTo>
                  <a:lnTo>
                    <a:pt x="594779" y="73660"/>
                  </a:lnTo>
                  <a:lnTo>
                    <a:pt x="631952" y="73660"/>
                  </a:lnTo>
                  <a:lnTo>
                    <a:pt x="669124" y="73660"/>
                  </a:lnTo>
                  <a:lnTo>
                    <a:pt x="669124" y="110490"/>
                  </a:lnTo>
                  <a:lnTo>
                    <a:pt x="631952" y="110490"/>
                  </a:lnTo>
                  <a:lnTo>
                    <a:pt x="631952" y="148590"/>
                  </a:lnTo>
                  <a:lnTo>
                    <a:pt x="669124" y="148590"/>
                  </a:lnTo>
                  <a:lnTo>
                    <a:pt x="669124" y="408940"/>
                  </a:lnTo>
                  <a:lnTo>
                    <a:pt x="706297" y="408940"/>
                  </a:lnTo>
                  <a:lnTo>
                    <a:pt x="706297" y="370840"/>
                  </a:lnTo>
                  <a:lnTo>
                    <a:pt x="743470" y="370840"/>
                  </a:lnTo>
                  <a:lnTo>
                    <a:pt x="743470" y="148590"/>
                  </a:lnTo>
                  <a:lnTo>
                    <a:pt x="706297" y="148590"/>
                  </a:lnTo>
                  <a:lnTo>
                    <a:pt x="706297" y="110490"/>
                  </a:lnTo>
                  <a:lnTo>
                    <a:pt x="743470" y="110490"/>
                  </a:lnTo>
                  <a:lnTo>
                    <a:pt x="743470" y="148590"/>
                  </a:lnTo>
                  <a:lnTo>
                    <a:pt x="780656" y="148590"/>
                  </a:lnTo>
                  <a:lnTo>
                    <a:pt x="780656" y="73660"/>
                  </a:lnTo>
                  <a:close/>
                </a:path>
                <a:path w="1226820" h="891539">
                  <a:moveTo>
                    <a:pt x="817829" y="185420"/>
                  </a:moveTo>
                  <a:lnTo>
                    <a:pt x="780656" y="185420"/>
                  </a:lnTo>
                  <a:lnTo>
                    <a:pt x="780656" y="260350"/>
                  </a:lnTo>
                  <a:lnTo>
                    <a:pt x="817829" y="260350"/>
                  </a:lnTo>
                  <a:lnTo>
                    <a:pt x="817829" y="185420"/>
                  </a:lnTo>
                  <a:close/>
                </a:path>
                <a:path w="1226820" h="891539">
                  <a:moveTo>
                    <a:pt x="855002" y="742365"/>
                  </a:moveTo>
                  <a:lnTo>
                    <a:pt x="817829" y="742365"/>
                  </a:lnTo>
                  <a:lnTo>
                    <a:pt x="817829" y="779538"/>
                  </a:lnTo>
                  <a:lnTo>
                    <a:pt x="780656" y="779538"/>
                  </a:lnTo>
                  <a:lnTo>
                    <a:pt x="780656" y="742365"/>
                  </a:lnTo>
                  <a:lnTo>
                    <a:pt x="817829" y="742365"/>
                  </a:lnTo>
                  <a:lnTo>
                    <a:pt x="817829" y="705192"/>
                  </a:lnTo>
                  <a:lnTo>
                    <a:pt x="780656" y="705192"/>
                  </a:lnTo>
                  <a:lnTo>
                    <a:pt x="780656" y="668020"/>
                  </a:lnTo>
                  <a:lnTo>
                    <a:pt x="743470" y="668020"/>
                  </a:lnTo>
                  <a:lnTo>
                    <a:pt x="743470" y="742365"/>
                  </a:lnTo>
                  <a:lnTo>
                    <a:pt x="706297" y="742365"/>
                  </a:lnTo>
                  <a:lnTo>
                    <a:pt x="706297" y="853897"/>
                  </a:lnTo>
                  <a:lnTo>
                    <a:pt x="743470" y="853897"/>
                  </a:lnTo>
                  <a:lnTo>
                    <a:pt x="743470" y="816724"/>
                  </a:lnTo>
                  <a:lnTo>
                    <a:pt x="780656" y="816724"/>
                  </a:lnTo>
                  <a:lnTo>
                    <a:pt x="817829" y="816724"/>
                  </a:lnTo>
                  <a:lnTo>
                    <a:pt x="855002" y="816724"/>
                  </a:lnTo>
                  <a:lnTo>
                    <a:pt x="855002" y="742365"/>
                  </a:lnTo>
                  <a:close/>
                </a:path>
                <a:path w="1226820" h="891539">
                  <a:moveTo>
                    <a:pt x="892175" y="668020"/>
                  </a:moveTo>
                  <a:lnTo>
                    <a:pt x="855002" y="668020"/>
                  </a:lnTo>
                  <a:lnTo>
                    <a:pt x="817829" y="668020"/>
                  </a:lnTo>
                  <a:lnTo>
                    <a:pt x="817829" y="705192"/>
                  </a:lnTo>
                  <a:lnTo>
                    <a:pt x="855002" y="705192"/>
                  </a:lnTo>
                  <a:lnTo>
                    <a:pt x="855002" y="742365"/>
                  </a:lnTo>
                  <a:lnTo>
                    <a:pt x="892175" y="742365"/>
                  </a:lnTo>
                  <a:lnTo>
                    <a:pt x="892175" y="668020"/>
                  </a:lnTo>
                  <a:close/>
                </a:path>
                <a:path w="1226820" h="891539">
                  <a:moveTo>
                    <a:pt x="966520" y="148590"/>
                  </a:moveTo>
                  <a:lnTo>
                    <a:pt x="929347" y="148590"/>
                  </a:lnTo>
                  <a:lnTo>
                    <a:pt x="929347" y="185420"/>
                  </a:lnTo>
                  <a:lnTo>
                    <a:pt x="892175" y="185420"/>
                  </a:lnTo>
                  <a:lnTo>
                    <a:pt x="892175" y="260350"/>
                  </a:lnTo>
                  <a:lnTo>
                    <a:pt x="855002" y="260350"/>
                  </a:lnTo>
                  <a:lnTo>
                    <a:pt x="855002" y="297180"/>
                  </a:lnTo>
                  <a:lnTo>
                    <a:pt x="892175" y="297180"/>
                  </a:lnTo>
                  <a:lnTo>
                    <a:pt x="892175" y="370840"/>
                  </a:lnTo>
                  <a:lnTo>
                    <a:pt x="929347" y="370840"/>
                  </a:lnTo>
                  <a:lnTo>
                    <a:pt x="929347" y="222250"/>
                  </a:lnTo>
                  <a:lnTo>
                    <a:pt x="966520" y="222250"/>
                  </a:lnTo>
                  <a:lnTo>
                    <a:pt x="966520" y="148590"/>
                  </a:lnTo>
                  <a:close/>
                </a:path>
                <a:path w="1226820" h="891539">
                  <a:moveTo>
                    <a:pt x="1003693" y="816724"/>
                  </a:moveTo>
                  <a:lnTo>
                    <a:pt x="966520" y="816724"/>
                  </a:lnTo>
                  <a:lnTo>
                    <a:pt x="966520" y="779538"/>
                  </a:lnTo>
                  <a:lnTo>
                    <a:pt x="929347" y="779538"/>
                  </a:lnTo>
                  <a:lnTo>
                    <a:pt x="892175" y="779538"/>
                  </a:lnTo>
                  <a:lnTo>
                    <a:pt x="892175" y="816724"/>
                  </a:lnTo>
                  <a:lnTo>
                    <a:pt x="929347" y="816724"/>
                  </a:lnTo>
                  <a:lnTo>
                    <a:pt x="929347" y="853897"/>
                  </a:lnTo>
                  <a:lnTo>
                    <a:pt x="966520" y="853897"/>
                  </a:lnTo>
                  <a:lnTo>
                    <a:pt x="1003693" y="853897"/>
                  </a:lnTo>
                  <a:lnTo>
                    <a:pt x="1003693" y="816724"/>
                  </a:lnTo>
                  <a:close/>
                </a:path>
                <a:path w="1226820" h="891539">
                  <a:moveTo>
                    <a:pt x="1003693" y="519328"/>
                  </a:moveTo>
                  <a:lnTo>
                    <a:pt x="966520" y="519328"/>
                  </a:lnTo>
                  <a:lnTo>
                    <a:pt x="966520" y="556501"/>
                  </a:lnTo>
                  <a:lnTo>
                    <a:pt x="1003693" y="556501"/>
                  </a:lnTo>
                  <a:lnTo>
                    <a:pt x="1003693" y="519328"/>
                  </a:lnTo>
                  <a:close/>
                </a:path>
                <a:path w="1226820" h="891539">
                  <a:moveTo>
                    <a:pt x="1115212" y="779538"/>
                  </a:moveTo>
                  <a:lnTo>
                    <a:pt x="1078039" y="779538"/>
                  </a:lnTo>
                  <a:lnTo>
                    <a:pt x="1040866" y="779538"/>
                  </a:lnTo>
                  <a:lnTo>
                    <a:pt x="1040866" y="742365"/>
                  </a:lnTo>
                  <a:lnTo>
                    <a:pt x="1003693" y="742365"/>
                  </a:lnTo>
                  <a:lnTo>
                    <a:pt x="1003693" y="816724"/>
                  </a:lnTo>
                  <a:lnTo>
                    <a:pt x="1040866" y="816724"/>
                  </a:lnTo>
                  <a:lnTo>
                    <a:pt x="1040866" y="891070"/>
                  </a:lnTo>
                  <a:lnTo>
                    <a:pt x="1078039" y="891070"/>
                  </a:lnTo>
                  <a:lnTo>
                    <a:pt x="1115212" y="891070"/>
                  </a:lnTo>
                  <a:lnTo>
                    <a:pt x="1115212" y="853897"/>
                  </a:lnTo>
                  <a:lnTo>
                    <a:pt x="1078039" y="853897"/>
                  </a:lnTo>
                  <a:lnTo>
                    <a:pt x="1078039" y="816724"/>
                  </a:lnTo>
                  <a:lnTo>
                    <a:pt x="1115212" y="816724"/>
                  </a:lnTo>
                  <a:lnTo>
                    <a:pt x="1115212" y="779538"/>
                  </a:lnTo>
                  <a:close/>
                </a:path>
                <a:path w="1226820" h="891539">
                  <a:moveTo>
                    <a:pt x="1152385" y="816724"/>
                  </a:moveTo>
                  <a:lnTo>
                    <a:pt x="1115212" y="816724"/>
                  </a:lnTo>
                  <a:lnTo>
                    <a:pt x="1115212" y="853897"/>
                  </a:lnTo>
                  <a:lnTo>
                    <a:pt x="1152385" y="853897"/>
                  </a:lnTo>
                  <a:lnTo>
                    <a:pt x="1152385" y="816724"/>
                  </a:lnTo>
                  <a:close/>
                </a:path>
                <a:path w="1226820" h="891539">
                  <a:moveTo>
                    <a:pt x="1189558" y="668020"/>
                  </a:moveTo>
                  <a:lnTo>
                    <a:pt x="1152385" y="668020"/>
                  </a:lnTo>
                  <a:lnTo>
                    <a:pt x="1152385" y="705192"/>
                  </a:lnTo>
                  <a:lnTo>
                    <a:pt x="1189558" y="705192"/>
                  </a:lnTo>
                  <a:lnTo>
                    <a:pt x="1189558" y="668020"/>
                  </a:lnTo>
                  <a:close/>
                </a:path>
                <a:path w="1226820" h="891539">
                  <a:moveTo>
                    <a:pt x="1226731" y="742365"/>
                  </a:moveTo>
                  <a:lnTo>
                    <a:pt x="1189558" y="742365"/>
                  </a:lnTo>
                  <a:lnTo>
                    <a:pt x="1152385" y="742365"/>
                  </a:lnTo>
                  <a:lnTo>
                    <a:pt x="1115212" y="742365"/>
                  </a:lnTo>
                  <a:lnTo>
                    <a:pt x="1115212" y="779538"/>
                  </a:lnTo>
                  <a:lnTo>
                    <a:pt x="1152385" y="779538"/>
                  </a:lnTo>
                  <a:lnTo>
                    <a:pt x="1152385" y="816724"/>
                  </a:lnTo>
                  <a:lnTo>
                    <a:pt x="1189558" y="816724"/>
                  </a:lnTo>
                  <a:lnTo>
                    <a:pt x="1189558" y="853897"/>
                  </a:lnTo>
                  <a:lnTo>
                    <a:pt x="1226731" y="853897"/>
                  </a:lnTo>
                  <a:lnTo>
                    <a:pt x="1226731" y="742365"/>
                  </a:lnTo>
                  <a:close/>
                </a:path>
                <a:path w="1226820" h="891539">
                  <a:moveTo>
                    <a:pt x="1226731" y="482155"/>
                  </a:moveTo>
                  <a:lnTo>
                    <a:pt x="1189558" y="482155"/>
                  </a:lnTo>
                  <a:lnTo>
                    <a:pt x="1152385" y="482155"/>
                  </a:lnTo>
                  <a:lnTo>
                    <a:pt x="1152385" y="519328"/>
                  </a:lnTo>
                  <a:lnTo>
                    <a:pt x="1115212" y="519328"/>
                  </a:lnTo>
                  <a:lnTo>
                    <a:pt x="1115212" y="593674"/>
                  </a:lnTo>
                  <a:lnTo>
                    <a:pt x="1078039" y="593674"/>
                  </a:lnTo>
                  <a:lnTo>
                    <a:pt x="1078039" y="705192"/>
                  </a:lnTo>
                  <a:lnTo>
                    <a:pt x="1115212" y="705192"/>
                  </a:lnTo>
                  <a:lnTo>
                    <a:pt x="1115212" y="668020"/>
                  </a:lnTo>
                  <a:lnTo>
                    <a:pt x="1152385" y="668020"/>
                  </a:lnTo>
                  <a:lnTo>
                    <a:pt x="1152385" y="556501"/>
                  </a:lnTo>
                  <a:lnTo>
                    <a:pt x="1189558" y="556501"/>
                  </a:lnTo>
                  <a:lnTo>
                    <a:pt x="1189558" y="519328"/>
                  </a:lnTo>
                  <a:lnTo>
                    <a:pt x="1226731" y="519328"/>
                  </a:lnTo>
                  <a:lnTo>
                    <a:pt x="1226731" y="48215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0014" y="2887849"/>
              <a:ext cx="1524635" cy="1524635"/>
            </a:xfrm>
            <a:custGeom>
              <a:avLst/>
              <a:gdLst/>
              <a:ahLst/>
              <a:cxnLst/>
              <a:rect l="l" t="t" r="r" b="b"/>
              <a:pathLst>
                <a:path w="1524635" h="1524635">
                  <a:moveTo>
                    <a:pt x="185877" y="1338402"/>
                  </a:moveTo>
                  <a:lnTo>
                    <a:pt x="74345" y="1338402"/>
                  </a:lnTo>
                  <a:lnTo>
                    <a:pt x="74345" y="1449933"/>
                  </a:lnTo>
                  <a:lnTo>
                    <a:pt x="185877" y="1449933"/>
                  </a:lnTo>
                  <a:lnTo>
                    <a:pt x="185877" y="1338402"/>
                  </a:lnTo>
                  <a:close/>
                </a:path>
                <a:path w="1524635" h="1524635">
                  <a:moveTo>
                    <a:pt x="185877" y="74498"/>
                  </a:moveTo>
                  <a:lnTo>
                    <a:pt x="74345" y="74498"/>
                  </a:lnTo>
                  <a:lnTo>
                    <a:pt x="74345" y="186016"/>
                  </a:lnTo>
                  <a:lnTo>
                    <a:pt x="185877" y="186016"/>
                  </a:lnTo>
                  <a:lnTo>
                    <a:pt x="185877" y="74498"/>
                  </a:lnTo>
                  <a:close/>
                </a:path>
                <a:path w="1524635" h="1524635">
                  <a:moveTo>
                    <a:pt x="260223" y="1263650"/>
                  </a:moveTo>
                  <a:lnTo>
                    <a:pt x="0" y="1263650"/>
                  </a:lnTo>
                  <a:lnTo>
                    <a:pt x="0" y="1301750"/>
                  </a:lnTo>
                  <a:lnTo>
                    <a:pt x="0" y="1487170"/>
                  </a:lnTo>
                  <a:lnTo>
                    <a:pt x="0" y="1524000"/>
                  </a:lnTo>
                  <a:lnTo>
                    <a:pt x="260223" y="1524000"/>
                  </a:lnTo>
                  <a:lnTo>
                    <a:pt x="260223" y="1487170"/>
                  </a:lnTo>
                  <a:lnTo>
                    <a:pt x="37172" y="1487170"/>
                  </a:lnTo>
                  <a:lnTo>
                    <a:pt x="37172" y="1301750"/>
                  </a:lnTo>
                  <a:lnTo>
                    <a:pt x="223050" y="1301750"/>
                  </a:lnTo>
                  <a:lnTo>
                    <a:pt x="223050" y="1487106"/>
                  </a:lnTo>
                  <a:lnTo>
                    <a:pt x="260223" y="1487106"/>
                  </a:lnTo>
                  <a:lnTo>
                    <a:pt x="260223" y="1301750"/>
                  </a:lnTo>
                  <a:lnTo>
                    <a:pt x="260223" y="1301229"/>
                  </a:lnTo>
                  <a:lnTo>
                    <a:pt x="260223" y="1263650"/>
                  </a:lnTo>
                  <a:close/>
                </a:path>
                <a:path w="1524635" h="1524635">
                  <a:moveTo>
                    <a:pt x="260223" y="37325"/>
                  </a:moveTo>
                  <a:lnTo>
                    <a:pt x="223050" y="37325"/>
                  </a:lnTo>
                  <a:lnTo>
                    <a:pt x="223050" y="223189"/>
                  </a:lnTo>
                  <a:lnTo>
                    <a:pt x="260223" y="223189"/>
                  </a:lnTo>
                  <a:lnTo>
                    <a:pt x="260223" y="37325"/>
                  </a:lnTo>
                  <a:close/>
                </a:path>
                <a:path w="1524635" h="1524635">
                  <a:moveTo>
                    <a:pt x="260223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223520"/>
                  </a:lnTo>
                  <a:lnTo>
                    <a:pt x="0" y="260350"/>
                  </a:lnTo>
                  <a:lnTo>
                    <a:pt x="260223" y="260350"/>
                  </a:lnTo>
                  <a:lnTo>
                    <a:pt x="260223" y="223520"/>
                  </a:lnTo>
                  <a:lnTo>
                    <a:pt x="37172" y="223520"/>
                  </a:lnTo>
                  <a:lnTo>
                    <a:pt x="37172" y="36830"/>
                  </a:lnTo>
                  <a:lnTo>
                    <a:pt x="260223" y="36830"/>
                  </a:lnTo>
                  <a:lnTo>
                    <a:pt x="260223" y="0"/>
                  </a:lnTo>
                  <a:close/>
                </a:path>
                <a:path w="1524635" h="1524635">
                  <a:moveTo>
                    <a:pt x="520433" y="1227099"/>
                  </a:moveTo>
                  <a:lnTo>
                    <a:pt x="483260" y="1227099"/>
                  </a:lnTo>
                  <a:lnTo>
                    <a:pt x="446087" y="1227099"/>
                  </a:lnTo>
                  <a:lnTo>
                    <a:pt x="408914" y="1227099"/>
                  </a:lnTo>
                  <a:lnTo>
                    <a:pt x="408914" y="1265199"/>
                  </a:lnTo>
                  <a:lnTo>
                    <a:pt x="446087" y="1265199"/>
                  </a:lnTo>
                  <a:lnTo>
                    <a:pt x="446087" y="1302029"/>
                  </a:lnTo>
                  <a:lnTo>
                    <a:pt x="483260" y="1302029"/>
                  </a:lnTo>
                  <a:lnTo>
                    <a:pt x="520433" y="1302029"/>
                  </a:lnTo>
                  <a:lnTo>
                    <a:pt x="520433" y="1227099"/>
                  </a:lnTo>
                  <a:close/>
                </a:path>
                <a:path w="1524635" h="1524635">
                  <a:moveTo>
                    <a:pt x="631964" y="1302029"/>
                  </a:moveTo>
                  <a:lnTo>
                    <a:pt x="594791" y="1302029"/>
                  </a:lnTo>
                  <a:lnTo>
                    <a:pt x="594791" y="1338859"/>
                  </a:lnTo>
                  <a:lnTo>
                    <a:pt x="631964" y="1338859"/>
                  </a:lnTo>
                  <a:lnTo>
                    <a:pt x="631964" y="1302029"/>
                  </a:lnTo>
                  <a:close/>
                </a:path>
                <a:path w="1524635" h="1524635">
                  <a:moveTo>
                    <a:pt x="817829" y="1487106"/>
                  </a:moveTo>
                  <a:lnTo>
                    <a:pt x="780656" y="1487106"/>
                  </a:lnTo>
                  <a:lnTo>
                    <a:pt x="780656" y="1524279"/>
                  </a:lnTo>
                  <a:lnTo>
                    <a:pt x="817829" y="1524279"/>
                  </a:lnTo>
                  <a:lnTo>
                    <a:pt x="817829" y="1487106"/>
                  </a:lnTo>
                  <a:close/>
                </a:path>
                <a:path w="1524635" h="1524635">
                  <a:moveTo>
                    <a:pt x="817829" y="1190269"/>
                  </a:moveTo>
                  <a:lnTo>
                    <a:pt x="780656" y="1190269"/>
                  </a:lnTo>
                  <a:lnTo>
                    <a:pt x="743483" y="1190269"/>
                  </a:lnTo>
                  <a:lnTo>
                    <a:pt x="743483" y="1227099"/>
                  </a:lnTo>
                  <a:lnTo>
                    <a:pt x="706310" y="1227099"/>
                  </a:lnTo>
                  <a:lnTo>
                    <a:pt x="706310" y="1153439"/>
                  </a:lnTo>
                  <a:lnTo>
                    <a:pt x="743483" y="1153439"/>
                  </a:lnTo>
                  <a:lnTo>
                    <a:pt x="743483" y="1116609"/>
                  </a:lnTo>
                  <a:lnTo>
                    <a:pt x="706310" y="1116609"/>
                  </a:lnTo>
                  <a:lnTo>
                    <a:pt x="669137" y="1116609"/>
                  </a:lnTo>
                  <a:lnTo>
                    <a:pt x="669137" y="1190269"/>
                  </a:lnTo>
                  <a:lnTo>
                    <a:pt x="631964" y="1190269"/>
                  </a:lnTo>
                  <a:lnTo>
                    <a:pt x="631964" y="1227099"/>
                  </a:lnTo>
                  <a:lnTo>
                    <a:pt x="594791" y="1227099"/>
                  </a:lnTo>
                  <a:lnTo>
                    <a:pt x="594791" y="1116609"/>
                  </a:lnTo>
                  <a:lnTo>
                    <a:pt x="631964" y="1116609"/>
                  </a:lnTo>
                  <a:lnTo>
                    <a:pt x="669137" y="1116609"/>
                  </a:lnTo>
                  <a:lnTo>
                    <a:pt x="669137" y="1078509"/>
                  </a:lnTo>
                  <a:lnTo>
                    <a:pt x="631964" y="1078509"/>
                  </a:lnTo>
                  <a:lnTo>
                    <a:pt x="631964" y="1041679"/>
                  </a:lnTo>
                  <a:lnTo>
                    <a:pt x="594791" y="1041679"/>
                  </a:lnTo>
                  <a:lnTo>
                    <a:pt x="594791" y="1078509"/>
                  </a:lnTo>
                  <a:lnTo>
                    <a:pt x="557606" y="1078509"/>
                  </a:lnTo>
                  <a:lnTo>
                    <a:pt x="557606" y="1041679"/>
                  </a:lnTo>
                  <a:lnTo>
                    <a:pt x="520433" y="1041679"/>
                  </a:lnTo>
                  <a:lnTo>
                    <a:pt x="520433" y="1078509"/>
                  </a:lnTo>
                  <a:lnTo>
                    <a:pt x="483260" y="1078509"/>
                  </a:lnTo>
                  <a:lnTo>
                    <a:pt x="483260" y="1116609"/>
                  </a:lnTo>
                  <a:lnTo>
                    <a:pt x="446087" y="1116609"/>
                  </a:lnTo>
                  <a:lnTo>
                    <a:pt x="446087" y="1153439"/>
                  </a:lnTo>
                  <a:lnTo>
                    <a:pt x="483260" y="1153439"/>
                  </a:lnTo>
                  <a:lnTo>
                    <a:pt x="520433" y="1153439"/>
                  </a:lnTo>
                  <a:lnTo>
                    <a:pt x="557606" y="1153439"/>
                  </a:lnTo>
                  <a:lnTo>
                    <a:pt x="557606" y="1265199"/>
                  </a:lnTo>
                  <a:lnTo>
                    <a:pt x="594791" y="1265199"/>
                  </a:lnTo>
                  <a:lnTo>
                    <a:pt x="631964" y="1265199"/>
                  </a:lnTo>
                  <a:lnTo>
                    <a:pt x="669137" y="1265199"/>
                  </a:lnTo>
                  <a:lnTo>
                    <a:pt x="669137" y="1338859"/>
                  </a:lnTo>
                  <a:lnTo>
                    <a:pt x="706310" y="1338859"/>
                  </a:lnTo>
                  <a:lnTo>
                    <a:pt x="706310" y="1265199"/>
                  </a:lnTo>
                  <a:lnTo>
                    <a:pt x="743483" y="1265199"/>
                  </a:lnTo>
                  <a:lnTo>
                    <a:pt x="780656" y="1265199"/>
                  </a:lnTo>
                  <a:lnTo>
                    <a:pt x="780656" y="1227099"/>
                  </a:lnTo>
                  <a:lnTo>
                    <a:pt x="817829" y="1227099"/>
                  </a:lnTo>
                  <a:lnTo>
                    <a:pt x="817829" y="1190269"/>
                  </a:lnTo>
                  <a:close/>
                </a:path>
                <a:path w="1524635" h="1524635">
                  <a:moveTo>
                    <a:pt x="929347" y="1487106"/>
                  </a:moveTo>
                  <a:lnTo>
                    <a:pt x="892175" y="1487106"/>
                  </a:lnTo>
                  <a:lnTo>
                    <a:pt x="892175" y="1524279"/>
                  </a:lnTo>
                  <a:lnTo>
                    <a:pt x="929347" y="1524279"/>
                  </a:lnTo>
                  <a:lnTo>
                    <a:pt x="929347" y="1487106"/>
                  </a:lnTo>
                  <a:close/>
                </a:path>
                <a:path w="1524635" h="1524635">
                  <a:moveTo>
                    <a:pt x="1003693" y="1487106"/>
                  </a:moveTo>
                  <a:lnTo>
                    <a:pt x="966520" y="1487106"/>
                  </a:lnTo>
                  <a:lnTo>
                    <a:pt x="966520" y="1524279"/>
                  </a:lnTo>
                  <a:lnTo>
                    <a:pt x="1003693" y="1524279"/>
                  </a:lnTo>
                  <a:lnTo>
                    <a:pt x="1003693" y="1487106"/>
                  </a:lnTo>
                  <a:close/>
                </a:path>
                <a:path w="1524635" h="1524635">
                  <a:moveTo>
                    <a:pt x="1226743" y="1487106"/>
                  </a:moveTo>
                  <a:lnTo>
                    <a:pt x="1189570" y="1487106"/>
                  </a:lnTo>
                  <a:lnTo>
                    <a:pt x="1152398" y="1487106"/>
                  </a:lnTo>
                  <a:lnTo>
                    <a:pt x="1152398" y="1524279"/>
                  </a:lnTo>
                  <a:lnTo>
                    <a:pt x="1189570" y="1524279"/>
                  </a:lnTo>
                  <a:lnTo>
                    <a:pt x="1226743" y="1524279"/>
                  </a:lnTo>
                  <a:lnTo>
                    <a:pt x="1226743" y="1487106"/>
                  </a:lnTo>
                  <a:close/>
                </a:path>
                <a:path w="1524635" h="1524635">
                  <a:moveTo>
                    <a:pt x="1301089" y="1264056"/>
                  </a:moveTo>
                  <a:lnTo>
                    <a:pt x="1263916" y="1264056"/>
                  </a:lnTo>
                  <a:lnTo>
                    <a:pt x="1263916" y="1301229"/>
                  </a:lnTo>
                  <a:lnTo>
                    <a:pt x="1301089" y="1301229"/>
                  </a:lnTo>
                  <a:lnTo>
                    <a:pt x="1301089" y="1264056"/>
                  </a:lnTo>
                  <a:close/>
                </a:path>
                <a:path w="1524635" h="1524635">
                  <a:moveTo>
                    <a:pt x="1375435" y="1226883"/>
                  </a:moveTo>
                  <a:lnTo>
                    <a:pt x="1338262" y="1226883"/>
                  </a:lnTo>
                  <a:lnTo>
                    <a:pt x="1338262" y="1338402"/>
                  </a:lnTo>
                  <a:lnTo>
                    <a:pt x="1375435" y="1338402"/>
                  </a:lnTo>
                  <a:lnTo>
                    <a:pt x="1375435" y="1226883"/>
                  </a:lnTo>
                  <a:close/>
                </a:path>
                <a:path w="1524635" h="1524635">
                  <a:moveTo>
                    <a:pt x="1375435" y="1189990"/>
                  </a:moveTo>
                  <a:lnTo>
                    <a:pt x="1189570" y="1189990"/>
                  </a:lnTo>
                  <a:lnTo>
                    <a:pt x="1189570" y="1226820"/>
                  </a:lnTo>
                  <a:lnTo>
                    <a:pt x="1189570" y="1338580"/>
                  </a:lnTo>
                  <a:lnTo>
                    <a:pt x="1189570" y="1375410"/>
                  </a:lnTo>
                  <a:lnTo>
                    <a:pt x="1375435" y="1375410"/>
                  </a:lnTo>
                  <a:lnTo>
                    <a:pt x="1375435" y="1338580"/>
                  </a:lnTo>
                  <a:lnTo>
                    <a:pt x="1226743" y="1338580"/>
                  </a:lnTo>
                  <a:lnTo>
                    <a:pt x="1226743" y="1226820"/>
                  </a:lnTo>
                  <a:lnTo>
                    <a:pt x="1375435" y="1226820"/>
                  </a:lnTo>
                  <a:lnTo>
                    <a:pt x="1375435" y="1189990"/>
                  </a:lnTo>
                  <a:close/>
                </a:path>
                <a:path w="1524635" h="1524635">
                  <a:moveTo>
                    <a:pt x="1449781" y="74498"/>
                  </a:moveTo>
                  <a:lnTo>
                    <a:pt x="1338262" y="74498"/>
                  </a:lnTo>
                  <a:lnTo>
                    <a:pt x="1338262" y="186016"/>
                  </a:lnTo>
                  <a:lnTo>
                    <a:pt x="1449781" y="186016"/>
                  </a:lnTo>
                  <a:lnTo>
                    <a:pt x="1449781" y="74498"/>
                  </a:lnTo>
                  <a:close/>
                </a:path>
                <a:path w="1524635" h="1524635">
                  <a:moveTo>
                    <a:pt x="1524127" y="37325"/>
                  </a:moveTo>
                  <a:lnTo>
                    <a:pt x="1486954" y="37325"/>
                  </a:lnTo>
                  <a:lnTo>
                    <a:pt x="1486954" y="223189"/>
                  </a:lnTo>
                  <a:lnTo>
                    <a:pt x="1524127" y="223189"/>
                  </a:lnTo>
                  <a:lnTo>
                    <a:pt x="1524127" y="37325"/>
                  </a:lnTo>
                  <a:close/>
                </a:path>
                <a:path w="1524635" h="1524635">
                  <a:moveTo>
                    <a:pt x="1524127" y="0"/>
                  </a:moveTo>
                  <a:lnTo>
                    <a:pt x="1263916" y="0"/>
                  </a:lnTo>
                  <a:lnTo>
                    <a:pt x="1263916" y="36830"/>
                  </a:lnTo>
                  <a:lnTo>
                    <a:pt x="1263916" y="223520"/>
                  </a:lnTo>
                  <a:lnTo>
                    <a:pt x="1263916" y="260350"/>
                  </a:lnTo>
                  <a:lnTo>
                    <a:pt x="1524127" y="260350"/>
                  </a:lnTo>
                  <a:lnTo>
                    <a:pt x="1524127" y="223520"/>
                  </a:lnTo>
                  <a:lnTo>
                    <a:pt x="1301089" y="223520"/>
                  </a:lnTo>
                  <a:lnTo>
                    <a:pt x="1301089" y="36830"/>
                  </a:lnTo>
                  <a:lnTo>
                    <a:pt x="1524127" y="36830"/>
                  </a:lnTo>
                  <a:lnTo>
                    <a:pt x="1524127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0611" y="890601"/>
            <a:ext cx="7588884" cy="504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835"/>
              </a:spcBef>
              <a:tabLst>
                <a:tab pos="2139950" algn="l"/>
              </a:tabLst>
            </a:pPr>
            <a:r>
              <a:rPr sz="2550" baseline="3267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2550" spc="-89" baseline="3267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2550" spc="-15" baseline="3267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2550" baseline="3267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700" spc="-10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https://technologystudent.com/despro_flsh/third11.html</a:t>
            </a:r>
            <a:endParaRPr sz="17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7937" y="2442954"/>
            <a:ext cx="1543050" cy="2870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700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04281" y="3175826"/>
            <a:ext cx="9067800" cy="876935"/>
          </a:xfrm>
          <a:custGeom>
            <a:avLst/>
            <a:gdLst/>
            <a:ahLst/>
            <a:cxnLst/>
            <a:rect l="l" t="t" r="r" b="b"/>
            <a:pathLst>
              <a:path w="9067800" h="876935">
                <a:moveTo>
                  <a:pt x="0" y="876589"/>
                </a:moveTo>
                <a:lnTo>
                  <a:pt x="9067806" y="876589"/>
                </a:lnTo>
                <a:lnTo>
                  <a:pt x="9067806" y="0"/>
                </a:lnTo>
                <a:lnTo>
                  <a:pt x="0" y="0"/>
                </a:lnTo>
                <a:lnTo>
                  <a:pt x="0" y="876589"/>
                </a:lnTo>
                <a:close/>
              </a:path>
            </a:pathLst>
          </a:custGeom>
          <a:ln w="7199">
            <a:solidFill>
              <a:srgbClr val="AF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04281" y="5353387"/>
            <a:ext cx="9067800" cy="3398520"/>
          </a:xfrm>
          <a:custGeom>
            <a:avLst/>
            <a:gdLst/>
            <a:ahLst/>
            <a:cxnLst/>
            <a:rect l="l" t="t" r="r" b="b"/>
            <a:pathLst>
              <a:path w="9067800" h="3398520">
                <a:moveTo>
                  <a:pt x="0" y="3398028"/>
                </a:moveTo>
                <a:lnTo>
                  <a:pt x="9067806" y="3398028"/>
                </a:lnTo>
                <a:lnTo>
                  <a:pt x="9067806" y="0"/>
                </a:lnTo>
                <a:lnTo>
                  <a:pt x="0" y="0"/>
                </a:lnTo>
                <a:lnTo>
                  <a:pt x="0" y="3398028"/>
                </a:lnTo>
                <a:close/>
              </a:path>
            </a:pathLst>
          </a:custGeom>
          <a:ln w="7199">
            <a:solidFill>
              <a:srgbClr val="AF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637" y="113971"/>
            <a:ext cx="14922500" cy="652145"/>
          </a:xfrm>
          <a:custGeom>
            <a:avLst/>
            <a:gdLst/>
            <a:ahLst/>
            <a:cxnLst/>
            <a:rect l="l" t="t" r="r" b="b"/>
            <a:pathLst>
              <a:path w="14922500" h="652145">
                <a:moveTo>
                  <a:pt x="14922497" y="0"/>
                </a:moveTo>
                <a:lnTo>
                  <a:pt x="0" y="0"/>
                </a:lnTo>
                <a:lnTo>
                  <a:pt x="0" y="651953"/>
                </a:lnTo>
                <a:lnTo>
                  <a:pt x="14922497" y="651953"/>
                </a:lnTo>
                <a:lnTo>
                  <a:pt x="1492249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788517" y="167040"/>
            <a:ext cx="93941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THIRD</a:t>
            </a:r>
            <a:r>
              <a:rPr spc="-30" dirty="0"/>
              <a:t> </a:t>
            </a:r>
            <a:r>
              <a:rPr dirty="0"/>
              <a:t>ANGLE</a:t>
            </a:r>
            <a:r>
              <a:rPr spc="85" dirty="0"/>
              <a:t> </a:t>
            </a:r>
            <a:r>
              <a:rPr dirty="0"/>
              <a:t>ORTHOGRAPHIC</a:t>
            </a:r>
            <a:r>
              <a:rPr spc="80" dirty="0"/>
              <a:t> </a:t>
            </a:r>
            <a:r>
              <a:rPr dirty="0"/>
              <a:t>DRAWING</a:t>
            </a:r>
            <a:r>
              <a:rPr spc="75" dirty="0"/>
              <a:t> </a:t>
            </a:r>
            <a:r>
              <a:rPr dirty="0"/>
              <a:t>-</a:t>
            </a:r>
            <a:r>
              <a:rPr spc="80" dirty="0"/>
              <a:t> </a:t>
            </a:r>
            <a:r>
              <a:rPr dirty="0"/>
              <a:t>TYPICAL</a:t>
            </a:r>
            <a:r>
              <a:rPr spc="35" dirty="0"/>
              <a:t> </a:t>
            </a:r>
            <a:r>
              <a:rPr dirty="0"/>
              <a:t>COPING</a:t>
            </a:r>
            <a:r>
              <a:rPr spc="80" dirty="0"/>
              <a:t> </a:t>
            </a:r>
            <a:r>
              <a:rPr spc="-25" dirty="0"/>
              <a:t>SAW</a:t>
            </a:r>
          </a:p>
        </p:txBody>
      </p:sp>
      <p:sp>
        <p:nvSpPr>
          <p:cNvPr id="6" name="object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1926" y="535550"/>
            <a:ext cx="570674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02610" algn="l"/>
              </a:tabLst>
            </a:pP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85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85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850" spc="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850" spc="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07444" y="516741"/>
            <a:ext cx="262953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89125" algn="l"/>
              </a:tabLst>
            </a:pP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technologystudent.com © 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8" name="object 8"/>
          <p:cNvGrpSpPr>
            <a:grpSpLocks noGrp="1" noUngrp="1" noRot="1" noMove="1" noResize="1"/>
          </p:cNvGrpSpPr>
          <p:nvPr/>
        </p:nvGrpSpPr>
        <p:grpSpPr>
          <a:xfrm>
            <a:off x="105827" y="110161"/>
            <a:ext cx="14930119" cy="10439400"/>
            <a:chOff x="105827" y="110161"/>
            <a:chExt cx="14930119" cy="10439400"/>
          </a:xfrm>
        </p:grpSpPr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637" y="113971"/>
              <a:ext cx="14922500" cy="10431780"/>
            </a:xfrm>
            <a:custGeom>
              <a:avLst/>
              <a:gdLst/>
              <a:ahLst/>
              <a:cxnLst/>
              <a:rect l="l" t="t" r="r" b="b"/>
              <a:pathLst>
                <a:path w="14922500" h="10431780">
                  <a:moveTo>
                    <a:pt x="0" y="0"/>
                  </a:moveTo>
                  <a:lnTo>
                    <a:pt x="14922497" y="0"/>
                  </a:lnTo>
                  <a:lnTo>
                    <a:pt x="14922497" y="10431255"/>
                  </a:lnTo>
                  <a:lnTo>
                    <a:pt x="0" y="1043125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6162" y="8411778"/>
              <a:ext cx="5084409" cy="167699"/>
            </a:xfrm>
            <a:prstGeom prst="rect">
              <a:avLst/>
            </a:prstGeom>
          </p:spPr>
        </p:pic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94964" y="7831137"/>
              <a:ext cx="111760" cy="749300"/>
            </a:xfrm>
            <a:custGeom>
              <a:avLst/>
              <a:gdLst/>
              <a:ahLst/>
              <a:cxnLst/>
              <a:rect l="l" t="t" r="r" b="b"/>
              <a:pathLst>
                <a:path w="111759" h="749300">
                  <a:moveTo>
                    <a:pt x="102791" y="0"/>
                  </a:moveTo>
                  <a:lnTo>
                    <a:pt x="8406" y="0"/>
                  </a:lnTo>
                  <a:lnTo>
                    <a:pt x="0" y="337305"/>
                  </a:lnTo>
                  <a:lnTo>
                    <a:pt x="0" y="748739"/>
                  </a:lnTo>
                  <a:lnTo>
                    <a:pt x="111197" y="748739"/>
                  </a:lnTo>
                  <a:lnTo>
                    <a:pt x="111197" y="715702"/>
                  </a:lnTo>
                  <a:lnTo>
                    <a:pt x="100540" y="675392"/>
                  </a:lnTo>
                  <a:lnTo>
                    <a:pt x="99138" y="667863"/>
                  </a:lnTo>
                  <a:lnTo>
                    <a:pt x="98685" y="660334"/>
                  </a:lnTo>
                  <a:lnTo>
                    <a:pt x="99160" y="652805"/>
                  </a:lnTo>
                  <a:lnTo>
                    <a:pt x="100540" y="645275"/>
                  </a:lnTo>
                  <a:lnTo>
                    <a:pt x="111197" y="605430"/>
                  </a:lnTo>
                  <a:lnTo>
                    <a:pt x="111197" y="337305"/>
                  </a:lnTo>
                  <a:lnTo>
                    <a:pt x="102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94964" y="7831137"/>
              <a:ext cx="111760" cy="749300"/>
            </a:xfrm>
            <a:custGeom>
              <a:avLst/>
              <a:gdLst/>
              <a:ahLst/>
              <a:cxnLst/>
              <a:rect l="l" t="t" r="r" b="b"/>
              <a:pathLst>
                <a:path w="111759" h="749300">
                  <a:moveTo>
                    <a:pt x="102791" y="0"/>
                  </a:moveTo>
                  <a:lnTo>
                    <a:pt x="8406" y="0"/>
                  </a:lnTo>
                  <a:lnTo>
                    <a:pt x="0" y="337305"/>
                  </a:lnTo>
                  <a:lnTo>
                    <a:pt x="0" y="748739"/>
                  </a:lnTo>
                  <a:lnTo>
                    <a:pt x="111197" y="748739"/>
                  </a:lnTo>
                  <a:lnTo>
                    <a:pt x="111197" y="715702"/>
                  </a:lnTo>
                  <a:lnTo>
                    <a:pt x="108533" y="705625"/>
                  </a:lnTo>
                  <a:lnTo>
                    <a:pt x="105869" y="695548"/>
                  </a:lnTo>
                  <a:lnTo>
                    <a:pt x="103204" y="685471"/>
                  </a:lnTo>
                  <a:lnTo>
                    <a:pt x="100540" y="675392"/>
                  </a:lnTo>
                  <a:lnTo>
                    <a:pt x="99138" y="667863"/>
                  </a:lnTo>
                  <a:lnTo>
                    <a:pt x="98685" y="660334"/>
                  </a:lnTo>
                  <a:lnTo>
                    <a:pt x="99160" y="652805"/>
                  </a:lnTo>
                  <a:lnTo>
                    <a:pt x="100540" y="645275"/>
                  </a:lnTo>
                  <a:lnTo>
                    <a:pt x="111197" y="605430"/>
                  </a:lnTo>
                  <a:lnTo>
                    <a:pt x="111197" y="337305"/>
                  </a:lnTo>
                  <a:lnTo>
                    <a:pt x="102791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06736" y="8207880"/>
              <a:ext cx="668020" cy="199390"/>
            </a:xfrm>
            <a:custGeom>
              <a:avLst/>
              <a:gdLst/>
              <a:ahLst/>
              <a:cxnLst/>
              <a:rect l="l" t="t" r="r" b="b"/>
              <a:pathLst>
                <a:path w="668020" h="199390">
                  <a:moveTo>
                    <a:pt x="667956" y="0"/>
                  </a:moveTo>
                  <a:lnTo>
                    <a:pt x="217119" y="0"/>
                  </a:lnTo>
                  <a:lnTo>
                    <a:pt x="217119" y="7620"/>
                  </a:lnTo>
                  <a:lnTo>
                    <a:pt x="0" y="7620"/>
                  </a:lnTo>
                  <a:lnTo>
                    <a:pt x="0" y="199390"/>
                  </a:lnTo>
                  <a:lnTo>
                    <a:pt x="667956" y="199390"/>
                  </a:lnTo>
                  <a:lnTo>
                    <a:pt x="667956" y="7620"/>
                  </a:lnTo>
                  <a:lnTo>
                    <a:pt x="6679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06742" y="8207697"/>
              <a:ext cx="668020" cy="200660"/>
            </a:xfrm>
            <a:custGeom>
              <a:avLst/>
              <a:gdLst/>
              <a:ahLst/>
              <a:cxnLst/>
              <a:rect l="l" t="t" r="r" b="b"/>
              <a:pathLst>
                <a:path w="668020" h="200659">
                  <a:moveTo>
                    <a:pt x="667951" y="0"/>
                  </a:moveTo>
                  <a:lnTo>
                    <a:pt x="221457" y="0"/>
                  </a:lnTo>
                  <a:lnTo>
                    <a:pt x="212324" y="8402"/>
                  </a:lnTo>
                  <a:lnTo>
                    <a:pt x="52636" y="8402"/>
                  </a:lnTo>
                  <a:lnTo>
                    <a:pt x="43930" y="0"/>
                  </a:lnTo>
                  <a:lnTo>
                    <a:pt x="0" y="0"/>
                  </a:lnTo>
                  <a:lnTo>
                    <a:pt x="0" y="200157"/>
                  </a:lnTo>
                  <a:lnTo>
                    <a:pt x="667951" y="200157"/>
                  </a:lnTo>
                  <a:lnTo>
                    <a:pt x="667951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66785" y="7831137"/>
              <a:ext cx="111760" cy="749300"/>
            </a:xfrm>
            <a:custGeom>
              <a:avLst/>
              <a:gdLst/>
              <a:ahLst/>
              <a:cxnLst/>
              <a:rect l="l" t="t" r="r" b="b"/>
              <a:pathLst>
                <a:path w="111760" h="749300">
                  <a:moveTo>
                    <a:pt x="102789" y="0"/>
                  </a:moveTo>
                  <a:lnTo>
                    <a:pt x="8404" y="0"/>
                  </a:lnTo>
                  <a:lnTo>
                    <a:pt x="0" y="337305"/>
                  </a:lnTo>
                  <a:lnTo>
                    <a:pt x="0" y="605430"/>
                  </a:lnTo>
                  <a:lnTo>
                    <a:pt x="10655" y="645275"/>
                  </a:lnTo>
                  <a:lnTo>
                    <a:pt x="12035" y="652805"/>
                  </a:lnTo>
                  <a:lnTo>
                    <a:pt x="12510" y="660334"/>
                  </a:lnTo>
                  <a:lnTo>
                    <a:pt x="12057" y="667863"/>
                  </a:lnTo>
                  <a:lnTo>
                    <a:pt x="10655" y="675392"/>
                  </a:lnTo>
                  <a:lnTo>
                    <a:pt x="0" y="715702"/>
                  </a:lnTo>
                  <a:lnTo>
                    <a:pt x="0" y="748739"/>
                  </a:lnTo>
                  <a:lnTo>
                    <a:pt x="111196" y="748739"/>
                  </a:lnTo>
                  <a:lnTo>
                    <a:pt x="111196" y="337305"/>
                  </a:lnTo>
                  <a:lnTo>
                    <a:pt x="1027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666785" y="7831137"/>
              <a:ext cx="111760" cy="749300"/>
            </a:xfrm>
            <a:custGeom>
              <a:avLst/>
              <a:gdLst/>
              <a:ahLst/>
              <a:cxnLst/>
              <a:rect l="l" t="t" r="r" b="b"/>
              <a:pathLst>
                <a:path w="111760" h="749300">
                  <a:moveTo>
                    <a:pt x="8404" y="0"/>
                  </a:moveTo>
                  <a:lnTo>
                    <a:pt x="102789" y="0"/>
                  </a:lnTo>
                  <a:lnTo>
                    <a:pt x="111196" y="337305"/>
                  </a:lnTo>
                  <a:lnTo>
                    <a:pt x="111196" y="748739"/>
                  </a:lnTo>
                  <a:lnTo>
                    <a:pt x="0" y="748739"/>
                  </a:lnTo>
                  <a:lnTo>
                    <a:pt x="0" y="715702"/>
                  </a:lnTo>
                  <a:lnTo>
                    <a:pt x="2663" y="705625"/>
                  </a:lnTo>
                  <a:lnTo>
                    <a:pt x="5327" y="695548"/>
                  </a:lnTo>
                  <a:lnTo>
                    <a:pt x="7992" y="685471"/>
                  </a:lnTo>
                  <a:lnTo>
                    <a:pt x="10655" y="675392"/>
                  </a:lnTo>
                  <a:lnTo>
                    <a:pt x="12057" y="667863"/>
                  </a:lnTo>
                  <a:lnTo>
                    <a:pt x="12510" y="660334"/>
                  </a:lnTo>
                  <a:lnTo>
                    <a:pt x="12035" y="652805"/>
                  </a:lnTo>
                  <a:lnTo>
                    <a:pt x="10655" y="645275"/>
                  </a:lnTo>
                  <a:lnTo>
                    <a:pt x="0" y="605430"/>
                  </a:lnTo>
                  <a:lnTo>
                    <a:pt x="0" y="337305"/>
                  </a:lnTo>
                  <a:lnTo>
                    <a:pt x="8404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2636" y="8215499"/>
              <a:ext cx="763905" cy="191770"/>
            </a:xfrm>
            <a:custGeom>
              <a:avLst/>
              <a:gdLst/>
              <a:ahLst/>
              <a:cxnLst/>
              <a:rect l="l" t="t" r="r" b="b"/>
              <a:pathLst>
                <a:path w="763904" h="191770">
                  <a:moveTo>
                    <a:pt x="0" y="191769"/>
                  </a:moveTo>
                  <a:lnTo>
                    <a:pt x="763567" y="191769"/>
                  </a:lnTo>
                  <a:lnTo>
                    <a:pt x="763567" y="0"/>
                  </a:lnTo>
                  <a:lnTo>
                    <a:pt x="0" y="0"/>
                  </a:lnTo>
                  <a:lnTo>
                    <a:pt x="0" y="191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2636" y="8207697"/>
              <a:ext cx="763905" cy="200660"/>
            </a:xfrm>
            <a:custGeom>
              <a:avLst/>
              <a:gdLst/>
              <a:ahLst/>
              <a:cxnLst/>
              <a:rect l="l" t="t" r="r" b="b"/>
              <a:pathLst>
                <a:path w="763904" h="200659">
                  <a:moveTo>
                    <a:pt x="0" y="0"/>
                  </a:moveTo>
                  <a:lnTo>
                    <a:pt x="510407" y="0"/>
                  </a:lnTo>
                  <a:lnTo>
                    <a:pt x="520847" y="8402"/>
                  </a:lnTo>
                  <a:lnTo>
                    <a:pt x="703400" y="8402"/>
                  </a:lnTo>
                  <a:lnTo>
                    <a:pt x="713347" y="0"/>
                  </a:lnTo>
                  <a:lnTo>
                    <a:pt x="763567" y="0"/>
                  </a:lnTo>
                  <a:lnTo>
                    <a:pt x="763567" y="200157"/>
                  </a:lnTo>
                  <a:lnTo>
                    <a:pt x="0" y="200157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72999" y="5355169"/>
              <a:ext cx="5606415" cy="2918460"/>
            </a:xfrm>
            <a:custGeom>
              <a:avLst/>
              <a:gdLst/>
              <a:ahLst/>
              <a:cxnLst/>
              <a:rect l="l" t="t" r="r" b="b"/>
              <a:pathLst>
                <a:path w="5606415" h="2918459">
                  <a:moveTo>
                    <a:pt x="5024003" y="11"/>
                  </a:moveTo>
                  <a:lnTo>
                    <a:pt x="527975" y="0"/>
                  </a:lnTo>
                  <a:lnTo>
                    <a:pt x="527975" y="406"/>
                  </a:lnTo>
                  <a:lnTo>
                    <a:pt x="519414" y="425"/>
                  </a:lnTo>
                  <a:lnTo>
                    <a:pt x="464765" y="4499"/>
                  </a:lnTo>
                  <a:lnTo>
                    <a:pt x="413656" y="14974"/>
                  </a:lnTo>
                  <a:lnTo>
                    <a:pt x="366041" y="31334"/>
                  </a:lnTo>
                  <a:lnTo>
                    <a:pt x="321872" y="53067"/>
                  </a:lnTo>
                  <a:lnTo>
                    <a:pt x="281103" y="79659"/>
                  </a:lnTo>
                  <a:lnTo>
                    <a:pt x="243686" y="110597"/>
                  </a:lnTo>
                  <a:lnTo>
                    <a:pt x="209576" y="145366"/>
                  </a:lnTo>
                  <a:lnTo>
                    <a:pt x="178726" y="183453"/>
                  </a:lnTo>
                  <a:lnTo>
                    <a:pt x="151088" y="224344"/>
                  </a:lnTo>
                  <a:lnTo>
                    <a:pt x="126088" y="268765"/>
                  </a:lnTo>
                  <a:lnTo>
                    <a:pt x="104511" y="315151"/>
                  </a:lnTo>
                  <a:lnTo>
                    <a:pt x="86314" y="362835"/>
                  </a:lnTo>
                  <a:lnTo>
                    <a:pt x="71451" y="411151"/>
                  </a:lnTo>
                  <a:lnTo>
                    <a:pt x="59878" y="459436"/>
                  </a:lnTo>
                  <a:lnTo>
                    <a:pt x="51553" y="507022"/>
                  </a:lnTo>
                  <a:lnTo>
                    <a:pt x="46430" y="553244"/>
                  </a:lnTo>
                  <a:lnTo>
                    <a:pt x="44466" y="597438"/>
                  </a:lnTo>
                  <a:lnTo>
                    <a:pt x="44463" y="608176"/>
                  </a:lnTo>
                  <a:lnTo>
                    <a:pt x="0" y="2727309"/>
                  </a:lnTo>
                  <a:lnTo>
                    <a:pt x="209315" y="2731410"/>
                  </a:lnTo>
                  <a:lnTo>
                    <a:pt x="253799" y="611219"/>
                  </a:lnTo>
                  <a:lnTo>
                    <a:pt x="253781" y="599075"/>
                  </a:lnTo>
                  <a:lnTo>
                    <a:pt x="256131" y="556831"/>
                  </a:lnTo>
                  <a:lnTo>
                    <a:pt x="262471" y="512338"/>
                  </a:lnTo>
                  <a:lnTo>
                    <a:pt x="272876" y="466719"/>
                  </a:lnTo>
                  <a:lnTo>
                    <a:pt x="287417" y="421097"/>
                  </a:lnTo>
                  <a:lnTo>
                    <a:pt x="306170" y="376596"/>
                  </a:lnTo>
                  <a:lnTo>
                    <a:pt x="329209" y="334338"/>
                  </a:lnTo>
                  <a:lnTo>
                    <a:pt x="357790" y="294448"/>
                  </a:lnTo>
                  <a:lnTo>
                    <a:pt x="391311" y="260371"/>
                  </a:lnTo>
                  <a:lnTo>
                    <a:pt x="429809" y="233780"/>
                  </a:lnTo>
                  <a:lnTo>
                    <a:pt x="473319" y="216345"/>
                  </a:lnTo>
                  <a:lnTo>
                    <a:pt x="521877" y="209739"/>
                  </a:lnTo>
                  <a:lnTo>
                    <a:pt x="527155" y="209725"/>
                  </a:lnTo>
                  <a:lnTo>
                    <a:pt x="527975" y="210139"/>
                  </a:lnTo>
                  <a:lnTo>
                    <a:pt x="5012232" y="210139"/>
                  </a:lnTo>
                  <a:lnTo>
                    <a:pt x="5012232" y="209732"/>
                  </a:lnTo>
                  <a:lnTo>
                    <a:pt x="5072211" y="214984"/>
                  </a:lnTo>
                  <a:lnTo>
                    <a:pt x="5123113" y="228904"/>
                  </a:lnTo>
                  <a:lnTo>
                    <a:pt x="5165683" y="250270"/>
                  </a:lnTo>
                  <a:lnTo>
                    <a:pt x="5200669" y="277859"/>
                  </a:lnTo>
                  <a:lnTo>
                    <a:pt x="5228815" y="310449"/>
                  </a:lnTo>
                  <a:lnTo>
                    <a:pt x="5250869" y="346816"/>
                  </a:lnTo>
                  <a:lnTo>
                    <a:pt x="5270701" y="393206"/>
                  </a:lnTo>
                  <a:lnTo>
                    <a:pt x="5285290" y="441928"/>
                  </a:lnTo>
                  <a:lnTo>
                    <a:pt x="5295469" y="491340"/>
                  </a:lnTo>
                  <a:lnTo>
                    <a:pt x="5302073" y="539797"/>
                  </a:lnTo>
                  <a:lnTo>
                    <a:pt x="5305934" y="585658"/>
                  </a:lnTo>
                  <a:lnTo>
                    <a:pt x="5307886" y="627278"/>
                  </a:lnTo>
                  <a:lnTo>
                    <a:pt x="5396853" y="2918383"/>
                  </a:lnTo>
                  <a:lnTo>
                    <a:pt x="5606168" y="2910996"/>
                  </a:lnTo>
                  <a:lnTo>
                    <a:pt x="5517191" y="620301"/>
                  </a:lnTo>
                  <a:lnTo>
                    <a:pt x="5515465" y="581235"/>
                  </a:lnTo>
                  <a:lnTo>
                    <a:pt x="5512400" y="538624"/>
                  </a:lnTo>
                  <a:lnTo>
                    <a:pt x="5507498" y="493236"/>
                  </a:lnTo>
                  <a:lnTo>
                    <a:pt x="5500262" y="445842"/>
                  </a:lnTo>
                  <a:lnTo>
                    <a:pt x="5490195" y="397212"/>
                  </a:lnTo>
                  <a:lnTo>
                    <a:pt x="5476798" y="348115"/>
                  </a:lnTo>
                  <a:lnTo>
                    <a:pt x="5459574" y="299321"/>
                  </a:lnTo>
                  <a:lnTo>
                    <a:pt x="5438026" y="251600"/>
                  </a:lnTo>
                  <a:lnTo>
                    <a:pt x="5401799" y="190856"/>
                  </a:lnTo>
                  <a:lnTo>
                    <a:pt x="5361531" y="140766"/>
                  </a:lnTo>
                  <a:lnTo>
                    <a:pt x="5318476" y="100304"/>
                  </a:lnTo>
                  <a:lnTo>
                    <a:pt x="5273885" y="68443"/>
                  </a:lnTo>
                  <a:lnTo>
                    <a:pt x="5229012" y="44157"/>
                  </a:lnTo>
                  <a:lnTo>
                    <a:pt x="5185110" y="26419"/>
                  </a:lnTo>
                  <a:lnTo>
                    <a:pt x="5143431" y="14201"/>
                  </a:lnTo>
                  <a:lnTo>
                    <a:pt x="5105228" y="6478"/>
                  </a:lnTo>
                  <a:lnTo>
                    <a:pt x="5044262" y="410"/>
                  </a:lnTo>
                  <a:lnTo>
                    <a:pt x="5024003" y="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72999" y="5355169"/>
              <a:ext cx="5606415" cy="2918460"/>
            </a:xfrm>
            <a:custGeom>
              <a:avLst/>
              <a:gdLst/>
              <a:ahLst/>
              <a:cxnLst/>
              <a:rect l="l" t="t" r="r" b="b"/>
              <a:pathLst>
                <a:path w="5606415" h="2918459">
                  <a:moveTo>
                    <a:pt x="0" y="2727309"/>
                  </a:moveTo>
                  <a:lnTo>
                    <a:pt x="44463" y="608176"/>
                  </a:lnTo>
                  <a:lnTo>
                    <a:pt x="44466" y="597438"/>
                  </a:lnTo>
                  <a:lnTo>
                    <a:pt x="46430" y="553244"/>
                  </a:lnTo>
                  <a:lnTo>
                    <a:pt x="51553" y="507022"/>
                  </a:lnTo>
                  <a:lnTo>
                    <a:pt x="59878" y="459436"/>
                  </a:lnTo>
                  <a:lnTo>
                    <a:pt x="71451" y="411151"/>
                  </a:lnTo>
                  <a:lnTo>
                    <a:pt x="86314" y="362835"/>
                  </a:lnTo>
                  <a:lnTo>
                    <a:pt x="104511" y="315151"/>
                  </a:lnTo>
                  <a:lnTo>
                    <a:pt x="126088" y="268765"/>
                  </a:lnTo>
                  <a:lnTo>
                    <a:pt x="151088" y="224344"/>
                  </a:lnTo>
                  <a:lnTo>
                    <a:pt x="178726" y="183453"/>
                  </a:lnTo>
                  <a:lnTo>
                    <a:pt x="209576" y="145366"/>
                  </a:lnTo>
                  <a:lnTo>
                    <a:pt x="243686" y="110597"/>
                  </a:lnTo>
                  <a:lnTo>
                    <a:pt x="281103" y="79659"/>
                  </a:lnTo>
                  <a:lnTo>
                    <a:pt x="321872" y="53067"/>
                  </a:lnTo>
                  <a:lnTo>
                    <a:pt x="366041" y="31334"/>
                  </a:lnTo>
                  <a:lnTo>
                    <a:pt x="413656" y="14974"/>
                  </a:lnTo>
                  <a:lnTo>
                    <a:pt x="464765" y="4499"/>
                  </a:lnTo>
                  <a:lnTo>
                    <a:pt x="519414" y="425"/>
                  </a:lnTo>
                  <a:lnTo>
                    <a:pt x="527975" y="406"/>
                  </a:lnTo>
                  <a:lnTo>
                    <a:pt x="527975" y="0"/>
                  </a:lnTo>
                  <a:lnTo>
                    <a:pt x="5012232" y="0"/>
                  </a:lnTo>
                  <a:lnTo>
                    <a:pt x="5024003" y="11"/>
                  </a:lnTo>
                  <a:lnTo>
                    <a:pt x="5071754" y="2223"/>
                  </a:lnTo>
                  <a:lnTo>
                    <a:pt x="5143431" y="14201"/>
                  </a:lnTo>
                  <a:lnTo>
                    <a:pt x="5185110" y="26419"/>
                  </a:lnTo>
                  <a:lnTo>
                    <a:pt x="5229012" y="44157"/>
                  </a:lnTo>
                  <a:lnTo>
                    <a:pt x="5273885" y="68443"/>
                  </a:lnTo>
                  <a:lnTo>
                    <a:pt x="5318476" y="100304"/>
                  </a:lnTo>
                  <a:lnTo>
                    <a:pt x="5361531" y="140766"/>
                  </a:lnTo>
                  <a:lnTo>
                    <a:pt x="5401799" y="190856"/>
                  </a:lnTo>
                  <a:lnTo>
                    <a:pt x="5438026" y="251600"/>
                  </a:lnTo>
                  <a:lnTo>
                    <a:pt x="5459574" y="299321"/>
                  </a:lnTo>
                  <a:lnTo>
                    <a:pt x="5476798" y="348115"/>
                  </a:lnTo>
                  <a:lnTo>
                    <a:pt x="5490195" y="397212"/>
                  </a:lnTo>
                  <a:lnTo>
                    <a:pt x="5500262" y="445842"/>
                  </a:lnTo>
                  <a:lnTo>
                    <a:pt x="5507498" y="493236"/>
                  </a:lnTo>
                  <a:lnTo>
                    <a:pt x="5512400" y="538624"/>
                  </a:lnTo>
                  <a:lnTo>
                    <a:pt x="5515465" y="581235"/>
                  </a:lnTo>
                  <a:lnTo>
                    <a:pt x="5517191" y="620301"/>
                  </a:lnTo>
                  <a:lnTo>
                    <a:pt x="5606168" y="2910996"/>
                  </a:lnTo>
                  <a:lnTo>
                    <a:pt x="5396853" y="2918383"/>
                  </a:lnTo>
                  <a:lnTo>
                    <a:pt x="5307886" y="627278"/>
                  </a:lnTo>
                  <a:lnTo>
                    <a:pt x="5305934" y="585658"/>
                  </a:lnTo>
                  <a:lnTo>
                    <a:pt x="5302073" y="539797"/>
                  </a:lnTo>
                  <a:lnTo>
                    <a:pt x="5295469" y="491340"/>
                  </a:lnTo>
                  <a:lnTo>
                    <a:pt x="5285290" y="441928"/>
                  </a:lnTo>
                  <a:lnTo>
                    <a:pt x="5270701" y="393206"/>
                  </a:lnTo>
                  <a:lnTo>
                    <a:pt x="5250869" y="346816"/>
                  </a:lnTo>
                  <a:lnTo>
                    <a:pt x="5228815" y="310449"/>
                  </a:lnTo>
                  <a:lnTo>
                    <a:pt x="5200669" y="277859"/>
                  </a:lnTo>
                  <a:lnTo>
                    <a:pt x="5165683" y="250270"/>
                  </a:lnTo>
                  <a:lnTo>
                    <a:pt x="5123113" y="228904"/>
                  </a:lnTo>
                  <a:lnTo>
                    <a:pt x="5072211" y="214984"/>
                  </a:lnTo>
                  <a:lnTo>
                    <a:pt x="5012232" y="209732"/>
                  </a:lnTo>
                  <a:lnTo>
                    <a:pt x="5012232" y="210139"/>
                  </a:lnTo>
                  <a:lnTo>
                    <a:pt x="527975" y="210139"/>
                  </a:lnTo>
                  <a:lnTo>
                    <a:pt x="527155" y="209725"/>
                  </a:lnTo>
                  <a:lnTo>
                    <a:pt x="521877" y="209739"/>
                  </a:lnTo>
                  <a:lnTo>
                    <a:pt x="473319" y="216345"/>
                  </a:lnTo>
                  <a:lnTo>
                    <a:pt x="429809" y="233780"/>
                  </a:lnTo>
                  <a:lnTo>
                    <a:pt x="391311" y="260371"/>
                  </a:lnTo>
                  <a:lnTo>
                    <a:pt x="357790" y="294448"/>
                  </a:lnTo>
                  <a:lnTo>
                    <a:pt x="329209" y="334338"/>
                  </a:lnTo>
                  <a:lnTo>
                    <a:pt x="306170" y="376596"/>
                  </a:lnTo>
                  <a:lnTo>
                    <a:pt x="287417" y="421097"/>
                  </a:lnTo>
                  <a:lnTo>
                    <a:pt x="272876" y="466719"/>
                  </a:lnTo>
                  <a:lnTo>
                    <a:pt x="262471" y="512338"/>
                  </a:lnTo>
                  <a:lnTo>
                    <a:pt x="256131" y="556831"/>
                  </a:lnTo>
                  <a:lnTo>
                    <a:pt x="253781" y="599075"/>
                  </a:lnTo>
                  <a:lnTo>
                    <a:pt x="253799" y="611219"/>
                  </a:lnTo>
                  <a:lnTo>
                    <a:pt x="209315" y="2731410"/>
                  </a:lnTo>
                  <a:lnTo>
                    <a:pt x="0" y="2727309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34932" y="8028892"/>
              <a:ext cx="271145" cy="571500"/>
            </a:xfrm>
            <a:custGeom>
              <a:avLst/>
              <a:gdLst/>
              <a:ahLst/>
              <a:cxnLst/>
              <a:rect l="l" t="t" r="r" b="b"/>
              <a:pathLst>
                <a:path w="271145" h="571500">
                  <a:moveTo>
                    <a:pt x="251125" y="0"/>
                  </a:moveTo>
                  <a:lnTo>
                    <a:pt x="19455" y="0"/>
                  </a:lnTo>
                  <a:lnTo>
                    <a:pt x="11898" y="1534"/>
                  </a:lnTo>
                  <a:lnTo>
                    <a:pt x="5712" y="5713"/>
                  </a:lnTo>
                  <a:lnTo>
                    <a:pt x="1534" y="11899"/>
                  </a:lnTo>
                  <a:lnTo>
                    <a:pt x="0" y="19455"/>
                  </a:lnTo>
                  <a:lnTo>
                    <a:pt x="0" y="551620"/>
                  </a:lnTo>
                  <a:lnTo>
                    <a:pt x="1534" y="559176"/>
                  </a:lnTo>
                  <a:lnTo>
                    <a:pt x="5712" y="565362"/>
                  </a:lnTo>
                  <a:lnTo>
                    <a:pt x="11898" y="569541"/>
                  </a:lnTo>
                  <a:lnTo>
                    <a:pt x="19455" y="571075"/>
                  </a:lnTo>
                  <a:lnTo>
                    <a:pt x="251125" y="571075"/>
                  </a:lnTo>
                  <a:lnTo>
                    <a:pt x="258682" y="569541"/>
                  </a:lnTo>
                  <a:lnTo>
                    <a:pt x="264869" y="565362"/>
                  </a:lnTo>
                  <a:lnTo>
                    <a:pt x="269048" y="559176"/>
                  </a:lnTo>
                  <a:lnTo>
                    <a:pt x="270583" y="551620"/>
                  </a:lnTo>
                  <a:lnTo>
                    <a:pt x="270583" y="19455"/>
                  </a:lnTo>
                  <a:lnTo>
                    <a:pt x="269048" y="11899"/>
                  </a:lnTo>
                  <a:lnTo>
                    <a:pt x="264869" y="5713"/>
                  </a:lnTo>
                  <a:lnTo>
                    <a:pt x="258682" y="1534"/>
                  </a:lnTo>
                  <a:lnTo>
                    <a:pt x="251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34932" y="8028892"/>
              <a:ext cx="271145" cy="571500"/>
            </a:xfrm>
            <a:custGeom>
              <a:avLst/>
              <a:gdLst/>
              <a:ahLst/>
              <a:cxnLst/>
              <a:rect l="l" t="t" r="r" b="b"/>
              <a:pathLst>
                <a:path w="271145" h="571500">
                  <a:moveTo>
                    <a:pt x="19455" y="0"/>
                  </a:moveTo>
                  <a:lnTo>
                    <a:pt x="251125" y="0"/>
                  </a:lnTo>
                  <a:lnTo>
                    <a:pt x="258682" y="1534"/>
                  </a:lnTo>
                  <a:lnTo>
                    <a:pt x="264869" y="5713"/>
                  </a:lnTo>
                  <a:lnTo>
                    <a:pt x="269048" y="11899"/>
                  </a:lnTo>
                  <a:lnTo>
                    <a:pt x="270583" y="19455"/>
                  </a:lnTo>
                  <a:lnTo>
                    <a:pt x="270583" y="551620"/>
                  </a:lnTo>
                  <a:lnTo>
                    <a:pt x="269048" y="559176"/>
                  </a:lnTo>
                  <a:lnTo>
                    <a:pt x="264869" y="565362"/>
                  </a:lnTo>
                  <a:lnTo>
                    <a:pt x="258682" y="569541"/>
                  </a:lnTo>
                  <a:lnTo>
                    <a:pt x="251125" y="571075"/>
                  </a:lnTo>
                  <a:lnTo>
                    <a:pt x="19455" y="571075"/>
                  </a:lnTo>
                  <a:lnTo>
                    <a:pt x="11898" y="569541"/>
                  </a:lnTo>
                  <a:lnTo>
                    <a:pt x="5712" y="565362"/>
                  </a:lnTo>
                  <a:lnTo>
                    <a:pt x="1534" y="559176"/>
                  </a:lnTo>
                  <a:lnTo>
                    <a:pt x="0" y="551620"/>
                  </a:lnTo>
                  <a:lnTo>
                    <a:pt x="0" y="19455"/>
                  </a:lnTo>
                  <a:lnTo>
                    <a:pt x="1534" y="11899"/>
                  </a:lnTo>
                  <a:lnTo>
                    <a:pt x="5712" y="5713"/>
                  </a:lnTo>
                  <a:lnTo>
                    <a:pt x="11898" y="1534"/>
                  </a:lnTo>
                  <a:lnTo>
                    <a:pt x="19455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46608" y="8028888"/>
              <a:ext cx="271145" cy="553085"/>
            </a:xfrm>
            <a:custGeom>
              <a:avLst/>
              <a:gdLst/>
              <a:ahLst/>
              <a:cxnLst/>
              <a:rect l="l" t="t" r="r" b="b"/>
              <a:pathLst>
                <a:path w="271145" h="553084">
                  <a:moveTo>
                    <a:pt x="251124" y="0"/>
                  </a:moveTo>
                  <a:lnTo>
                    <a:pt x="19453" y="0"/>
                  </a:lnTo>
                  <a:lnTo>
                    <a:pt x="11897" y="1534"/>
                  </a:lnTo>
                  <a:lnTo>
                    <a:pt x="5712" y="5713"/>
                  </a:lnTo>
                  <a:lnTo>
                    <a:pt x="1534" y="11899"/>
                  </a:lnTo>
                  <a:lnTo>
                    <a:pt x="0" y="19455"/>
                  </a:lnTo>
                  <a:lnTo>
                    <a:pt x="0" y="533502"/>
                  </a:lnTo>
                  <a:lnTo>
                    <a:pt x="1534" y="541055"/>
                  </a:lnTo>
                  <a:lnTo>
                    <a:pt x="5712" y="547241"/>
                  </a:lnTo>
                  <a:lnTo>
                    <a:pt x="11897" y="551421"/>
                  </a:lnTo>
                  <a:lnTo>
                    <a:pt x="19453" y="552956"/>
                  </a:lnTo>
                  <a:lnTo>
                    <a:pt x="251124" y="552956"/>
                  </a:lnTo>
                  <a:lnTo>
                    <a:pt x="258681" y="551421"/>
                  </a:lnTo>
                  <a:lnTo>
                    <a:pt x="264868" y="547241"/>
                  </a:lnTo>
                  <a:lnTo>
                    <a:pt x="269047" y="541055"/>
                  </a:lnTo>
                  <a:lnTo>
                    <a:pt x="270582" y="533502"/>
                  </a:lnTo>
                  <a:lnTo>
                    <a:pt x="270582" y="19455"/>
                  </a:lnTo>
                  <a:lnTo>
                    <a:pt x="269047" y="11899"/>
                  </a:lnTo>
                  <a:lnTo>
                    <a:pt x="264868" y="5713"/>
                  </a:lnTo>
                  <a:lnTo>
                    <a:pt x="258681" y="1534"/>
                  </a:lnTo>
                  <a:lnTo>
                    <a:pt x="251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46608" y="8028888"/>
              <a:ext cx="271145" cy="553085"/>
            </a:xfrm>
            <a:custGeom>
              <a:avLst/>
              <a:gdLst/>
              <a:ahLst/>
              <a:cxnLst/>
              <a:rect l="l" t="t" r="r" b="b"/>
              <a:pathLst>
                <a:path w="271145" h="553084">
                  <a:moveTo>
                    <a:pt x="19453" y="552956"/>
                  </a:moveTo>
                  <a:lnTo>
                    <a:pt x="251124" y="552956"/>
                  </a:lnTo>
                  <a:lnTo>
                    <a:pt x="258681" y="551421"/>
                  </a:lnTo>
                  <a:lnTo>
                    <a:pt x="264868" y="547241"/>
                  </a:lnTo>
                  <a:lnTo>
                    <a:pt x="269047" y="541055"/>
                  </a:lnTo>
                  <a:lnTo>
                    <a:pt x="270582" y="533502"/>
                  </a:lnTo>
                  <a:lnTo>
                    <a:pt x="270582" y="19455"/>
                  </a:lnTo>
                  <a:lnTo>
                    <a:pt x="269047" y="11899"/>
                  </a:lnTo>
                  <a:lnTo>
                    <a:pt x="264868" y="5713"/>
                  </a:lnTo>
                  <a:lnTo>
                    <a:pt x="258681" y="1534"/>
                  </a:lnTo>
                  <a:lnTo>
                    <a:pt x="251124" y="0"/>
                  </a:lnTo>
                  <a:lnTo>
                    <a:pt x="19453" y="0"/>
                  </a:lnTo>
                  <a:lnTo>
                    <a:pt x="11897" y="1534"/>
                  </a:lnTo>
                  <a:lnTo>
                    <a:pt x="5712" y="5713"/>
                  </a:lnTo>
                  <a:lnTo>
                    <a:pt x="1534" y="11899"/>
                  </a:lnTo>
                  <a:lnTo>
                    <a:pt x="0" y="19455"/>
                  </a:lnTo>
                  <a:lnTo>
                    <a:pt x="0" y="533502"/>
                  </a:lnTo>
                  <a:lnTo>
                    <a:pt x="1534" y="541055"/>
                  </a:lnTo>
                  <a:lnTo>
                    <a:pt x="5712" y="547241"/>
                  </a:lnTo>
                  <a:lnTo>
                    <a:pt x="11897" y="551421"/>
                  </a:lnTo>
                  <a:lnTo>
                    <a:pt x="19453" y="552956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96604" y="8060943"/>
              <a:ext cx="340360" cy="550545"/>
            </a:xfrm>
            <a:custGeom>
              <a:avLst/>
              <a:gdLst/>
              <a:ahLst/>
              <a:cxnLst/>
              <a:rect l="l" t="t" r="r" b="b"/>
              <a:pathLst>
                <a:path w="340360" h="550545">
                  <a:moveTo>
                    <a:pt x="9436" y="0"/>
                  </a:moveTo>
                  <a:lnTo>
                    <a:pt x="0" y="550353"/>
                  </a:lnTo>
                  <a:lnTo>
                    <a:pt x="52254" y="547379"/>
                  </a:lnTo>
                  <a:lnTo>
                    <a:pt x="105621" y="544006"/>
                  </a:lnTo>
                  <a:lnTo>
                    <a:pt x="159402" y="540083"/>
                  </a:lnTo>
                  <a:lnTo>
                    <a:pt x="212898" y="535460"/>
                  </a:lnTo>
                  <a:lnTo>
                    <a:pt x="265409" y="529986"/>
                  </a:lnTo>
                  <a:lnTo>
                    <a:pt x="316235" y="523511"/>
                  </a:lnTo>
                  <a:lnTo>
                    <a:pt x="326775" y="479104"/>
                  </a:lnTo>
                  <a:lnTo>
                    <a:pt x="331314" y="431279"/>
                  </a:lnTo>
                  <a:lnTo>
                    <a:pt x="335099" y="372272"/>
                  </a:lnTo>
                  <a:lnTo>
                    <a:pt x="337927" y="306511"/>
                  </a:lnTo>
                  <a:lnTo>
                    <a:pt x="339599" y="238419"/>
                  </a:lnTo>
                  <a:lnTo>
                    <a:pt x="339912" y="172423"/>
                  </a:lnTo>
                  <a:lnTo>
                    <a:pt x="338667" y="112948"/>
                  </a:lnTo>
                  <a:lnTo>
                    <a:pt x="335662" y="64419"/>
                  </a:lnTo>
                  <a:lnTo>
                    <a:pt x="330696" y="31262"/>
                  </a:lnTo>
                  <a:lnTo>
                    <a:pt x="323568" y="17903"/>
                  </a:lnTo>
                  <a:lnTo>
                    <a:pt x="9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96604" y="8060943"/>
              <a:ext cx="340360" cy="550545"/>
            </a:xfrm>
            <a:custGeom>
              <a:avLst/>
              <a:gdLst/>
              <a:ahLst/>
              <a:cxnLst/>
              <a:rect l="l" t="t" r="r" b="b"/>
              <a:pathLst>
                <a:path w="340360" h="550545">
                  <a:moveTo>
                    <a:pt x="323568" y="17903"/>
                  </a:moveTo>
                  <a:lnTo>
                    <a:pt x="9436" y="0"/>
                  </a:lnTo>
                  <a:lnTo>
                    <a:pt x="0" y="550353"/>
                  </a:lnTo>
                  <a:lnTo>
                    <a:pt x="52254" y="547379"/>
                  </a:lnTo>
                  <a:lnTo>
                    <a:pt x="105621" y="544006"/>
                  </a:lnTo>
                  <a:lnTo>
                    <a:pt x="159402" y="540083"/>
                  </a:lnTo>
                  <a:lnTo>
                    <a:pt x="212898" y="535460"/>
                  </a:lnTo>
                  <a:lnTo>
                    <a:pt x="265409" y="529986"/>
                  </a:lnTo>
                  <a:lnTo>
                    <a:pt x="316235" y="523511"/>
                  </a:lnTo>
                  <a:lnTo>
                    <a:pt x="326775" y="479104"/>
                  </a:lnTo>
                  <a:lnTo>
                    <a:pt x="331314" y="431279"/>
                  </a:lnTo>
                  <a:lnTo>
                    <a:pt x="335099" y="372272"/>
                  </a:lnTo>
                  <a:lnTo>
                    <a:pt x="337927" y="306511"/>
                  </a:lnTo>
                  <a:lnTo>
                    <a:pt x="339599" y="238419"/>
                  </a:lnTo>
                  <a:lnTo>
                    <a:pt x="339912" y="172423"/>
                  </a:lnTo>
                  <a:lnTo>
                    <a:pt x="338667" y="112948"/>
                  </a:lnTo>
                  <a:lnTo>
                    <a:pt x="335662" y="64419"/>
                  </a:lnTo>
                  <a:lnTo>
                    <a:pt x="330696" y="31262"/>
                  </a:lnTo>
                  <a:lnTo>
                    <a:pt x="323568" y="17903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22042" y="8148916"/>
              <a:ext cx="52705" cy="318135"/>
            </a:xfrm>
            <a:custGeom>
              <a:avLst/>
              <a:gdLst/>
              <a:ahLst/>
              <a:cxnLst/>
              <a:rect l="l" t="t" r="r" b="b"/>
              <a:pathLst>
                <a:path w="52704" h="318134">
                  <a:moveTo>
                    <a:pt x="52650" y="0"/>
                  </a:moveTo>
                  <a:lnTo>
                    <a:pt x="0" y="0"/>
                  </a:lnTo>
                  <a:lnTo>
                    <a:pt x="0" y="317722"/>
                  </a:lnTo>
                  <a:lnTo>
                    <a:pt x="52650" y="317722"/>
                  </a:lnTo>
                  <a:lnTo>
                    <a:pt x="52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22042" y="8148916"/>
              <a:ext cx="52705" cy="318135"/>
            </a:xfrm>
            <a:custGeom>
              <a:avLst/>
              <a:gdLst/>
              <a:ahLst/>
              <a:cxnLst/>
              <a:rect l="l" t="t" r="r" b="b"/>
              <a:pathLst>
                <a:path w="52704" h="318134">
                  <a:moveTo>
                    <a:pt x="52650" y="0"/>
                  </a:moveTo>
                  <a:lnTo>
                    <a:pt x="0" y="0"/>
                  </a:lnTo>
                  <a:lnTo>
                    <a:pt x="0" y="317722"/>
                  </a:lnTo>
                  <a:lnTo>
                    <a:pt x="52650" y="317722"/>
                  </a:lnTo>
                  <a:lnTo>
                    <a:pt x="5265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87478" y="5394975"/>
              <a:ext cx="1165860" cy="142875"/>
            </a:xfrm>
            <a:custGeom>
              <a:avLst/>
              <a:gdLst/>
              <a:ahLst/>
              <a:cxnLst/>
              <a:rect l="l" t="t" r="r" b="b"/>
              <a:pathLst>
                <a:path w="1165859" h="142875">
                  <a:moveTo>
                    <a:pt x="1094162" y="0"/>
                  </a:moveTo>
                  <a:lnTo>
                    <a:pt x="71160" y="0"/>
                  </a:lnTo>
                  <a:lnTo>
                    <a:pt x="43530" y="5614"/>
                  </a:lnTo>
                  <a:lnTo>
                    <a:pt x="20903" y="20902"/>
                  </a:lnTo>
                  <a:lnTo>
                    <a:pt x="5614" y="43530"/>
                  </a:lnTo>
                  <a:lnTo>
                    <a:pt x="0" y="71168"/>
                  </a:lnTo>
                  <a:lnTo>
                    <a:pt x="5614" y="98802"/>
                  </a:lnTo>
                  <a:lnTo>
                    <a:pt x="20903" y="121430"/>
                  </a:lnTo>
                  <a:lnTo>
                    <a:pt x="43530" y="136718"/>
                  </a:lnTo>
                  <a:lnTo>
                    <a:pt x="71160" y="142332"/>
                  </a:lnTo>
                  <a:lnTo>
                    <a:pt x="1094162" y="142332"/>
                  </a:lnTo>
                  <a:lnTo>
                    <a:pt x="1121797" y="136718"/>
                  </a:lnTo>
                  <a:lnTo>
                    <a:pt x="1144426" y="121430"/>
                  </a:lnTo>
                  <a:lnTo>
                    <a:pt x="1159715" y="98802"/>
                  </a:lnTo>
                  <a:lnTo>
                    <a:pt x="1165330" y="71164"/>
                  </a:lnTo>
                  <a:lnTo>
                    <a:pt x="1159715" y="43530"/>
                  </a:lnTo>
                  <a:lnTo>
                    <a:pt x="1144426" y="20902"/>
                  </a:lnTo>
                  <a:lnTo>
                    <a:pt x="1121797" y="5614"/>
                  </a:lnTo>
                  <a:lnTo>
                    <a:pt x="10941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87478" y="5394975"/>
              <a:ext cx="1165860" cy="142875"/>
            </a:xfrm>
            <a:custGeom>
              <a:avLst/>
              <a:gdLst/>
              <a:ahLst/>
              <a:cxnLst/>
              <a:rect l="l" t="t" r="r" b="b"/>
              <a:pathLst>
                <a:path w="1165859" h="142875">
                  <a:moveTo>
                    <a:pt x="71160" y="0"/>
                  </a:moveTo>
                  <a:lnTo>
                    <a:pt x="1094162" y="0"/>
                  </a:lnTo>
                  <a:lnTo>
                    <a:pt x="1121797" y="5614"/>
                  </a:lnTo>
                  <a:lnTo>
                    <a:pt x="1144426" y="20902"/>
                  </a:lnTo>
                  <a:lnTo>
                    <a:pt x="1159715" y="43530"/>
                  </a:lnTo>
                  <a:lnTo>
                    <a:pt x="1165330" y="71164"/>
                  </a:lnTo>
                  <a:lnTo>
                    <a:pt x="1159715" y="98802"/>
                  </a:lnTo>
                  <a:lnTo>
                    <a:pt x="1144426" y="121430"/>
                  </a:lnTo>
                  <a:lnTo>
                    <a:pt x="1121797" y="136718"/>
                  </a:lnTo>
                  <a:lnTo>
                    <a:pt x="1094162" y="142332"/>
                  </a:lnTo>
                  <a:lnTo>
                    <a:pt x="71160" y="142332"/>
                  </a:lnTo>
                  <a:lnTo>
                    <a:pt x="43530" y="136718"/>
                  </a:lnTo>
                  <a:lnTo>
                    <a:pt x="20903" y="121430"/>
                  </a:lnTo>
                  <a:lnTo>
                    <a:pt x="5614" y="98802"/>
                  </a:lnTo>
                  <a:lnTo>
                    <a:pt x="0" y="71168"/>
                  </a:lnTo>
                  <a:lnTo>
                    <a:pt x="5614" y="43530"/>
                  </a:lnTo>
                  <a:lnTo>
                    <a:pt x="20903" y="20902"/>
                  </a:lnTo>
                  <a:lnTo>
                    <a:pt x="43530" y="5614"/>
                  </a:lnTo>
                  <a:lnTo>
                    <a:pt x="71160" y="0"/>
                  </a:lnTo>
                  <a:close/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10638" y="5356692"/>
            <a:ext cx="948055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i="1" dirty="0">
                <a:solidFill>
                  <a:srgbClr val="151616"/>
                </a:solidFill>
                <a:latin typeface="Freestyle Script"/>
                <a:cs typeface="Freestyle Script"/>
              </a:rPr>
              <a:t>Ryan</a:t>
            </a:r>
            <a:r>
              <a:rPr sz="1000" i="1" spc="25" dirty="0">
                <a:solidFill>
                  <a:srgbClr val="151616"/>
                </a:solidFill>
                <a:latin typeface="Freestyle Script"/>
                <a:cs typeface="Freestyle Script"/>
              </a:rPr>
              <a:t> </a:t>
            </a:r>
            <a:r>
              <a:rPr sz="1000" i="1" dirty="0">
                <a:solidFill>
                  <a:srgbClr val="151616"/>
                </a:solidFill>
                <a:latin typeface="Freestyle Script"/>
                <a:cs typeface="Freestyle Script"/>
              </a:rPr>
              <a:t>-</a:t>
            </a:r>
            <a:r>
              <a:rPr sz="1000" i="1" spc="30" dirty="0">
                <a:solidFill>
                  <a:srgbClr val="151616"/>
                </a:solidFill>
                <a:latin typeface="Freestyle Script"/>
                <a:cs typeface="Freestyle Script"/>
              </a:rPr>
              <a:t> </a:t>
            </a:r>
            <a:r>
              <a:rPr sz="1000" i="1" dirty="0">
                <a:solidFill>
                  <a:srgbClr val="151616"/>
                </a:solidFill>
                <a:latin typeface="Freestyle Script"/>
                <a:cs typeface="Freestyle Script"/>
              </a:rPr>
              <a:t>Est</a:t>
            </a:r>
            <a:r>
              <a:rPr sz="1000" i="1" spc="30" dirty="0">
                <a:solidFill>
                  <a:srgbClr val="151616"/>
                </a:solidFill>
                <a:latin typeface="Freestyle Script"/>
                <a:cs typeface="Freestyle Script"/>
              </a:rPr>
              <a:t> </a:t>
            </a:r>
            <a:r>
              <a:rPr sz="1000" i="1" dirty="0">
                <a:solidFill>
                  <a:srgbClr val="151616"/>
                </a:solidFill>
                <a:latin typeface="Freestyle Script"/>
                <a:cs typeface="Freestyle Script"/>
              </a:rPr>
              <a:t>Keighley</a:t>
            </a:r>
            <a:r>
              <a:rPr sz="1000" i="1" spc="25" dirty="0">
                <a:solidFill>
                  <a:srgbClr val="151616"/>
                </a:solidFill>
                <a:latin typeface="Freestyle Script"/>
                <a:cs typeface="Freestyle Script"/>
              </a:rPr>
              <a:t> </a:t>
            </a:r>
            <a:r>
              <a:rPr sz="1000" i="1" spc="-20" dirty="0">
                <a:solidFill>
                  <a:srgbClr val="151616"/>
                </a:solidFill>
                <a:latin typeface="Freestyle Script"/>
                <a:cs typeface="Freestyle Script"/>
              </a:rPr>
              <a:t>1837</a:t>
            </a:r>
            <a:endParaRPr sz="1000">
              <a:latin typeface="Freestyle Script"/>
              <a:cs typeface="Freestyle Script"/>
            </a:endParaRPr>
          </a:p>
        </p:txBody>
      </p:sp>
      <p:grpSp>
        <p:nvGrpSpPr>
          <p:cNvPr id="32" name="object 32"/>
          <p:cNvGrpSpPr>
            <a:grpSpLocks noGrp="1" noUngrp="1" noRot="1" noMove="1" noResize="1"/>
          </p:cNvGrpSpPr>
          <p:nvPr/>
        </p:nvGrpSpPr>
        <p:grpSpPr>
          <a:xfrm>
            <a:off x="1522182" y="3095850"/>
            <a:ext cx="12254865" cy="5878195"/>
            <a:chOff x="1522182" y="3095850"/>
            <a:chExt cx="12254865" cy="5878195"/>
          </a:xfrm>
        </p:grpSpPr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07138" y="7885276"/>
              <a:ext cx="3027045" cy="854075"/>
            </a:xfrm>
            <a:custGeom>
              <a:avLst/>
              <a:gdLst/>
              <a:ahLst/>
              <a:cxnLst/>
              <a:rect l="l" t="t" r="r" b="b"/>
              <a:pathLst>
                <a:path w="3027045" h="854075">
                  <a:moveTo>
                    <a:pt x="404821" y="30"/>
                  </a:moveTo>
                  <a:lnTo>
                    <a:pt x="364263" y="0"/>
                  </a:lnTo>
                  <a:lnTo>
                    <a:pt x="325843" y="3241"/>
                  </a:lnTo>
                  <a:lnTo>
                    <a:pt x="255420" y="18854"/>
                  </a:lnTo>
                  <a:lnTo>
                    <a:pt x="193553" y="45492"/>
                  </a:lnTo>
                  <a:lnTo>
                    <a:pt x="140242" y="81782"/>
                  </a:lnTo>
                  <a:lnTo>
                    <a:pt x="95488" y="126350"/>
                  </a:lnTo>
                  <a:lnTo>
                    <a:pt x="59291" y="177821"/>
                  </a:lnTo>
                  <a:lnTo>
                    <a:pt x="31652" y="234821"/>
                  </a:lnTo>
                  <a:lnTo>
                    <a:pt x="12571" y="295975"/>
                  </a:lnTo>
                  <a:lnTo>
                    <a:pt x="2050" y="359909"/>
                  </a:lnTo>
                  <a:lnTo>
                    <a:pt x="0" y="392489"/>
                  </a:lnTo>
                  <a:lnTo>
                    <a:pt x="89" y="425249"/>
                  </a:lnTo>
                  <a:lnTo>
                    <a:pt x="6688" y="490620"/>
                  </a:lnTo>
                  <a:lnTo>
                    <a:pt x="21848" y="554648"/>
                  </a:lnTo>
                  <a:lnTo>
                    <a:pt x="45570" y="615959"/>
                  </a:lnTo>
                  <a:lnTo>
                    <a:pt x="77854" y="673178"/>
                  </a:lnTo>
                  <a:lnTo>
                    <a:pt x="118700" y="724931"/>
                  </a:lnTo>
                  <a:lnTo>
                    <a:pt x="168110" y="769844"/>
                  </a:lnTo>
                  <a:lnTo>
                    <a:pt x="226084" y="806542"/>
                  </a:lnTo>
                  <a:lnTo>
                    <a:pt x="292623" y="833651"/>
                  </a:lnTo>
                  <a:lnTo>
                    <a:pt x="367727" y="849797"/>
                  </a:lnTo>
                  <a:lnTo>
                    <a:pt x="408491" y="853329"/>
                  </a:lnTo>
                  <a:lnTo>
                    <a:pt x="451397" y="853604"/>
                  </a:lnTo>
                  <a:lnTo>
                    <a:pt x="2949265" y="772892"/>
                  </a:lnTo>
                  <a:lnTo>
                    <a:pt x="2985412" y="717389"/>
                  </a:lnTo>
                  <a:lnTo>
                    <a:pt x="2995667" y="679068"/>
                  </a:lnTo>
                  <a:lnTo>
                    <a:pt x="3004745" y="633509"/>
                  </a:lnTo>
                  <a:lnTo>
                    <a:pt x="3012478" y="582315"/>
                  </a:lnTo>
                  <a:lnTo>
                    <a:pt x="3018698" y="527090"/>
                  </a:lnTo>
                  <a:lnTo>
                    <a:pt x="3023236" y="469436"/>
                  </a:lnTo>
                  <a:lnTo>
                    <a:pt x="3025925" y="410957"/>
                  </a:lnTo>
                  <a:lnTo>
                    <a:pt x="3026597" y="353256"/>
                  </a:lnTo>
                  <a:lnTo>
                    <a:pt x="3025084" y="297936"/>
                  </a:lnTo>
                  <a:lnTo>
                    <a:pt x="3021217" y="246601"/>
                  </a:lnTo>
                  <a:lnTo>
                    <a:pt x="3014828" y="200854"/>
                  </a:lnTo>
                  <a:lnTo>
                    <a:pt x="3005750" y="162297"/>
                  </a:lnTo>
                  <a:lnTo>
                    <a:pt x="2978853" y="113170"/>
                  </a:lnTo>
                  <a:lnTo>
                    <a:pt x="404821" y="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07138" y="7885276"/>
              <a:ext cx="3027045" cy="854075"/>
            </a:xfrm>
            <a:custGeom>
              <a:avLst/>
              <a:gdLst/>
              <a:ahLst/>
              <a:cxnLst/>
              <a:rect l="l" t="t" r="r" b="b"/>
              <a:pathLst>
                <a:path w="3027045" h="854075">
                  <a:moveTo>
                    <a:pt x="404821" y="30"/>
                  </a:moveTo>
                  <a:lnTo>
                    <a:pt x="2960699" y="105805"/>
                  </a:lnTo>
                  <a:lnTo>
                    <a:pt x="2993815" y="132535"/>
                  </a:lnTo>
                  <a:lnTo>
                    <a:pt x="3014828" y="200854"/>
                  </a:lnTo>
                  <a:lnTo>
                    <a:pt x="3021217" y="246601"/>
                  </a:lnTo>
                  <a:lnTo>
                    <a:pt x="3025084" y="297936"/>
                  </a:lnTo>
                  <a:lnTo>
                    <a:pt x="3026597" y="353256"/>
                  </a:lnTo>
                  <a:lnTo>
                    <a:pt x="3025925" y="410957"/>
                  </a:lnTo>
                  <a:lnTo>
                    <a:pt x="3023236" y="469436"/>
                  </a:lnTo>
                  <a:lnTo>
                    <a:pt x="3018698" y="527090"/>
                  </a:lnTo>
                  <a:lnTo>
                    <a:pt x="3012478" y="582315"/>
                  </a:lnTo>
                  <a:lnTo>
                    <a:pt x="3004745" y="633509"/>
                  </a:lnTo>
                  <a:lnTo>
                    <a:pt x="2995667" y="679068"/>
                  </a:lnTo>
                  <a:lnTo>
                    <a:pt x="2985412" y="717389"/>
                  </a:lnTo>
                  <a:lnTo>
                    <a:pt x="2962043" y="765904"/>
                  </a:lnTo>
                  <a:lnTo>
                    <a:pt x="2897665" y="774529"/>
                  </a:lnTo>
                  <a:lnTo>
                    <a:pt x="2846127" y="776166"/>
                  </a:lnTo>
                  <a:lnTo>
                    <a:pt x="2794647" y="777805"/>
                  </a:lnTo>
                  <a:lnTo>
                    <a:pt x="2743225" y="779445"/>
                  </a:lnTo>
                  <a:lnTo>
                    <a:pt x="2691858" y="781085"/>
                  </a:lnTo>
                  <a:lnTo>
                    <a:pt x="2640542" y="782727"/>
                  </a:lnTo>
                  <a:lnTo>
                    <a:pt x="2589277" y="784369"/>
                  </a:lnTo>
                  <a:lnTo>
                    <a:pt x="2538060" y="786013"/>
                  </a:lnTo>
                  <a:lnTo>
                    <a:pt x="2486888" y="787657"/>
                  </a:lnTo>
                  <a:lnTo>
                    <a:pt x="2435760" y="789301"/>
                  </a:lnTo>
                  <a:lnTo>
                    <a:pt x="2384672" y="790947"/>
                  </a:lnTo>
                  <a:lnTo>
                    <a:pt x="2333624" y="792593"/>
                  </a:lnTo>
                  <a:lnTo>
                    <a:pt x="2282612" y="794240"/>
                  </a:lnTo>
                  <a:lnTo>
                    <a:pt x="2231634" y="795887"/>
                  </a:lnTo>
                  <a:lnTo>
                    <a:pt x="2180688" y="797535"/>
                  </a:lnTo>
                  <a:lnTo>
                    <a:pt x="2129772" y="799183"/>
                  </a:lnTo>
                  <a:lnTo>
                    <a:pt x="2078884" y="800832"/>
                  </a:lnTo>
                  <a:lnTo>
                    <a:pt x="2028020" y="802481"/>
                  </a:lnTo>
                  <a:lnTo>
                    <a:pt x="1977180" y="804131"/>
                  </a:lnTo>
                  <a:lnTo>
                    <a:pt x="1926360" y="805781"/>
                  </a:lnTo>
                  <a:lnTo>
                    <a:pt x="1875558" y="807431"/>
                  </a:lnTo>
                  <a:lnTo>
                    <a:pt x="1824773" y="809082"/>
                  </a:lnTo>
                  <a:lnTo>
                    <a:pt x="1774002" y="810733"/>
                  </a:lnTo>
                  <a:lnTo>
                    <a:pt x="1723242" y="812383"/>
                  </a:lnTo>
                  <a:lnTo>
                    <a:pt x="1672492" y="814035"/>
                  </a:lnTo>
                  <a:lnTo>
                    <a:pt x="1621748" y="815686"/>
                  </a:lnTo>
                  <a:lnTo>
                    <a:pt x="1571010" y="817337"/>
                  </a:lnTo>
                  <a:lnTo>
                    <a:pt x="1520274" y="818989"/>
                  </a:lnTo>
                  <a:lnTo>
                    <a:pt x="1469538" y="820640"/>
                  </a:lnTo>
                  <a:lnTo>
                    <a:pt x="1418800" y="822291"/>
                  </a:lnTo>
                  <a:lnTo>
                    <a:pt x="1368059" y="823942"/>
                  </a:lnTo>
                  <a:lnTo>
                    <a:pt x="1317310" y="825593"/>
                  </a:lnTo>
                  <a:lnTo>
                    <a:pt x="1266553" y="827244"/>
                  </a:lnTo>
                  <a:lnTo>
                    <a:pt x="1215785" y="828895"/>
                  </a:lnTo>
                  <a:lnTo>
                    <a:pt x="1165003" y="830545"/>
                  </a:lnTo>
                  <a:lnTo>
                    <a:pt x="1114206" y="832196"/>
                  </a:lnTo>
                  <a:lnTo>
                    <a:pt x="1063391" y="833846"/>
                  </a:lnTo>
                  <a:lnTo>
                    <a:pt x="1012556" y="835495"/>
                  </a:lnTo>
                  <a:lnTo>
                    <a:pt x="961699" y="837144"/>
                  </a:lnTo>
                  <a:lnTo>
                    <a:pt x="910817" y="838793"/>
                  </a:lnTo>
                  <a:lnTo>
                    <a:pt x="859908" y="840441"/>
                  </a:lnTo>
                  <a:lnTo>
                    <a:pt x="808970" y="842089"/>
                  </a:lnTo>
                  <a:lnTo>
                    <a:pt x="758000" y="843736"/>
                  </a:lnTo>
                  <a:lnTo>
                    <a:pt x="706997" y="845382"/>
                  </a:lnTo>
                  <a:lnTo>
                    <a:pt x="655958" y="847028"/>
                  </a:lnTo>
                  <a:lnTo>
                    <a:pt x="604881" y="848673"/>
                  </a:lnTo>
                  <a:lnTo>
                    <a:pt x="553763" y="850318"/>
                  </a:lnTo>
                  <a:lnTo>
                    <a:pt x="502603" y="851961"/>
                  </a:lnTo>
                  <a:lnTo>
                    <a:pt x="451397" y="853604"/>
                  </a:lnTo>
                  <a:lnTo>
                    <a:pt x="408491" y="853329"/>
                  </a:lnTo>
                  <a:lnTo>
                    <a:pt x="367727" y="849797"/>
                  </a:lnTo>
                  <a:lnTo>
                    <a:pt x="329105" y="843180"/>
                  </a:lnTo>
                  <a:lnTo>
                    <a:pt x="258283" y="821381"/>
                  </a:lnTo>
                  <a:lnTo>
                    <a:pt x="196027" y="789306"/>
                  </a:lnTo>
                  <a:lnTo>
                    <a:pt x="142335" y="748329"/>
                  </a:lnTo>
                  <a:lnTo>
                    <a:pt x="97207" y="699824"/>
                  </a:lnTo>
                  <a:lnTo>
                    <a:pt x="60641" y="645166"/>
                  </a:lnTo>
                  <a:lnTo>
                    <a:pt x="32639" y="585729"/>
                  </a:lnTo>
                  <a:lnTo>
                    <a:pt x="13198" y="522888"/>
                  </a:lnTo>
                  <a:lnTo>
                    <a:pt x="2318" y="458016"/>
                  </a:lnTo>
                  <a:lnTo>
                    <a:pt x="0" y="392489"/>
                  </a:lnTo>
                  <a:lnTo>
                    <a:pt x="2050" y="359909"/>
                  </a:lnTo>
                  <a:lnTo>
                    <a:pt x="12571" y="295975"/>
                  </a:lnTo>
                  <a:lnTo>
                    <a:pt x="31652" y="234821"/>
                  </a:lnTo>
                  <a:lnTo>
                    <a:pt x="59291" y="177821"/>
                  </a:lnTo>
                  <a:lnTo>
                    <a:pt x="95488" y="126350"/>
                  </a:lnTo>
                  <a:lnTo>
                    <a:pt x="140242" y="81782"/>
                  </a:lnTo>
                  <a:lnTo>
                    <a:pt x="193553" y="45492"/>
                  </a:lnTo>
                  <a:lnTo>
                    <a:pt x="255420" y="18854"/>
                  </a:lnTo>
                  <a:lnTo>
                    <a:pt x="325843" y="3241"/>
                  </a:lnTo>
                  <a:lnTo>
                    <a:pt x="364263" y="0"/>
                  </a:lnTo>
                  <a:lnTo>
                    <a:pt x="404821" y="3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32454" y="5348736"/>
              <a:ext cx="10540365" cy="221615"/>
            </a:xfrm>
            <a:custGeom>
              <a:avLst/>
              <a:gdLst/>
              <a:ahLst/>
              <a:cxnLst/>
              <a:rect l="l" t="t" r="r" b="b"/>
              <a:pathLst>
                <a:path w="10540365" h="221614">
                  <a:moveTo>
                    <a:pt x="0" y="0"/>
                  </a:moveTo>
                  <a:lnTo>
                    <a:pt x="10540194" y="0"/>
                  </a:lnTo>
                </a:path>
                <a:path w="10540365" h="221614">
                  <a:moveTo>
                    <a:pt x="0" y="221554"/>
                  </a:moveTo>
                  <a:lnTo>
                    <a:pt x="10540194" y="221554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33589" y="8026902"/>
              <a:ext cx="567690" cy="567690"/>
            </a:xfrm>
            <a:custGeom>
              <a:avLst/>
              <a:gdLst/>
              <a:ahLst/>
              <a:cxnLst/>
              <a:rect l="l" t="t" r="r" b="b"/>
              <a:pathLst>
                <a:path w="567690" h="567690">
                  <a:moveTo>
                    <a:pt x="283824" y="0"/>
                  </a:moveTo>
                  <a:lnTo>
                    <a:pt x="329862" y="3714"/>
                  </a:lnTo>
                  <a:lnTo>
                    <a:pt x="373534" y="14469"/>
                  </a:lnTo>
                  <a:lnTo>
                    <a:pt x="414256" y="31679"/>
                  </a:lnTo>
                  <a:lnTo>
                    <a:pt x="451445" y="54760"/>
                  </a:lnTo>
                  <a:lnTo>
                    <a:pt x="484516" y="83128"/>
                  </a:lnTo>
                  <a:lnTo>
                    <a:pt x="512884" y="116199"/>
                  </a:lnTo>
                  <a:lnTo>
                    <a:pt x="535965" y="153388"/>
                  </a:lnTo>
                  <a:lnTo>
                    <a:pt x="553175" y="194111"/>
                  </a:lnTo>
                  <a:lnTo>
                    <a:pt x="563929" y="237784"/>
                  </a:lnTo>
                  <a:lnTo>
                    <a:pt x="567644" y="283823"/>
                  </a:lnTo>
                  <a:lnTo>
                    <a:pt x="563929" y="329860"/>
                  </a:lnTo>
                  <a:lnTo>
                    <a:pt x="553175" y="373533"/>
                  </a:lnTo>
                  <a:lnTo>
                    <a:pt x="535965" y="414255"/>
                  </a:lnTo>
                  <a:lnTo>
                    <a:pt x="512884" y="451444"/>
                  </a:lnTo>
                  <a:lnTo>
                    <a:pt x="484516" y="484515"/>
                  </a:lnTo>
                  <a:lnTo>
                    <a:pt x="451445" y="512883"/>
                  </a:lnTo>
                  <a:lnTo>
                    <a:pt x="414256" y="535964"/>
                  </a:lnTo>
                  <a:lnTo>
                    <a:pt x="373534" y="553175"/>
                  </a:lnTo>
                  <a:lnTo>
                    <a:pt x="329862" y="563929"/>
                  </a:lnTo>
                  <a:lnTo>
                    <a:pt x="283824" y="567644"/>
                  </a:lnTo>
                  <a:lnTo>
                    <a:pt x="237786" y="563929"/>
                  </a:lnTo>
                  <a:lnTo>
                    <a:pt x="194113" y="553175"/>
                  </a:lnTo>
                  <a:lnTo>
                    <a:pt x="153389" y="535964"/>
                  </a:lnTo>
                  <a:lnTo>
                    <a:pt x="116200" y="512883"/>
                  </a:lnTo>
                  <a:lnTo>
                    <a:pt x="83129" y="484515"/>
                  </a:lnTo>
                  <a:lnTo>
                    <a:pt x="54760" y="451444"/>
                  </a:lnTo>
                  <a:lnTo>
                    <a:pt x="31679" y="414255"/>
                  </a:lnTo>
                  <a:lnTo>
                    <a:pt x="14469" y="373533"/>
                  </a:lnTo>
                  <a:lnTo>
                    <a:pt x="3714" y="329860"/>
                  </a:lnTo>
                  <a:lnTo>
                    <a:pt x="0" y="283823"/>
                  </a:lnTo>
                  <a:lnTo>
                    <a:pt x="3714" y="237784"/>
                  </a:lnTo>
                  <a:lnTo>
                    <a:pt x="14469" y="194111"/>
                  </a:lnTo>
                  <a:lnTo>
                    <a:pt x="31679" y="153388"/>
                  </a:lnTo>
                  <a:lnTo>
                    <a:pt x="54760" y="116199"/>
                  </a:lnTo>
                  <a:lnTo>
                    <a:pt x="83129" y="83128"/>
                  </a:lnTo>
                  <a:lnTo>
                    <a:pt x="116200" y="54760"/>
                  </a:lnTo>
                  <a:lnTo>
                    <a:pt x="153389" y="31679"/>
                  </a:lnTo>
                  <a:lnTo>
                    <a:pt x="194113" y="14469"/>
                  </a:lnTo>
                  <a:lnTo>
                    <a:pt x="237786" y="3714"/>
                  </a:lnTo>
                  <a:lnTo>
                    <a:pt x="283824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5992" y="7876843"/>
              <a:ext cx="12247245" cy="874394"/>
            </a:xfrm>
            <a:custGeom>
              <a:avLst/>
              <a:gdLst/>
              <a:ahLst/>
              <a:cxnLst/>
              <a:rect l="l" t="t" r="r" b="b"/>
              <a:pathLst>
                <a:path w="12247244" h="874395">
                  <a:moveTo>
                    <a:pt x="0" y="0"/>
                  </a:moveTo>
                  <a:lnTo>
                    <a:pt x="12246656" y="0"/>
                  </a:lnTo>
                </a:path>
                <a:path w="12247244" h="874395">
                  <a:moveTo>
                    <a:pt x="0" y="874058"/>
                  </a:moveTo>
                  <a:lnTo>
                    <a:pt x="12246656" y="874058"/>
                  </a:lnTo>
                </a:path>
                <a:path w="12247244" h="874395">
                  <a:moveTo>
                    <a:pt x="0" y="120128"/>
                  </a:moveTo>
                  <a:lnTo>
                    <a:pt x="12246656" y="120128"/>
                  </a:lnTo>
                </a:path>
                <a:path w="12247244" h="874395">
                  <a:moveTo>
                    <a:pt x="0" y="672959"/>
                  </a:moveTo>
                  <a:lnTo>
                    <a:pt x="12246656" y="672959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65095" y="7641759"/>
              <a:ext cx="11793220" cy="1330960"/>
            </a:xfrm>
            <a:custGeom>
              <a:avLst/>
              <a:gdLst/>
              <a:ahLst/>
              <a:cxnLst/>
              <a:rect l="l" t="t" r="r" b="b"/>
              <a:pathLst>
                <a:path w="11793219" h="1330959">
                  <a:moveTo>
                    <a:pt x="10462061" y="665337"/>
                  </a:moveTo>
                  <a:lnTo>
                    <a:pt x="10813299" y="665337"/>
                  </a:lnTo>
                </a:path>
                <a:path w="11793219" h="1330959">
                  <a:moveTo>
                    <a:pt x="10912245" y="665337"/>
                  </a:moveTo>
                  <a:lnTo>
                    <a:pt x="10847715" y="665337"/>
                  </a:lnTo>
                </a:path>
                <a:path w="11793219" h="1330959">
                  <a:moveTo>
                    <a:pt x="10951063" y="665337"/>
                  </a:moveTo>
                  <a:lnTo>
                    <a:pt x="11302301" y="665337"/>
                  </a:lnTo>
                </a:path>
                <a:path w="11793219" h="1330959">
                  <a:moveTo>
                    <a:pt x="11401247" y="665337"/>
                  </a:moveTo>
                  <a:lnTo>
                    <a:pt x="11336717" y="665337"/>
                  </a:lnTo>
                </a:path>
                <a:path w="11793219" h="1330959">
                  <a:moveTo>
                    <a:pt x="11441498" y="665337"/>
                  </a:moveTo>
                  <a:lnTo>
                    <a:pt x="11792736" y="665337"/>
                  </a:lnTo>
                </a:path>
                <a:path w="11793219" h="1330959">
                  <a:moveTo>
                    <a:pt x="11150801" y="1330675"/>
                  </a:moveTo>
                  <a:lnTo>
                    <a:pt x="11150801" y="979437"/>
                  </a:lnTo>
                </a:path>
                <a:path w="11793219" h="1330959">
                  <a:moveTo>
                    <a:pt x="11150801" y="880491"/>
                  </a:moveTo>
                  <a:lnTo>
                    <a:pt x="11150801" y="945020"/>
                  </a:lnTo>
                </a:path>
                <a:path w="11793219" h="1330959">
                  <a:moveTo>
                    <a:pt x="11150801" y="841672"/>
                  </a:moveTo>
                  <a:lnTo>
                    <a:pt x="11150801" y="490434"/>
                  </a:lnTo>
                </a:path>
                <a:path w="11793219" h="1330959">
                  <a:moveTo>
                    <a:pt x="11150801" y="391488"/>
                  </a:moveTo>
                  <a:lnTo>
                    <a:pt x="11150801" y="456022"/>
                  </a:lnTo>
                </a:path>
                <a:path w="11793219" h="1330959">
                  <a:moveTo>
                    <a:pt x="11150801" y="351237"/>
                  </a:moveTo>
                  <a:lnTo>
                    <a:pt x="11150801" y="0"/>
                  </a:lnTo>
                </a:path>
                <a:path w="11793219" h="1330959">
                  <a:moveTo>
                    <a:pt x="0" y="665337"/>
                  </a:moveTo>
                  <a:lnTo>
                    <a:pt x="883991" y="665337"/>
                  </a:lnTo>
                </a:path>
                <a:path w="11793219" h="1330959">
                  <a:moveTo>
                    <a:pt x="1133021" y="665337"/>
                  </a:moveTo>
                  <a:lnTo>
                    <a:pt x="970607" y="665337"/>
                  </a:lnTo>
                </a:path>
                <a:path w="11793219" h="1330959">
                  <a:moveTo>
                    <a:pt x="1234325" y="665337"/>
                  </a:moveTo>
                  <a:lnTo>
                    <a:pt x="2118315" y="665337"/>
                  </a:lnTo>
                </a:path>
                <a:path w="11793219" h="1330959">
                  <a:moveTo>
                    <a:pt x="2367346" y="665337"/>
                  </a:moveTo>
                  <a:lnTo>
                    <a:pt x="2204932" y="665337"/>
                  </a:lnTo>
                </a:path>
                <a:path w="11793219" h="1330959">
                  <a:moveTo>
                    <a:pt x="2465039" y="665337"/>
                  </a:moveTo>
                  <a:lnTo>
                    <a:pt x="3349030" y="665337"/>
                  </a:lnTo>
                </a:path>
                <a:path w="11793219" h="1330959">
                  <a:moveTo>
                    <a:pt x="3598059" y="665337"/>
                  </a:moveTo>
                  <a:lnTo>
                    <a:pt x="3435645" y="665337"/>
                  </a:lnTo>
                </a:path>
                <a:path w="11793219" h="1330959">
                  <a:moveTo>
                    <a:pt x="3699363" y="665337"/>
                  </a:moveTo>
                  <a:lnTo>
                    <a:pt x="4583355" y="665337"/>
                  </a:lnTo>
                </a:path>
                <a:path w="11793219" h="1330959">
                  <a:moveTo>
                    <a:pt x="4832384" y="665337"/>
                  </a:moveTo>
                  <a:lnTo>
                    <a:pt x="4669970" y="665337"/>
                  </a:lnTo>
                </a:path>
                <a:path w="11793219" h="1330959">
                  <a:moveTo>
                    <a:pt x="4966157" y="665337"/>
                  </a:moveTo>
                  <a:lnTo>
                    <a:pt x="5850152" y="665337"/>
                  </a:lnTo>
                </a:path>
                <a:path w="11793219" h="1330959">
                  <a:moveTo>
                    <a:pt x="6099177" y="665337"/>
                  </a:moveTo>
                  <a:lnTo>
                    <a:pt x="5936767" y="665337"/>
                  </a:lnTo>
                </a:path>
                <a:path w="11793219" h="1330959">
                  <a:moveTo>
                    <a:pt x="6200481" y="665337"/>
                  </a:moveTo>
                  <a:lnTo>
                    <a:pt x="7084472" y="665337"/>
                  </a:lnTo>
                </a:path>
                <a:path w="11793219" h="1330959">
                  <a:moveTo>
                    <a:pt x="7333503" y="665337"/>
                  </a:moveTo>
                  <a:lnTo>
                    <a:pt x="7171089" y="665337"/>
                  </a:lnTo>
                </a:path>
                <a:path w="11793219" h="1330959">
                  <a:moveTo>
                    <a:pt x="7431195" y="665337"/>
                  </a:moveTo>
                  <a:lnTo>
                    <a:pt x="8315190" y="665337"/>
                  </a:lnTo>
                </a:path>
                <a:path w="11793219" h="1330959">
                  <a:moveTo>
                    <a:pt x="8564217" y="665337"/>
                  </a:moveTo>
                  <a:lnTo>
                    <a:pt x="8401806" y="665337"/>
                  </a:lnTo>
                </a:path>
                <a:path w="11793219" h="1330959">
                  <a:moveTo>
                    <a:pt x="8665521" y="665337"/>
                  </a:moveTo>
                  <a:lnTo>
                    <a:pt x="9549512" y="665337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5992" y="7828811"/>
              <a:ext cx="12247245" cy="0"/>
            </a:xfrm>
            <a:custGeom>
              <a:avLst/>
              <a:gdLst/>
              <a:ahLst/>
              <a:cxnLst/>
              <a:rect l="l" t="t" r="r" b="b"/>
              <a:pathLst>
                <a:path w="12247244">
                  <a:moveTo>
                    <a:pt x="0" y="0"/>
                  </a:moveTo>
                  <a:lnTo>
                    <a:pt x="12246656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72382" y="3099660"/>
              <a:ext cx="2254250" cy="2254250"/>
            </a:xfrm>
            <a:custGeom>
              <a:avLst/>
              <a:gdLst/>
              <a:ahLst/>
              <a:cxnLst/>
              <a:rect l="l" t="t" r="r" b="b"/>
              <a:pathLst>
                <a:path w="2254250" h="2254250">
                  <a:moveTo>
                    <a:pt x="0" y="2253755"/>
                  </a:moveTo>
                  <a:lnTo>
                    <a:pt x="2253754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306741" y="3508693"/>
              <a:ext cx="668020" cy="200660"/>
            </a:xfrm>
            <a:custGeom>
              <a:avLst/>
              <a:gdLst/>
              <a:ahLst/>
              <a:cxnLst/>
              <a:rect l="l" t="t" r="r" b="b"/>
              <a:pathLst>
                <a:path w="668020" h="200660">
                  <a:moveTo>
                    <a:pt x="667951" y="0"/>
                  </a:moveTo>
                  <a:lnTo>
                    <a:pt x="0" y="0"/>
                  </a:lnTo>
                  <a:lnTo>
                    <a:pt x="0" y="200159"/>
                  </a:lnTo>
                  <a:lnTo>
                    <a:pt x="667951" y="200159"/>
                  </a:lnTo>
                  <a:lnTo>
                    <a:pt x="667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02636" y="3508693"/>
              <a:ext cx="5872480" cy="200660"/>
            </a:xfrm>
            <a:custGeom>
              <a:avLst/>
              <a:gdLst/>
              <a:ahLst/>
              <a:cxnLst/>
              <a:rect l="l" t="t" r="r" b="b"/>
              <a:pathLst>
                <a:path w="5872480" h="200660">
                  <a:moveTo>
                    <a:pt x="5872057" y="0"/>
                  </a:moveTo>
                  <a:lnTo>
                    <a:pt x="5872057" y="0"/>
                  </a:lnTo>
                  <a:lnTo>
                    <a:pt x="5204105" y="0"/>
                  </a:lnTo>
                  <a:lnTo>
                    <a:pt x="5204105" y="200159"/>
                  </a:lnTo>
                  <a:lnTo>
                    <a:pt x="5872057" y="200159"/>
                  </a:lnTo>
                  <a:lnTo>
                    <a:pt x="5872057" y="0"/>
                  </a:lnTo>
                  <a:close/>
                </a:path>
                <a:path w="5872480" h="200660">
                  <a:moveTo>
                    <a:pt x="0" y="0"/>
                  </a:moveTo>
                  <a:lnTo>
                    <a:pt x="0" y="0"/>
                  </a:lnTo>
                  <a:lnTo>
                    <a:pt x="763567" y="0"/>
                  </a:lnTo>
                  <a:lnTo>
                    <a:pt x="763567" y="200159"/>
                  </a:lnTo>
                  <a:lnTo>
                    <a:pt x="0" y="200159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34932" y="3329892"/>
              <a:ext cx="271145" cy="571500"/>
            </a:xfrm>
            <a:custGeom>
              <a:avLst/>
              <a:gdLst/>
              <a:ahLst/>
              <a:cxnLst/>
              <a:rect l="l" t="t" r="r" b="b"/>
              <a:pathLst>
                <a:path w="271145" h="571500">
                  <a:moveTo>
                    <a:pt x="251125" y="0"/>
                  </a:moveTo>
                  <a:lnTo>
                    <a:pt x="19455" y="0"/>
                  </a:lnTo>
                  <a:lnTo>
                    <a:pt x="11898" y="1534"/>
                  </a:lnTo>
                  <a:lnTo>
                    <a:pt x="5712" y="5713"/>
                  </a:lnTo>
                  <a:lnTo>
                    <a:pt x="1534" y="11899"/>
                  </a:lnTo>
                  <a:lnTo>
                    <a:pt x="0" y="19453"/>
                  </a:lnTo>
                  <a:lnTo>
                    <a:pt x="0" y="551620"/>
                  </a:lnTo>
                  <a:lnTo>
                    <a:pt x="1534" y="559175"/>
                  </a:lnTo>
                  <a:lnTo>
                    <a:pt x="5712" y="565360"/>
                  </a:lnTo>
                  <a:lnTo>
                    <a:pt x="11898" y="569539"/>
                  </a:lnTo>
                  <a:lnTo>
                    <a:pt x="19455" y="571074"/>
                  </a:lnTo>
                  <a:lnTo>
                    <a:pt x="251125" y="571074"/>
                  </a:lnTo>
                  <a:lnTo>
                    <a:pt x="258682" y="569539"/>
                  </a:lnTo>
                  <a:lnTo>
                    <a:pt x="264869" y="565360"/>
                  </a:lnTo>
                  <a:lnTo>
                    <a:pt x="269048" y="559175"/>
                  </a:lnTo>
                  <a:lnTo>
                    <a:pt x="270583" y="551620"/>
                  </a:lnTo>
                  <a:lnTo>
                    <a:pt x="270583" y="19453"/>
                  </a:lnTo>
                  <a:lnTo>
                    <a:pt x="269048" y="11899"/>
                  </a:lnTo>
                  <a:lnTo>
                    <a:pt x="264869" y="5713"/>
                  </a:lnTo>
                  <a:lnTo>
                    <a:pt x="258682" y="1534"/>
                  </a:lnTo>
                  <a:lnTo>
                    <a:pt x="251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234932" y="3329892"/>
              <a:ext cx="271145" cy="571500"/>
            </a:xfrm>
            <a:custGeom>
              <a:avLst/>
              <a:gdLst/>
              <a:ahLst/>
              <a:cxnLst/>
              <a:rect l="l" t="t" r="r" b="b"/>
              <a:pathLst>
                <a:path w="271145" h="571500">
                  <a:moveTo>
                    <a:pt x="19455" y="0"/>
                  </a:moveTo>
                  <a:lnTo>
                    <a:pt x="251125" y="0"/>
                  </a:lnTo>
                  <a:lnTo>
                    <a:pt x="258682" y="1534"/>
                  </a:lnTo>
                  <a:lnTo>
                    <a:pt x="264869" y="5713"/>
                  </a:lnTo>
                  <a:lnTo>
                    <a:pt x="269048" y="11899"/>
                  </a:lnTo>
                  <a:lnTo>
                    <a:pt x="270583" y="19453"/>
                  </a:lnTo>
                  <a:lnTo>
                    <a:pt x="270583" y="551620"/>
                  </a:lnTo>
                  <a:lnTo>
                    <a:pt x="269048" y="559175"/>
                  </a:lnTo>
                  <a:lnTo>
                    <a:pt x="264869" y="565360"/>
                  </a:lnTo>
                  <a:lnTo>
                    <a:pt x="258682" y="569539"/>
                  </a:lnTo>
                  <a:lnTo>
                    <a:pt x="251125" y="571074"/>
                  </a:lnTo>
                  <a:lnTo>
                    <a:pt x="19455" y="571074"/>
                  </a:lnTo>
                  <a:lnTo>
                    <a:pt x="11898" y="569539"/>
                  </a:lnTo>
                  <a:lnTo>
                    <a:pt x="5712" y="565360"/>
                  </a:lnTo>
                  <a:lnTo>
                    <a:pt x="1534" y="559175"/>
                  </a:lnTo>
                  <a:lnTo>
                    <a:pt x="0" y="551620"/>
                  </a:lnTo>
                  <a:lnTo>
                    <a:pt x="0" y="19453"/>
                  </a:lnTo>
                  <a:lnTo>
                    <a:pt x="1534" y="11899"/>
                  </a:lnTo>
                  <a:lnTo>
                    <a:pt x="5712" y="5713"/>
                  </a:lnTo>
                  <a:lnTo>
                    <a:pt x="11898" y="1534"/>
                  </a:lnTo>
                  <a:lnTo>
                    <a:pt x="19455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46607" y="3329888"/>
              <a:ext cx="271145" cy="553085"/>
            </a:xfrm>
            <a:custGeom>
              <a:avLst/>
              <a:gdLst/>
              <a:ahLst/>
              <a:cxnLst/>
              <a:rect l="l" t="t" r="r" b="b"/>
              <a:pathLst>
                <a:path w="271145" h="553085">
                  <a:moveTo>
                    <a:pt x="251124" y="0"/>
                  </a:moveTo>
                  <a:lnTo>
                    <a:pt x="19453" y="0"/>
                  </a:lnTo>
                  <a:lnTo>
                    <a:pt x="11897" y="1534"/>
                  </a:lnTo>
                  <a:lnTo>
                    <a:pt x="5712" y="5713"/>
                  </a:lnTo>
                  <a:lnTo>
                    <a:pt x="1534" y="11899"/>
                  </a:lnTo>
                  <a:lnTo>
                    <a:pt x="0" y="19453"/>
                  </a:lnTo>
                  <a:lnTo>
                    <a:pt x="0" y="533501"/>
                  </a:lnTo>
                  <a:lnTo>
                    <a:pt x="1534" y="541055"/>
                  </a:lnTo>
                  <a:lnTo>
                    <a:pt x="5712" y="547240"/>
                  </a:lnTo>
                  <a:lnTo>
                    <a:pt x="11897" y="551420"/>
                  </a:lnTo>
                  <a:lnTo>
                    <a:pt x="19453" y="552955"/>
                  </a:lnTo>
                  <a:lnTo>
                    <a:pt x="251124" y="552955"/>
                  </a:lnTo>
                  <a:lnTo>
                    <a:pt x="258681" y="551420"/>
                  </a:lnTo>
                  <a:lnTo>
                    <a:pt x="264868" y="547240"/>
                  </a:lnTo>
                  <a:lnTo>
                    <a:pt x="269047" y="541055"/>
                  </a:lnTo>
                  <a:lnTo>
                    <a:pt x="270582" y="533501"/>
                  </a:lnTo>
                  <a:lnTo>
                    <a:pt x="270582" y="19453"/>
                  </a:lnTo>
                  <a:lnTo>
                    <a:pt x="269047" y="11899"/>
                  </a:lnTo>
                  <a:lnTo>
                    <a:pt x="264868" y="5713"/>
                  </a:lnTo>
                  <a:lnTo>
                    <a:pt x="258681" y="1534"/>
                  </a:lnTo>
                  <a:lnTo>
                    <a:pt x="251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46607" y="3329888"/>
              <a:ext cx="271145" cy="553085"/>
            </a:xfrm>
            <a:custGeom>
              <a:avLst/>
              <a:gdLst/>
              <a:ahLst/>
              <a:cxnLst/>
              <a:rect l="l" t="t" r="r" b="b"/>
              <a:pathLst>
                <a:path w="271145" h="553085">
                  <a:moveTo>
                    <a:pt x="19453" y="552955"/>
                  </a:moveTo>
                  <a:lnTo>
                    <a:pt x="251124" y="552955"/>
                  </a:lnTo>
                  <a:lnTo>
                    <a:pt x="258681" y="551420"/>
                  </a:lnTo>
                  <a:lnTo>
                    <a:pt x="264868" y="547240"/>
                  </a:lnTo>
                  <a:lnTo>
                    <a:pt x="269047" y="541055"/>
                  </a:lnTo>
                  <a:lnTo>
                    <a:pt x="270582" y="533501"/>
                  </a:lnTo>
                  <a:lnTo>
                    <a:pt x="270582" y="19453"/>
                  </a:lnTo>
                  <a:lnTo>
                    <a:pt x="269047" y="11899"/>
                  </a:lnTo>
                  <a:lnTo>
                    <a:pt x="264868" y="5713"/>
                  </a:lnTo>
                  <a:lnTo>
                    <a:pt x="258681" y="1534"/>
                  </a:lnTo>
                  <a:lnTo>
                    <a:pt x="251124" y="0"/>
                  </a:lnTo>
                  <a:lnTo>
                    <a:pt x="19453" y="0"/>
                  </a:lnTo>
                  <a:lnTo>
                    <a:pt x="11897" y="1534"/>
                  </a:lnTo>
                  <a:lnTo>
                    <a:pt x="5712" y="5713"/>
                  </a:lnTo>
                  <a:lnTo>
                    <a:pt x="1534" y="11899"/>
                  </a:lnTo>
                  <a:lnTo>
                    <a:pt x="0" y="19453"/>
                  </a:lnTo>
                  <a:lnTo>
                    <a:pt x="0" y="533501"/>
                  </a:lnTo>
                  <a:lnTo>
                    <a:pt x="1534" y="541055"/>
                  </a:lnTo>
                  <a:lnTo>
                    <a:pt x="5712" y="547240"/>
                  </a:lnTo>
                  <a:lnTo>
                    <a:pt x="11897" y="551420"/>
                  </a:lnTo>
                  <a:lnTo>
                    <a:pt x="19453" y="552955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96604" y="3361942"/>
              <a:ext cx="340360" cy="550545"/>
            </a:xfrm>
            <a:custGeom>
              <a:avLst/>
              <a:gdLst/>
              <a:ahLst/>
              <a:cxnLst/>
              <a:rect l="l" t="t" r="r" b="b"/>
              <a:pathLst>
                <a:path w="340360" h="550545">
                  <a:moveTo>
                    <a:pt x="9436" y="0"/>
                  </a:moveTo>
                  <a:lnTo>
                    <a:pt x="0" y="550354"/>
                  </a:lnTo>
                  <a:lnTo>
                    <a:pt x="52254" y="547380"/>
                  </a:lnTo>
                  <a:lnTo>
                    <a:pt x="105621" y="544007"/>
                  </a:lnTo>
                  <a:lnTo>
                    <a:pt x="159402" y="540084"/>
                  </a:lnTo>
                  <a:lnTo>
                    <a:pt x="212898" y="535461"/>
                  </a:lnTo>
                  <a:lnTo>
                    <a:pt x="265409" y="529987"/>
                  </a:lnTo>
                  <a:lnTo>
                    <a:pt x="316235" y="523513"/>
                  </a:lnTo>
                  <a:lnTo>
                    <a:pt x="326775" y="479105"/>
                  </a:lnTo>
                  <a:lnTo>
                    <a:pt x="331314" y="431279"/>
                  </a:lnTo>
                  <a:lnTo>
                    <a:pt x="335099" y="372273"/>
                  </a:lnTo>
                  <a:lnTo>
                    <a:pt x="337927" y="306511"/>
                  </a:lnTo>
                  <a:lnTo>
                    <a:pt x="339599" y="238420"/>
                  </a:lnTo>
                  <a:lnTo>
                    <a:pt x="339912" y="172424"/>
                  </a:lnTo>
                  <a:lnTo>
                    <a:pt x="338667" y="112949"/>
                  </a:lnTo>
                  <a:lnTo>
                    <a:pt x="335662" y="64420"/>
                  </a:lnTo>
                  <a:lnTo>
                    <a:pt x="330696" y="31263"/>
                  </a:lnTo>
                  <a:lnTo>
                    <a:pt x="323568" y="17903"/>
                  </a:lnTo>
                  <a:lnTo>
                    <a:pt x="94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96604" y="3361942"/>
              <a:ext cx="340360" cy="550545"/>
            </a:xfrm>
            <a:custGeom>
              <a:avLst/>
              <a:gdLst/>
              <a:ahLst/>
              <a:cxnLst/>
              <a:rect l="l" t="t" r="r" b="b"/>
              <a:pathLst>
                <a:path w="340360" h="550545">
                  <a:moveTo>
                    <a:pt x="323568" y="17903"/>
                  </a:moveTo>
                  <a:lnTo>
                    <a:pt x="9436" y="0"/>
                  </a:lnTo>
                  <a:lnTo>
                    <a:pt x="0" y="550354"/>
                  </a:lnTo>
                  <a:lnTo>
                    <a:pt x="52254" y="547380"/>
                  </a:lnTo>
                  <a:lnTo>
                    <a:pt x="105621" y="544007"/>
                  </a:lnTo>
                  <a:lnTo>
                    <a:pt x="159402" y="540084"/>
                  </a:lnTo>
                  <a:lnTo>
                    <a:pt x="212898" y="535461"/>
                  </a:lnTo>
                  <a:lnTo>
                    <a:pt x="265409" y="529987"/>
                  </a:lnTo>
                  <a:lnTo>
                    <a:pt x="316235" y="523513"/>
                  </a:lnTo>
                  <a:lnTo>
                    <a:pt x="326775" y="479105"/>
                  </a:lnTo>
                  <a:lnTo>
                    <a:pt x="331314" y="431279"/>
                  </a:lnTo>
                  <a:lnTo>
                    <a:pt x="335099" y="372273"/>
                  </a:lnTo>
                  <a:lnTo>
                    <a:pt x="337927" y="306511"/>
                  </a:lnTo>
                  <a:lnTo>
                    <a:pt x="339599" y="238420"/>
                  </a:lnTo>
                  <a:lnTo>
                    <a:pt x="339912" y="172424"/>
                  </a:lnTo>
                  <a:lnTo>
                    <a:pt x="338667" y="112949"/>
                  </a:lnTo>
                  <a:lnTo>
                    <a:pt x="335662" y="64420"/>
                  </a:lnTo>
                  <a:lnTo>
                    <a:pt x="330696" y="31263"/>
                  </a:lnTo>
                  <a:lnTo>
                    <a:pt x="323568" y="17903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22043" y="3449916"/>
              <a:ext cx="52705" cy="318135"/>
            </a:xfrm>
            <a:custGeom>
              <a:avLst/>
              <a:gdLst/>
              <a:ahLst/>
              <a:cxnLst/>
              <a:rect l="l" t="t" r="r" b="b"/>
              <a:pathLst>
                <a:path w="52704" h="318135">
                  <a:moveTo>
                    <a:pt x="52650" y="0"/>
                  </a:moveTo>
                  <a:lnTo>
                    <a:pt x="0" y="0"/>
                  </a:lnTo>
                  <a:lnTo>
                    <a:pt x="0" y="317717"/>
                  </a:lnTo>
                  <a:lnTo>
                    <a:pt x="52650" y="317717"/>
                  </a:lnTo>
                  <a:lnTo>
                    <a:pt x="52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22043" y="3449916"/>
              <a:ext cx="52705" cy="318135"/>
            </a:xfrm>
            <a:custGeom>
              <a:avLst/>
              <a:gdLst/>
              <a:ahLst/>
              <a:cxnLst/>
              <a:rect l="l" t="t" r="r" b="b"/>
              <a:pathLst>
                <a:path w="52704" h="318135">
                  <a:moveTo>
                    <a:pt x="52650" y="0"/>
                  </a:moveTo>
                  <a:lnTo>
                    <a:pt x="0" y="0"/>
                  </a:lnTo>
                  <a:lnTo>
                    <a:pt x="0" y="317717"/>
                  </a:lnTo>
                  <a:lnTo>
                    <a:pt x="52650" y="317717"/>
                  </a:lnTo>
                  <a:lnTo>
                    <a:pt x="5265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4569" y="3558306"/>
              <a:ext cx="100004" cy="100004"/>
            </a:xfrm>
            <a:prstGeom prst="rect">
              <a:avLst/>
            </a:prstGeom>
          </p:spPr>
        </p:pic>
        <p:pic>
          <p:nvPicPr>
            <p:cNvPr id="52" name="object 5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10085" y="3558306"/>
              <a:ext cx="100004" cy="100004"/>
            </a:xfrm>
            <a:prstGeom prst="rect">
              <a:avLst/>
            </a:prstGeom>
          </p:spPr>
        </p:pic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65095" y="3608096"/>
              <a:ext cx="9710420" cy="0"/>
            </a:xfrm>
            <a:custGeom>
              <a:avLst/>
              <a:gdLst/>
              <a:ahLst/>
              <a:cxnLst/>
              <a:rect l="l" t="t" r="r" b="b"/>
              <a:pathLst>
                <a:path w="9710420">
                  <a:moveTo>
                    <a:pt x="0" y="0"/>
                  </a:moveTo>
                  <a:lnTo>
                    <a:pt x="898855" y="0"/>
                  </a:lnTo>
                </a:path>
                <a:path w="9710420">
                  <a:moveTo>
                    <a:pt x="1152072" y="0"/>
                  </a:moveTo>
                  <a:lnTo>
                    <a:pt x="986929" y="0"/>
                  </a:lnTo>
                </a:path>
                <a:path w="9710420">
                  <a:moveTo>
                    <a:pt x="1255078" y="0"/>
                  </a:moveTo>
                  <a:lnTo>
                    <a:pt x="2153937" y="0"/>
                  </a:lnTo>
                </a:path>
                <a:path w="9710420">
                  <a:moveTo>
                    <a:pt x="2407155" y="0"/>
                  </a:moveTo>
                  <a:lnTo>
                    <a:pt x="2242008" y="0"/>
                  </a:lnTo>
                </a:path>
                <a:path w="9710420">
                  <a:moveTo>
                    <a:pt x="2506489" y="0"/>
                  </a:moveTo>
                  <a:lnTo>
                    <a:pt x="3405348" y="0"/>
                  </a:lnTo>
                </a:path>
                <a:path w="9710420">
                  <a:moveTo>
                    <a:pt x="3658565" y="0"/>
                  </a:moveTo>
                  <a:lnTo>
                    <a:pt x="3493419" y="0"/>
                  </a:lnTo>
                </a:path>
                <a:path w="9710420">
                  <a:moveTo>
                    <a:pt x="3761572" y="0"/>
                  </a:moveTo>
                  <a:lnTo>
                    <a:pt x="4660427" y="0"/>
                  </a:lnTo>
                </a:path>
                <a:path w="9710420">
                  <a:moveTo>
                    <a:pt x="4913643" y="0"/>
                  </a:moveTo>
                  <a:lnTo>
                    <a:pt x="4748500" y="0"/>
                  </a:lnTo>
                </a:path>
                <a:path w="9710420">
                  <a:moveTo>
                    <a:pt x="5049669" y="0"/>
                  </a:moveTo>
                  <a:lnTo>
                    <a:pt x="5948525" y="0"/>
                  </a:lnTo>
                </a:path>
                <a:path w="9710420">
                  <a:moveTo>
                    <a:pt x="6201741" y="0"/>
                  </a:moveTo>
                  <a:lnTo>
                    <a:pt x="6036599" y="0"/>
                  </a:lnTo>
                </a:path>
                <a:path w="9710420">
                  <a:moveTo>
                    <a:pt x="6304748" y="0"/>
                  </a:moveTo>
                  <a:lnTo>
                    <a:pt x="7203607" y="0"/>
                  </a:lnTo>
                </a:path>
                <a:path w="9710420">
                  <a:moveTo>
                    <a:pt x="7456824" y="0"/>
                  </a:moveTo>
                  <a:lnTo>
                    <a:pt x="7291678" y="0"/>
                  </a:lnTo>
                </a:path>
                <a:path w="9710420">
                  <a:moveTo>
                    <a:pt x="7556159" y="0"/>
                  </a:moveTo>
                  <a:lnTo>
                    <a:pt x="8455018" y="0"/>
                  </a:lnTo>
                </a:path>
                <a:path w="9710420">
                  <a:moveTo>
                    <a:pt x="8708235" y="0"/>
                  </a:moveTo>
                  <a:lnTo>
                    <a:pt x="8543088" y="0"/>
                  </a:lnTo>
                </a:path>
                <a:path w="9710420">
                  <a:moveTo>
                    <a:pt x="8811242" y="0"/>
                  </a:moveTo>
                  <a:lnTo>
                    <a:pt x="9710097" y="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76493" y="3560360"/>
              <a:ext cx="1786255" cy="1763395"/>
            </a:xfrm>
            <a:custGeom>
              <a:avLst/>
              <a:gdLst/>
              <a:ahLst/>
              <a:cxnLst/>
              <a:rect l="l" t="t" r="r" b="b"/>
              <a:pathLst>
                <a:path w="1786254" h="1763395">
                  <a:moveTo>
                    <a:pt x="1692381" y="1762923"/>
                  </a:moveTo>
                  <a:lnTo>
                    <a:pt x="1692381" y="96043"/>
                  </a:lnTo>
                  <a:lnTo>
                    <a:pt x="0" y="96353"/>
                  </a:lnTo>
                </a:path>
                <a:path w="1786254" h="1763395">
                  <a:moveTo>
                    <a:pt x="1786003" y="1762523"/>
                  </a:moveTo>
                  <a:lnTo>
                    <a:pt x="1786003" y="0"/>
                  </a:lnTo>
                  <a:lnTo>
                    <a:pt x="3178" y="2007"/>
                  </a:lnTo>
                </a:path>
              </a:pathLst>
            </a:custGeom>
            <a:ln w="7199">
              <a:solidFill>
                <a:srgbClr val="AF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67631" y="3175826"/>
              <a:ext cx="10591800" cy="4998720"/>
            </a:xfrm>
            <a:custGeom>
              <a:avLst/>
              <a:gdLst/>
              <a:ahLst/>
              <a:cxnLst/>
              <a:rect l="l" t="t" r="r" b="b"/>
              <a:pathLst>
                <a:path w="10591800" h="4998720">
                  <a:moveTo>
                    <a:pt x="9709146" y="4998192"/>
                  </a:moveTo>
                  <a:lnTo>
                    <a:pt x="9709146" y="883382"/>
                  </a:lnTo>
                  <a:lnTo>
                    <a:pt x="882629" y="883382"/>
                  </a:lnTo>
                </a:path>
                <a:path w="10591800" h="4998720">
                  <a:moveTo>
                    <a:pt x="10591775" y="4987076"/>
                  </a:moveTo>
                  <a:lnTo>
                    <a:pt x="10591775" y="0"/>
                  </a:lnTo>
                  <a:lnTo>
                    <a:pt x="0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52461" y="8144741"/>
              <a:ext cx="327025" cy="327025"/>
            </a:xfrm>
            <a:custGeom>
              <a:avLst/>
              <a:gdLst/>
              <a:ahLst/>
              <a:cxnLst/>
              <a:rect l="l" t="t" r="r" b="b"/>
              <a:pathLst>
                <a:path w="327025" h="327025">
                  <a:moveTo>
                    <a:pt x="163512" y="0"/>
                  </a:moveTo>
                  <a:lnTo>
                    <a:pt x="206980" y="5840"/>
                  </a:lnTo>
                  <a:lnTo>
                    <a:pt x="246040" y="22324"/>
                  </a:lnTo>
                  <a:lnTo>
                    <a:pt x="279133" y="47891"/>
                  </a:lnTo>
                  <a:lnTo>
                    <a:pt x="304700" y="80984"/>
                  </a:lnTo>
                  <a:lnTo>
                    <a:pt x="321184" y="120044"/>
                  </a:lnTo>
                  <a:lnTo>
                    <a:pt x="327025" y="163512"/>
                  </a:lnTo>
                  <a:lnTo>
                    <a:pt x="321184" y="206980"/>
                  </a:lnTo>
                  <a:lnTo>
                    <a:pt x="304700" y="246040"/>
                  </a:lnTo>
                  <a:lnTo>
                    <a:pt x="279133" y="279132"/>
                  </a:lnTo>
                  <a:lnTo>
                    <a:pt x="246040" y="304699"/>
                  </a:lnTo>
                  <a:lnTo>
                    <a:pt x="206980" y="321183"/>
                  </a:lnTo>
                  <a:lnTo>
                    <a:pt x="163512" y="327023"/>
                  </a:lnTo>
                  <a:lnTo>
                    <a:pt x="120044" y="321183"/>
                  </a:lnTo>
                  <a:lnTo>
                    <a:pt x="80984" y="304699"/>
                  </a:lnTo>
                  <a:lnTo>
                    <a:pt x="47891" y="279132"/>
                  </a:lnTo>
                  <a:lnTo>
                    <a:pt x="22324" y="246040"/>
                  </a:lnTo>
                  <a:lnTo>
                    <a:pt x="5840" y="206980"/>
                  </a:lnTo>
                  <a:lnTo>
                    <a:pt x="0" y="163512"/>
                  </a:lnTo>
                  <a:lnTo>
                    <a:pt x="5840" y="120044"/>
                  </a:lnTo>
                  <a:lnTo>
                    <a:pt x="22324" y="80984"/>
                  </a:lnTo>
                  <a:lnTo>
                    <a:pt x="47891" y="47891"/>
                  </a:lnTo>
                  <a:lnTo>
                    <a:pt x="80984" y="22324"/>
                  </a:lnTo>
                  <a:lnTo>
                    <a:pt x="120044" y="5840"/>
                  </a:lnTo>
                  <a:lnTo>
                    <a:pt x="163512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530715" y="8802679"/>
            <a:ext cx="10756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509856" y="4167175"/>
            <a:ext cx="11626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600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51616"/>
                </a:solidFill>
                <a:latin typeface="Arial"/>
                <a:cs typeface="Arial"/>
              </a:rPr>
              <a:t>(TOP)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57279" y="8802679"/>
            <a:ext cx="12979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6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0" name="object 60"/>
          <p:cNvGrpSpPr>
            <a:grpSpLocks noGrp="1" noUngrp="1" noRot="1" noMove="1" noResize="1"/>
          </p:cNvGrpSpPr>
          <p:nvPr/>
        </p:nvGrpSpPr>
        <p:grpSpPr>
          <a:xfrm>
            <a:off x="442399" y="1572339"/>
            <a:ext cx="14406244" cy="7180580"/>
            <a:chOff x="442399" y="1572339"/>
            <a:chExt cx="14406244" cy="7180580"/>
          </a:xfrm>
        </p:grpSpPr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19927" y="8025554"/>
              <a:ext cx="1729739" cy="560705"/>
            </a:xfrm>
            <a:custGeom>
              <a:avLst/>
              <a:gdLst/>
              <a:ahLst/>
              <a:cxnLst/>
              <a:rect l="l" t="t" r="r" b="b"/>
              <a:pathLst>
                <a:path w="1729740" h="560704">
                  <a:moveTo>
                    <a:pt x="0" y="0"/>
                  </a:moveTo>
                  <a:lnTo>
                    <a:pt x="1673228" y="0"/>
                  </a:lnTo>
                </a:path>
                <a:path w="1729740" h="560704">
                  <a:moveTo>
                    <a:pt x="0" y="560391"/>
                  </a:moveTo>
                  <a:lnTo>
                    <a:pt x="1673228" y="560391"/>
                  </a:lnTo>
                </a:path>
                <a:path w="1729740" h="560704">
                  <a:moveTo>
                    <a:pt x="69846" y="114300"/>
                  </a:moveTo>
                  <a:lnTo>
                    <a:pt x="1729576" y="114300"/>
                  </a:lnTo>
                </a:path>
                <a:path w="1729740" h="560704">
                  <a:moveTo>
                    <a:pt x="69846" y="446087"/>
                  </a:moveTo>
                  <a:lnTo>
                    <a:pt x="1729576" y="446087"/>
                  </a:lnTo>
                </a:path>
              </a:pathLst>
            </a:custGeom>
            <a:ln w="7199">
              <a:solidFill>
                <a:srgbClr val="AF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6209" y="8748575"/>
              <a:ext cx="12852400" cy="0"/>
            </a:xfrm>
            <a:custGeom>
              <a:avLst/>
              <a:gdLst/>
              <a:ahLst/>
              <a:cxnLst/>
              <a:rect l="l" t="t" r="r" b="b"/>
              <a:pathLst>
                <a:path w="12852400">
                  <a:moveTo>
                    <a:pt x="0" y="0"/>
                  </a:moveTo>
                  <a:lnTo>
                    <a:pt x="12852233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91413" y="2672082"/>
              <a:ext cx="1829329" cy="60337"/>
            </a:xfrm>
            <a:prstGeom prst="rect">
              <a:avLst/>
            </a:prstGeom>
          </p:spPr>
        </p:pic>
        <p:pic>
          <p:nvPicPr>
            <p:cNvPr id="64" name="object 6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07827" y="2463173"/>
              <a:ext cx="240324" cy="269392"/>
            </a:xfrm>
            <a:prstGeom prst="rect">
              <a:avLst/>
            </a:prstGeom>
          </p:spPr>
        </p:pic>
        <p:pic>
          <p:nvPicPr>
            <p:cNvPr id="65" name="object 6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61304" y="1572339"/>
              <a:ext cx="2166160" cy="1160226"/>
            </a:xfrm>
            <a:prstGeom prst="rect">
              <a:avLst/>
            </a:prstGeom>
          </p:spPr>
        </p:pic>
        <p:pic>
          <p:nvPicPr>
            <p:cNvPr id="66" name="object 6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85752" y="2464085"/>
              <a:ext cx="1088273" cy="307111"/>
            </a:xfrm>
            <a:prstGeom prst="rect">
              <a:avLst/>
            </a:prstGeom>
          </p:spPr>
        </p:pic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00115" y="2514820"/>
              <a:ext cx="1061720" cy="241300"/>
            </a:xfrm>
            <a:custGeom>
              <a:avLst/>
              <a:gdLst/>
              <a:ahLst/>
              <a:cxnLst/>
              <a:rect l="l" t="t" r="r" b="b"/>
              <a:pathLst>
                <a:path w="1061720" h="241300">
                  <a:moveTo>
                    <a:pt x="1061189" y="106771"/>
                  </a:moveTo>
                  <a:lnTo>
                    <a:pt x="1057192" y="160022"/>
                  </a:lnTo>
                  <a:lnTo>
                    <a:pt x="1043193" y="211272"/>
                  </a:lnTo>
                  <a:lnTo>
                    <a:pt x="993012" y="212726"/>
                  </a:lnTo>
                  <a:lnTo>
                    <a:pt x="942519" y="214245"/>
                  </a:lnTo>
                  <a:lnTo>
                    <a:pt x="891752" y="215823"/>
                  </a:lnTo>
                  <a:lnTo>
                    <a:pt x="840750" y="217450"/>
                  </a:lnTo>
                  <a:lnTo>
                    <a:pt x="789553" y="219117"/>
                  </a:lnTo>
                  <a:lnTo>
                    <a:pt x="738199" y="220818"/>
                  </a:lnTo>
                  <a:lnTo>
                    <a:pt x="686728" y="222543"/>
                  </a:lnTo>
                  <a:lnTo>
                    <a:pt x="635179" y="224285"/>
                  </a:lnTo>
                  <a:lnTo>
                    <a:pt x="583591" y="226035"/>
                  </a:lnTo>
                  <a:lnTo>
                    <a:pt x="532003" y="227785"/>
                  </a:lnTo>
                  <a:lnTo>
                    <a:pt x="480454" y="229527"/>
                  </a:lnTo>
                  <a:lnTo>
                    <a:pt x="428984" y="231253"/>
                  </a:lnTo>
                  <a:lnTo>
                    <a:pt x="377630" y="232953"/>
                  </a:lnTo>
                  <a:lnTo>
                    <a:pt x="326433" y="234621"/>
                  </a:lnTo>
                  <a:lnTo>
                    <a:pt x="275431" y="236248"/>
                  </a:lnTo>
                  <a:lnTo>
                    <a:pt x="224664" y="237825"/>
                  </a:lnTo>
                  <a:lnTo>
                    <a:pt x="174171" y="239345"/>
                  </a:lnTo>
                  <a:lnTo>
                    <a:pt x="123990" y="240799"/>
                  </a:lnTo>
                  <a:lnTo>
                    <a:pt x="88574" y="233779"/>
                  </a:lnTo>
                  <a:lnTo>
                    <a:pt x="56676" y="215317"/>
                  </a:lnTo>
                  <a:lnTo>
                    <a:pt x="30086" y="187837"/>
                  </a:lnTo>
                  <a:lnTo>
                    <a:pt x="10597" y="153763"/>
                  </a:lnTo>
                  <a:lnTo>
                    <a:pt x="0" y="115518"/>
                  </a:lnTo>
                  <a:lnTo>
                    <a:pt x="85" y="75527"/>
                  </a:lnTo>
                  <a:lnTo>
                    <a:pt x="12646" y="36213"/>
                  </a:lnTo>
                  <a:lnTo>
                    <a:pt x="39473" y="0"/>
                  </a:lnTo>
                </a:path>
              </a:pathLst>
            </a:custGeom>
            <a:ln w="54000">
              <a:solidFill>
                <a:srgbClr val="D7B9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891757" y="2548106"/>
            <a:ext cx="45465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BD9D58"/>
                </a:solidFill>
                <a:latin typeface="Arial"/>
                <a:cs typeface="Arial"/>
              </a:rPr>
              <a:t>V.Ryan</a:t>
            </a:r>
            <a:r>
              <a:rPr sz="500" spc="5" dirty="0">
                <a:solidFill>
                  <a:srgbClr val="BD9D58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BD9D58"/>
                </a:solidFill>
                <a:latin typeface="Arial"/>
                <a:cs typeface="Arial"/>
              </a:rPr>
              <a:t>©</a:t>
            </a:r>
            <a:r>
              <a:rPr sz="500" spc="5" dirty="0">
                <a:solidFill>
                  <a:srgbClr val="BD9D58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BD9D58"/>
                </a:solidFill>
                <a:latin typeface="Arial"/>
                <a:cs typeface="Arial"/>
              </a:rPr>
              <a:t>2022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69" name="object 69"/>
          <p:cNvGrpSpPr>
            <a:grpSpLocks noGrp="1" noUngrp="1" noRot="1" noMove="1" noResize="1"/>
          </p:cNvGrpSpPr>
          <p:nvPr/>
        </p:nvGrpSpPr>
        <p:grpSpPr>
          <a:xfrm>
            <a:off x="13593481" y="1586660"/>
            <a:ext cx="1254760" cy="1105535"/>
            <a:chOff x="13593481" y="1586660"/>
            <a:chExt cx="1254760" cy="1105535"/>
          </a:xfrm>
        </p:grpSpPr>
        <p:pic>
          <p:nvPicPr>
            <p:cNvPr id="70" name="object 7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29209" y="2577506"/>
              <a:ext cx="18943" cy="114313"/>
            </a:xfrm>
            <a:prstGeom prst="rect">
              <a:avLst/>
            </a:prstGeom>
          </p:spPr>
        </p:pic>
        <p:pic>
          <p:nvPicPr>
            <p:cNvPr id="71" name="object 7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93481" y="1586660"/>
              <a:ext cx="419276" cy="51210"/>
            </a:xfrm>
            <a:prstGeom prst="rect">
              <a:avLst/>
            </a:prstGeom>
          </p:spPr>
        </p:pic>
      </p:grpSp>
      <p:sp>
        <p:nvSpPr>
          <p:cNvPr id="72" name="object 7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29661" y="1564747"/>
            <a:ext cx="3575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i="1" dirty="0">
                <a:solidFill>
                  <a:srgbClr val="676767"/>
                </a:solidFill>
                <a:latin typeface="Freestyle Script"/>
                <a:cs typeface="Freestyle Script"/>
              </a:rPr>
              <a:t>Ryan</a:t>
            </a:r>
            <a:r>
              <a:rPr sz="350" i="1" spc="15" dirty="0">
                <a:solidFill>
                  <a:srgbClr val="676767"/>
                </a:solidFill>
                <a:latin typeface="Freestyle Script"/>
                <a:cs typeface="Freestyle Script"/>
              </a:rPr>
              <a:t> </a:t>
            </a:r>
            <a:r>
              <a:rPr sz="350" i="1" dirty="0">
                <a:solidFill>
                  <a:srgbClr val="676767"/>
                </a:solidFill>
                <a:latin typeface="Freestyle Script"/>
                <a:cs typeface="Freestyle Script"/>
              </a:rPr>
              <a:t>-</a:t>
            </a:r>
            <a:r>
              <a:rPr sz="350" i="1" spc="20" dirty="0">
                <a:solidFill>
                  <a:srgbClr val="676767"/>
                </a:solidFill>
                <a:latin typeface="Freestyle Script"/>
                <a:cs typeface="Freestyle Script"/>
              </a:rPr>
              <a:t> </a:t>
            </a:r>
            <a:r>
              <a:rPr sz="350" i="1" dirty="0">
                <a:solidFill>
                  <a:srgbClr val="676767"/>
                </a:solidFill>
                <a:latin typeface="Freestyle Script"/>
                <a:cs typeface="Freestyle Script"/>
              </a:rPr>
              <a:t>Est</a:t>
            </a:r>
            <a:r>
              <a:rPr sz="350" i="1" spc="15" dirty="0">
                <a:solidFill>
                  <a:srgbClr val="676767"/>
                </a:solidFill>
                <a:latin typeface="Freestyle Script"/>
                <a:cs typeface="Freestyle Script"/>
              </a:rPr>
              <a:t> </a:t>
            </a:r>
            <a:r>
              <a:rPr sz="350" i="1" dirty="0">
                <a:solidFill>
                  <a:srgbClr val="676767"/>
                </a:solidFill>
                <a:latin typeface="Freestyle Script"/>
                <a:cs typeface="Freestyle Script"/>
              </a:rPr>
              <a:t>Keighley</a:t>
            </a:r>
            <a:r>
              <a:rPr sz="350" i="1" spc="20" dirty="0">
                <a:solidFill>
                  <a:srgbClr val="676767"/>
                </a:solidFill>
                <a:latin typeface="Freestyle Script"/>
                <a:cs typeface="Freestyle Script"/>
              </a:rPr>
              <a:t> </a:t>
            </a:r>
            <a:r>
              <a:rPr sz="350" i="1" spc="-20" dirty="0">
                <a:solidFill>
                  <a:srgbClr val="676767"/>
                </a:solidFill>
                <a:latin typeface="Freestyle Script"/>
                <a:cs typeface="Freestyle Script"/>
              </a:rPr>
              <a:t>1837</a:t>
            </a:r>
            <a:endParaRPr sz="350">
              <a:latin typeface="Freestyle Script"/>
              <a:cs typeface="Freestyle Script"/>
            </a:endParaRPr>
          </a:p>
        </p:txBody>
      </p:sp>
      <p:sp>
        <p:nvSpPr>
          <p:cNvPr id="73" name="object 7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86951" y="1503144"/>
            <a:ext cx="840867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THIRD</a:t>
            </a:r>
            <a:r>
              <a:rPr sz="14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ORTHOGRAPHIC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COPING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151616"/>
                </a:solidFill>
                <a:latin typeface="Arial"/>
                <a:cs typeface="Arial"/>
              </a:rPr>
              <a:t>SAW.</a:t>
            </a:r>
            <a:r>
              <a:rPr sz="1400" b="1" spc="-5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400" b="1" spc="3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EIGHT</a:t>
            </a:r>
            <a:endParaRPr sz="1400">
              <a:latin typeface="Arial"/>
              <a:cs typeface="Arial"/>
            </a:endParaRPr>
          </a:p>
          <a:p>
            <a:pPr marL="403225" marR="91440" indent="-304800">
              <a:lnSpc>
                <a:spcPts val="1560"/>
              </a:lnSpc>
              <a:spcBef>
                <a:spcPts val="95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DIMENSIONS</a:t>
            </a:r>
            <a:r>
              <a:rPr sz="14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ACROSS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THREE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VIEWS.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(You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ware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advised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study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handle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coping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saw) Take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dimensions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 copying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saw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given to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study.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08544" y="8403676"/>
            <a:ext cx="5365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AFB0B0"/>
                </a:solidFill>
                <a:latin typeface="Arial"/>
                <a:cs typeface="Arial"/>
              </a:rPr>
              <a:t>V.Ryan </a:t>
            </a:r>
            <a:r>
              <a:rPr sz="600" dirty="0">
                <a:solidFill>
                  <a:srgbClr val="AFB0B0"/>
                </a:solidFill>
                <a:latin typeface="Arial"/>
                <a:cs typeface="Arial"/>
              </a:rPr>
              <a:t>©</a:t>
            </a:r>
            <a:r>
              <a:rPr sz="600" spc="-5" dirty="0">
                <a:solidFill>
                  <a:srgbClr val="AFB0B0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AFB0B0"/>
                </a:solidFill>
                <a:latin typeface="Arial"/>
                <a:cs typeface="Arial"/>
              </a:rPr>
              <a:t>2023</a:t>
            </a:r>
            <a:endParaRPr sz="600">
              <a:latin typeface="Arial"/>
              <a:cs typeface="Arial"/>
            </a:endParaRPr>
          </a:p>
        </p:txBody>
      </p:sp>
      <p:sp>
        <p:nvSpPr>
          <p:cNvPr id="75" name="object 7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1481" y="8599354"/>
            <a:ext cx="6819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51616"/>
                </a:solidFill>
                <a:latin typeface="Arial"/>
                <a:cs typeface="Arial"/>
              </a:rPr>
              <a:t>BASE </a:t>
            </a:r>
            <a:r>
              <a:rPr sz="1000" spc="-20" dirty="0">
                <a:solidFill>
                  <a:srgbClr val="151616"/>
                </a:solidFill>
                <a:latin typeface="Arial"/>
                <a:cs typeface="Arial"/>
              </a:rPr>
              <a:t>LINE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6" name="object 76"/>
          <p:cNvGrpSpPr>
            <a:grpSpLocks noGrp="1" noUngrp="1" noRot="1" noMove="1" noResize="1"/>
          </p:cNvGrpSpPr>
          <p:nvPr/>
        </p:nvGrpSpPr>
        <p:grpSpPr>
          <a:xfrm>
            <a:off x="444628" y="1763855"/>
            <a:ext cx="14071600" cy="8260080"/>
            <a:chOff x="444628" y="1763855"/>
            <a:chExt cx="14071600" cy="8260080"/>
          </a:xfrm>
        </p:grpSpPr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97076" y="9270594"/>
              <a:ext cx="1914525" cy="748665"/>
            </a:xfrm>
            <a:custGeom>
              <a:avLst/>
              <a:gdLst/>
              <a:ahLst/>
              <a:cxnLst/>
              <a:rect l="l" t="t" r="r" b="b"/>
              <a:pathLst>
                <a:path w="1914525" h="748665">
                  <a:moveTo>
                    <a:pt x="374309" y="0"/>
                  </a:moveTo>
                  <a:lnTo>
                    <a:pt x="421262" y="2916"/>
                  </a:lnTo>
                  <a:lnTo>
                    <a:pt x="466474" y="11431"/>
                  </a:lnTo>
                  <a:lnTo>
                    <a:pt x="509596" y="25195"/>
                  </a:lnTo>
                  <a:lnTo>
                    <a:pt x="550275" y="43855"/>
                  </a:lnTo>
                  <a:lnTo>
                    <a:pt x="588161" y="67063"/>
                  </a:lnTo>
                  <a:lnTo>
                    <a:pt x="622904" y="94466"/>
                  </a:lnTo>
                  <a:lnTo>
                    <a:pt x="654153" y="125715"/>
                  </a:lnTo>
                  <a:lnTo>
                    <a:pt x="681556" y="160457"/>
                  </a:lnTo>
                  <a:lnTo>
                    <a:pt x="704764" y="198344"/>
                  </a:lnTo>
                  <a:lnTo>
                    <a:pt x="723425" y="239023"/>
                  </a:lnTo>
                  <a:lnTo>
                    <a:pt x="737188" y="282144"/>
                  </a:lnTo>
                  <a:lnTo>
                    <a:pt x="745704" y="327356"/>
                  </a:lnTo>
                  <a:lnTo>
                    <a:pt x="748620" y="374309"/>
                  </a:lnTo>
                  <a:lnTo>
                    <a:pt x="745704" y="421262"/>
                  </a:lnTo>
                  <a:lnTo>
                    <a:pt x="737188" y="466474"/>
                  </a:lnTo>
                  <a:lnTo>
                    <a:pt x="723425" y="509595"/>
                  </a:lnTo>
                  <a:lnTo>
                    <a:pt x="704764" y="550275"/>
                  </a:lnTo>
                  <a:lnTo>
                    <a:pt x="681556" y="588161"/>
                  </a:lnTo>
                  <a:lnTo>
                    <a:pt x="654153" y="622904"/>
                  </a:lnTo>
                  <a:lnTo>
                    <a:pt x="622904" y="654152"/>
                  </a:lnTo>
                  <a:lnTo>
                    <a:pt x="588161" y="681555"/>
                  </a:lnTo>
                  <a:lnTo>
                    <a:pt x="550275" y="704763"/>
                  </a:lnTo>
                  <a:lnTo>
                    <a:pt x="509596" y="723424"/>
                  </a:lnTo>
                  <a:lnTo>
                    <a:pt x="466474" y="737187"/>
                  </a:lnTo>
                  <a:lnTo>
                    <a:pt x="421262" y="745702"/>
                  </a:lnTo>
                  <a:lnTo>
                    <a:pt x="374309" y="748619"/>
                  </a:lnTo>
                  <a:lnTo>
                    <a:pt x="327357" y="745702"/>
                  </a:lnTo>
                  <a:lnTo>
                    <a:pt x="282144" y="737187"/>
                  </a:lnTo>
                  <a:lnTo>
                    <a:pt x="239023" y="723424"/>
                  </a:lnTo>
                  <a:lnTo>
                    <a:pt x="198344" y="704763"/>
                  </a:lnTo>
                  <a:lnTo>
                    <a:pt x="160458" y="681555"/>
                  </a:lnTo>
                  <a:lnTo>
                    <a:pt x="125715" y="654152"/>
                  </a:lnTo>
                  <a:lnTo>
                    <a:pt x="94467" y="622904"/>
                  </a:lnTo>
                  <a:lnTo>
                    <a:pt x="67063" y="588161"/>
                  </a:lnTo>
                  <a:lnTo>
                    <a:pt x="43856" y="550275"/>
                  </a:lnTo>
                  <a:lnTo>
                    <a:pt x="25195" y="509595"/>
                  </a:lnTo>
                  <a:lnTo>
                    <a:pt x="11431" y="466474"/>
                  </a:lnTo>
                  <a:lnTo>
                    <a:pt x="2916" y="421262"/>
                  </a:lnTo>
                  <a:lnTo>
                    <a:pt x="0" y="374309"/>
                  </a:lnTo>
                  <a:lnTo>
                    <a:pt x="2916" y="327356"/>
                  </a:lnTo>
                  <a:lnTo>
                    <a:pt x="11431" y="282144"/>
                  </a:lnTo>
                  <a:lnTo>
                    <a:pt x="25195" y="239023"/>
                  </a:lnTo>
                  <a:lnTo>
                    <a:pt x="43856" y="198344"/>
                  </a:lnTo>
                  <a:lnTo>
                    <a:pt x="67063" y="160457"/>
                  </a:lnTo>
                  <a:lnTo>
                    <a:pt x="94467" y="125715"/>
                  </a:lnTo>
                  <a:lnTo>
                    <a:pt x="125715" y="94466"/>
                  </a:lnTo>
                  <a:lnTo>
                    <a:pt x="160458" y="67063"/>
                  </a:lnTo>
                  <a:lnTo>
                    <a:pt x="198344" y="43855"/>
                  </a:lnTo>
                  <a:lnTo>
                    <a:pt x="239023" y="25195"/>
                  </a:lnTo>
                  <a:lnTo>
                    <a:pt x="282144" y="11431"/>
                  </a:lnTo>
                  <a:lnTo>
                    <a:pt x="327357" y="2916"/>
                  </a:lnTo>
                  <a:lnTo>
                    <a:pt x="374309" y="0"/>
                  </a:lnTo>
                  <a:close/>
                </a:path>
                <a:path w="1914525" h="748665">
                  <a:moveTo>
                    <a:pt x="1069459" y="133678"/>
                  </a:moveTo>
                  <a:lnTo>
                    <a:pt x="1914347" y="21380"/>
                  </a:lnTo>
                  <a:lnTo>
                    <a:pt x="1914347" y="737920"/>
                  </a:lnTo>
                  <a:lnTo>
                    <a:pt x="1069459" y="620275"/>
                  </a:lnTo>
                  <a:lnTo>
                    <a:pt x="1069459" y="133678"/>
                  </a:lnTo>
                  <a:close/>
                </a:path>
                <a:path w="1914525" h="748665">
                  <a:moveTo>
                    <a:pt x="374309" y="106951"/>
                  </a:moveTo>
                  <a:lnTo>
                    <a:pt x="422367" y="111259"/>
                  </a:lnTo>
                  <a:lnTo>
                    <a:pt x="467599" y="123678"/>
                  </a:lnTo>
                  <a:lnTo>
                    <a:pt x="509250" y="143453"/>
                  </a:lnTo>
                  <a:lnTo>
                    <a:pt x="546564" y="169830"/>
                  </a:lnTo>
                  <a:lnTo>
                    <a:pt x="578788" y="202054"/>
                  </a:lnTo>
                  <a:lnTo>
                    <a:pt x="605165" y="239368"/>
                  </a:lnTo>
                  <a:lnTo>
                    <a:pt x="624940" y="281019"/>
                  </a:lnTo>
                  <a:lnTo>
                    <a:pt x="637360" y="326251"/>
                  </a:lnTo>
                  <a:lnTo>
                    <a:pt x="641667" y="374309"/>
                  </a:lnTo>
                  <a:lnTo>
                    <a:pt x="637360" y="422367"/>
                  </a:lnTo>
                  <a:lnTo>
                    <a:pt x="624940" y="467599"/>
                  </a:lnTo>
                  <a:lnTo>
                    <a:pt x="605165" y="509250"/>
                  </a:lnTo>
                  <a:lnTo>
                    <a:pt x="578788" y="546564"/>
                  </a:lnTo>
                  <a:lnTo>
                    <a:pt x="546564" y="578788"/>
                  </a:lnTo>
                  <a:lnTo>
                    <a:pt x="509250" y="605165"/>
                  </a:lnTo>
                  <a:lnTo>
                    <a:pt x="467599" y="624940"/>
                  </a:lnTo>
                  <a:lnTo>
                    <a:pt x="422367" y="637360"/>
                  </a:lnTo>
                  <a:lnTo>
                    <a:pt x="374309" y="641667"/>
                  </a:lnTo>
                  <a:lnTo>
                    <a:pt x="326252" y="637360"/>
                  </a:lnTo>
                  <a:lnTo>
                    <a:pt x="281020" y="624940"/>
                  </a:lnTo>
                  <a:lnTo>
                    <a:pt x="239369" y="605165"/>
                  </a:lnTo>
                  <a:lnTo>
                    <a:pt x="202055" y="578788"/>
                  </a:lnTo>
                  <a:lnTo>
                    <a:pt x="169832" y="546564"/>
                  </a:lnTo>
                  <a:lnTo>
                    <a:pt x="143455" y="509250"/>
                  </a:lnTo>
                  <a:lnTo>
                    <a:pt x="123679" y="467599"/>
                  </a:lnTo>
                  <a:lnTo>
                    <a:pt x="111260" y="422367"/>
                  </a:lnTo>
                  <a:lnTo>
                    <a:pt x="106953" y="374309"/>
                  </a:lnTo>
                  <a:lnTo>
                    <a:pt x="111260" y="326251"/>
                  </a:lnTo>
                  <a:lnTo>
                    <a:pt x="123679" y="281019"/>
                  </a:lnTo>
                  <a:lnTo>
                    <a:pt x="143455" y="239368"/>
                  </a:lnTo>
                  <a:lnTo>
                    <a:pt x="169832" y="202054"/>
                  </a:lnTo>
                  <a:lnTo>
                    <a:pt x="202055" y="169830"/>
                  </a:lnTo>
                  <a:lnTo>
                    <a:pt x="239369" y="143453"/>
                  </a:lnTo>
                  <a:lnTo>
                    <a:pt x="281020" y="123678"/>
                  </a:lnTo>
                  <a:lnTo>
                    <a:pt x="326252" y="111259"/>
                  </a:lnTo>
                  <a:lnTo>
                    <a:pt x="374309" y="106951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4627" y="1763861"/>
              <a:ext cx="1125220" cy="365760"/>
            </a:xfrm>
            <a:custGeom>
              <a:avLst/>
              <a:gdLst/>
              <a:ahLst/>
              <a:cxnLst/>
              <a:rect l="l" t="t" r="r" b="b"/>
              <a:pathLst>
                <a:path w="1125220" h="365760">
                  <a:moveTo>
                    <a:pt x="28117" y="253060"/>
                  </a:moveTo>
                  <a:lnTo>
                    <a:pt x="0" y="253060"/>
                  </a:lnTo>
                  <a:lnTo>
                    <a:pt x="0" y="281178"/>
                  </a:lnTo>
                  <a:lnTo>
                    <a:pt x="28117" y="281178"/>
                  </a:lnTo>
                  <a:lnTo>
                    <a:pt x="28117" y="253060"/>
                  </a:lnTo>
                  <a:close/>
                </a:path>
                <a:path w="1125220" h="365760">
                  <a:moveTo>
                    <a:pt x="196824" y="337413"/>
                  </a:moveTo>
                  <a:lnTo>
                    <a:pt x="168706" y="337413"/>
                  </a:lnTo>
                  <a:lnTo>
                    <a:pt x="168706" y="309295"/>
                  </a:lnTo>
                  <a:lnTo>
                    <a:pt x="140589" y="309295"/>
                  </a:lnTo>
                  <a:lnTo>
                    <a:pt x="140589" y="337413"/>
                  </a:lnTo>
                  <a:lnTo>
                    <a:pt x="112471" y="337413"/>
                  </a:lnTo>
                  <a:lnTo>
                    <a:pt x="84353" y="337413"/>
                  </a:lnTo>
                  <a:lnTo>
                    <a:pt x="84353" y="253060"/>
                  </a:lnTo>
                  <a:lnTo>
                    <a:pt x="56235" y="253060"/>
                  </a:lnTo>
                  <a:lnTo>
                    <a:pt x="56235" y="365531"/>
                  </a:lnTo>
                  <a:lnTo>
                    <a:pt x="84353" y="365531"/>
                  </a:lnTo>
                  <a:lnTo>
                    <a:pt x="112471" y="365531"/>
                  </a:lnTo>
                  <a:lnTo>
                    <a:pt x="140589" y="365531"/>
                  </a:lnTo>
                  <a:lnTo>
                    <a:pt x="168706" y="365531"/>
                  </a:lnTo>
                  <a:lnTo>
                    <a:pt x="196824" y="365531"/>
                  </a:lnTo>
                  <a:lnTo>
                    <a:pt x="196824" y="337413"/>
                  </a:lnTo>
                  <a:close/>
                </a:path>
                <a:path w="1125220" h="365760">
                  <a:moveTo>
                    <a:pt x="224942" y="224942"/>
                  </a:moveTo>
                  <a:lnTo>
                    <a:pt x="196824" y="224942"/>
                  </a:lnTo>
                  <a:lnTo>
                    <a:pt x="168706" y="224942"/>
                  </a:lnTo>
                  <a:lnTo>
                    <a:pt x="168706" y="253060"/>
                  </a:lnTo>
                  <a:lnTo>
                    <a:pt x="196824" y="253060"/>
                  </a:lnTo>
                  <a:lnTo>
                    <a:pt x="224942" y="253060"/>
                  </a:lnTo>
                  <a:lnTo>
                    <a:pt x="224942" y="224942"/>
                  </a:lnTo>
                  <a:close/>
                </a:path>
                <a:path w="1125220" h="365760">
                  <a:moveTo>
                    <a:pt x="253060" y="168706"/>
                  </a:moveTo>
                  <a:lnTo>
                    <a:pt x="224942" y="168706"/>
                  </a:lnTo>
                  <a:lnTo>
                    <a:pt x="224942" y="196824"/>
                  </a:lnTo>
                  <a:lnTo>
                    <a:pt x="253060" y="196824"/>
                  </a:lnTo>
                  <a:lnTo>
                    <a:pt x="253060" y="168706"/>
                  </a:lnTo>
                  <a:close/>
                </a:path>
                <a:path w="1125220" h="365760">
                  <a:moveTo>
                    <a:pt x="309295" y="28117"/>
                  </a:moveTo>
                  <a:lnTo>
                    <a:pt x="281178" y="28117"/>
                  </a:lnTo>
                  <a:lnTo>
                    <a:pt x="253060" y="28117"/>
                  </a:lnTo>
                  <a:lnTo>
                    <a:pt x="253060" y="56235"/>
                  </a:lnTo>
                  <a:lnTo>
                    <a:pt x="281178" y="56235"/>
                  </a:lnTo>
                  <a:lnTo>
                    <a:pt x="281178" y="84353"/>
                  </a:lnTo>
                  <a:lnTo>
                    <a:pt x="253060" y="84353"/>
                  </a:lnTo>
                  <a:lnTo>
                    <a:pt x="253060" y="56235"/>
                  </a:lnTo>
                  <a:lnTo>
                    <a:pt x="224942" y="56235"/>
                  </a:lnTo>
                  <a:lnTo>
                    <a:pt x="224942" y="112471"/>
                  </a:lnTo>
                  <a:lnTo>
                    <a:pt x="253060" y="112471"/>
                  </a:lnTo>
                  <a:lnTo>
                    <a:pt x="253060" y="140589"/>
                  </a:lnTo>
                  <a:lnTo>
                    <a:pt x="281178" y="140589"/>
                  </a:lnTo>
                  <a:lnTo>
                    <a:pt x="281178" y="112471"/>
                  </a:lnTo>
                  <a:lnTo>
                    <a:pt x="309295" y="112471"/>
                  </a:lnTo>
                  <a:lnTo>
                    <a:pt x="309295" y="28117"/>
                  </a:lnTo>
                  <a:close/>
                </a:path>
                <a:path w="1125220" h="365760">
                  <a:moveTo>
                    <a:pt x="337413" y="196824"/>
                  </a:moveTo>
                  <a:lnTo>
                    <a:pt x="309295" y="196824"/>
                  </a:lnTo>
                  <a:lnTo>
                    <a:pt x="309295" y="168706"/>
                  </a:lnTo>
                  <a:lnTo>
                    <a:pt x="281178" y="168706"/>
                  </a:lnTo>
                  <a:lnTo>
                    <a:pt x="281178" y="224942"/>
                  </a:lnTo>
                  <a:lnTo>
                    <a:pt x="309295" y="224942"/>
                  </a:lnTo>
                  <a:lnTo>
                    <a:pt x="337413" y="224942"/>
                  </a:lnTo>
                  <a:lnTo>
                    <a:pt x="337413" y="196824"/>
                  </a:lnTo>
                  <a:close/>
                </a:path>
                <a:path w="1125220" h="365760">
                  <a:moveTo>
                    <a:pt x="365531" y="253060"/>
                  </a:moveTo>
                  <a:lnTo>
                    <a:pt x="337413" y="253060"/>
                  </a:lnTo>
                  <a:lnTo>
                    <a:pt x="337413" y="281178"/>
                  </a:lnTo>
                  <a:lnTo>
                    <a:pt x="365531" y="281178"/>
                  </a:lnTo>
                  <a:lnTo>
                    <a:pt x="365531" y="253060"/>
                  </a:lnTo>
                  <a:close/>
                </a:path>
                <a:path w="1125220" h="365760">
                  <a:moveTo>
                    <a:pt x="365531" y="0"/>
                  </a:moveTo>
                  <a:lnTo>
                    <a:pt x="337413" y="0"/>
                  </a:lnTo>
                  <a:lnTo>
                    <a:pt x="309295" y="0"/>
                  </a:lnTo>
                  <a:lnTo>
                    <a:pt x="309295" y="28117"/>
                  </a:lnTo>
                  <a:lnTo>
                    <a:pt x="337413" y="28117"/>
                  </a:lnTo>
                  <a:lnTo>
                    <a:pt x="365531" y="28117"/>
                  </a:lnTo>
                  <a:lnTo>
                    <a:pt x="365531" y="0"/>
                  </a:lnTo>
                  <a:close/>
                </a:path>
                <a:path w="1125220" h="365760">
                  <a:moveTo>
                    <a:pt x="393649" y="56235"/>
                  </a:moveTo>
                  <a:lnTo>
                    <a:pt x="365531" y="56235"/>
                  </a:lnTo>
                  <a:lnTo>
                    <a:pt x="365531" y="112471"/>
                  </a:lnTo>
                  <a:lnTo>
                    <a:pt x="393649" y="112471"/>
                  </a:lnTo>
                  <a:lnTo>
                    <a:pt x="393649" y="56235"/>
                  </a:lnTo>
                  <a:close/>
                </a:path>
                <a:path w="1125220" h="365760">
                  <a:moveTo>
                    <a:pt x="421767" y="28117"/>
                  </a:moveTo>
                  <a:lnTo>
                    <a:pt x="393649" y="28117"/>
                  </a:lnTo>
                  <a:lnTo>
                    <a:pt x="393649" y="56235"/>
                  </a:lnTo>
                  <a:lnTo>
                    <a:pt x="421767" y="56235"/>
                  </a:lnTo>
                  <a:lnTo>
                    <a:pt x="421767" y="28117"/>
                  </a:lnTo>
                  <a:close/>
                </a:path>
                <a:path w="1125220" h="365760">
                  <a:moveTo>
                    <a:pt x="449884" y="224942"/>
                  </a:moveTo>
                  <a:lnTo>
                    <a:pt x="421767" y="224942"/>
                  </a:lnTo>
                  <a:lnTo>
                    <a:pt x="421767" y="253060"/>
                  </a:lnTo>
                  <a:lnTo>
                    <a:pt x="449884" y="253060"/>
                  </a:lnTo>
                  <a:lnTo>
                    <a:pt x="449884" y="224942"/>
                  </a:lnTo>
                  <a:close/>
                </a:path>
                <a:path w="1125220" h="365760">
                  <a:moveTo>
                    <a:pt x="478002" y="140589"/>
                  </a:moveTo>
                  <a:lnTo>
                    <a:pt x="449884" y="140589"/>
                  </a:lnTo>
                  <a:lnTo>
                    <a:pt x="449884" y="112471"/>
                  </a:lnTo>
                  <a:lnTo>
                    <a:pt x="421767" y="112471"/>
                  </a:lnTo>
                  <a:lnTo>
                    <a:pt x="393649" y="112471"/>
                  </a:lnTo>
                  <a:lnTo>
                    <a:pt x="393649" y="140589"/>
                  </a:lnTo>
                  <a:lnTo>
                    <a:pt x="365531" y="140589"/>
                  </a:lnTo>
                  <a:lnTo>
                    <a:pt x="365531" y="112471"/>
                  </a:lnTo>
                  <a:lnTo>
                    <a:pt x="337413" y="112471"/>
                  </a:lnTo>
                  <a:lnTo>
                    <a:pt x="309295" y="112471"/>
                  </a:lnTo>
                  <a:lnTo>
                    <a:pt x="309295" y="140589"/>
                  </a:lnTo>
                  <a:lnTo>
                    <a:pt x="337413" y="140589"/>
                  </a:lnTo>
                  <a:lnTo>
                    <a:pt x="337413" y="196824"/>
                  </a:lnTo>
                  <a:lnTo>
                    <a:pt x="365531" y="196824"/>
                  </a:lnTo>
                  <a:lnTo>
                    <a:pt x="365531" y="168706"/>
                  </a:lnTo>
                  <a:lnTo>
                    <a:pt x="393649" y="168706"/>
                  </a:lnTo>
                  <a:lnTo>
                    <a:pt x="393649" y="196824"/>
                  </a:lnTo>
                  <a:lnTo>
                    <a:pt x="365531" y="196824"/>
                  </a:lnTo>
                  <a:lnTo>
                    <a:pt x="365531" y="224942"/>
                  </a:lnTo>
                  <a:lnTo>
                    <a:pt x="393649" y="224942"/>
                  </a:lnTo>
                  <a:lnTo>
                    <a:pt x="421767" y="224942"/>
                  </a:lnTo>
                  <a:lnTo>
                    <a:pt x="421767" y="168706"/>
                  </a:lnTo>
                  <a:lnTo>
                    <a:pt x="449884" y="168706"/>
                  </a:lnTo>
                  <a:lnTo>
                    <a:pt x="449884" y="224942"/>
                  </a:lnTo>
                  <a:lnTo>
                    <a:pt x="478002" y="224942"/>
                  </a:lnTo>
                  <a:lnTo>
                    <a:pt x="478002" y="140589"/>
                  </a:lnTo>
                  <a:close/>
                </a:path>
                <a:path w="1125220" h="365760">
                  <a:moveTo>
                    <a:pt x="506120" y="0"/>
                  </a:moveTo>
                  <a:lnTo>
                    <a:pt x="478002" y="0"/>
                  </a:lnTo>
                  <a:lnTo>
                    <a:pt x="449884" y="0"/>
                  </a:lnTo>
                  <a:lnTo>
                    <a:pt x="449884" y="28117"/>
                  </a:lnTo>
                  <a:lnTo>
                    <a:pt x="478002" y="28117"/>
                  </a:lnTo>
                  <a:lnTo>
                    <a:pt x="478002" y="56235"/>
                  </a:lnTo>
                  <a:lnTo>
                    <a:pt x="449884" y="56235"/>
                  </a:lnTo>
                  <a:lnTo>
                    <a:pt x="421767" y="56235"/>
                  </a:lnTo>
                  <a:lnTo>
                    <a:pt x="421767" y="84353"/>
                  </a:lnTo>
                  <a:lnTo>
                    <a:pt x="449884" y="84353"/>
                  </a:lnTo>
                  <a:lnTo>
                    <a:pt x="449884" y="112471"/>
                  </a:lnTo>
                  <a:lnTo>
                    <a:pt x="478002" y="112471"/>
                  </a:lnTo>
                  <a:lnTo>
                    <a:pt x="478002" y="84353"/>
                  </a:lnTo>
                  <a:lnTo>
                    <a:pt x="506120" y="84353"/>
                  </a:lnTo>
                  <a:lnTo>
                    <a:pt x="506120" y="0"/>
                  </a:lnTo>
                  <a:close/>
                </a:path>
                <a:path w="1125220" h="365760">
                  <a:moveTo>
                    <a:pt x="534238" y="84353"/>
                  </a:moveTo>
                  <a:lnTo>
                    <a:pt x="506120" y="84353"/>
                  </a:lnTo>
                  <a:lnTo>
                    <a:pt x="506120" y="112471"/>
                  </a:lnTo>
                  <a:lnTo>
                    <a:pt x="534238" y="112471"/>
                  </a:lnTo>
                  <a:lnTo>
                    <a:pt x="534238" y="84353"/>
                  </a:lnTo>
                  <a:close/>
                </a:path>
                <a:path w="1125220" h="365760">
                  <a:moveTo>
                    <a:pt x="646709" y="168706"/>
                  </a:moveTo>
                  <a:lnTo>
                    <a:pt x="618591" y="168706"/>
                  </a:lnTo>
                  <a:lnTo>
                    <a:pt x="618591" y="196824"/>
                  </a:lnTo>
                  <a:lnTo>
                    <a:pt x="646709" y="196824"/>
                  </a:lnTo>
                  <a:lnTo>
                    <a:pt x="646709" y="168706"/>
                  </a:lnTo>
                  <a:close/>
                </a:path>
                <a:path w="1125220" h="365760">
                  <a:moveTo>
                    <a:pt x="702945" y="168706"/>
                  </a:moveTo>
                  <a:lnTo>
                    <a:pt x="674827" y="168706"/>
                  </a:lnTo>
                  <a:lnTo>
                    <a:pt x="674827" y="196824"/>
                  </a:lnTo>
                  <a:lnTo>
                    <a:pt x="702945" y="196824"/>
                  </a:lnTo>
                  <a:lnTo>
                    <a:pt x="702945" y="168706"/>
                  </a:lnTo>
                  <a:close/>
                </a:path>
                <a:path w="1125220" h="365760">
                  <a:moveTo>
                    <a:pt x="702945" y="112471"/>
                  </a:moveTo>
                  <a:lnTo>
                    <a:pt x="674827" y="112471"/>
                  </a:lnTo>
                  <a:lnTo>
                    <a:pt x="646709" y="112471"/>
                  </a:lnTo>
                  <a:lnTo>
                    <a:pt x="646709" y="168706"/>
                  </a:lnTo>
                  <a:lnTo>
                    <a:pt x="674827" y="168706"/>
                  </a:lnTo>
                  <a:lnTo>
                    <a:pt x="674827" y="140589"/>
                  </a:lnTo>
                  <a:lnTo>
                    <a:pt x="702945" y="140589"/>
                  </a:lnTo>
                  <a:lnTo>
                    <a:pt x="702945" y="112471"/>
                  </a:lnTo>
                  <a:close/>
                </a:path>
                <a:path w="1125220" h="365760">
                  <a:moveTo>
                    <a:pt x="787298" y="56235"/>
                  </a:moveTo>
                  <a:lnTo>
                    <a:pt x="759180" y="56235"/>
                  </a:lnTo>
                  <a:lnTo>
                    <a:pt x="759180" y="0"/>
                  </a:lnTo>
                  <a:lnTo>
                    <a:pt x="731062" y="0"/>
                  </a:lnTo>
                  <a:lnTo>
                    <a:pt x="702945" y="0"/>
                  </a:lnTo>
                  <a:lnTo>
                    <a:pt x="702945" y="28117"/>
                  </a:lnTo>
                  <a:lnTo>
                    <a:pt x="702945" y="56235"/>
                  </a:lnTo>
                  <a:lnTo>
                    <a:pt x="674827" y="56235"/>
                  </a:lnTo>
                  <a:lnTo>
                    <a:pt x="674827" y="28117"/>
                  </a:lnTo>
                  <a:lnTo>
                    <a:pt x="702945" y="28117"/>
                  </a:lnTo>
                  <a:lnTo>
                    <a:pt x="702945" y="0"/>
                  </a:lnTo>
                  <a:lnTo>
                    <a:pt x="562356" y="0"/>
                  </a:lnTo>
                  <a:lnTo>
                    <a:pt x="562356" y="56235"/>
                  </a:lnTo>
                  <a:lnTo>
                    <a:pt x="534238" y="56235"/>
                  </a:lnTo>
                  <a:lnTo>
                    <a:pt x="534238" y="84353"/>
                  </a:lnTo>
                  <a:lnTo>
                    <a:pt x="562356" y="84353"/>
                  </a:lnTo>
                  <a:lnTo>
                    <a:pt x="562356" y="112471"/>
                  </a:lnTo>
                  <a:lnTo>
                    <a:pt x="534238" y="112471"/>
                  </a:lnTo>
                  <a:lnTo>
                    <a:pt x="534238" y="140589"/>
                  </a:lnTo>
                  <a:lnTo>
                    <a:pt x="506120" y="140589"/>
                  </a:lnTo>
                  <a:lnTo>
                    <a:pt x="506120" y="224942"/>
                  </a:lnTo>
                  <a:lnTo>
                    <a:pt x="534238" y="224942"/>
                  </a:lnTo>
                  <a:lnTo>
                    <a:pt x="534238" y="253060"/>
                  </a:lnTo>
                  <a:lnTo>
                    <a:pt x="562356" y="253060"/>
                  </a:lnTo>
                  <a:lnTo>
                    <a:pt x="590473" y="253060"/>
                  </a:lnTo>
                  <a:lnTo>
                    <a:pt x="618591" y="253060"/>
                  </a:lnTo>
                  <a:lnTo>
                    <a:pt x="618591" y="196824"/>
                  </a:lnTo>
                  <a:lnTo>
                    <a:pt x="590473" y="196824"/>
                  </a:lnTo>
                  <a:lnTo>
                    <a:pt x="590473" y="224942"/>
                  </a:lnTo>
                  <a:lnTo>
                    <a:pt x="562356" y="224942"/>
                  </a:lnTo>
                  <a:lnTo>
                    <a:pt x="562356" y="196824"/>
                  </a:lnTo>
                  <a:lnTo>
                    <a:pt x="534238" y="196824"/>
                  </a:lnTo>
                  <a:lnTo>
                    <a:pt x="534238" y="168706"/>
                  </a:lnTo>
                  <a:lnTo>
                    <a:pt x="562356" y="168706"/>
                  </a:lnTo>
                  <a:lnTo>
                    <a:pt x="562356" y="196824"/>
                  </a:lnTo>
                  <a:lnTo>
                    <a:pt x="590473" y="196824"/>
                  </a:lnTo>
                  <a:lnTo>
                    <a:pt x="590473" y="168706"/>
                  </a:lnTo>
                  <a:lnTo>
                    <a:pt x="618591" y="168706"/>
                  </a:lnTo>
                  <a:lnTo>
                    <a:pt x="618591" y="112471"/>
                  </a:lnTo>
                  <a:lnTo>
                    <a:pt x="646709" y="112471"/>
                  </a:lnTo>
                  <a:lnTo>
                    <a:pt x="646709" y="84353"/>
                  </a:lnTo>
                  <a:lnTo>
                    <a:pt x="618591" y="84353"/>
                  </a:lnTo>
                  <a:lnTo>
                    <a:pt x="590473" y="84353"/>
                  </a:lnTo>
                  <a:lnTo>
                    <a:pt x="590473" y="28117"/>
                  </a:lnTo>
                  <a:lnTo>
                    <a:pt x="618591" y="28117"/>
                  </a:lnTo>
                  <a:lnTo>
                    <a:pt x="646709" y="28117"/>
                  </a:lnTo>
                  <a:lnTo>
                    <a:pt x="646709" y="84353"/>
                  </a:lnTo>
                  <a:lnTo>
                    <a:pt x="674827" y="84353"/>
                  </a:lnTo>
                  <a:lnTo>
                    <a:pt x="702945" y="84353"/>
                  </a:lnTo>
                  <a:lnTo>
                    <a:pt x="731062" y="84353"/>
                  </a:lnTo>
                  <a:lnTo>
                    <a:pt x="731062" y="112471"/>
                  </a:lnTo>
                  <a:lnTo>
                    <a:pt x="759180" y="112471"/>
                  </a:lnTo>
                  <a:lnTo>
                    <a:pt x="759180" y="84353"/>
                  </a:lnTo>
                  <a:lnTo>
                    <a:pt x="787298" y="84353"/>
                  </a:lnTo>
                  <a:lnTo>
                    <a:pt x="787298" y="56235"/>
                  </a:lnTo>
                  <a:close/>
                </a:path>
                <a:path w="1125220" h="365760">
                  <a:moveTo>
                    <a:pt x="871651" y="0"/>
                  </a:moveTo>
                  <a:lnTo>
                    <a:pt x="843534" y="0"/>
                  </a:lnTo>
                  <a:lnTo>
                    <a:pt x="843534" y="28117"/>
                  </a:lnTo>
                  <a:lnTo>
                    <a:pt x="871651" y="28117"/>
                  </a:lnTo>
                  <a:lnTo>
                    <a:pt x="871651" y="0"/>
                  </a:lnTo>
                  <a:close/>
                </a:path>
                <a:path w="1125220" h="365760">
                  <a:moveTo>
                    <a:pt x="899782" y="112471"/>
                  </a:moveTo>
                  <a:lnTo>
                    <a:pt x="871651" y="112471"/>
                  </a:lnTo>
                  <a:lnTo>
                    <a:pt x="843534" y="112471"/>
                  </a:lnTo>
                  <a:lnTo>
                    <a:pt x="843534" y="84353"/>
                  </a:lnTo>
                  <a:lnTo>
                    <a:pt x="815416" y="84353"/>
                  </a:lnTo>
                  <a:lnTo>
                    <a:pt x="787298" y="84353"/>
                  </a:lnTo>
                  <a:lnTo>
                    <a:pt x="787298" y="140589"/>
                  </a:lnTo>
                  <a:lnTo>
                    <a:pt x="815416" y="140589"/>
                  </a:lnTo>
                  <a:lnTo>
                    <a:pt x="815416" y="168706"/>
                  </a:lnTo>
                  <a:lnTo>
                    <a:pt x="843534" y="168706"/>
                  </a:lnTo>
                  <a:lnTo>
                    <a:pt x="843534" y="140589"/>
                  </a:lnTo>
                  <a:lnTo>
                    <a:pt x="871651" y="140589"/>
                  </a:lnTo>
                  <a:lnTo>
                    <a:pt x="899782" y="140589"/>
                  </a:lnTo>
                  <a:lnTo>
                    <a:pt x="899782" y="112471"/>
                  </a:lnTo>
                  <a:close/>
                </a:path>
                <a:path w="1125220" h="365760">
                  <a:moveTo>
                    <a:pt x="927887" y="224942"/>
                  </a:moveTo>
                  <a:lnTo>
                    <a:pt x="899782" y="224942"/>
                  </a:lnTo>
                  <a:lnTo>
                    <a:pt x="899782" y="196824"/>
                  </a:lnTo>
                  <a:lnTo>
                    <a:pt x="871651" y="196824"/>
                  </a:lnTo>
                  <a:lnTo>
                    <a:pt x="871651" y="168706"/>
                  </a:lnTo>
                  <a:lnTo>
                    <a:pt x="843534" y="168706"/>
                  </a:lnTo>
                  <a:lnTo>
                    <a:pt x="843534" y="224942"/>
                  </a:lnTo>
                  <a:lnTo>
                    <a:pt x="871651" y="224942"/>
                  </a:lnTo>
                  <a:lnTo>
                    <a:pt x="871651" y="253060"/>
                  </a:lnTo>
                  <a:lnTo>
                    <a:pt x="843534" y="253060"/>
                  </a:lnTo>
                  <a:lnTo>
                    <a:pt x="843534" y="224942"/>
                  </a:lnTo>
                  <a:lnTo>
                    <a:pt x="815416" y="224942"/>
                  </a:lnTo>
                  <a:lnTo>
                    <a:pt x="815416" y="168706"/>
                  </a:lnTo>
                  <a:lnTo>
                    <a:pt x="787298" y="168706"/>
                  </a:lnTo>
                  <a:lnTo>
                    <a:pt x="787298" y="196824"/>
                  </a:lnTo>
                  <a:lnTo>
                    <a:pt x="759180" y="196824"/>
                  </a:lnTo>
                  <a:lnTo>
                    <a:pt x="759180" y="140589"/>
                  </a:lnTo>
                  <a:lnTo>
                    <a:pt x="731062" y="140589"/>
                  </a:lnTo>
                  <a:lnTo>
                    <a:pt x="731062" y="224942"/>
                  </a:lnTo>
                  <a:lnTo>
                    <a:pt x="702945" y="224942"/>
                  </a:lnTo>
                  <a:lnTo>
                    <a:pt x="702945" y="253060"/>
                  </a:lnTo>
                  <a:lnTo>
                    <a:pt x="731062" y="253060"/>
                  </a:lnTo>
                  <a:lnTo>
                    <a:pt x="731062" y="281178"/>
                  </a:lnTo>
                  <a:lnTo>
                    <a:pt x="759180" y="281178"/>
                  </a:lnTo>
                  <a:lnTo>
                    <a:pt x="759180" y="337413"/>
                  </a:lnTo>
                  <a:lnTo>
                    <a:pt x="787298" y="337413"/>
                  </a:lnTo>
                  <a:lnTo>
                    <a:pt x="787298" y="253060"/>
                  </a:lnTo>
                  <a:lnTo>
                    <a:pt x="759180" y="253060"/>
                  </a:lnTo>
                  <a:lnTo>
                    <a:pt x="759180" y="224942"/>
                  </a:lnTo>
                  <a:lnTo>
                    <a:pt x="787298" y="224942"/>
                  </a:lnTo>
                  <a:lnTo>
                    <a:pt x="787298" y="253060"/>
                  </a:lnTo>
                  <a:lnTo>
                    <a:pt x="815416" y="253060"/>
                  </a:lnTo>
                  <a:lnTo>
                    <a:pt x="815416" y="281178"/>
                  </a:lnTo>
                  <a:lnTo>
                    <a:pt x="843534" y="281178"/>
                  </a:lnTo>
                  <a:lnTo>
                    <a:pt x="871651" y="281178"/>
                  </a:lnTo>
                  <a:lnTo>
                    <a:pt x="899782" y="281178"/>
                  </a:lnTo>
                  <a:lnTo>
                    <a:pt x="899782" y="253060"/>
                  </a:lnTo>
                  <a:lnTo>
                    <a:pt x="927887" y="253060"/>
                  </a:lnTo>
                  <a:lnTo>
                    <a:pt x="927887" y="224942"/>
                  </a:lnTo>
                  <a:close/>
                </a:path>
                <a:path w="1125220" h="365760">
                  <a:moveTo>
                    <a:pt x="927887" y="140589"/>
                  </a:moveTo>
                  <a:lnTo>
                    <a:pt x="899782" y="140589"/>
                  </a:lnTo>
                  <a:lnTo>
                    <a:pt x="899782" y="196824"/>
                  </a:lnTo>
                  <a:lnTo>
                    <a:pt x="927887" y="196824"/>
                  </a:lnTo>
                  <a:lnTo>
                    <a:pt x="927887" y="140589"/>
                  </a:lnTo>
                  <a:close/>
                </a:path>
                <a:path w="1125220" h="365760">
                  <a:moveTo>
                    <a:pt x="927887" y="28117"/>
                  </a:moveTo>
                  <a:lnTo>
                    <a:pt x="899782" y="28117"/>
                  </a:lnTo>
                  <a:lnTo>
                    <a:pt x="871651" y="28117"/>
                  </a:lnTo>
                  <a:lnTo>
                    <a:pt x="871651" y="56235"/>
                  </a:lnTo>
                  <a:lnTo>
                    <a:pt x="899782" y="56235"/>
                  </a:lnTo>
                  <a:lnTo>
                    <a:pt x="899782" y="112471"/>
                  </a:lnTo>
                  <a:lnTo>
                    <a:pt x="927887" y="112471"/>
                  </a:lnTo>
                  <a:lnTo>
                    <a:pt x="927887" y="28117"/>
                  </a:lnTo>
                  <a:close/>
                </a:path>
                <a:path w="1125220" h="365760">
                  <a:moveTo>
                    <a:pt x="956017" y="253060"/>
                  </a:moveTo>
                  <a:lnTo>
                    <a:pt x="927887" y="253060"/>
                  </a:lnTo>
                  <a:lnTo>
                    <a:pt x="927887" y="309295"/>
                  </a:lnTo>
                  <a:lnTo>
                    <a:pt x="956017" y="309295"/>
                  </a:lnTo>
                  <a:lnTo>
                    <a:pt x="956017" y="253060"/>
                  </a:lnTo>
                  <a:close/>
                </a:path>
                <a:path w="1125220" h="365760">
                  <a:moveTo>
                    <a:pt x="1068489" y="309295"/>
                  </a:moveTo>
                  <a:lnTo>
                    <a:pt x="1040358" y="309295"/>
                  </a:lnTo>
                  <a:lnTo>
                    <a:pt x="1040358" y="253060"/>
                  </a:lnTo>
                  <a:lnTo>
                    <a:pt x="1012253" y="253060"/>
                  </a:lnTo>
                  <a:lnTo>
                    <a:pt x="984123" y="253060"/>
                  </a:lnTo>
                  <a:lnTo>
                    <a:pt x="984123" y="337413"/>
                  </a:lnTo>
                  <a:lnTo>
                    <a:pt x="1012253" y="337413"/>
                  </a:lnTo>
                  <a:lnTo>
                    <a:pt x="1040358" y="337413"/>
                  </a:lnTo>
                  <a:lnTo>
                    <a:pt x="1068489" y="337413"/>
                  </a:lnTo>
                  <a:lnTo>
                    <a:pt x="1068489" y="309295"/>
                  </a:lnTo>
                  <a:close/>
                </a:path>
                <a:path w="1125220" h="365760">
                  <a:moveTo>
                    <a:pt x="1096594" y="224942"/>
                  </a:moveTo>
                  <a:lnTo>
                    <a:pt x="1068489" y="224942"/>
                  </a:lnTo>
                  <a:lnTo>
                    <a:pt x="1040358" y="224942"/>
                  </a:lnTo>
                  <a:lnTo>
                    <a:pt x="1040358" y="253060"/>
                  </a:lnTo>
                  <a:lnTo>
                    <a:pt x="1068489" y="253060"/>
                  </a:lnTo>
                  <a:lnTo>
                    <a:pt x="1096594" y="253060"/>
                  </a:lnTo>
                  <a:lnTo>
                    <a:pt x="1096594" y="224942"/>
                  </a:lnTo>
                  <a:close/>
                </a:path>
                <a:path w="1125220" h="365760">
                  <a:moveTo>
                    <a:pt x="1124724" y="253060"/>
                  </a:moveTo>
                  <a:lnTo>
                    <a:pt x="1096594" y="253060"/>
                  </a:lnTo>
                  <a:lnTo>
                    <a:pt x="1096594" y="281178"/>
                  </a:lnTo>
                  <a:lnTo>
                    <a:pt x="1124724" y="281178"/>
                  </a:lnTo>
                  <a:lnTo>
                    <a:pt x="1124724" y="25306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4627" y="1988804"/>
              <a:ext cx="1153160" cy="365760"/>
            </a:xfrm>
            <a:custGeom>
              <a:avLst/>
              <a:gdLst/>
              <a:ahLst/>
              <a:cxnLst/>
              <a:rect l="l" t="t" r="r" b="b"/>
              <a:pathLst>
                <a:path w="1153160" h="365760">
                  <a:moveTo>
                    <a:pt x="56235" y="140589"/>
                  </a:moveTo>
                  <a:lnTo>
                    <a:pt x="28117" y="140589"/>
                  </a:lnTo>
                  <a:lnTo>
                    <a:pt x="28117" y="84353"/>
                  </a:lnTo>
                  <a:lnTo>
                    <a:pt x="0" y="84353"/>
                  </a:lnTo>
                  <a:lnTo>
                    <a:pt x="0" y="168706"/>
                  </a:lnTo>
                  <a:lnTo>
                    <a:pt x="28117" y="168706"/>
                  </a:lnTo>
                  <a:lnTo>
                    <a:pt x="56235" y="168706"/>
                  </a:lnTo>
                  <a:lnTo>
                    <a:pt x="56235" y="140589"/>
                  </a:lnTo>
                  <a:close/>
                </a:path>
                <a:path w="1153160" h="365760">
                  <a:moveTo>
                    <a:pt x="56235" y="56235"/>
                  </a:moveTo>
                  <a:lnTo>
                    <a:pt x="28117" y="56235"/>
                  </a:lnTo>
                  <a:lnTo>
                    <a:pt x="28117" y="84353"/>
                  </a:lnTo>
                  <a:lnTo>
                    <a:pt x="56235" y="84353"/>
                  </a:lnTo>
                  <a:lnTo>
                    <a:pt x="56235" y="56235"/>
                  </a:lnTo>
                  <a:close/>
                </a:path>
                <a:path w="1153160" h="365760">
                  <a:moveTo>
                    <a:pt x="112471" y="196824"/>
                  </a:moveTo>
                  <a:lnTo>
                    <a:pt x="84353" y="196824"/>
                  </a:lnTo>
                  <a:lnTo>
                    <a:pt x="56235" y="196824"/>
                  </a:lnTo>
                  <a:lnTo>
                    <a:pt x="56235" y="224942"/>
                  </a:lnTo>
                  <a:lnTo>
                    <a:pt x="84353" y="224942"/>
                  </a:lnTo>
                  <a:lnTo>
                    <a:pt x="84353" y="253060"/>
                  </a:lnTo>
                  <a:lnTo>
                    <a:pt x="56235" y="253060"/>
                  </a:lnTo>
                  <a:lnTo>
                    <a:pt x="56235" y="224942"/>
                  </a:lnTo>
                  <a:lnTo>
                    <a:pt x="28117" y="224942"/>
                  </a:lnTo>
                  <a:lnTo>
                    <a:pt x="0" y="224942"/>
                  </a:lnTo>
                  <a:lnTo>
                    <a:pt x="0" y="253060"/>
                  </a:lnTo>
                  <a:lnTo>
                    <a:pt x="28117" y="253060"/>
                  </a:lnTo>
                  <a:lnTo>
                    <a:pt x="28117" y="281190"/>
                  </a:lnTo>
                  <a:lnTo>
                    <a:pt x="56235" y="281190"/>
                  </a:lnTo>
                  <a:lnTo>
                    <a:pt x="56235" y="365531"/>
                  </a:lnTo>
                  <a:lnTo>
                    <a:pt x="84353" y="365531"/>
                  </a:lnTo>
                  <a:lnTo>
                    <a:pt x="84353" y="337426"/>
                  </a:lnTo>
                  <a:lnTo>
                    <a:pt x="112471" y="337426"/>
                  </a:lnTo>
                  <a:lnTo>
                    <a:pt x="112471" y="196824"/>
                  </a:lnTo>
                  <a:close/>
                </a:path>
                <a:path w="1153160" h="365760">
                  <a:moveTo>
                    <a:pt x="140589" y="168706"/>
                  </a:moveTo>
                  <a:lnTo>
                    <a:pt x="112471" y="168706"/>
                  </a:lnTo>
                  <a:lnTo>
                    <a:pt x="112471" y="196824"/>
                  </a:lnTo>
                  <a:lnTo>
                    <a:pt x="140589" y="196824"/>
                  </a:lnTo>
                  <a:lnTo>
                    <a:pt x="140589" y="168706"/>
                  </a:lnTo>
                  <a:close/>
                </a:path>
                <a:path w="1153160" h="365760">
                  <a:moveTo>
                    <a:pt x="140589" y="0"/>
                  </a:moveTo>
                  <a:lnTo>
                    <a:pt x="112471" y="0"/>
                  </a:lnTo>
                  <a:lnTo>
                    <a:pt x="84353" y="0"/>
                  </a:lnTo>
                  <a:lnTo>
                    <a:pt x="84353" y="28117"/>
                  </a:lnTo>
                  <a:lnTo>
                    <a:pt x="112471" y="28117"/>
                  </a:lnTo>
                  <a:lnTo>
                    <a:pt x="112471" y="56235"/>
                  </a:lnTo>
                  <a:lnTo>
                    <a:pt x="84353" y="56235"/>
                  </a:lnTo>
                  <a:lnTo>
                    <a:pt x="84353" y="84353"/>
                  </a:lnTo>
                  <a:lnTo>
                    <a:pt x="112471" y="84353"/>
                  </a:lnTo>
                  <a:lnTo>
                    <a:pt x="140589" y="84353"/>
                  </a:lnTo>
                  <a:lnTo>
                    <a:pt x="140589" y="0"/>
                  </a:lnTo>
                  <a:close/>
                </a:path>
                <a:path w="1153160" h="365760">
                  <a:moveTo>
                    <a:pt x="196824" y="224942"/>
                  </a:moveTo>
                  <a:lnTo>
                    <a:pt x="168706" y="224942"/>
                  </a:lnTo>
                  <a:lnTo>
                    <a:pt x="140589" y="224942"/>
                  </a:lnTo>
                  <a:lnTo>
                    <a:pt x="140589" y="281190"/>
                  </a:lnTo>
                  <a:lnTo>
                    <a:pt x="168706" y="281190"/>
                  </a:lnTo>
                  <a:lnTo>
                    <a:pt x="168706" y="253060"/>
                  </a:lnTo>
                  <a:lnTo>
                    <a:pt x="196824" y="253060"/>
                  </a:lnTo>
                  <a:lnTo>
                    <a:pt x="196824" y="224942"/>
                  </a:lnTo>
                  <a:close/>
                </a:path>
                <a:path w="1153160" h="365760">
                  <a:moveTo>
                    <a:pt x="196824" y="168706"/>
                  </a:moveTo>
                  <a:lnTo>
                    <a:pt x="168706" y="168706"/>
                  </a:lnTo>
                  <a:lnTo>
                    <a:pt x="168706" y="196824"/>
                  </a:lnTo>
                  <a:lnTo>
                    <a:pt x="196824" y="196824"/>
                  </a:lnTo>
                  <a:lnTo>
                    <a:pt x="196824" y="168706"/>
                  </a:lnTo>
                  <a:close/>
                </a:path>
                <a:path w="1153160" h="365760">
                  <a:moveTo>
                    <a:pt x="196824" y="112471"/>
                  </a:moveTo>
                  <a:lnTo>
                    <a:pt x="168706" y="112471"/>
                  </a:lnTo>
                  <a:lnTo>
                    <a:pt x="168706" y="140589"/>
                  </a:lnTo>
                  <a:lnTo>
                    <a:pt x="196824" y="140589"/>
                  </a:lnTo>
                  <a:lnTo>
                    <a:pt x="196824" y="112471"/>
                  </a:lnTo>
                  <a:close/>
                </a:path>
                <a:path w="1153160" h="365760">
                  <a:moveTo>
                    <a:pt x="224942" y="253060"/>
                  </a:moveTo>
                  <a:lnTo>
                    <a:pt x="196824" y="253060"/>
                  </a:lnTo>
                  <a:lnTo>
                    <a:pt x="196824" y="281190"/>
                  </a:lnTo>
                  <a:lnTo>
                    <a:pt x="224942" y="281190"/>
                  </a:lnTo>
                  <a:lnTo>
                    <a:pt x="224942" y="253060"/>
                  </a:lnTo>
                  <a:close/>
                </a:path>
                <a:path w="1153160" h="365760">
                  <a:moveTo>
                    <a:pt x="224942" y="196824"/>
                  </a:moveTo>
                  <a:lnTo>
                    <a:pt x="196824" y="196824"/>
                  </a:lnTo>
                  <a:lnTo>
                    <a:pt x="196824" y="224942"/>
                  </a:lnTo>
                  <a:lnTo>
                    <a:pt x="224942" y="224942"/>
                  </a:lnTo>
                  <a:lnTo>
                    <a:pt x="224942" y="196824"/>
                  </a:lnTo>
                  <a:close/>
                </a:path>
                <a:path w="1153160" h="365760">
                  <a:moveTo>
                    <a:pt x="281178" y="224942"/>
                  </a:moveTo>
                  <a:lnTo>
                    <a:pt x="253060" y="224942"/>
                  </a:lnTo>
                  <a:lnTo>
                    <a:pt x="253060" y="253060"/>
                  </a:lnTo>
                  <a:lnTo>
                    <a:pt x="281178" y="253060"/>
                  </a:lnTo>
                  <a:lnTo>
                    <a:pt x="281178" y="224942"/>
                  </a:lnTo>
                  <a:close/>
                </a:path>
                <a:path w="1153160" h="365760">
                  <a:moveTo>
                    <a:pt x="281178" y="168706"/>
                  </a:moveTo>
                  <a:lnTo>
                    <a:pt x="253060" y="168706"/>
                  </a:lnTo>
                  <a:lnTo>
                    <a:pt x="253060" y="56235"/>
                  </a:lnTo>
                  <a:lnTo>
                    <a:pt x="224942" y="56235"/>
                  </a:lnTo>
                  <a:lnTo>
                    <a:pt x="196824" y="56235"/>
                  </a:lnTo>
                  <a:lnTo>
                    <a:pt x="168706" y="56235"/>
                  </a:lnTo>
                  <a:lnTo>
                    <a:pt x="168706" y="84353"/>
                  </a:lnTo>
                  <a:lnTo>
                    <a:pt x="196824" y="84353"/>
                  </a:lnTo>
                  <a:lnTo>
                    <a:pt x="224942" y="84353"/>
                  </a:lnTo>
                  <a:lnTo>
                    <a:pt x="224942" y="196824"/>
                  </a:lnTo>
                  <a:lnTo>
                    <a:pt x="253060" y="196824"/>
                  </a:lnTo>
                  <a:lnTo>
                    <a:pt x="281178" y="196824"/>
                  </a:lnTo>
                  <a:lnTo>
                    <a:pt x="281178" y="168706"/>
                  </a:lnTo>
                  <a:close/>
                </a:path>
                <a:path w="1153160" h="365760">
                  <a:moveTo>
                    <a:pt x="309295" y="196824"/>
                  </a:moveTo>
                  <a:lnTo>
                    <a:pt x="281178" y="196824"/>
                  </a:lnTo>
                  <a:lnTo>
                    <a:pt x="281178" y="224942"/>
                  </a:lnTo>
                  <a:lnTo>
                    <a:pt x="309295" y="224942"/>
                  </a:lnTo>
                  <a:lnTo>
                    <a:pt x="309295" y="196824"/>
                  </a:lnTo>
                  <a:close/>
                </a:path>
                <a:path w="1153160" h="365760">
                  <a:moveTo>
                    <a:pt x="337413" y="56235"/>
                  </a:moveTo>
                  <a:lnTo>
                    <a:pt x="309295" y="56235"/>
                  </a:lnTo>
                  <a:lnTo>
                    <a:pt x="281178" y="56235"/>
                  </a:lnTo>
                  <a:lnTo>
                    <a:pt x="281178" y="84353"/>
                  </a:lnTo>
                  <a:lnTo>
                    <a:pt x="309295" y="84353"/>
                  </a:lnTo>
                  <a:lnTo>
                    <a:pt x="337413" y="84353"/>
                  </a:lnTo>
                  <a:lnTo>
                    <a:pt x="337413" y="56235"/>
                  </a:lnTo>
                  <a:close/>
                </a:path>
                <a:path w="1153160" h="365760">
                  <a:moveTo>
                    <a:pt x="365531" y="253060"/>
                  </a:moveTo>
                  <a:lnTo>
                    <a:pt x="337413" y="253060"/>
                  </a:lnTo>
                  <a:lnTo>
                    <a:pt x="337413" y="224942"/>
                  </a:lnTo>
                  <a:lnTo>
                    <a:pt x="309295" y="224942"/>
                  </a:lnTo>
                  <a:lnTo>
                    <a:pt x="309295" y="281190"/>
                  </a:lnTo>
                  <a:lnTo>
                    <a:pt x="337413" y="281190"/>
                  </a:lnTo>
                  <a:lnTo>
                    <a:pt x="365531" y="281190"/>
                  </a:lnTo>
                  <a:lnTo>
                    <a:pt x="365531" y="253060"/>
                  </a:lnTo>
                  <a:close/>
                </a:path>
                <a:path w="1153160" h="365760">
                  <a:moveTo>
                    <a:pt x="421767" y="28117"/>
                  </a:moveTo>
                  <a:lnTo>
                    <a:pt x="393649" y="28117"/>
                  </a:lnTo>
                  <a:lnTo>
                    <a:pt x="393649" y="56235"/>
                  </a:lnTo>
                  <a:lnTo>
                    <a:pt x="365531" y="56235"/>
                  </a:lnTo>
                  <a:lnTo>
                    <a:pt x="365531" y="84353"/>
                  </a:lnTo>
                  <a:lnTo>
                    <a:pt x="337413" y="84353"/>
                  </a:lnTo>
                  <a:lnTo>
                    <a:pt x="337413" y="140589"/>
                  </a:lnTo>
                  <a:lnTo>
                    <a:pt x="309295" y="140589"/>
                  </a:lnTo>
                  <a:lnTo>
                    <a:pt x="281178" y="140589"/>
                  </a:lnTo>
                  <a:lnTo>
                    <a:pt x="281178" y="168706"/>
                  </a:lnTo>
                  <a:lnTo>
                    <a:pt x="309295" y="168706"/>
                  </a:lnTo>
                  <a:lnTo>
                    <a:pt x="337413" y="168706"/>
                  </a:lnTo>
                  <a:lnTo>
                    <a:pt x="337413" y="196824"/>
                  </a:lnTo>
                  <a:lnTo>
                    <a:pt x="365531" y="196824"/>
                  </a:lnTo>
                  <a:lnTo>
                    <a:pt x="365531" y="168706"/>
                  </a:lnTo>
                  <a:lnTo>
                    <a:pt x="393649" y="168706"/>
                  </a:lnTo>
                  <a:lnTo>
                    <a:pt x="393649" y="84353"/>
                  </a:lnTo>
                  <a:lnTo>
                    <a:pt x="421767" y="84353"/>
                  </a:lnTo>
                  <a:lnTo>
                    <a:pt x="421767" y="28117"/>
                  </a:lnTo>
                  <a:close/>
                </a:path>
                <a:path w="1153160" h="365760">
                  <a:moveTo>
                    <a:pt x="449884" y="140589"/>
                  </a:moveTo>
                  <a:lnTo>
                    <a:pt x="421767" y="140589"/>
                  </a:lnTo>
                  <a:lnTo>
                    <a:pt x="421767" y="168706"/>
                  </a:lnTo>
                  <a:lnTo>
                    <a:pt x="449884" y="168706"/>
                  </a:lnTo>
                  <a:lnTo>
                    <a:pt x="449884" y="140589"/>
                  </a:lnTo>
                  <a:close/>
                </a:path>
                <a:path w="1153160" h="365760">
                  <a:moveTo>
                    <a:pt x="702945" y="168706"/>
                  </a:moveTo>
                  <a:lnTo>
                    <a:pt x="674827" y="168706"/>
                  </a:lnTo>
                  <a:lnTo>
                    <a:pt x="674827" y="196824"/>
                  </a:lnTo>
                  <a:lnTo>
                    <a:pt x="702945" y="196824"/>
                  </a:lnTo>
                  <a:lnTo>
                    <a:pt x="702945" y="168706"/>
                  </a:lnTo>
                  <a:close/>
                </a:path>
                <a:path w="1153160" h="365760">
                  <a:moveTo>
                    <a:pt x="702945" y="84353"/>
                  </a:moveTo>
                  <a:lnTo>
                    <a:pt x="674827" y="84353"/>
                  </a:lnTo>
                  <a:lnTo>
                    <a:pt x="674827" y="112471"/>
                  </a:lnTo>
                  <a:lnTo>
                    <a:pt x="702945" y="112471"/>
                  </a:lnTo>
                  <a:lnTo>
                    <a:pt x="702945" y="84353"/>
                  </a:lnTo>
                  <a:close/>
                </a:path>
                <a:path w="1153160" h="365760">
                  <a:moveTo>
                    <a:pt x="702945" y="28117"/>
                  </a:moveTo>
                  <a:lnTo>
                    <a:pt x="674827" y="28117"/>
                  </a:lnTo>
                  <a:lnTo>
                    <a:pt x="646709" y="28117"/>
                  </a:lnTo>
                  <a:lnTo>
                    <a:pt x="618591" y="28117"/>
                  </a:lnTo>
                  <a:lnTo>
                    <a:pt x="618591" y="84353"/>
                  </a:lnTo>
                  <a:lnTo>
                    <a:pt x="590473" y="84353"/>
                  </a:lnTo>
                  <a:lnTo>
                    <a:pt x="590473" y="112471"/>
                  </a:lnTo>
                  <a:lnTo>
                    <a:pt x="590473" y="140589"/>
                  </a:lnTo>
                  <a:lnTo>
                    <a:pt x="562356" y="140589"/>
                  </a:lnTo>
                  <a:lnTo>
                    <a:pt x="534238" y="140589"/>
                  </a:lnTo>
                  <a:lnTo>
                    <a:pt x="534238" y="112471"/>
                  </a:lnTo>
                  <a:lnTo>
                    <a:pt x="562356" y="112471"/>
                  </a:lnTo>
                  <a:lnTo>
                    <a:pt x="590473" y="112471"/>
                  </a:lnTo>
                  <a:lnTo>
                    <a:pt x="590473" y="84353"/>
                  </a:lnTo>
                  <a:lnTo>
                    <a:pt x="562356" y="84353"/>
                  </a:lnTo>
                  <a:lnTo>
                    <a:pt x="562356" y="56235"/>
                  </a:lnTo>
                  <a:lnTo>
                    <a:pt x="534238" y="56235"/>
                  </a:lnTo>
                  <a:lnTo>
                    <a:pt x="534238" y="84353"/>
                  </a:lnTo>
                  <a:lnTo>
                    <a:pt x="506120" y="84353"/>
                  </a:lnTo>
                  <a:lnTo>
                    <a:pt x="478002" y="84353"/>
                  </a:lnTo>
                  <a:lnTo>
                    <a:pt x="478002" y="56235"/>
                  </a:lnTo>
                  <a:lnTo>
                    <a:pt x="506120" y="56235"/>
                  </a:lnTo>
                  <a:lnTo>
                    <a:pt x="534238" y="56235"/>
                  </a:lnTo>
                  <a:lnTo>
                    <a:pt x="534238" y="28117"/>
                  </a:lnTo>
                  <a:lnTo>
                    <a:pt x="506120" y="28117"/>
                  </a:lnTo>
                  <a:lnTo>
                    <a:pt x="506120" y="0"/>
                  </a:lnTo>
                  <a:lnTo>
                    <a:pt x="478002" y="0"/>
                  </a:lnTo>
                  <a:lnTo>
                    <a:pt x="478002" y="28117"/>
                  </a:lnTo>
                  <a:lnTo>
                    <a:pt x="449884" y="28117"/>
                  </a:lnTo>
                  <a:lnTo>
                    <a:pt x="449884" y="84353"/>
                  </a:lnTo>
                  <a:lnTo>
                    <a:pt x="421767" y="84353"/>
                  </a:lnTo>
                  <a:lnTo>
                    <a:pt x="421767" y="112471"/>
                  </a:lnTo>
                  <a:lnTo>
                    <a:pt x="449884" y="112471"/>
                  </a:lnTo>
                  <a:lnTo>
                    <a:pt x="478002" y="112471"/>
                  </a:lnTo>
                  <a:lnTo>
                    <a:pt x="506120" y="112471"/>
                  </a:lnTo>
                  <a:lnTo>
                    <a:pt x="506120" y="140589"/>
                  </a:lnTo>
                  <a:lnTo>
                    <a:pt x="478002" y="140589"/>
                  </a:lnTo>
                  <a:lnTo>
                    <a:pt x="478002" y="168706"/>
                  </a:lnTo>
                  <a:lnTo>
                    <a:pt x="506120" y="168706"/>
                  </a:lnTo>
                  <a:lnTo>
                    <a:pt x="534238" y="168706"/>
                  </a:lnTo>
                  <a:lnTo>
                    <a:pt x="562356" y="168706"/>
                  </a:lnTo>
                  <a:lnTo>
                    <a:pt x="590473" y="168706"/>
                  </a:lnTo>
                  <a:lnTo>
                    <a:pt x="618591" y="168706"/>
                  </a:lnTo>
                  <a:lnTo>
                    <a:pt x="646709" y="168706"/>
                  </a:lnTo>
                  <a:lnTo>
                    <a:pt x="646709" y="140589"/>
                  </a:lnTo>
                  <a:lnTo>
                    <a:pt x="674827" y="140589"/>
                  </a:lnTo>
                  <a:lnTo>
                    <a:pt x="674827" y="112471"/>
                  </a:lnTo>
                  <a:lnTo>
                    <a:pt x="646709" y="112471"/>
                  </a:lnTo>
                  <a:lnTo>
                    <a:pt x="646709" y="84353"/>
                  </a:lnTo>
                  <a:lnTo>
                    <a:pt x="674827" y="84353"/>
                  </a:lnTo>
                  <a:lnTo>
                    <a:pt x="674827" y="56235"/>
                  </a:lnTo>
                  <a:lnTo>
                    <a:pt x="702945" y="56235"/>
                  </a:lnTo>
                  <a:lnTo>
                    <a:pt x="702945" y="28117"/>
                  </a:lnTo>
                  <a:close/>
                </a:path>
                <a:path w="1153160" h="365760">
                  <a:moveTo>
                    <a:pt x="731062" y="224942"/>
                  </a:moveTo>
                  <a:lnTo>
                    <a:pt x="702945" y="224942"/>
                  </a:lnTo>
                  <a:lnTo>
                    <a:pt x="702945" y="253060"/>
                  </a:lnTo>
                  <a:lnTo>
                    <a:pt x="674827" y="253060"/>
                  </a:lnTo>
                  <a:lnTo>
                    <a:pt x="674827" y="196824"/>
                  </a:lnTo>
                  <a:lnTo>
                    <a:pt x="646709" y="196824"/>
                  </a:lnTo>
                  <a:lnTo>
                    <a:pt x="618591" y="196824"/>
                  </a:lnTo>
                  <a:lnTo>
                    <a:pt x="618591" y="224942"/>
                  </a:lnTo>
                  <a:lnTo>
                    <a:pt x="646709" y="224942"/>
                  </a:lnTo>
                  <a:lnTo>
                    <a:pt x="646709" y="281190"/>
                  </a:lnTo>
                  <a:lnTo>
                    <a:pt x="674827" y="281190"/>
                  </a:lnTo>
                  <a:lnTo>
                    <a:pt x="674827" y="309295"/>
                  </a:lnTo>
                  <a:lnTo>
                    <a:pt x="702945" y="309295"/>
                  </a:lnTo>
                  <a:lnTo>
                    <a:pt x="702945" y="281190"/>
                  </a:lnTo>
                  <a:lnTo>
                    <a:pt x="731062" y="281190"/>
                  </a:lnTo>
                  <a:lnTo>
                    <a:pt x="731062" y="224942"/>
                  </a:lnTo>
                  <a:close/>
                </a:path>
                <a:path w="1153160" h="365760">
                  <a:moveTo>
                    <a:pt x="731062" y="56235"/>
                  </a:moveTo>
                  <a:lnTo>
                    <a:pt x="702945" y="56235"/>
                  </a:lnTo>
                  <a:lnTo>
                    <a:pt x="702945" y="84353"/>
                  </a:lnTo>
                  <a:lnTo>
                    <a:pt x="731062" y="84353"/>
                  </a:lnTo>
                  <a:lnTo>
                    <a:pt x="731062" y="56235"/>
                  </a:lnTo>
                  <a:close/>
                </a:path>
                <a:path w="1153160" h="365760">
                  <a:moveTo>
                    <a:pt x="759180" y="168706"/>
                  </a:moveTo>
                  <a:lnTo>
                    <a:pt x="731062" y="168706"/>
                  </a:lnTo>
                  <a:lnTo>
                    <a:pt x="731062" y="196824"/>
                  </a:lnTo>
                  <a:lnTo>
                    <a:pt x="759180" y="196824"/>
                  </a:lnTo>
                  <a:lnTo>
                    <a:pt x="759180" y="168706"/>
                  </a:lnTo>
                  <a:close/>
                </a:path>
                <a:path w="1153160" h="365760">
                  <a:moveTo>
                    <a:pt x="759180" y="112471"/>
                  </a:moveTo>
                  <a:lnTo>
                    <a:pt x="731062" y="112471"/>
                  </a:lnTo>
                  <a:lnTo>
                    <a:pt x="731062" y="140589"/>
                  </a:lnTo>
                  <a:lnTo>
                    <a:pt x="759180" y="140589"/>
                  </a:lnTo>
                  <a:lnTo>
                    <a:pt x="759180" y="112471"/>
                  </a:lnTo>
                  <a:close/>
                </a:path>
                <a:path w="1153160" h="365760">
                  <a:moveTo>
                    <a:pt x="787298" y="196824"/>
                  </a:moveTo>
                  <a:lnTo>
                    <a:pt x="759180" y="196824"/>
                  </a:lnTo>
                  <a:lnTo>
                    <a:pt x="759180" y="224942"/>
                  </a:lnTo>
                  <a:lnTo>
                    <a:pt x="787298" y="224942"/>
                  </a:lnTo>
                  <a:lnTo>
                    <a:pt x="787298" y="196824"/>
                  </a:lnTo>
                  <a:close/>
                </a:path>
                <a:path w="1153160" h="365760">
                  <a:moveTo>
                    <a:pt x="815416" y="224942"/>
                  </a:moveTo>
                  <a:lnTo>
                    <a:pt x="787298" y="224942"/>
                  </a:lnTo>
                  <a:lnTo>
                    <a:pt x="787298" y="253060"/>
                  </a:lnTo>
                  <a:lnTo>
                    <a:pt x="815416" y="253060"/>
                  </a:lnTo>
                  <a:lnTo>
                    <a:pt x="815416" y="224942"/>
                  </a:lnTo>
                  <a:close/>
                </a:path>
                <a:path w="1153160" h="365760">
                  <a:moveTo>
                    <a:pt x="843534" y="140589"/>
                  </a:moveTo>
                  <a:lnTo>
                    <a:pt x="815416" y="140589"/>
                  </a:lnTo>
                  <a:lnTo>
                    <a:pt x="815416" y="112471"/>
                  </a:lnTo>
                  <a:lnTo>
                    <a:pt x="787298" y="112471"/>
                  </a:lnTo>
                  <a:lnTo>
                    <a:pt x="787298" y="196824"/>
                  </a:lnTo>
                  <a:lnTo>
                    <a:pt x="815416" y="196824"/>
                  </a:lnTo>
                  <a:lnTo>
                    <a:pt x="815416" y="168706"/>
                  </a:lnTo>
                  <a:lnTo>
                    <a:pt x="843534" y="168706"/>
                  </a:lnTo>
                  <a:lnTo>
                    <a:pt x="843534" y="140589"/>
                  </a:lnTo>
                  <a:close/>
                </a:path>
                <a:path w="1153160" h="365760">
                  <a:moveTo>
                    <a:pt x="871651" y="196824"/>
                  </a:moveTo>
                  <a:lnTo>
                    <a:pt x="843534" y="196824"/>
                  </a:lnTo>
                  <a:lnTo>
                    <a:pt x="843534" y="224942"/>
                  </a:lnTo>
                  <a:lnTo>
                    <a:pt x="871651" y="224942"/>
                  </a:lnTo>
                  <a:lnTo>
                    <a:pt x="871651" y="196824"/>
                  </a:lnTo>
                  <a:close/>
                </a:path>
                <a:path w="1153160" h="365760">
                  <a:moveTo>
                    <a:pt x="899782" y="168706"/>
                  </a:moveTo>
                  <a:lnTo>
                    <a:pt x="871651" y="168706"/>
                  </a:lnTo>
                  <a:lnTo>
                    <a:pt x="871651" y="196824"/>
                  </a:lnTo>
                  <a:lnTo>
                    <a:pt x="899782" y="196824"/>
                  </a:lnTo>
                  <a:lnTo>
                    <a:pt x="899782" y="168706"/>
                  </a:lnTo>
                  <a:close/>
                </a:path>
                <a:path w="1153160" h="365760">
                  <a:moveTo>
                    <a:pt x="956017" y="168706"/>
                  </a:moveTo>
                  <a:lnTo>
                    <a:pt x="927887" y="168706"/>
                  </a:lnTo>
                  <a:lnTo>
                    <a:pt x="927887" y="224942"/>
                  </a:lnTo>
                  <a:lnTo>
                    <a:pt x="899782" y="224942"/>
                  </a:lnTo>
                  <a:lnTo>
                    <a:pt x="899782" y="253060"/>
                  </a:lnTo>
                  <a:lnTo>
                    <a:pt x="871651" y="253060"/>
                  </a:lnTo>
                  <a:lnTo>
                    <a:pt x="871651" y="309295"/>
                  </a:lnTo>
                  <a:lnTo>
                    <a:pt x="899782" y="309295"/>
                  </a:lnTo>
                  <a:lnTo>
                    <a:pt x="899782" y="281190"/>
                  </a:lnTo>
                  <a:lnTo>
                    <a:pt x="927887" y="281190"/>
                  </a:lnTo>
                  <a:lnTo>
                    <a:pt x="956017" y="281190"/>
                  </a:lnTo>
                  <a:lnTo>
                    <a:pt x="956017" y="168706"/>
                  </a:lnTo>
                  <a:close/>
                </a:path>
                <a:path w="1153160" h="365760">
                  <a:moveTo>
                    <a:pt x="1096594" y="56235"/>
                  </a:moveTo>
                  <a:lnTo>
                    <a:pt x="1068489" y="56235"/>
                  </a:lnTo>
                  <a:lnTo>
                    <a:pt x="1068489" y="84353"/>
                  </a:lnTo>
                  <a:lnTo>
                    <a:pt x="1096594" y="84353"/>
                  </a:lnTo>
                  <a:lnTo>
                    <a:pt x="1096594" y="56235"/>
                  </a:lnTo>
                  <a:close/>
                </a:path>
                <a:path w="1153160" h="365760">
                  <a:moveTo>
                    <a:pt x="1124724" y="196824"/>
                  </a:moveTo>
                  <a:lnTo>
                    <a:pt x="1096594" y="196824"/>
                  </a:lnTo>
                  <a:lnTo>
                    <a:pt x="1096594" y="168706"/>
                  </a:lnTo>
                  <a:lnTo>
                    <a:pt x="1068489" y="168706"/>
                  </a:lnTo>
                  <a:lnTo>
                    <a:pt x="1068489" y="196824"/>
                  </a:lnTo>
                  <a:lnTo>
                    <a:pt x="1040358" y="196824"/>
                  </a:lnTo>
                  <a:lnTo>
                    <a:pt x="1012253" y="196824"/>
                  </a:lnTo>
                  <a:lnTo>
                    <a:pt x="1012253" y="224942"/>
                  </a:lnTo>
                  <a:lnTo>
                    <a:pt x="1040358" y="224942"/>
                  </a:lnTo>
                  <a:lnTo>
                    <a:pt x="1068489" y="224942"/>
                  </a:lnTo>
                  <a:lnTo>
                    <a:pt x="1096594" y="224942"/>
                  </a:lnTo>
                  <a:lnTo>
                    <a:pt x="1124724" y="224942"/>
                  </a:lnTo>
                  <a:lnTo>
                    <a:pt x="1124724" y="196824"/>
                  </a:lnTo>
                  <a:close/>
                </a:path>
                <a:path w="1153160" h="365760">
                  <a:moveTo>
                    <a:pt x="1152842" y="224942"/>
                  </a:moveTo>
                  <a:lnTo>
                    <a:pt x="1124724" y="224942"/>
                  </a:lnTo>
                  <a:lnTo>
                    <a:pt x="1124724" y="253060"/>
                  </a:lnTo>
                  <a:lnTo>
                    <a:pt x="1152842" y="253060"/>
                  </a:lnTo>
                  <a:lnTo>
                    <a:pt x="1152842" y="224942"/>
                  </a:lnTo>
                  <a:close/>
                </a:path>
                <a:path w="1153160" h="365760">
                  <a:moveTo>
                    <a:pt x="1152842" y="140589"/>
                  </a:moveTo>
                  <a:lnTo>
                    <a:pt x="1124724" y="140589"/>
                  </a:lnTo>
                  <a:lnTo>
                    <a:pt x="1124724" y="196824"/>
                  </a:lnTo>
                  <a:lnTo>
                    <a:pt x="1152842" y="196824"/>
                  </a:lnTo>
                  <a:lnTo>
                    <a:pt x="1152842" y="140589"/>
                  </a:lnTo>
                  <a:close/>
                </a:path>
                <a:path w="1153160" h="365760">
                  <a:moveTo>
                    <a:pt x="1152842" y="84353"/>
                  </a:moveTo>
                  <a:lnTo>
                    <a:pt x="1124724" y="84353"/>
                  </a:lnTo>
                  <a:lnTo>
                    <a:pt x="1096594" y="84353"/>
                  </a:lnTo>
                  <a:lnTo>
                    <a:pt x="1096594" y="140589"/>
                  </a:lnTo>
                  <a:lnTo>
                    <a:pt x="1124724" y="140589"/>
                  </a:lnTo>
                  <a:lnTo>
                    <a:pt x="1124724" y="112471"/>
                  </a:lnTo>
                  <a:lnTo>
                    <a:pt x="1152842" y="112471"/>
                  </a:lnTo>
                  <a:lnTo>
                    <a:pt x="1152842" y="8435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4627" y="2073157"/>
              <a:ext cx="1153160" cy="478155"/>
            </a:xfrm>
            <a:custGeom>
              <a:avLst/>
              <a:gdLst/>
              <a:ahLst/>
              <a:cxnLst/>
              <a:rect l="l" t="t" r="r" b="b"/>
              <a:pathLst>
                <a:path w="1153160" h="478155">
                  <a:moveTo>
                    <a:pt x="28117" y="281178"/>
                  </a:moveTo>
                  <a:lnTo>
                    <a:pt x="0" y="281178"/>
                  </a:lnTo>
                  <a:lnTo>
                    <a:pt x="0" y="309308"/>
                  </a:lnTo>
                  <a:lnTo>
                    <a:pt x="28117" y="309308"/>
                  </a:lnTo>
                  <a:lnTo>
                    <a:pt x="28117" y="281178"/>
                  </a:lnTo>
                  <a:close/>
                </a:path>
                <a:path w="1153160" h="478155">
                  <a:moveTo>
                    <a:pt x="28117" y="224942"/>
                  </a:moveTo>
                  <a:lnTo>
                    <a:pt x="0" y="224942"/>
                  </a:lnTo>
                  <a:lnTo>
                    <a:pt x="0" y="253072"/>
                  </a:lnTo>
                  <a:lnTo>
                    <a:pt x="28117" y="253072"/>
                  </a:lnTo>
                  <a:lnTo>
                    <a:pt x="28117" y="224942"/>
                  </a:lnTo>
                  <a:close/>
                </a:path>
                <a:path w="1153160" h="478155">
                  <a:moveTo>
                    <a:pt x="196824" y="253072"/>
                  </a:moveTo>
                  <a:lnTo>
                    <a:pt x="168706" y="253072"/>
                  </a:lnTo>
                  <a:lnTo>
                    <a:pt x="168706" y="224942"/>
                  </a:lnTo>
                  <a:lnTo>
                    <a:pt x="140589" y="224942"/>
                  </a:lnTo>
                  <a:lnTo>
                    <a:pt x="140589" y="253072"/>
                  </a:lnTo>
                  <a:lnTo>
                    <a:pt x="112471" y="253072"/>
                  </a:lnTo>
                  <a:lnTo>
                    <a:pt x="112471" y="281178"/>
                  </a:lnTo>
                  <a:lnTo>
                    <a:pt x="84353" y="281178"/>
                  </a:lnTo>
                  <a:lnTo>
                    <a:pt x="84353" y="309308"/>
                  </a:lnTo>
                  <a:lnTo>
                    <a:pt x="112471" y="309308"/>
                  </a:lnTo>
                  <a:lnTo>
                    <a:pt x="112471" y="337413"/>
                  </a:lnTo>
                  <a:lnTo>
                    <a:pt x="140589" y="337413"/>
                  </a:lnTo>
                  <a:lnTo>
                    <a:pt x="140589" y="281178"/>
                  </a:lnTo>
                  <a:lnTo>
                    <a:pt x="168706" y="281178"/>
                  </a:lnTo>
                  <a:lnTo>
                    <a:pt x="196824" y="281178"/>
                  </a:lnTo>
                  <a:lnTo>
                    <a:pt x="196824" y="253072"/>
                  </a:lnTo>
                  <a:close/>
                </a:path>
                <a:path w="1153160" h="478155">
                  <a:moveTo>
                    <a:pt x="196824" y="196837"/>
                  </a:moveTo>
                  <a:lnTo>
                    <a:pt x="168706" y="196837"/>
                  </a:lnTo>
                  <a:lnTo>
                    <a:pt x="168706" y="224942"/>
                  </a:lnTo>
                  <a:lnTo>
                    <a:pt x="196824" y="224942"/>
                  </a:lnTo>
                  <a:lnTo>
                    <a:pt x="196824" y="196837"/>
                  </a:lnTo>
                  <a:close/>
                </a:path>
                <a:path w="1153160" h="478155">
                  <a:moveTo>
                    <a:pt x="224942" y="224942"/>
                  </a:moveTo>
                  <a:lnTo>
                    <a:pt x="196824" y="224942"/>
                  </a:lnTo>
                  <a:lnTo>
                    <a:pt x="196824" y="253072"/>
                  </a:lnTo>
                  <a:lnTo>
                    <a:pt x="224942" y="253072"/>
                  </a:lnTo>
                  <a:lnTo>
                    <a:pt x="224942" y="224942"/>
                  </a:lnTo>
                  <a:close/>
                </a:path>
                <a:path w="1153160" h="478155">
                  <a:moveTo>
                    <a:pt x="309295" y="196837"/>
                  </a:moveTo>
                  <a:lnTo>
                    <a:pt x="281178" y="196837"/>
                  </a:lnTo>
                  <a:lnTo>
                    <a:pt x="253060" y="196837"/>
                  </a:lnTo>
                  <a:lnTo>
                    <a:pt x="224942" y="196837"/>
                  </a:lnTo>
                  <a:lnTo>
                    <a:pt x="224942" y="224942"/>
                  </a:lnTo>
                  <a:lnTo>
                    <a:pt x="253060" y="224942"/>
                  </a:lnTo>
                  <a:lnTo>
                    <a:pt x="253060" y="253072"/>
                  </a:lnTo>
                  <a:lnTo>
                    <a:pt x="281178" y="253072"/>
                  </a:lnTo>
                  <a:lnTo>
                    <a:pt x="309295" y="253072"/>
                  </a:lnTo>
                  <a:lnTo>
                    <a:pt x="309295" y="196837"/>
                  </a:lnTo>
                  <a:close/>
                </a:path>
                <a:path w="1153160" h="478155">
                  <a:moveTo>
                    <a:pt x="365531" y="337413"/>
                  </a:moveTo>
                  <a:lnTo>
                    <a:pt x="337413" y="337413"/>
                  </a:lnTo>
                  <a:lnTo>
                    <a:pt x="337413" y="281178"/>
                  </a:lnTo>
                  <a:lnTo>
                    <a:pt x="309295" y="281178"/>
                  </a:lnTo>
                  <a:lnTo>
                    <a:pt x="309295" y="309308"/>
                  </a:lnTo>
                  <a:lnTo>
                    <a:pt x="281178" y="309308"/>
                  </a:lnTo>
                  <a:lnTo>
                    <a:pt x="281178" y="281178"/>
                  </a:lnTo>
                  <a:lnTo>
                    <a:pt x="253060" y="281178"/>
                  </a:lnTo>
                  <a:lnTo>
                    <a:pt x="224942" y="281178"/>
                  </a:lnTo>
                  <a:lnTo>
                    <a:pt x="224942" y="309308"/>
                  </a:lnTo>
                  <a:lnTo>
                    <a:pt x="253060" y="309308"/>
                  </a:lnTo>
                  <a:lnTo>
                    <a:pt x="253060" y="337413"/>
                  </a:lnTo>
                  <a:lnTo>
                    <a:pt x="224942" y="337413"/>
                  </a:lnTo>
                  <a:lnTo>
                    <a:pt x="224942" y="309308"/>
                  </a:lnTo>
                  <a:lnTo>
                    <a:pt x="196824" y="309308"/>
                  </a:lnTo>
                  <a:lnTo>
                    <a:pt x="168706" y="309308"/>
                  </a:lnTo>
                  <a:lnTo>
                    <a:pt x="168706" y="337413"/>
                  </a:lnTo>
                  <a:lnTo>
                    <a:pt x="196824" y="337413"/>
                  </a:lnTo>
                  <a:lnTo>
                    <a:pt x="196824" y="365544"/>
                  </a:lnTo>
                  <a:lnTo>
                    <a:pt x="224942" y="365544"/>
                  </a:lnTo>
                  <a:lnTo>
                    <a:pt x="253060" y="365544"/>
                  </a:lnTo>
                  <a:lnTo>
                    <a:pt x="281178" y="365544"/>
                  </a:lnTo>
                  <a:lnTo>
                    <a:pt x="281178" y="393661"/>
                  </a:lnTo>
                  <a:lnTo>
                    <a:pt x="309295" y="393661"/>
                  </a:lnTo>
                  <a:lnTo>
                    <a:pt x="337413" y="393661"/>
                  </a:lnTo>
                  <a:lnTo>
                    <a:pt x="337413" y="365544"/>
                  </a:lnTo>
                  <a:lnTo>
                    <a:pt x="365531" y="365544"/>
                  </a:lnTo>
                  <a:lnTo>
                    <a:pt x="365531" y="337413"/>
                  </a:lnTo>
                  <a:close/>
                </a:path>
                <a:path w="1153160" h="478155">
                  <a:moveTo>
                    <a:pt x="365531" y="224942"/>
                  </a:moveTo>
                  <a:lnTo>
                    <a:pt x="337413" y="224942"/>
                  </a:lnTo>
                  <a:lnTo>
                    <a:pt x="337413" y="253072"/>
                  </a:lnTo>
                  <a:lnTo>
                    <a:pt x="365531" y="253072"/>
                  </a:lnTo>
                  <a:lnTo>
                    <a:pt x="365531" y="224942"/>
                  </a:lnTo>
                  <a:close/>
                </a:path>
                <a:path w="1153160" h="478155">
                  <a:moveTo>
                    <a:pt x="506120" y="337413"/>
                  </a:moveTo>
                  <a:lnTo>
                    <a:pt x="478002" y="337413"/>
                  </a:lnTo>
                  <a:lnTo>
                    <a:pt x="449884" y="337413"/>
                  </a:lnTo>
                  <a:lnTo>
                    <a:pt x="449884" y="365544"/>
                  </a:lnTo>
                  <a:lnTo>
                    <a:pt x="421767" y="365544"/>
                  </a:lnTo>
                  <a:lnTo>
                    <a:pt x="421767" y="449897"/>
                  </a:lnTo>
                  <a:lnTo>
                    <a:pt x="449884" y="449897"/>
                  </a:lnTo>
                  <a:lnTo>
                    <a:pt x="478002" y="449897"/>
                  </a:lnTo>
                  <a:lnTo>
                    <a:pt x="478002" y="478015"/>
                  </a:lnTo>
                  <a:lnTo>
                    <a:pt x="506120" y="478015"/>
                  </a:lnTo>
                  <a:lnTo>
                    <a:pt x="506120" y="337413"/>
                  </a:lnTo>
                  <a:close/>
                </a:path>
                <a:path w="1153160" h="478155">
                  <a:moveTo>
                    <a:pt x="534238" y="309308"/>
                  </a:moveTo>
                  <a:lnTo>
                    <a:pt x="506120" y="309308"/>
                  </a:lnTo>
                  <a:lnTo>
                    <a:pt x="506120" y="337413"/>
                  </a:lnTo>
                  <a:lnTo>
                    <a:pt x="534238" y="337413"/>
                  </a:lnTo>
                  <a:lnTo>
                    <a:pt x="534238" y="309308"/>
                  </a:lnTo>
                  <a:close/>
                </a:path>
                <a:path w="1153160" h="478155">
                  <a:moveTo>
                    <a:pt x="562356" y="337413"/>
                  </a:moveTo>
                  <a:lnTo>
                    <a:pt x="534238" y="337413"/>
                  </a:lnTo>
                  <a:lnTo>
                    <a:pt x="534238" y="365544"/>
                  </a:lnTo>
                  <a:lnTo>
                    <a:pt x="562356" y="365544"/>
                  </a:lnTo>
                  <a:lnTo>
                    <a:pt x="562356" y="337413"/>
                  </a:lnTo>
                  <a:close/>
                </a:path>
                <a:path w="1153160" h="478155">
                  <a:moveTo>
                    <a:pt x="590473" y="281178"/>
                  </a:moveTo>
                  <a:lnTo>
                    <a:pt x="562356" y="281178"/>
                  </a:lnTo>
                  <a:lnTo>
                    <a:pt x="562356" y="309308"/>
                  </a:lnTo>
                  <a:lnTo>
                    <a:pt x="590473" y="309308"/>
                  </a:lnTo>
                  <a:lnTo>
                    <a:pt x="590473" y="281178"/>
                  </a:lnTo>
                  <a:close/>
                </a:path>
                <a:path w="1153160" h="478155">
                  <a:moveTo>
                    <a:pt x="646709" y="309308"/>
                  </a:moveTo>
                  <a:lnTo>
                    <a:pt x="618591" y="309308"/>
                  </a:lnTo>
                  <a:lnTo>
                    <a:pt x="590473" y="309308"/>
                  </a:lnTo>
                  <a:lnTo>
                    <a:pt x="590473" y="337413"/>
                  </a:lnTo>
                  <a:lnTo>
                    <a:pt x="618591" y="337413"/>
                  </a:lnTo>
                  <a:lnTo>
                    <a:pt x="618591" y="365544"/>
                  </a:lnTo>
                  <a:lnTo>
                    <a:pt x="646709" y="365544"/>
                  </a:lnTo>
                  <a:lnTo>
                    <a:pt x="646709" y="309308"/>
                  </a:lnTo>
                  <a:close/>
                </a:path>
                <a:path w="1153160" h="478155">
                  <a:moveTo>
                    <a:pt x="674827" y="281178"/>
                  </a:moveTo>
                  <a:lnTo>
                    <a:pt x="646709" y="281178"/>
                  </a:lnTo>
                  <a:lnTo>
                    <a:pt x="646709" y="309308"/>
                  </a:lnTo>
                  <a:lnTo>
                    <a:pt x="674827" y="309308"/>
                  </a:lnTo>
                  <a:lnTo>
                    <a:pt x="674827" y="281178"/>
                  </a:lnTo>
                  <a:close/>
                </a:path>
                <a:path w="1153160" h="478155">
                  <a:moveTo>
                    <a:pt x="674827" y="224942"/>
                  </a:moveTo>
                  <a:lnTo>
                    <a:pt x="646709" y="224942"/>
                  </a:lnTo>
                  <a:lnTo>
                    <a:pt x="646709" y="196837"/>
                  </a:lnTo>
                  <a:lnTo>
                    <a:pt x="618591" y="196837"/>
                  </a:lnTo>
                  <a:lnTo>
                    <a:pt x="618591" y="168706"/>
                  </a:lnTo>
                  <a:lnTo>
                    <a:pt x="590473" y="168706"/>
                  </a:lnTo>
                  <a:lnTo>
                    <a:pt x="590473" y="196837"/>
                  </a:lnTo>
                  <a:lnTo>
                    <a:pt x="562356" y="196837"/>
                  </a:lnTo>
                  <a:lnTo>
                    <a:pt x="562356" y="168706"/>
                  </a:lnTo>
                  <a:lnTo>
                    <a:pt x="590473" y="168706"/>
                  </a:lnTo>
                  <a:lnTo>
                    <a:pt x="590473" y="140589"/>
                  </a:lnTo>
                  <a:lnTo>
                    <a:pt x="562356" y="140589"/>
                  </a:lnTo>
                  <a:lnTo>
                    <a:pt x="562356" y="112471"/>
                  </a:lnTo>
                  <a:lnTo>
                    <a:pt x="534238" y="112471"/>
                  </a:lnTo>
                  <a:lnTo>
                    <a:pt x="534238" y="168706"/>
                  </a:lnTo>
                  <a:lnTo>
                    <a:pt x="534238" y="196837"/>
                  </a:lnTo>
                  <a:lnTo>
                    <a:pt x="506120" y="196837"/>
                  </a:lnTo>
                  <a:lnTo>
                    <a:pt x="506120" y="224942"/>
                  </a:lnTo>
                  <a:lnTo>
                    <a:pt x="478002" y="224942"/>
                  </a:lnTo>
                  <a:lnTo>
                    <a:pt x="478002" y="253072"/>
                  </a:lnTo>
                  <a:lnTo>
                    <a:pt x="449884" y="253072"/>
                  </a:lnTo>
                  <a:lnTo>
                    <a:pt x="449884" y="224942"/>
                  </a:lnTo>
                  <a:lnTo>
                    <a:pt x="421767" y="224942"/>
                  </a:lnTo>
                  <a:lnTo>
                    <a:pt x="421767" y="196837"/>
                  </a:lnTo>
                  <a:lnTo>
                    <a:pt x="449884" y="196837"/>
                  </a:lnTo>
                  <a:lnTo>
                    <a:pt x="449884" y="224942"/>
                  </a:lnTo>
                  <a:lnTo>
                    <a:pt x="478002" y="224942"/>
                  </a:lnTo>
                  <a:lnTo>
                    <a:pt x="478002" y="196837"/>
                  </a:lnTo>
                  <a:lnTo>
                    <a:pt x="506120" y="196837"/>
                  </a:lnTo>
                  <a:lnTo>
                    <a:pt x="506120" y="168706"/>
                  </a:lnTo>
                  <a:lnTo>
                    <a:pt x="478002" y="168706"/>
                  </a:lnTo>
                  <a:lnTo>
                    <a:pt x="478002" y="140589"/>
                  </a:lnTo>
                  <a:lnTo>
                    <a:pt x="506120" y="140589"/>
                  </a:lnTo>
                  <a:lnTo>
                    <a:pt x="506120" y="168706"/>
                  </a:lnTo>
                  <a:lnTo>
                    <a:pt x="534238" y="168706"/>
                  </a:lnTo>
                  <a:lnTo>
                    <a:pt x="534238" y="112471"/>
                  </a:lnTo>
                  <a:lnTo>
                    <a:pt x="506120" y="112471"/>
                  </a:lnTo>
                  <a:lnTo>
                    <a:pt x="478002" y="112471"/>
                  </a:lnTo>
                  <a:lnTo>
                    <a:pt x="449884" y="112471"/>
                  </a:lnTo>
                  <a:lnTo>
                    <a:pt x="449884" y="140589"/>
                  </a:lnTo>
                  <a:lnTo>
                    <a:pt x="449884" y="168706"/>
                  </a:lnTo>
                  <a:lnTo>
                    <a:pt x="421767" y="168706"/>
                  </a:lnTo>
                  <a:lnTo>
                    <a:pt x="421767" y="140589"/>
                  </a:lnTo>
                  <a:lnTo>
                    <a:pt x="449884" y="140589"/>
                  </a:lnTo>
                  <a:lnTo>
                    <a:pt x="449884" y="112471"/>
                  </a:lnTo>
                  <a:lnTo>
                    <a:pt x="421767" y="112471"/>
                  </a:lnTo>
                  <a:lnTo>
                    <a:pt x="421767" y="84353"/>
                  </a:lnTo>
                  <a:lnTo>
                    <a:pt x="393649" y="84353"/>
                  </a:lnTo>
                  <a:lnTo>
                    <a:pt x="393649" y="112471"/>
                  </a:lnTo>
                  <a:lnTo>
                    <a:pt x="365531" y="112471"/>
                  </a:lnTo>
                  <a:lnTo>
                    <a:pt x="365531" y="168706"/>
                  </a:lnTo>
                  <a:lnTo>
                    <a:pt x="393649" y="168706"/>
                  </a:lnTo>
                  <a:lnTo>
                    <a:pt x="393649" y="196837"/>
                  </a:lnTo>
                  <a:lnTo>
                    <a:pt x="365531" y="196837"/>
                  </a:lnTo>
                  <a:lnTo>
                    <a:pt x="365531" y="224942"/>
                  </a:lnTo>
                  <a:lnTo>
                    <a:pt x="393649" y="224942"/>
                  </a:lnTo>
                  <a:lnTo>
                    <a:pt x="393649" y="281178"/>
                  </a:lnTo>
                  <a:lnTo>
                    <a:pt x="421767" y="281178"/>
                  </a:lnTo>
                  <a:lnTo>
                    <a:pt x="421767" y="309308"/>
                  </a:lnTo>
                  <a:lnTo>
                    <a:pt x="393649" y="309308"/>
                  </a:lnTo>
                  <a:lnTo>
                    <a:pt x="393649" y="337413"/>
                  </a:lnTo>
                  <a:lnTo>
                    <a:pt x="421767" y="337413"/>
                  </a:lnTo>
                  <a:lnTo>
                    <a:pt x="449884" y="337413"/>
                  </a:lnTo>
                  <a:lnTo>
                    <a:pt x="449884" y="281178"/>
                  </a:lnTo>
                  <a:lnTo>
                    <a:pt x="478002" y="281178"/>
                  </a:lnTo>
                  <a:lnTo>
                    <a:pt x="506120" y="281178"/>
                  </a:lnTo>
                  <a:lnTo>
                    <a:pt x="534238" y="281178"/>
                  </a:lnTo>
                  <a:lnTo>
                    <a:pt x="534238" y="253072"/>
                  </a:lnTo>
                  <a:lnTo>
                    <a:pt x="562356" y="253072"/>
                  </a:lnTo>
                  <a:lnTo>
                    <a:pt x="562356" y="224942"/>
                  </a:lnTo>
                  <a:lnTo>
                    <a:pt x="590473" y="224942"/>
                  </a:lnTo>
                  <a:lnTo>
                    <a:pt x="590473" y="281178"/>
                  </a:lnTo>
                  <a:lnTo>
                    <a:pt x="618591" y="281178"/>
                  </a:lnTo>
                  <a:lnTo>
                    <a:pt x="618591" y="253072"/>
                  </a:lnTo>
                  <a:lnTo>
                    <a:pt x="646709" y="253072"/>
                  </a:lnTo>
                  <a:lnTo>
                    <a:pt x="674827" y="253072"/>
                  </a:lnTo>
                  <a:lnTo>
                    <a:pt x="674827" y="224942"/>
                  </a:lnTo>
                  <a:close/>
                </a:path>
                <a:path w="1153160" h="478155">
                  <a:moveTo>
                    <a:pt x="815416" y="224942"/>
                  </a:moveTo>
                  <a:lnTo>
                    <a:pt x="787298" y="224942"/>
                  </a:lnTo>
                  <a:lnTo>
                    <a:pt x="787298" y="168706"/>
                  </a:lnTo>
                  <a:lnTo>
                    <a:pt x="759180" y="168706"/>
                  </a:lnTo>
                  <a:lnTo>
                    <a:pt x="759180" y="196837"/>
                  </a:lnTo>
                  <a:lnTo>
                    <a:pt x="731062" y="196837"/>
                  </a:lnTo>
                  <a:lnTo>
                    <a:pt x="731062" y="224942"/>
                  </a:lnTo>
                  <a:lnTo>
                    <a:pt x="759180" y="224942"/>
                  </a:lnTo>
                  <a:lnTo>
                    <a:pt x="759180" y="253072"/>
                  </a:lnTo>
                  <a:lnTo>
                    <a:pt x="787298" y="253072"/>
                  </a:lnTo>
                  <a:lnTo>
                    <a:pt x="787298" y="281178"/>
                  </a:lnTo>
                  <a:lnTo>
                    <a:pt x="815416" y="281178"/>
                  </a:lnTo>
                  <a:lnTo>
                    <a:pt x="815416" y="224942"/>
                  </a:lnTo>
                  <a:close/>
                </a:path>
                <a:path w="1153160" h="478155">
                  <a:moveTo>
                    <a:pt x="843534" y="196837"/>
                  </a:moveTo>
                  <a:lnTo>
                    <a:pt x="815416" y="196837"/>
                  </a:lnTo>
                  <a:lnTo>
                    <a:pt x="815416" y="224942"/>
                  </a:lnTo>
                  <a:lnTo>
                    <a:pt x="843534" y="224942"/>
                  </a:lnTo>
                  <a:lnTo>
                    <a:pt x="843534" y="196837"/>
                  </a:lnTo>
                  <a:close/>
                </a:path>
                <a:path w="1153160" h="478155">
                  <a:moveTo>
                    <a:pt x="899782" y="281178"/>
                  </a:moveTo>
                  <a:lnTo>
                    <a:pt x="871651" y="281178"/>
                  </a:lnTo>
                  <a:lnTo>
                    <a:pt x="871651" y="224942"/>
                  </a:lnTo>
                  <a:lnTo>
                    <a:pt x="843534" y="224942"/>
                  </a:lnTo>
                  <a:lnTo>
                    <a:pt x="843534" y="309308"/>
                  </a:lnTo>
                  <a:lnTo>
                    <a:pt x="871651" y="309308"/>
                  </a:lnTo>
                  <a:lnTo>
                    <a:pt x="899782" y="309308"/>
                  </a:lnTo>
                  <a:lnTo>
                    <a:pt x="899782" y="281178"/>
                  </a:lnTo>
                  <a:close/>
                </a:path>
                <a:path w="1153160" h="478155">
                  <a:moveTo>
                    <a:pt x="1012253" y="253072"/>
                  </a:moveTo>
                  <a:lnTo>
                    <a:pt x="984123" y="253072"/>
                  </a:lnTo>
                  <a:lnTo>
                    <a:pt x="956017" y="253072"/>
                  </a:lnTo>
                  <a:lnTo>
                    <a:pt x="956017" y="281178"/>
                  </a:lnTo>
                  <a:lnTo>
                    <a:pt x="984123" y="281178"/>
                  </a:lnTo>
                  <a:lnTo>
                    <a:pt x="1012253" y="281178"/>
                  </a:lnTo>
                  <a:lnTo>
                    <a:pt x="1012253" y="253072"/>
                  </a:lnTo>
                  <a:close/>
                </a:path>
                <a:path w="1153160" h="478155">
                  <a:moveTo>
                    <a:pt x="1040358" y="56235"/>
                  </a:moveTo>
                  <a:lnTo>
                    <a:pt x="1012253" y="56235"/>
                  </a:lnTo>
                  <a:lnTo>
                    <a:pt x="984123" y="56235"/>
                  </a:lnTo>
                  <a:lnTo>
                    <a:pt x="984123" y="28117"/>
                  </a:lnTo>
                  <a:lnTo>
                    <a:pt x="956017" y="28117"/>
                  </a:lnTo>
                  <a:lnTo>
                    <a:pt x="927887" y="28117"/>
                  </a:lnTo>
                  <a:lnTo>
                    <a:pt x="927887" y="0"/>
                  </a:lnTo>
                  <a:lnTo>
                    <a:pt x="899782" y="0"/>
                  </a:lnTo>
                  <a:lnTo>
                    <a:pt x="871651" y="0"/>
                  </a:lnTo>
                  <a:lnTo>
                    <a:pt x="843534" y="0"/>
                  </a:lnTo>
                  <a:lnTo>
                    <a:pt x="815416" y="0"/>
                  </a:lnTo>
                  <a:lnTo>
                    <a:pt x="815416" y="28117"/>
                  </a:lnTo>
                  <a:lnTo>
                    <a:pt x="843534" y="28117"/>
                  </a:lnTo>
                  <a:lnTo>
                    <a:pt x="871651" y="28117"/>
                  </a:lnTo>
                  <a:lnTo>
                    <a:pt x="899782" y="28117"/>
                  </a:lnTo>
                  <a:lnTo>
                    <a:pt x="899782" y="56235"/>
                  </a:lnTo>
                  <a:lnTo>
                    <a:pt x="927887" y="56235"/>
                  </a:lnTo>
                  <a:lnTo>
                    <a:pt x="956017" y="56235"/>
                  </a:lnTo>
                  <a:lnTo>
                    <a:pt x="956017" y="84353"/>
                  </a:lnTo>
                  <a:lnTo>
                    <a:pt x="927887" y="84353"/>
                  </a:lnTo>
                  <a:lnTo>
                    <a:pt x="927887" y="196837"/>
                  </a:lnTo>
                  <a:lnTo>
                    <a:pt x="956017" y="196837"/>
                  </a:lnTo>
                  <a:lnTo>
                    <a:pt x="956017" y="112471"/>
                  </a:lnTo>
                  <a:lnTo>
                    <a:pt x="984123" y="112471"/>
                  </a:lnTo>
                  <a:lnTo>
                    <a:pt x="1012253" y="112471"/>
                  </a:lnTo>
                  <a:lnTo>
                    <a:pt x="1012253" y="84353"/>
                  </a:lnTo>
                  <a:lnTo>
                    <a:pt x="1040358" y="84353"/>
                  </a:lnTo>
                  <a:lnTo>
                    <a:pt x="1040358" y="56235"/>
                  </a:lnTo>
                  <a:close/>
                </a:path>
                <a:path w="1153160" h="478155">
                  <a:moveTo>
                    <a:pt x="1068489" y="337413"/>
                  </a:moveTo>
                  <a:lnTo>
                    <a:pt x="1040358" y="337413"/>
                  </a:lnTo>
                  <a:lnTo>
                    <a:pt x="1040358" y="281178"/>
                  </a:lnTo>
                  <a:lnTo>
                    <a:pt x="1012253" y="281178"/>
                  </a:lnTo>
                  <a:lnTo>
                    <a:pt x="1012253" y="337413"/>
                  </a:lnTo>
                  <a:lnTo>
                    <a:pt x="984123" y="337413"/>
                  </a:lnTo>
                  <a:lnTo>
                    <a:pt x="984123" y="365544"/>
                  </a:lnTo>
                  <a:lnTo>
                    <a:pt x="1012253" y="365544"/>
                  </a:lnTo>
                  <a:lnTo>
                    <a:pt x="1040358" y="365544"/>
                  </a:lnTo>
                  <a:lnTo>
                    <a:pt x="1040358" y="393661"/>
                  </a:lnTo>
                  <a:lnTo>
                    <a:pt x="1068489" y="393661"/>
                  </a:lnTo>
                  <a:lnTo>
                    <a:pt x="1068489" y="337413"/>
                  </a:lnTo>
                  <a:close/>
                </a:path>
                <a:path w="1153160" h="478155">
                  <a:moveTo>
                    <a:pt x="1096594" y="196837"/>
                  </a:moveTo>
                  <a:lnTo>
                    <a:pt x="1068489" y="196837"/>
                  </a:lnTo>
                  <a:lnTo>
                    <a:pt x="1068489" y="168706"/>
                  </a:lnTo>
                  <a:lnTo>
                    <a:pt x="1040358" y="168706"/>
                  </a:lnTo>
                  <a:lnTo>
                    <a:pt x="1012253" y="168706"/>
                  </a:lnTo>
                  <a:lnTo>
                    <a:pt x="1012253" y="196837"/>
                  </a:lnTo>
                  <a:lnTo>
                    <a:pt x="984123" y="196837"/>
                  </a:lnTo>
                  <a:lnTo>
                    <a:pt x="956017" y="196837"/>
                  </a:lnTo>
                  <a:lnTo>
                    <a:pt x="956017" y="224942"/>
                  </a:lnTo>
                  <a:lnTo>
                    <a:pt x="984123" y="224942"/>
                  </a:lnTo>
                  <a:lnTo>
                    <a:pt x="1012253" y="224942"/>
                  </a:lnTo>
                  <a:lnTo>
                    <a:pt x="1012253" y="253072"/>
                  </a:lnTo>
                  <a:lnTo>
                    <a:pt x="1040358" y="253072"/>
                  </a:lnTo>
                  <a:lnTo>
                    <a:pt x="1040358" y="224942"/>
                  </a:lnTo>
                  <a:lnTo>
                    <a:pt x="1068489" y="224942"/>
                  </a:lnTo>
                  <a:lnTo>
                    <a:pt x="1068489" y="253072"/>
                  </a:lnTo>
                  <a:lnTo>
                    <a:pt x="1040358" y="253072"/>
                  </a:lnTo>
                  <a:lnTo>
                    <a:pt x="1040358" y="281178"/>
                  </a:lnTo>
                  <a:lnTo>
                    <a:pt x="1068489" y="281178"/>
                  </a:lnTo>
                  <a:lnTo>
                    <a:pt x="1068489" y="309308"/>
                  </a:lnTo>
                  <a:lnTo>
                    <a:pt x="1096594" y="309308"/>
                  </a:lnTo>
                  <a:lnTo>
                    <a:pt x="1096594" y="196837"/>
                  </a:lnTo>
                  <a:close/>
                </a:path>
                <a:path w="1153160" h="478155">
                  <a:moveTo>
                    <a:pt x="1152842" y="196837"/>
                  </a:moveTo>
                  <a:lnTo>
                    <a:pt x="1124724" y="196837"/>
                  </a:lnTo>
                  <a:lnTo>
                    <a:pt x="1124724" y="224942"/>
                  </a:lnTo>
                  <a:lnTo>
                    <a:pt x="1152842" y="224942"/>
                  </a:lnTo>
                  <a:lnTo>
                    <a:pt x="1152842" y="19683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4627" y="2382465"/>
              <a:ext cx="1153160" cy="365760"/>
            </a:xfrm>
            <a:custGeom>
              <a:avLst/>
              <a:gdLst/>
              <a:ahLst/>
              <a:cxnLst/>
              <a:rect l="l" t="t" r="r" b="b"/>
              <a:pathLst>
                <a:path w="1153160" h="365760">
                  <a:moveTo>
                    <a:pt x="196824" y="224942"/>
                  </a:moveTo>
                  <a:lnTo>
                    <a:pt x="168706" y="224942"/>
                  </a:lnTo>
                  <a:lnTo>
                    <a:pt x="140589" y="224942"/>
                  </a:lnTo>
                  <a:lnTo>
                    <a:pt x="140589" y="281178"/>
                  </a:lnTo>
                  <a:lnTo>
                    <a:pt x="112471" y="281178"/>
                  </a:lnTo>
                  <a:lnTo>
                    <a:pt x="112471" y="224942"/>
                  </a:lnTo>
                  <a:lnTo>
                    <a:pt x="84353" y="224942"/>
                  </a:lnTo>
                  <a:lnTo>
                    <a:pt x="84353" y="196824"/>
                  </a:lnTo>
                  <a:lnTo>
                    <a:pt x="56235" y="196824"/>
                  </a:lnTo>
                  <a:lnTo>
                    <a:pt x="28117" y="196824"/>
                  </a:lnTo>
                  <a:lnTo>
                    <a:pt x="0" y="196824"/>
                  </a:lnTo>
                  <a:lnTo>
                    <a:pt x="0" y="309295"/>
                  </a:lnTo>
                  <a:lnTo>
                    <a:pt x="28117" y="309295"/>
                  </a:lnTo>
                  <a:lnTo>
                    <a:pt x="56235" y="309295"/>
                  </a:lnTo>
                  <a:lnTo>
                    <a:pt x="56235" y="281178"/>
                  </a:lnTo>
                  <a:lnTo>
                    <a:pt x="84353" y="281178"/>
                  </a:lnTo>
                  <a:lnTo>
                    <a:pt x="84353" y="309295"/>
                  </a:lnTo>
                  <a:lnTo>
                    <a:pt x="112471" y="309295"/>
                  </a:lnTo>
                  <a:lnTo>
                    <a:pt x="140589" y="309295"/>
                  </a:lnTo>
                  <a:lnTo>
                    <a:pt x="168706" y="309295"/>
                  </a:lnTo>
                  <a:lnTo>
                    <a:pt x="196824" y="309295"/>
                  </a:lnTo>
                  <a:lnTo>
                    <a:pt x="196824" y="281178"/>
                  </a:lnTo>
                  <a:lnTo>
                    <a:pt x="168706" y="281178"/>
                  </a:lnTo>
                  <a:lnTo>
                    <a:pt x="168706" y="253060"/>
                  </a:lnTo>
                  <a:lnTo>
                    <a:pt x="196824" y="253060"/>
                  </a:lnTo>
                  <a:lnTo>
                    <a:pt x="196824" y="224942"/>
                  </a:lnTo>
                  <a:close/>
                </a:path>
                <a:path w="1153160" h="365760">
                  <a:moveTo>
                    <a:pt x="224942" y="168706"/>
                  </a:moveTo>
                  <a:lnTo>
                    <a:pt x="196824" y="168706"/>
                  </a:lnTo>
                  <a:lnTo>
                    <a:pt x="168706" y="168706"/>
                  </a:lnTo>
                  <a:lnTo>
                    <a:pt x="168706" y="196824"/>
                  </a:lnTo>
                  <a:lnTo>
                    <a:pt x="196824" y="196824"/>
                  </a:lnTo>
                  <a:lnTo>
                    <a:pt x="196824" y="224942"/>
                  </a:lnTo>
                  <a:lnTo>
                    <a:pt x="224942" y="224942"/>
                  </a:lnTo>
                  <a:lnTo>
                    <a:pt x="224942" y="168706"/>
                  </a:lnTo>
                  <a:close/>
                </a:path>
                <a:path w="1153160" h="365760">
                  <a:moveTo>
                    <a:pt x="224942" y="84353"/>
                  </a:moveTo>
                  <a:lnTo>
                    <a:pt x="196824" y="84353"/>
                  </a:lnTo>
                  <a:lnTo>
                    <a:pt x="196824" y="112471"/>
                  </a:lnTo>
                  <a:lnTo>
                    <a:pt x="168706" y="112471"/>
                  </a:lnTo>
                  <a:lnTo>
                    <a:pt x="140589" y="112471"/>
                  </a:lnTo>
                  <a:lnTo>
                    <a:pt x="140589" y="84353"/>
                  </a:lnTo>
                  <a:lnTo>
                    <a:pt x="168706" y="84353"/>
                  </a:lnTo>
                  <a:lnTo>
                    <a:pt x="196824" y="84353"/>
                  </a:lnTo>
                  <a:lnTo>
                    <a:pt x="196824" y="56235"/>
                  </a:lnTo>
                  <a:lnTo>
                    <a:pt x="168706" y="56235"/>
                  </a:lnTo>
                  <a:lnTo>
                    <a:pt x="168706" y="28105"/>
                  </a:lnTo>
                  <a:lnTo>
                    <a:pt x="140589" y="28105"/>
                  </a:lnTo>
                  <a:lnTo>
                    <a:pt x="140589" y="56235"/>
                  </a:lnTo>
                  <a:lnTo>
                    <a:pt x="112471" y="56235"/>
                  </a:lnTo>
                  <a:lnTo>
                    <a:pt x="112471" y="112471"/>
                  </a:lnTo>
                  <a:lnTo>
                    <a:pt x="84353" y="112471"/>
                  </a:lnTo>
                  <a:lnTo>
                    <a:pt x="56235" y="112471"/>
                  </a:lnTo>
                  <a:lnTo>
                    <a:pt x="56235" y="84353"/>
                  </a:lnTo>
                  <a:lnTo>
                    <a:pt x="84353" y="84353"/>
                  </a:lnTo>
                  <a:lnTo>
                    <a:pt x="84353" y="56235"/>
                  </a:lnTo>
                  <a:lnTo>
                    <a:pt x="112471" y="56235"/>
                  </a:lnTo>
                  <a:lnTo>
                    <a:pt x="112471" y="28105"/>
                  </a:lnTo>
                  <a:lnTo>
                    <a:pt x="84353" y="28105"/>
                  </a:lnTo>
                  <a:lnTo>
                    <a:pt x="84353" y="0"/>
                  </a:lnTo>
                  <a:lnTo>
                    <a:pt x="56235" y="0"/>
                  </a:lnTo>
                  <a:lnTo>
                    <a:pt x="28117" y="0"/>
                  </a:lnTo>
                  <a:lnTo>
                    <a:pt x="28117" y="28105"/>
                  </a:lnTo>
                  <a:lnTo>
                    <a:pt x="56235" y="28105"/>
                  </a:lnTo>
                  <a:lnTo>
                    <a:pt x="56235" y="56235"/>
                  </a:lnTo>
                  <a:lnTo>
                    <a:pt x="28117" y="56235"/>
                  </a:lnTo>
                  <a:lnTo>
                    <a:pt x="28117" y="28105"/>
                  </a:lnTo>
                  <a:lnTo>
                    <a:pt x="0" y="28105"/>
                  </a:lnTo>
                  <a:lnTo>
                    <a:pt x="0" y="84353"/>
                  </a:lnTo>
                  <a:lnTo>
                    <a:pt x="28117" y="84353"/>
                  </a:lnTo>
                  <a:lnTo>
                    <a:pt x="28117" y="140589"/>
                  </a:lnTo>
                  <a:lnTo>
                    <a:pt x="0" y="140589"/>
                  </a:lnTo>
                  <a:lnTo>
                    <a:pt x="0" y="168706"/>
                  </a:lnTo>
                  <a:lnTo>
                    <a:pt x="28117" y="168706"/>
                  </a:lnTo>
                  <a:lnTo>
                    <a:pt x="56235" y="168706"/>
                  </a:lnTo>
                  <a:lnTo>
                    <a:pt x="84353" y="168706"/>
                  </a:lnTo>
                  <a:lnTo>
                    <a:pt x="112471" y="168706"/>
                  </a:lnTo>
                  <a:lnTo>
                    <a:pt x="140589" y="168706"/>
                  </a:lnTo>
                  <a:lnTo>
                    <a:pt x="140589" y="140589"/>
                  </a:lnTo>
                  <a:lnTo>
                    <a:pt x="168706" y="140589"/>
                  </a:lnTo>
                  <a:lnTo>
                    <a:pt x="196824" y="140589"/>
                  </a:lnTo>
                  <a:lnTo>
                    <a:pt x="224942" y="140589"/>
                  </a:lnTo>
                  <a:lnTo>
                    <a:pt x="224942" y="84353"/>
                  </a:lnTo>
                  <a:close/>
                </a:path>
                <a:path w="1153160" h="365760">
                  <a:moveTo>
                    <a:pt x="253060" y="224942"/>
                  </a:moveTo>
                  <a:lnTo>
                    <a:pt x="224942" y="224942"/>
                  </a:lnTo>
                  <a:lnTo>
                    <a:pt x="224942" y="253060"/>
                  </a:lnTo>
                  <a:lnTo>
                    <a:pt x="253060" y="253060"/>
                  </a:lnTo>
                  <a:lnTo>
                    <a:pt x="253060" y="224942"/>
                  </a:lnTo>
                  <a:close/>
                </a:path>
                <a:path w="1153160" h="365760">
                  <a:moveTo>
                    <a:pt x="281178" y="168706"/>
                  </a:moveTo>
                  <a:lnTo>
                    <a:pt x="253060" y="168706"/>
                  </a:lnTo>
                  <a:lnTo>
                    <a:pt x="253060" y="196824"/>
                  </a:lnTo>
                  <a:lnTo>
                    <a:pt x="281178" y="196824"/>
                  </a:lnTo>
                  <a:lnTo>
                    <a:pt x="281178" y="168706"/>
                  </a:lnTo>
                  <a:close/>
                </a:path>
                <a:path w="1153160" h="365760">
                  <a:moveTo>
                    <a:pt x="281178" y="112471"/>
                  </a:moveTo>
                  <a:lnTo>
                    <a:pt x="253060" y="112471"/>
                  </a:lnTo>
                  <a:lnTo>
                    <a:pt x="253060" y="140589"/>
                  </a:lnTo>
                  <a:lnTo>
                    <a:pt x="281178" y="140589"/>
                  </a:lnTo>
                  <a:lnTo>
                    <a:pt x="281178" y="112471"/>
                  </a:lnTo>
                  <a:close/>
                </a:path>
                <a:path w="1153160" h="365760">
                  <a:moveTo>
                    <a:pt x="309295" y="140589"/>
                  </a:moveTo>
                  <a:lnTo>
                    <a:pt x="281178" y="140589"/>
                  </a:lnTo>
                  <a:lnTo>
                    <a:pt x="281178" y="168706"/>
                  </a:lnTo>
                  <a:lnTo>
                    <a:pt x="309295" y="168706"/>
                  </a:lnTo>
                  <a:lnTo>
                    <a:pt x="309295" y="140589"/>
                  </a:lnTo>
                  <a:close/>
                </a:path>
                <a:path w="1153160" h="365760">
                  <a:moveTo>
                    <a:pt x="365531" y="84353"/>
                  </a:moveTo>
                  <a:lnTo>
                    <a:pt x="337413" y="84353"/>
                  </a:lnTo>
                  <a:lnTo>
                    <a:pt x="337413" y="112471"/>
                  </a:lnTo>
                  <a:lnTo>
                    <a:pt x="365531" y="112471"/>
                  </a:lnTo>
                  <a:lnTo>
                    <a:pt x="365531" y="84353"/>
                  </a:lnTo>
                  <a:close/>
                </a:path>
                <a:path w="1153160" h="365760">
                  <a:moveTo>
                    <a:pt x="393649" y="140589"/>
                  </a:moveTo>
                  <a:lnTo>
                    <a:pt x="365531" y="140589"/>
                  </a:lnTo>
                  <a:lnTo>
                    <a:pt x="365531" y="168706"/>
                  </a:lnTo>
                  <a:lnTo>
                    <a:pt x="393649" y="168706"/>
                  </a:lnTo>
                  <a:lnTo>
                    <a:pt x="393649" y="140589"/>
                  </a:lnTo>
                  <a:close/>
                </a:path>
                <a:path w="1153160" h="365760">
                  <a:moveTo>
                    <a:pt x="478002" y="28105"/>
                  </a:moveTo>
                  <a:lnTo>
                    <a:pt x="449884" y="28105"/>
                  </a:lnTo>
                  <a:lnTo>
                    <a:pt x="449884" y="140589"/>
                  </a:lnTo>
                  <a:lnTo>
                    <a:pt x="478002" y="140589"/>
                  </a:lnTo>
                  <a:lnTo>
                    <a:pt x="478002" y="28105"/>
                  </a:lnTo>
                  <a:close/>
                </a:path>
                <a:path w="1153160" h="365760">
                  <a:moveTo>
                    <a:pt x="506120" y="196824"/>
                  </a:moveTo>
                  <a:lnTo>
                    <a:pt x="478002" y="196824"/>
                  </a:lnTo>
                  <a:lnTo>
                    <a:pt x="478002" y="168706"/>
                  </a:lnTo>
                  <a:lnTo>
                    <a:pt x="449884" y="168706"/>
                  </a:lnTo>
                  <a:lnTo>
                    <a:pt x="449884" y="196824"/>
                  </a:lnTo>
                  <a:lnTo>
                    <a:pt x="421767" y="196824"/>
                  </a:lnTo>
                  <a:lnTo>
                    <a:pt x="421767" y="168706"/>
                  </a:lnTo>
                  <a:lnTo>
                    <a:pt x="393649" y="168706"/>
                  </a:lnTo>
                  <a:lnTo>
                    <a:pt x="393649" y="196824"/>
                  </a:lnTo>
                  <a:lnTo>
                    <a:pt x="365531" y="196824"/>
                  </a:lnTo>
                  <a:lnTo>
                    <a:pt x="365531" y="224942"/>
                  </a:lnTo>
                  <a:lnTo>
                    <a:pt x="337413" y="224942"/>
                  </a:lnTo>
                  <a:lnTo>
                    <a:pt x="337413" y="168706"/>
                  </a:lnTo>
                  <a:lnTo>
                    <a:pt x="309295" y="168706"/>
                  </a:lnTo>
                  <a:lnTo>
                    <a:pt x="309295" y="196824"/>
                  </a:lnTo>
                  <a:lnTo>
                    <a:pt x="281178" y="196824"/>
                  </a:lnTo>
                  <a:lnTo>
                    <a:pt x="281178" y="281178"/>
                  </a:lnTo>
                  <a:lnTo>
                    <a:pt x="253060" y="281178"/>
                  </a:lnTo>
                  <a:lnTo>
                    <a:pt x="253060" y="309295"/>
                  </a:lnTo>
                  <a:lnTo>
                    <a:pt x="224942" y="309295"/>
                  </a:lnTo>
                  <a:lnTo>
                    <a:pt x="224942" y="365531"/>
                  </a:lnTo>
                  <a:lnTo>
                    <a:pt x="253060" y="365531"/>
                  </a:lnTo>
                  <a:lnTo>
                    <a:pt x="253060" y="337413"/>
                  </a:lnTo>
                  <a:lnTo>
                    <a:pt x="281178" y="337413"/>
                  </a:lnTo>
                  <a:lnTo>
                    <a:pt x="281178" y="309295"/>
                  </a:lnTo>
                  <a:lnTo>
                    <a:pt x="309295" y="309295"/>
                  </a:lnTo>
                  <a:lnTo>
                    <a:pt x="309295" y="253060"/>
                  </a:lnTo>
                  <a:lnTo>
                    <a:pt x="337413" y="253060"/>
                  </a:lnTo>
                  <a:lnTo>
                    <a:pt x="365531" y="253060"/>
                  </a:lnTo>
                  <a:lnTo>
                    <a:pt x="393649" y="253060"/>
                  </a:lnTo>
                  <a:lnTo>
                    <a:pt x="421767" y="253060"/>
                  </a:lnTo>
                  <a:lnTo>
                    <a:pt x="421767" y="281178"/>
                  </a:lnTo>
                  <a:lnTo>
                    <a:pt x="449884" y="281178"/>
                  </a:lnTo>
                  <a:lnTo>
                    <a:pt x="478002" y="281178"/>
                  </a:lnTo>
                  <a:lnTo>
                    <a:pt x="478002" y="224942"/>
                  </a:lnTo>
                  <a:lnTo>
                    <a:pt x="506120" y="224942"/>
                  </a:lnTo>
                  <a:lnTo>
                    <a:pt x="506120" y="196824"/>
                  </a:lnTo>
                  <a:close/>
                </a:path>
                <a:path w="1153160" h="365760">
                  <a:moveTo>
                    <a:pt x="562356" y="168706"/>
                  </a:moveTo>
                  <a:lnTo>
                    <a:pt x="534238" y="168706"/>
                  </a:lnTo>
                  <a:lnTo>
                    <a:pt x="506120" y="168706"/>
                  </a:lnTo>
                  <a:lnTo>
                    <a:pt x="506120" y="196824"/>
                  </a:lnTo>
                  <a:lnTo>
                    <a:pt x="534238" y="196824"/>
                  </a:lnTo>
                  <a:lnTo>
                    <a:pt x="562356" y="196824"/>
                  </a:lnTo>
                  <a:lnTo>
                    <a:pt x="562356" y="168706"/>
                  </a:lnTo>
                  <a:close/>
                </a:path>
                <a:path w="1153160" h="365760">
                  <a:moveTo>
                    <a:pt x="590473" y="225831"/>
                  </a:moveTo>
                  <a:lnTo>
                    <a:pt x="562356" y="225831"/>
                  </a:lnTo>
                  <a:lnTo>
                    <a:pt x="562356" y="281711"/>
                  </a:lnTo>
                  <a:lnTo>
                    <a:pt x="534238" y="281711"/>
                  </a:lnTo>
                  <a:lnTo>
                    <a:pt x="534238" y="225831"/>
                  </a:lnTo>
                  <a:lnTo>
                    <a:pt x="506120" y="225831"/>
                  </a:lnTo>
                  <a:lnTo>
                    <a:pt x="506120" y="281711"/>
                  </a:lnTo>
                  <a:lnTo>
                    <a:pt x="478002" y="281711"/>
                  </a:lnTo>
                  <a:lnTo>
                    <a:pt x="478002" y="309651"/>
                  </a:lnTo>
                  <a:lnTo>
                    <a:pt x="449884" y="309651"/>
                  </a:lnTo>
                  <a:lnTo>
                    <a:pt x="421767" y="309651"/>
                  </a:lnTo>
                  <a:lnTo>
                    <a:pt x="393649" y="309651"/>
                  </a:lnTo>
                  <a:lnTo>
                    <a:pt x="365531" y="309651"/>
                  </a:lnTo>
                  <a:lnTo>
                    <a:pt x="337413" y="309651"/>
                  </a:lnTo>
                  <a:lnTo>
                    <a:pt x="309295" y="309651"/>
                  </a:lnTo>
                  <a:lnTo>
                    <a:pt x="309295" y="337591"/>
                  </a:lnTo>
                  <a:lnTo>
                    <a:pt x="337413" y="337591"/>
                  </a:lnTo>
                  <a:lnTo>
                    <a:pt x="337413" y="365531"/>
                  </a:lnTo>
                  <a:lnTo>
                    <a:pt x="365531" y="365531"/>
                  </a:lnTo>
                  <a:lnTo>
                    <a:pt x="365531" y="337591"/>
                  </a:lnTo>
                  <a:lnTo>
                    <a:pt x="393649" y="337591"/>
                  </a:lnTo>
                  <a:lnTo>
                    <a:pt x="393649" y="365531"/>
                  </a:lnTo>
                  <a:lnTo>
                    <a:pt x="421767" y="365531"/>
                  </a:lnTo>
                  <a:lnTo>
                    <a:pt x="421767" y="337591"/>
                  </a:lnTo>
                  <a:lnTo>
                    <a:pt x="449884" y="337591"/>
                  </a:lnTo>
                  <a:lnTo>
                    <a:pt x="478002" y="337591"/>
                  </a:lnTo>
                  <a:lnTo>
                    <a:pt x="506120" y="337591"/>
                  </a:lnTo>
                  <a:lnTo>
                    <a:pt x="534238" y="337591"/>
                  </a:lnTo>
                  <a:lnTo>
                    <a:pt x="562356" y="337591"/>
                  </a:lnTo>
                  <a:lnTo>
                    <a:pt x="590473" y="337591"/>
                  </a:lnTo>
                  <a:lnTo>
                    <a:pt x="590473" y="225831"/>
                  </a:lnTo>
                  <a:close/>
                </a:path>
                <a:path w="1153160" h="365760">
                  <a:moveTo>
                    <a:pt x="618591" y="84353"/>
                  </a:moveTo>
                  <a:lnTo>
                    <a:pt x="590473" y="84353"/>
                  </a:lnTo>
                  <a:lnTo>
                    <a:pt x="590473" y="56235"/>
                  </a:lnTo>
                  <a:lnTo>
                    <a:pt x="562356" y="56235"/>
                  </a:lnTo>
                  <a:lnTo>
                    <a:pt x="562356" y="84353"/>
                  </a:lnTo>
                  <a:lnTo>
                    <a:pt x="534238" y="84353"/>
                  </a:lnTo>
                  <a:lnTo>
                    <a:pt x="534238" y="56235"/>
                  </a:lnTo>
                  <a:lnTo>
                    <a:pt x="506120" y="56235"/>
                  </a:lnTo>
                  <a:lnTo>
                    <a:pt x="506120" y="112471"/>
                  </a:lnTo>
                  <a:lnTo>
                    <a:pt x="534238" y="112471"/>
                  </a:lnTo>
                  <a:lnTo>
                    <a:pt x="534238" y="140589"/>
                  </a:lnTo>
                  <a:lnTo>
                    <a:pt x="562356" y="140589"/>
                  </a:lnTo>
                  <a:lnTo>
                    <a:pt x="562356" y="112471"/>
                  </a:lnTo>
                  <a:lnTo>
                    <a:pt x="590473" y="112471"/>
                  </a:lnTo>
                  <a:lnTo>
                    <a:pt x="618591" y="112471"/>
                  </a:lnTo>
                  <a:lnTo>
                    <a:pt x="618591" y="84353"/>
                  </a:lnTo>
                  <a:close/>
                </a:path>
                <a:path w="1153160" h="365760">
                  <a:moveTo>
                    <a:pt x="646709" y="253060"/>
                  </a:moveTo>
                  <a:lnTo>
                    <a:pt x="618591" y="253060"/>
                  </a:lnTo>
                  <a:lnTo>
                    <a:pt x="618591" y="281178"/>
                  </a:lnTo>
                  <a:lnTo>
                    <a:pt x="646709" y="281178"/>
                  </a:lnTo>
                  <a:lnTo>
                    <a:pt x="646709" y="253060"/>
                  </a:lnTo>
                  <a:close/>
                </a:path>
                <a:path w="1153160" h="365760">
                  <a:moveTo>
                    <a:pt x="674827" y="112471"/>
                  </a:moveTo>
                  <a:lnTo>
                    <a:pt x="646709" y="112471"/>
                  </a:lnTo>
                  <a:lnTo>
                    <a:pt x="646709" y="140589"/>
                  </a:lnTo>
                  <a:lnTo>
                    <a:pt x="674827" y="140589"/>
                  </a:lnTo>
                  <a:lnTo>
                    <a:pt x="674827" y="112471"/>
                  </a:lnTo>
                  <a:close/>
                </a:path>
                <a:path w="1153160" h="365760">
                  <a:moveTo>
                    <a:pt x="702945" y="281711"/>
                  </a:moveTo>
                  <a:lnTo>
                    <a:pt x="674827" y="281711"/>
                  </a:lnTo>
                  <a:lnTo>
                    <a:pt x="674827" y="337591"/>
                  </a:lnTo>
                  <a:lnTo>
                    <a:pt x="702945" y="337591"/>
                  </a:lnTo>
                  <a:lnTo>
                    <a:pt x="702945" y="281711"/>
                  </a:lnTo>
                  <a:close/>
                </a:path>
                <a:path w="1153160" h="365760">
                  <a:moveTo>
                    <a:pt x="787298" y="281711"/>
                  </a:moveTo>
                  <a:lnTo>
                    <a:pt x="759180" y="281711"/>
                  </a:lnTo>
                  <a:lnTo>
                    <a:pt x="731062" y="281711"/>
                  </a:lnTo>
                  <a:lnTo>
                    <a:pt x="731062" y="365531"/>
                  </a:lnTo>
                  <a:lnTo>
                    <a:pt x="759180" y="365531"/>
                  </a:lnTo>
                  <a:lnTo>
                    <a:pt x="787298" y="365531"/>
                  </a:lnTo>
                  <a:lnTo>
                    <a:pt x="787298" y="281711"/>
                  </a:lnTo>
                  <a:close/>
                </a:path>
                <a:path w="1153160" h="365760">
                  <a:moveTo>
                    <a:pt x="787298" y="224942"/>
                  </a:moveTo>
                  <a:lnTo>
                    <a:pt x="759180" y="224942"/>
                  </a:lnTo>
                  <a:lnTo>
                    <a:pt x="759180" y="253060"/>
                  </a:lnTo>
                  <a:lnTo>
                    <a:pt x="787298" y="253060"/>
                  </a:lnTo>
                  <a:lnTo>
                    <a:pt x="787298" y="224942"/>
                  </a:lnTo>
                  <a:close/>
                </a:path>
                <a:path w="1153160" h="365760">
                  <a:moveTo>
                    <a:pt x="871651" y="84353"/>
                  </a:moveTo>
                  <a:lnTo>
                    <a:pt x="843534" y="84353"/>
                  </a:lnTo>
                  <a:lnTo>
                    <a:pt x="843534" y="112471"/>
                  </a:lnTo>
                  <a:lnTo>
                    <a:pt x="871651" y="112471"/>
                  </a:lnTo>
                  <a:lnTo>
                    <a:pt x="871651" y="84353"/>
                  </a:lnTo>
                  <a:close/>
                </a:path>
                <a:path w="1153160" h="365760">
                  <a:moveTo>
                    <a:pt x="984123" y="253060"/>
                  </a:moveTo>
                  <a:lnTo>
                    <a:pt x="956017" y="253060"/>
                  </a:lnTo>
                  <a:lnTo>
                    <a:pt x="956017" y="281178"/>
                  </a:lnTo>
                  <a:lnTo>
                    <a:pt x="984123" y="281178"/>
                  </a:lnTo>
                  <a:lnTo>
                    <a:pt x="984123" y="253060"/>
                  </a:lnTo>
                  <a:close/>
                </a:path>
                <a:path w="1153160" h="365760">
                  <a:moveTo>
                    <a:pt x="1040358" y="84353"/>
                  </a:moveTo>
                  <a:lnTo>
                    <a:pt x="1012253" y="84353"/>
                  </a:lnTo>
                  <a:lnTo>
                    <a:pt x="984123" y="84353"/>
                  </a:lnTo>
                  <a:lnTo>
                    <a:pt x="984123" y="56235"/>
                  </a:lnTo>
                  <a:lnTo>
                    <a:pt x="956017" y="56235"/>
                  </a:lnTo>
                  <a:lnTo>
                    <a:pt x="956017" y="112471"/>
                  </a:lnTo>
                  <a:lnTo>
                    <a:pt x="984123" y="112471"/>
                  </a:lnTo>
                  <a:lnTo>
                    <a:pt x="984123" y="140589"/>
                  </a:lnTo>
                  <a:lnTo>
                    <a:pt x="1012253" y="140589"/>
                  </a:lnTo>
                  <a:lnTo>
                    <a:pt x="1012253" y="112471"/>
                  </a:lnTo>
                  <a:lnTo>
                    <a:pt x="1040358" y="112471"/>
                  </a:lnTo>
                  <a:lnTo>
                    <a:pt x="1040358" y="84353"/>
                  </a:lnTo>
                  <a:close/>
                </a:path>
                <a:path w="1153160" h="365760">
                  <a:moveTo>
                    <a:pt x="1096594" y="140589"/>
                  </a:moveTo>
                  <a:lnTo>
                    <a:pt x="1068489" y="140589"/>
                  </a:lnTo>
                  <a:lnTo>
                    <a:pt x="1068489" y="112471"/>
                  </a:lnTo>
                  <a:lnTo>
                    <a:pt x="1040358" y="112471"/>
                  </a:lnTo>
                  <a:lnTo>
                    <a:pt x="1040358" y="140589"/>
                  </a:lnTo>
                  <a:lnTo>
                    <a:pt x="1012253" y="140589"/>
                  </a:lnTo>
                  <a:lnTo>
                    <a:pt x="1012253" y="168706"/>
                  </a:lnTo>
                  <a:lnTo>
                    <a:pt x="1040358" y="168706"/>
                  </a:lnTo>
                  <a:lnTo>
                    <a:pt x="1040358" y="196824"/>
                  </a:lnTo>
                  <a:lnTo>
                    <a:pt x="1012253" y="196824"/>
                  </a:lnTo>
                  <a:lnTo>
                    <a:pt x="1012253" y="253060"/>
                  </a:lnTo>
                  <a:lnTo>
                    <a:pt x="1040358" y="253060"/>
                  </a:lnTo>
                  <a:lnTo>
                    <a:pt x="1040358" y="224942"/>
                  </a:lnTo>
                  <a:lnTo>
                    <a:pt x="1068489" y="224942"/>
                  </a:lnTo>
                  <a:lnTo>
                    <a:pt x="1068489" y="168706"/>
                  </a:lnTo>
                  <a:lnTo>
                    <a:pt x="1096594" y="168706"/>
                  </a:lnTo>
                  <a:lnTo>
                    <a:pt x="1096594" y="140589"/>
                  </a:lnTo>
                  <a:close/>
                </a:path>
                <a:path w="1153160" h="365760">
                  <a:moveTo>
                    <a:pt x="1096594" y="84353"/>
                  </a:moveTo>
                  <a:lnTo>
                    <a:pt x="1068489" y="84353"/>
                  </a:lnTo>
                  <a:lnTo>
                    <a:pt x="1068489" y="112471"/>
                  </a:lnTo>
                  <a:lnTo>
                    <a:pt x="1096594" y="112471"/>
                  </a:lnTo>
                  <a:lnTo>
                    <a:pt x="1096594" y="84353"/>
                  </a:lnTo>
                  <a:close/>
                </a:path>
                <a:path w="1153160" h="365760">
                  <a:moveTo>
                    <a:pt x="1152842" y="56235"/>
                  </a:moveTo>
                  <a:lnTo>
                    <a:pt x="1124724" y="56235"/>
                  </a:lnTo>
                  <a:lnTo>
                    <a:pt x="1124724" y="168706"/>
                  </a:lnTo>
                  <a:lnTo>
                    <a:pt x="1096594" y="168706"/>
                  </a:lnTo>
                  <a:lnTo>
                    <a:pt x="1096594" y="196824"/>
                  </a:lnTo>
                  <a:lnTo>
                    <a:pt x="1124724" y="196824"/>
                  </a:lnTo>
                  <a:lnTo>
                    <a:pt x="1152842" y="196824"/>
                  </a:lnTo>
                  <a:lnTo>
                    <a:pt x="1152842" y="56235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9569" y="2326357"/>
              <a:ext cx="928369" cy="590550"/>
            </a:xfrm>
            <a:custGeom>
              <a:avLst/>
              <a:gdLst/>
              <a:ahLst/>
              <a:cxnLst/>
              <a:rect l="l" t="t" r="r" b="b"/>
              <a:pathLst>
                <a:path w="928369" h="590550">
                  <a:moveTo>
                    <a:pt x="28117" y="449757"/>
                  </a:moveTo>
                  <a:lnTo>
                    <a:pt x="0" y="449757"/>
                  </a:lnTo>
                  <a:lnTo>
                    <a:pt x="0" y="505993"/>
                  </a:lnTo>
                  <a:lnTo>
                    <a:pt x="28117" y="505993"/>
                  </a:lnTo>
                  <a:lnTo>
                    <a:pt x="28117" y="449757"/>
                  </a:lnTo>
                  <a:close/>
                </a:path>
                <a:path w="928369" h="590550">
                  <a:moveTo>
                    <a:pt x="140589" y="477875"/>
                  </a:moveTo>
                  <a:lnTo>
                    <a:pt x="112471" y="477875"/>
                  </a:lnTo>
                  <a:lnTo>
                    <a:pt x="112471" y="505993"/>
                  </a:lnTo>
                  <a:lnTo>
                    <a:pt x="140589" y="505993"/>
                  </a:lnTo>
                  <a:lnTo>
                    <a:pt x="140589" y="477875"/>
                  </a:lnTo>
                  <a:close/>
                </a:path>
                <a:path w="928369" h="590550">
                  <a:moveTo>
                    <a:pt x="196824" y="505993"/>
                  </a:moveTo>
                  <a:lnTo>
                    <a:pt x="168706" y="505993"/>
                  </a:lnTo>
                  <a:lnTo>
                    <a:pt x="140589" y="505993"/>
                  </a:lnTo>
                  <a:lnTo>
                    <a:pt x="140589" y="534111"/>
                  </a:lnTo>
                  <a:lnTo>
                    <a:pt x="112471" y="534111"/>
                  </a:lnTo>
                  <a:lnTo>
                    <a:pt x="112471" y="505993"/>
                  </a:lnTo>
                  <a:lnTo>
                    <a:pt x="84353" y="505993"/>
                  </a:lnTo>
                  <a:lnTo>
                    <a:pt x="84353" y="562229"/>
                  </a:lnTo>
                  <a:lnTo>
                    <a:pt x="56235" y="562229"/>
                  </a:lnTo>
                  <a:lnTo>
                    <a:pt x="56235" y="590346"/>
                  </a:lnTo>
                  <a:lnTo>
                    <a:pt x="84353" y="590346"/>
                  </a:lnTo>
                  <a:lnTo>
                    <a:pt x="112471" y="590346"/>
                  </a:lnTo>
                  <a:lnTo>
                    <a:pt x="112471" y="562229"/>
                  </a:lnTo>
                  <a:lnTo>
                    <a:pt x="140589" y="562229"/>
                  </a:lnTo>
                  <a:lnTo>
                    <a:pt x="168706" y="562229"/>
                  </a:lnTo>
                  <a:lnTo>
                    <a:pt x="168706" y="590346"/>
                  </a:lnTo>
                  <a:lnTo>
                    <a:pt x="196824" y="590346"/>
                  </a:lnTo>
                  <a:lnTo>
                    <a:pt x="196824" y="505993"/>
                  </a:lnTo>
                  <a:close/>
                </a:path>
                <a:path w="928369" h="590550">
                  <a:moveTo>
                    <a:pt x="224942" y="449757"/>
                  </a:moveTo>
                  <a:lnTo>
                    <a:pt x="196824" y="449757"/>
                  </a:lnTo>
                  <a:lnTo>
                    <a:pt x="196824" y="477875"/>
                  </a:lnTo>
                  <a:lnTo>
                    <a:pt x="224942" y="477875"/>
                  </a:lnTo>
                  <a:lnTo>
                    <a:pt x="224942" y="449757"/>
                  </a:lnTo>
                  <a:close/>
                </a:path>
                <a:path w="928369" h="590550">
                  <a:moveTo>
                    <a:pt x="253060" y="534111"/>
                  </a:moveTo>
                  <a:lnTo>
                    <a:pt x="224942" y="534111"/>
                  </a:lnTo>
                  <a:lnTo>
                    <a:pt x="224942" y="562229"/>
                  </a:lnTo>
                  <a:lnTo>
                    <a:pt x="253060" y="562229"/>
                  </a:lnTo>
                  <a:lnTo>
                    <a:pt x="253060" y="534111"/>
                  </a:lnTo>
                  <a:close/>
                </a:path>
                <a:path w="928369" h="590550">
                  <a:moveTo>
                    <a:pt x="281178" y="477875"/>
                  </a:moveTo>
                  <a:lnTo>
                    <a:pt x="253060" y="477875"/>
                  </a:lnTo>
                  <a:lnTo>
                    <a:pt x="253060" y="534111"/>
                  </a:lnTo>
                  <a:lnTo>
                    <a:pt x="281178" y="534111"/>
                  </a:lnTo>
                  <a:lnTo>
                    <a:pt x="281178" y="477875"/>
                  </a:lnTo>
                  <a:close/>
                </a:path>
                <a:path w="928369" h="590550">
                  <a:moveTo>
                    <a:pt x="309295" y="534111"/>
                  </a:moveTo>
                  <a:lnTo>
                    <a:pt x="281178" y="534111"/>
                  </a:lnTo>
                  <a:lnTo>
                    <a:pt x="281178" y="562229"/>
                  </a:lnTo>
                  <a:lnTo>
                    <a:pt x="309295" y="562229"/>
                  </a:lnTo>
                  <a:lnTo>
                    <a:pt x="309295" y="534111"/>
                  </a:lnTo>
                  <a:close/>
                </a:path>
                <a:path w="928369" h="590550">
                  <a:moveTo>
                    <a:pt x="365531" y="505993"/>
                  </a:moveTo>
                  <a:lnTo>
                    <a:pt x="337413" y="505993"/>
                  </a:lnTo>
                  <a:lnTo>
                    <a:pt x="337413" y="449757"/>
                  </a:lnTo>
                  <a:lnTo>
                    <a:pt x="309295" y="449757"/>
                  </a:lnTo>
                  <a:lnTo>
                    <a:pt x="309295" y="421640"/>
                  </a:lnTo>
                  <a:lnTo>
                    <a:pt x="281178" y="421640"/>
                  </a:lnTo>
                  <a:lnTo>
                    <a:pt x="253060" y="421640"/>
                  </a:lnTo>
                  <a:lnTo>
                    <a:pt x="224942" y="421640"/>
                  </a:lnTo>
                  <a:lnTo>
                    <a:pt x="224942" y="449757"/>
                  </a:lnTo>
                  <a:lnTo>
                    <a:pt x="253060" y="449757"/>
                  </a:lnTo>
                  <a:lnTo>
                    <a:pt x="281178" y="449757"/>
                  </a:lnTo>
                  <a:lnTo>
                    <a:pt x="281178" y="477875"/>
                  </a:lnTo>
                  <a:lnTo>
                    <a:pt x="309295" y="477875"/>
                  </a:lnTo>
                  <a:lnTo>
                    <a:pt x="309295" y="534111"/>
                  </a:lnTo>
                  <a:lnTo>
                    <a:pt x="337413" y="534111"/>
                  </a:lnTo>
                  <a:lnTo>
                    <a:pt x="365531" y="534111"/>
                  </a:lnTo>
                  <a:lnTo>
                    <a:pt x="365531" y="505993"/>
                  </a:lnTo>
                  <a:close/>
                </a:path>
                <a:path w="928369" h="590550">
                  <a:moveTo>
                    <a:pt x="365531" y="421640"/>
                  </a:moveTo>
                  <a:lnTo>
                    <a:pt x="337413" y="421640"/>
                  </a:lnTo>
                  <a:lnTo>
                    <a:pt x="337413" y="449757"/>
                  </a:lnTo>
                  <a:lnTo>
                    <a:pt x="365531" y="449757"/>
                  </a:lnTo>
                  <a:lnTo>
                    <a:pt x="365531" y="421640"/>
                  </a:lnTo>
                  <a:close/>
                </a:path>
                <a:path w="928369" h="590550">
                  <a:moveTo>
                    <a:pt x="393649" y="477875"/>
                  </a:moveTo>
                  <a:lnTo>
                    <a:pt x="365531" y="477875"/>
                  </a:lnTo>
                  <a:lnTo>
                    <a:pt x="365531" y="505993"/>
                  </a:lnTo>
                  <a:lnTo>
                    <a:pt x="393649" y="505993"/>
                  </a:lnTo>
                  <a:lnTo>
                    <a:pt x="393649" y="477875"/>
                  </a:lnTo>
                  <a:close/>
                </a:path>
                <a:path w="928369" h="590550">
                  <a:moveTo>
                    <a:pt x="421767" y="449757"/>
                  </a:moveTo>
                  <a:lnTo>
                    <a:pt x="393649" y="449757"/>
                  </a:lnTo>
                  <a:lnTo>
                    <a:pt x="393649" y="477875"/>
                  </a:lnTo>
                  <a:lnTo>
                    <a:pt x="421767" y="477875"/>
                  </a:lnTo>
                  <a:lnTo>
                    <a:pt x="421767" y="449757"/>
                  </a:lnTo>
                  <a:close/>
                </a:path>
                <a:path w="928369" h="590550">
                  <a:moveTo>
                    <a:pt x="421767" y="365404"/>
                  </a:moveTo>
                  <a:lnTo>
                    <a:pt x="393649" y="365404"/>
                  </a:lnTo>
                  <a:lnTo>
                    <a:pt x="393649" y="337820"/>
                  </a:lnTo>
                  <a:lnTo>
                    <a:pt x="365531" y="337820"/>
                  </a:lnTo>
                  <a:lnTo>
                    <a:pt x="365531" y="365760"/>
                  </a:lnTo>
                  <a:lnTo>
                    <a:pt x="393649" y="365760"/>
                  </a:lnTo>
                  <a:lnTo>
                    <a:pt x="393649" y="393522"/>
                  </a:lnTo>
                  <a:lnTo>
                    <a:pt x="365531" y="393522"/>
                  </a:lnTo>
                  <a:lnTo>
                    <a:pt x="365531" y="421640"/>
                  </a:lnTo>
                  <a:lnTo>
                    <a:pt x="393649" y="421640"/>
                  </a:lnTo>
                  <a:lnTo>
                    <a:pt x="421767" y="421640"/>
                  </a:lnTo>
                  <a:lnTo>
                    <a:pt x="421767" y="365404"/>
                  </a:lnTo>
                  <a:close/>
                </a:path>
                <a:path w="928369" h="590550">
                  <a:moveTo>
                    <a:pt x="478002" y="421640"/>
                  </a:moveTo>
                  <a:lnTo>
                    <a:pt x="449884" y="421640"/>
                  </a:lnTo>
                  <a:lnTo>
                    <a:pt x="449884" y="449757"/>
                  </a:lnTo>
                  <a:lnTo>
                    <a:pt x="478002" y="449757"/>
                  </a:lnTo>
                  <a:lnTo>
                    <a:pt x="478002" y="421640"/>
                  </a:lnTo>
                  <a:close/>
                </a:path>
                <a:path w="928369" h="590550">
                  <a:moveTo>
                    <a:pt x="534238" y="449757"/>
                  </a:moveTo>
                  <a:lnTo>
                    <a:pt x="506120" y="449757"/>
                  </a:lnTo>
                  <a:lnTo>
                    <a:pt x="478002" y="449757"/>
                  </a:lnTo>
                  <a:lnTo>
                    <a:pt x="478002" y="477875"/>
                  </a:lnTo>
                  <a:lnTo>
                    <a:pt x="449884" y="477875"/>
                  </a:lnTo>
                  <a:lnTo>
                    <a:pt x="449884" y="505993"/>
                  </a:lnTo>
                  <a:lnTo>
                    <a:pt x="421767" y="505993"/>
                  </a:lnTo>
                  <a:lnTo>
                    <a:pt x="393649" y="505993"/>
                  </a:lnTo>
                  <a:lnTo>
                    <a:pt x="393649" y="534111"/>
                  </a:lnTo>
                  <a:lnTo>
                    <a:pt x="421767" y="534111"/>
                  </a:lnTo>
                  <a:lnTo>
                    <a:pt x="449884" y="534111"/>
                  </a:lnTo>
                  <a:lnTo>
                    <a:pt x="478002" y="534111"/>
                  </a:lnTo>
                  <a:lnTo>
                    <a:pt x="506120" y="534111"/>
                  </a:lnTo>
                  <a:lnTo>
                    <a:pt x="506120" y="477875"/>
                  </a:lnTo>
                  <a:lnTo>
                    <a:pt x="534238" y="477875"/>
                  </a:lnTo>
                  <a:lnTo>
                    <a:pt x="534238" y="449757"/>
                  </a:lnTo>
                  <a:close/>
                </a:path>
                <a:path w="928369" h="590550">
                  <a:moveTo>
                    <a:pt x="646709" y="477875"/>
                  </a:moveTo>
                  <a:lnTo>
                    <a:pt x="618591" y="477875"/>
                  </a:lnTo>
                  <a:lnTo>
                    <a:pt x="618591" y="505993"/>
                  </a:lnTo>
                  <a:lnTo>
                    <a:pt x="590473" y="505993"/>
                  </a:lnTo>
                  <a:lnTo>
                    <a:pt x="590473" y="477875"/>
                  </a:lnTo>
                  <a:lnTo>
                    <a:pt x="618591" y="477875"/>
                  </a:lnTo>
                  <a:lnTo>
                    <a:pt x="618591" y="449757"/>
                  </a:lnTo>
                  <a:lnTo>
                    <a:pt x="590473" y="449757"/>
                  </a:lnTo>
                  <a:lnTo>
                    <a:pt x="590473" y="421640"/>
                  </a:lnTo>
                  <a:lnTo>
                    <a:pt x="562356" y="421640"/>
                  </a:lnTo>
                  <a:lnTo>
                    <a:pt x="562356" y="477875"/>
                  </a:lnTo>
                  <a:lnTo>
                    <a:pt x="534238" y="477875"/>
                  </a:lnTo>
                  <a:lnTo>
                    <a:pt x="534238" y="562229"/>
                  </a:lnTo>
                  <a:lnTo>
                    <a:pt x="562356" y="562229"/>
                  </a:lnTo>
                  <a:lnTo>
                    <a:pt x="562356" y="534111"/>
                  </a:lnTo>
                  <a:lnTo>
                    <a:pt x="590473" y="534111"/>
                  </a:lnTo>
                  <a:lnTo>
                    <a:pt x="618591" y="534111"/>
                  </a:lnTo>
                  <a:lnTo>
                    <a:pt x="646709" y="534111"/>
                  </a:lnTo>
                  <a:lnTo>
                    <a:pt x="646709" y="477875"/>
                  </a:lnTo>
                  <a:close/>
                </a:path>
                <a:path w="928369" h="590550">
                  <a:moveTo>
                    <a:pt x="674839" y="421640"/>
                  </a:moveTo>
                  <a:lnTo>
                    <a:pt x="646709" y="421640"/>
                  </a:lnTo>
                  <a:lnTo>
                    <a:pt x="618591" y="421640"/>
                  </a:lnTo>
                  <a:lnTo>
                    <a:pt x="618591" y="449757"/>
                  </a:lnTo>
                  <a:lnTo>
                    <a:pt x="646709" y="449757"/>
                  </a:lnTo>
                  <a:lnTo>
                    <a:pt x="646709" y="477875"/>
                  </a:lnTo>
                  <a:lnTo>
                    <a:pt x="674839" y="477875"/>
                  </a:lnTo>
                  <a:lnTo>
                    <a:pt x="674839" y="421640"/>
                  </a:lnTo>
                  <a:close/>
                </a:path>
                <a:path w="928369" h="590550">
                  <a:moveTo>
                    <a:pt x="674839" y="365760"/>
                  </a:moveTo>
                  <a:lnTo>
                    <a:pt x="646709" y="365760"/>
                  </a:lnTo>
                  <a:lnTo>
                    <a:pt x="618591" y="365760"/>
                  </a:lnTo>
                  <a:lnTo>
                    <a:pt x="618591" y="337820"/>
                  </a:lnTo>
                  <a:lnTo>
                    <a:pt x="590473" y="337820"/>
                  </a:lnTo>
                  <a:lnTo>
                    <a:pt x="562356" y="337820"/>
                  </a:lnTo>
                  <a:lnTo>
                    <a:pt x="562356" y="393700"/>
                  </a:lnTo>
                  <a:lnTo>
                    <a:pt x="590473" y="393700"/>
                  </a:lnTo>
                  <a:lnTo>
                    <a:pt x="618591" y="393700"/>
                  </a:lnTo>
                  <a:lnTo>
                    <a:pt x="646709" y="393700"/>
                  </a:lnTo>
                  <a:lnTo>
                    <a:pt x="674839" y="393700"/>
                  </a:lnTo>
                  <a:lnTo>
                    <a:pt x="674839" y="365760"/>
                  </a:lnTo>
                  <a:close/>
                </a:path>
                <a:path w="928369" h="590550">
                  <a:moveTo>
                    <a:pt x="731075" y="29210"/>
                  </a:moveTo>
                  <a:lnTo>
                    <a:pt x="702945" y="29210"/>
                  </a:lnTo>
                  <a:lnTo>
                    <a:pt x="702945" y="57150"/>
                  </a:lnTo>
                  <a:lnTo>
                    <a:pt x="674839" y="57150"/>
                  </a:lnTo>
                  <a:lnTo>
                    <a:pt x="674839" y="113030"/>
                  </a:lnTo>
                  <a:lnTo>
                    <a:pt x="646709" y="113030"/>
                  </a:lnTo>
                  <a:lnTo>
                    <a:pt x="646709" y="140970"/>
                  </a:lnTo>
                  <a:lnTo>
                    <a:pt x="674839" y="140970"/>
                  </a:lnTo>
                  <a:lnTo>
                    <a:pt x="674839" y="168910"/>
                  </a:lnTo>
                  <a:lnTo>
                    <a:pt x="646709" y="168910"/>
                  </a:lnTo>
                  <a:lnTo>
                    <a:pt x="646709" y="196850"/>
                  </a:lnTo>
                  <a:lnTo>
                    <a:pt x="618591" y="196850"/>
                  </a:lnTo>
                  <a:lnTo>
                    <a:pt x="618591" y="254000"/>
                  </a:lnTo>
                  <a:lnTo>
                    <a:pt x="590473" y="254000"/>
                  </a:lnTo>
                  <a:lnTo>
                    <a:pt x="590473" y="113030"/>
                  </a:lnTo>
                  <a:lnTo>
                    <a:pt x="618591" y="113030"/>
                  </a:lnTo>
                  <a:lnTo>
                    <a:pt x="618591" y="57150"/>
                  </a:lnTo>
                  <a:lnTo>
                    <a:pt x="590473" y="57150"/>
                  </a:lnTo>
                  <a:lnTo>
                    <a:pt x="562356" y="57150"/>
                  </a:lnTo>
                  <a:lnTo>
                    <a:pt x="562356" y="29210"/>
                  </a:lnTo>
                  <a:lnTo>
                    <a:pt x="534238" y="29210"/>
                  </a:lnTo>
                  <a:lnTo>
                    <a:pt x="534238" y="0"/>
                  </a:lnTo>
                  <a:lnTo>
                    <a:pt x="506120" y="0"/>
                  </a:lnTo>
                  <a:lnTo>
                    <a:pt x="506120" y="140970"/>
                  </a:lnTo>
                  <a:lnTo>
                    <a:pt x="478002" y="140970"/>
                  </a:lnTo>
                  <a:lnTo>
                    <a:pt x="478002" y="85090"/>
                  </a:lnTo>
                  <a:lnTo>
                    <a:pt x="449884" y="85090"/>
                  </a:lnTo>
                  <a:lnTo>
                    <a:pt x="449884" y="113030"/>
                  </a:lnTo>
                  <a:lnTo>
                    <a:pt x="421767" y="113030"/>
                  </a:lnTo>
                  <a:lnTo>
                    <a:pt x="421767" y="140970"/>
                  </a:lnTo>
                  <a:lnTo>
                    <a:pt x="449884" y="140970"/>
                  </a:lnTo>
                  <a:lnTo>
                    <a:pt x="449884" y="168910"/>
                  </a:lnTo>
                  <a:lnTo>
                    <a:pt x="478002" y="168910"/>
                  </a:lnTo>
                  <a:lnTo>
                    <a:pt x="478002" y="196850"/>
                  </a:lnTo>
                  <a:lnTo>
                    <a:pt x="449884" y="196850"/>
                  </a:lnTo>
                  <a:lnTo>
                    <a:pt x="449884" y="254000"/>
                  </a:lnTo>
                  <a:lnTo>
                    <a:pt x="421767" y="254000"/>
                  </a:lnTo>
                  <a:lnTo>
                    <a:pt x="421767" y="196850"/>
                  </a:lnTo>
                  <a:lnTo>
                    <a:pt x="393649" y="196850"/>
                  </a:lnTo>
                  <a:lnTo>
                    <a:pt x="365531" y="196850"/>
                  </a:lnTo>
                  <a:lnTo>
                    <a:pt x="365531" y="226060"/>
                  </a:lnTo>
                  <a:lnTo>
                    <a:pt x="393649" y="226060"/>
                  </a:lnTo>
                  <a:lnTo>
                    <a:pt x="393649" y="254000"/>
                  </a:lnTo>
                  <a:lnTo>
                    <a:pt x="365531" y="254000"/>
                  </a:lnTo>
                  <a:lnTo>
                    <a:pt x="365531" y="309880"/>
                  </a:lnTo>
                  <a:lnTo>
                    <a:pt x="393649" y="309880"/>
                  </a:lnTo>
                  <a:lnTo>
                    <a:pt x="393649" y="281940"/>
                  </a:lnTo>
                  <a:lnTo>
                    <a:pt x="421767" y="281940"/>
                  </a:lnTo>
                  <a:lnTo>
                    <a:pt x="449884" y="281940"/>
                  </a:lnTo>
                  <a:lnTo>
                    <a:pt x="478002" y="281940"/>
                  </a:lnTo>
                  <a:lnTo>
                    <a:pt x="478002" y="337820"/>
                  </a:lnTo>
                  <a:lnTo>
                    <a:pt x="449884" y="337820"/>
                  </a:lnTo>
                  <a:lnTo>
                    <a:pt x="449884" y="393700"/>
                  </a:lnTo>
                  <a:lnTo>
                    <a:pt x="478002" y="393700"/>
                  </a:lnTo>
                  <a:lnTo>
                    <a:pt x="506120" y="393700"/>
                  </a:lnTo>
                  <a:lnTo>
                    <a:pt x="506120" y="281940"/>
                  </a:lnTo>
                  <a:lnTo>
                    <a:pt x="534238" y="281940"/>
                  </a:lnTo>
                  <a:lnTo>
                    <a:pt x="534238" y="254000"/>
                  </a:lnTo>
                  <a:lnTo>
                    <a:pt x="506120" y="254000"/>
                  </a:lnTo>
                  <a:lnTo>
                    <a:pt x="506120" y="226060"/>
                  </a:lnTo>
                  <a:lnTo>
                    <a:pt x="534238" y="226060"/>
                  </a:lnTo>
                  <a:lnTo>
                    <a:pt x="534238" y="196850"/>
                  </a:lnTo>
                  <a:lnTo>
                    <a:pt x="562356" y="196850"/>
                  </a:lnTo>
                  <a:lnTo>
                    <a:pt x="562356" y="281940"/>
                  </a:lnTo>
                  <a:lnTo>
                    <a:pt x="590473" y="281940"/>
                  </a:lnTo>
                  <a:lnTo>
                    <a:pt x="618591" y="281940"/>
                  </a:lnTo>
                  <a:lnTo>
                    <a:pt x="618591" y="309880"/>
                  </a:lnTo>
                  <a:lnTo>
                    <a:pt x="646709" y="309880"/>
                  </a:lnTo>
                  <a:lnTo>
                    <a:pt x="646709" y="337820"/>
                  </a:lnTo>
                  <a:lnTo>
                    <a:pt x="674839" y="337820"/>
                  </a:lnTo>
                  <a:lnTo>
                    <a:pt x="702945" y="337820"/>
                  </a:lnTo>
                  <a:lnTo>
                    <a:pt x="702945" y="309880"/>
                  </a:lnTo>
                  <a:lnTo>
                    <a:pt x="731075" y="309880"/>
                  </a:lnTo>
                  <a:lnTo>
                    <a:pt x="731075" y="281940"/>
                  </a:lnTo>
                  <a:lnTo>
                    <a:pt x="702945" y="281940"/>
                  </a:lnTo>
                  <a:lnTo>
                    <a:pt x="702945" y="254000"/>
                  </a:lnTo>
                  <a:lnTo>
                    <a:pt x="674839" y="254000"/>
                  </a:lnTo>
                  <a:lnTo>
                    <a:pt x="674839" y="196850"/>
                  </a:lnTo>
                  <a:lnTo>
                    <a:pt x="702945" y="196850"/>
                  </a:lnTo>
                  <a:lnTo>
                    <a:pt x="702945" y="85090"/>
                  </a:lnTo>
                  <a:lnTo>
                    <a:pt x="731075" y="85090"/>
                  </a:lnTo>
                  <a:lnTo>
                    <a:pt x="731075" y="29210"/>
                  </a:lnTo>
                  <a:close/>
                </a:path>
                <a:path w="928369" h="590550">
                  <a:moveTo>
                    <a:pt x="759180" y="534111"/>
                  </a:moveTo>
                  <a:lnTo>
                    <a:pt x="731075" y="534111"/>
                  </a:lnTo>
                  <a:lnTo>
                    <a:pt x="731075" y="505993"/>
                  </a:lnTo>
                  <a:lnTo>
                    <a:pt x="702945" y="505993"/>
                  </a:lnTo>
                  <a:lnTo>
                    <a:pt x="674839" y="505993"/>
                  </a:lnTo>
                  <a:lnTo>
                    <a:pt x="674839" y="534111"/>
                  </a:lnTo>
                  <a:lnTo>
                    <a:pt x="702945" y="534111"/>
                  </a:lnTo>
                  <a:lnTo>
                    <a:pt x="702945" y="562229"/>
                  </a:lnTo>
                  <a:lnTo>
                    <a:pt x="731075" y="562229"/>
                  </a:lnTo>
                  <a:lnTo>
                    <a:pt x="759180" y="562229"/>
                  </a:lnTo>
                  <a:lnTo>
                    <a:pt x="759180" y="534111"/>
                  </a:lnTo>
                  <a:close/>
                </a:path>
                <a:path w="928369" h="590550">
                  <a:moveTo>
                    <a:pt x="843546" y="505993"/>
                  </a:moveTo>
                  <a:lnTo>
                    <a:pt x="815416" y="505993"/>
                  </a:lnTo>
                  <a:lnTo>
                    <a:pt x="787311" y="505993"/>
                  </a:lnTo>
                  <a:lnTo>
                    <a:pt x="787311" y="477875"/>
                  </a:lnTo>
                  <a:lnTo>
                    <a:pt x="759180" y="477875"/>
                  </a:lnTo>
                  <a:lnTo>
                    <a:pt x="759180" y="534111"/>
                  </a:lnTo>
                  <a:lnTo>
                    <a:pt x="787311" y="534111"/>
                  </a:lnTo>
                  <a:lnTo>
                    <a:pt x="787311" y="590346"/>
                  </a:lnTo>
                  <a:lnTo>
                    <a:pt x="815416" y="590346"/>
                  </a:lnTo>
                  <a:lnTo>
                    <a:pt x="843546" y="590346"/>
                  </a:lnTo>
                  <a:lnTo>
                    <a:pt x="843546" y="562229"/>
                  </a:lnTo>
                  <a:lnTo>
                    <a:pt x="815416" y="562229"/>
                  </a:lnTo>
                  <a:lnTo>
                    <a:pt x="815416" y="534111"/>
                  </a:lnTo>
                  <a:lnTo>
                    <a:pt x="843546" y="534111"/>
                  </a:lnTo>
                  <a:lnTo>
                    <a:pt x="843546" y="505993"/>
                  </a:lnTo>
                  <a:close/>
                </a:path>
                <a:path w="928369" h="590550">
                  <a:moveTo>
                    <a:pt x="871651" y="534111"/>
                  </a:moveTo>
                  <a:lnTo>
                    <a:pt x="843546" y="534111"/>
                  </a:lnTo>
                  <a:lnTo>
                    <a:pt x="843546" y="562229"/>
                  </a:lnTo>
                  <a:lnTo>
                    <a:pt x="871651" y="562229"/>
                  </a:lnTo>
                  <a:lnTo>
                    <a:pt x="871651" y="534111"/>
                  </a:lnTo>
                  <a:close/>
                </a:path>
                <a:path w="928369" h="590550">
                  <a:moveTo>
                    <a:pt x="899782" y="421640"/>
                  </a:moveTo>
                  <a:lnTo>
                    <a:pt x="871651" y="421640"/>
                  </a:lnTo>
                  <a:lnTo>
                    <a:pt x="871651" y="449757"/>
                  </a:lnTo>
                  <a:lnTo>
                    <a:pt x="899782" y="449757"/>
                  </a:lnTo>
                  <a:lnTo>
                    <a:pt x="899782" y="421640"/>
                  </a:lnTo>
                  <a:close/>
                </a:path>
                <a:path w="928369" h="590550">
                  <a:moveTo>
                    <a:pt x="927900" y="477875"/>
                  </a:moveTo>
                  <a:lnTo>
                    <a:pt x="899782" y="477875"/>
                  </a:lnTo>
                  <a:lnTo>
                    <a:pt x="871651" y="477875"/>
                  </a:lnTo>
                  <a:lnTo>
                    <a:pt x="843546" y="477875"/>
                  </a:lnTo>
                  <a:lnTo>
                    <a:pt x="843546" y="505993"/>
                  </a:lnTo>
                  <a:lnTo>
                    <a:pt x="871651" y="505993"/>
                  </a:lnTo>
                  <a:lnTo>
                    <a:pt x="871651" y="534111"/>
                  </a:lnTo>
                  <a:lnTo>
                    <a:pt x="899782" y="534111"/>
                  </a:lnTo>
                  <a:lnTo>
                    <a:pt x="899782" y="562229"/>
                  </a:lnTo>
                  <a:lnTo>
                    <a:pt x="927900" y="562229"/>
                  </a:lnTo>
                  <a:lnTo>
                    <a:pt x="927900" y="477875"/>
                  </a:lnTo>
                  <a:close/>
                </a:path>
                <a:path w="928369" h="590550">
                  <a:moveTo>
                    <a:pt x="927900" y="281051"/>
                  </a:moveTo>
                  <a:lnTo>
                    <a:pt x="899782" y="281051"/>
                  </a:lnTo>
                  <a:lnTo>
                    <a:pt x="871651" y="281051"/>
                  </a:lnTo>
                  <a:lnTo>
                    <a:pt x="871651" y="309168"/>
                  </a:lnTo>
                  <a:lnTo>
                    <a:pt x="843546" y="309168"/>
                  </a:lnTo>
                  <a:lnTo>
                    <a:pt x="843546" y="365404"/>
                  </a:lnTo>
                  <a:lnTo>
                    <a:pt x="815416" y="365404"/>
                  </a:lnTo>
                  <a:lnTo>
                    <a:pt x="815416" y="449757"/>
                  </a:lnTo>
                  <a:lnTo>
                    <a:pt x="843546" y="449757"/>
                  </a:lnTo>
                  <a:lnTo>
                    <a:pt x="843546" y="421640"/>
                  </a:lnTo>
                  <a:lnTo>
                    <a:pt x="871651" y="421640"/>
                  </a:lnTo>
                  <a:lnTo>
                    <a:pt x="871651" y="337286"/>
                  </a:lnTo>
                  <a:lnTo>
                    <a:pt x="899782" y="337286"/>
                  </a:lnTo>
                  <a:lnTo>
                    <a:pt x="899782" y="309168"/>
                  </a:lnTo>
                  <a:lnTo>
                    <a:pt x="927900" y="309168"/>
                  </a:lnTo>
                  <a:lnTo>
                    <a:pt x="927900" y="28105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4627" y="1763899"/>
              <a:ext cx="1153160" cy="1153160"/>
            </a:xfrm>
            <a:custGeom>
              <a:avLst/>
              <a:gdLst/>
              <a:ahLst/>
              <a:cxnLst/>
              <a:rect l="l" t="t" r="r" b="b"/>
              <a:pathLst>
                <a:path w="1153160" h="1153160">
                  <a:moveTo>
                    <a:pt x="140589" y="1012215"/>
                  </a:moveTo>
                  <a:lnTo>
                    <a:pt x="56235" y="1012215"/>
                  </a:lnTo>
                  <a:lnTo>
                    <a:pt x="56235" y="1096568"/>
                  </a:lnTo>
                  <a:lnTo>
                    <a:pt x="140589" y="1096568"/>
                  </a:lnTo>
                  <a:lnTo>
                    <a:pt x="140589" y="1012215"/>
                  </a:lnTo>
                  <a:close/>
                </a:path>
                <a:path w="1153160" h="1153160">
                  <a:moveTo>
                    <a:pt x="140589" y="56197"/>
                  </a:moveTo>
                  <a:lnTo>
                    <a:pt x="56235" y="56197"/>
                  </a:lnTo>
                  <a:lnTo>
                    <a:pt x="56235" y="140550"/>
                  </a:lnTo>
                  <a:lnTo>
                    <a:pt x="140589" y="140550"/>
                  </a:lnTo>
                  <a:lnTo>
                    <a:pt x="140589" y="56197"/>
                  </a:lnTo>
                  <a:close/>
                </a:path>
                <a:path w="1153160" h="1153160">
                  <a:moveTo>
                    <a:pt x="196824" y="956310"/>
                  </a:moveTo>
                  <a:lnTo>
                    <a:pt x="0" y="956310"/>
                  </a:lnTo>
                  <a:lnTo>
                    <a:pt x="0" y="984250"/>
                  </a:lnTo>
                  <a:lnTo>
                    <a:pt x="0" y="1125220"/>
                  </a:lnTo>
                  <a:lnTo>
                    <a:pt x="0" y="1153160"/>
                  </a:lnTo>
                  <a:lnTo>
                    <a:pt x="196824" y="1153160"/>
                  </a:lnTo>
                  <a:lnTo>
                    <a:pt x="196824" y="1125220"/>
                  </a:lnTo>
                  <a:lnTo>
                    <a:pt x="28117" y="1125220"/>
                  </a:lnTo>
                  <a:lnTo>
                    <a:pt x="28117" y="984250"/>
                  </a:lnTo>
                  <a:lnTo>
                    <a:pt x="168706" y="984250"/>
                  </a:lnTo>
                  <a:lnTo>
                    <a:pt x="168706" y="1124686"/>
                  </a:lnTo>
                  <a:lnTo>
                    <a:pt x="196824" y="1124686"/>
                  </a:lnTo>
                  <a:lnTo>
                    <a:pt x="196824" y="984250"/>
                  </a:lnTo>
                  <a:lnTo>
                    <a:pt x="196824" y="984097"/>
                  </a:lnTo>
                  <a:lnTo>
                    <a:pt x="196824" y="956310"/>
                  </a:lnTo>
                  <a:close/>
                </a:path>
                <a:path w="1153160" h="1153160">
                  <a:moveTo>
                    <a:pt x="196824" y="28079"/>
                  </a:moveTo>
                  <a:lnTo>
                    <a:pt x="168706" y="28079"/>
                  </a:lnTo>
                  <a:lnTo>
                    <a:pt x="168706" y="168668"/>
                  </a:lnTo>
                  <a:lnTo>
                    <a:pt x="196824" y="168668"/>
                  </a:lnTo>
                  <a:lnTo>
                    <a:pt x="196824" y="28079"/>
                  </a:lnTo>
                  <a:close/>
                </a:path>
                <a:path w="1153160" h="1153160">
                  <a:moveTo>
                    <a:pt x="196824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168910"/>
                  </a:lnTo>
                  <a:lnTo>
                    <a:pt x="0" y="196850"/>
                  </a:lnTo>
                  <a:lnTo>
                    <a:pt x="196824" y="196850"/>
                  </a:lnTo>
                  <a:lnTo>
                    <a:pt x="196824" y="168910"/>
                  </a:lnTo>
                  <a:lnTo>
                    <a:pt x="28117" y="168910"/>
                  </a:lnTo>
                  <a:lnTo>
                    <a:pt x="28117" y="27940"/>
                  </a:lnTo>
                  <a:lnTo>
                    <a:pt x="196824" y="27940"/>
                  </a:lnTo>
                  <a:lnTo>
                    <a:pt x="196824" y="0"/>
                  </a:lnTo>
                  <a:close/>
                </a:path>
                <a:path w="1153160" h="1153160">
                  <a:moveTo>
                    <a:pt x="337413" y="984097"/>
                  </a:moveTo>
                  <a:lnTo>
                    <a:pt x="309295" y="984097"/>
                  </a:lnTo>
                  <a:lnTo>
                    <a:pt x="281178" y="984097"/>
                  </a:lnTo>
                  <a:lnTo>
                    <a:pt x="281178" y="1096568"/>
                  </a:lnTo>
                  <a:lnTo>
                    <a:pt x="309295" y="1096568"/>
                  </a:lnTo>
                  <a:lnTo>
                    <a:pt x="309295" y="1040333"/>
                  </a:lnTo>
                  <a:lnTo>
                    <a:pt x="337413" y="1040333"/>
                  </a:lnTo>
                  <a:lnTo>
                    <a:pt x="337413" y="984097"/>
                  </a:lnTo>
                  <a:close/>
                </a:path>
                <a:path w="1153160" h="1153160">
                  <a:moveTo>
                    <a:pt x="393649" y="1068451"/>
                  </a:moveTo>
                  <a:lnTo>
                    <a:pt x="365531" y="1068451"/>
                  </a:lnTo>
                  <a:lnTo>
                    <a:pt x="365531" y="1124686"/>
                  </a:lnTo>
                  <a:lnTo>
                    <a:pt x="393649" y="1124686"/>
                  </a:lnTo>
                  <a:lnTo>
                    <a:pt x="393649" y="1068451"/>
                  </a:lnTo>
                  <a:close/>
                </a:path>
                <a:path w="1153160" h="1153160">
                  <a:moveTo>
                    <a:pt x="449884" y="1068451"/>
                  </a:moveTo>
                  <a:lnTo>
                    <a:pt x="421767" y="1068451"/>
                  </a:lnTo>
                  <a:lnTo>
                    <a:pt x="421767" y="1096568"/>
                  </a:lnTo>
                  <a:lnTo>
                    <a:pt x="449884" y="1096568"/>
                  </a:lnTo>
                  <a:lnTo>
                    <a:pt x="449884" y="1068451"/>
                  </a:lnTo>
                  <a:close/>
                </a:path>
                <a:path w="1153160" h="1153160">
                  <a:moveTo>
                    <a:pt x="618591" y="1124686"/>
                  </a:moveTo>
                  <a:lnTo>
                    <a:pt x="590473" y="1124686"/>
                  </a:lnTo>
                  <a:lnTo>
                    <a:pt x="590473" y="1152804"/>
                  </a:lnTo>
                  <a:lnTo>
                    <a:pt x="618591" y="1152804"/>
                  </a:lnTo>
                  <a:lnTo>
                    <a:pt x="618591" y="1124686"/>
                  </a:lnTo>
                  <a:close/>
                </a:path>
                <a:path w="1153160" h="1153160">
                  <a:moveTo>
                    <a:pt x="702945" y="1124686"/>
                  </a:moveTo>
                  <a:lnTo>
                    <a:pt x="674827" y="1124686"/>
                  </a:lnTo>
                  <a:lnTo>
                    <a:pt x="674827" y="1152804"/>
                  </a:lnTo>
                  <a:lnTo>
                    <a:pt x="702945" y="1152804"/>
                  </a:lnTo>
                  <a:lnTo>
                    <a:pt x="702945" y="1124686"/>
                  </a:lnTo>
                  <a:close/>
                </a:path>
                <a:path w="1153160" h="1153160">
                  <a:moveTo>
                    <a:pt x="759180" y="1124686"/>
                  </a:moveTo>
                  <a:lnTo>
                    <a:pt x="731062" y="1124686"/>
                  </a:lnTo>
                  <a:lnTo>
                    <a:pt x="731062" y="1152804"/>
                  </a:lnTo>
                  <a:lnTo>
                    <a:pt x="759180" y="1152804"/>
                  </a:lnTo>
                  <a:lnTo>
                    <a:pt x="759180" y="1124686"/>
                  </a:lnTo>
                  <a:close/>
                </a:path>
                <a:path w="1153160" h="1153160">
                  <a:moveTo>
                    <a:pt x="927887" y="1124686"/>
                  </a:moveTo>
                  <a:lnTo>
                    <a:pt x="899782" y="1124686"/>
                  </a:lnTo>
                  <a:lnTo>
                    <a:pt x="871651" y="1124686"/>
                  </a:lnTo>
                  <a:lnTo>
                    <a:pt x="871651" y="1152804"/>
                  </a:lnTo>
                  <a:lnTo>
                    <a:pt x="899782" y="1152804"/>
                  </a:lnTo>
                  <a:lnTo>
                    <a:pt x="927887" y="1152804"/>
                  </a:lnTo>
                  <a:lnTo>
                    <a:pt x="927887" y="1124686"/>
                  </a:lnTo>
                  <a:close/>
                </a:path>
                <a:path w="1153160" h="1153160">
                  <a:moveTo>
                    <a:pt x="984123" y="955979"/>
                  </a:moveTo>
                  <a:lnTo>
                    <a:pt x="956017" y="955979"/>
                  </a:lnTo>
                  <a:lnTo>
                    <a:pt x="956017" y="984097"/>
                  </a:lnTo>
                  <a:lnTo>
                    <a:pt x="984123" y="984097"/>
                  </a:lnTo>
                  <a:lnTo>
                    <a:pt x="984123" y="955979"/>
                  </a:lnTo>
                  <a:close/>
                </a:path>
                <a:path w="1153160" h="1153160">
                  <a:moveTo>
                    <a:pt x="1040358" y="899160"/>
                  </a:moveTo>
                  <a:lnTo>
                    <a:pt x="1012253" y="899160"/>
                  </a:lnTo>
                  <a:lnTo>
                    <a:pt x="1012253" y="928370"/>
                  </a:lnTo>
                  <a:lnTo>
                    <a:pt x="1012253" y="1012190"/>
                  </a:lnTo>
                  <a:lnTo>
                    <a:pt x="927887" y="1012190"/>
                  </a:lnTo>
                  <a:lnTo>
                    <a:pt x="927887" y="928370"/>
                  </a:lnTo>
                  <a:lnTo>
                    <a:pt x="1012253" y="928370"/>
                  </a:lnTo>
                  <a:lnTo>
                    <a:pt x="1012253" y="899160"/>
                  </a:lnTo>
                  <a:lnTo>
                    <a:pt x="899782" y="899160"/>
                  </a:lnTo>
                  <a:lnTo>
                    <a:pt x="899782" y="928370"/>
                  </a:lnTo>
                  <a:lnTo>
                    <a:pt x="899782" y="1012190"/>
                  </a:lnTo>
                  <a:lnTo>
                    <a:pt x="899782" y="1040130"/>
                  </a:lnTo>
                  <a:lnTo>
                    <a:pt x="1040358" y="1040130"/>
                  </a:lnTo>
                  <a:lnTo>
                    <a:pt x="1040358" y="1012215"/>
                  </a:lnTo>
                  <a:lnTo>
                    <a:pt x="1040358" y="928370"/>
                  </a:lnTo>
                  <a:lnTo>
                    <a:pt x="1040358" y="927862"/>
                  </a:lnTo>
                  <a:lnTo>
                    <a:pt x="1040358" y="899160"/>
                  </a:lnTo>
                  <a:close/>
                </a:path>
                <a:path w="1153160" h="1153160">
                  <a:moveTo>
                    <a:pt x="1096594" y="56197"/>
                  </a:moveTo>
                  <a:lnTo>
                    <a:pt x="1012253" y="56197"/>
                  </a:lnTo>
                  <a:lnTo>
                    <a:pt x="1012253" y="140550"/>
                  </a:lnTo>
                  <a:lnTo>
                    <a:pt x="1096594" y="140550"/>
                  </a:lnTo>
                  <a:lnTo>
                    <a:pt x="1096594" y="56197"/>
                  </a:lnTo>
                  <a:close/>
                </a:path>
                <a:path w="1153160" h="1153160">
                  <a:moveTo>
                    <a:pt x="1152842" y="28079"/>
                  </a:moveTo>
                  <a:lnTo>
                    <a:pt x="1124724" y="28079"/>
                  </a:lnTo>
                  <a:lnTo>
                    <a:pt x="1124724" y="168668"/>
                  </a:lnTo>
                  <a:lnTo>
                    <a:pt x="1152842" y="168668"/>
                  </a:lnTo>
                  <a:lnTo>
                    <a:pt x="1152842" y="28079"/>
                  </a:lnTo>
                  <a:close/>
                </a:path>
                <a:path w="1153160" h="1153160">
                  <a:moveTo>
                    <a:pt x="1152842" y="0"/>
                  </a:moveTo>
                  <a:lnTo>
                    <a:pt x="956017" y="0"/>
                  </a:lnTo>
                  <a:lnTo>
                    <a:pt x="956017" y="27940"/>
                  </a:lnTo>
                  <a:lnTo>
                    <a:pt x="956017" y="168910"/>
                  </a:lnTo>
                  <a:lnTo>
                    <a:pt x="956017" y="196850"/>
                  </a:lnTo>
                  <a:lnTo>
                    <a:pt x="1152842" y="196850"/>
                  </a:lnTo>
                  <a:lnTo>
                    <a:pt x="1152842" y="168910"/>
                  </a:lnTo>
                  <a:lnTo>
                    <a:pt x="984123" y="168910"/>
                  </a:lnTo>
                  <a:lnTo>
                    <a:pt x="984123" y="27940"/>
                  </a:lnTo>
                  <a:lnTo>
                    <a:pt x="1152842" y="27940"/>
                  </a:lnTo>
                  <a:lnTo>
                    <a:pt x="115284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81262" y="10068675"/>
            <a:ext cx="21463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5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50" spc="55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150" spc="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50" spc="45" dirty="0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85" name="object 8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0384" y="897188"/>
            <a:ext cx="5309235" cy="3530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575"/>
              </a:spcBef>
              <a:tabLst>
                <a:tab pos="1496695" algn="l"/>
              </a:tabLst>
            </a:pPr>
            <a:r>
              <a:rPr sz="1800" spc="-15" baseline="2314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800" spc="-44" baseline="231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800" spc="-15" baseline="2314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800" baseline="2314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  <a:hlinkClick r:id="rId11"/>
              </a:rPr>
              <a:t>https://technologystudent.com/despro_flsh/third12.html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9632" y="1461206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01441" y="6197774"/>
            <a:ext cx="855980" cy="3860165"/>
          </a:xfrm>
          <a:custGeom>
            <a:avLst/>
            <a:gdLst/>
            <a:ahLst/>
            <a:cxnLst/>
            <a:rect l="l" t="t" r="r" b="b"/>
            <a:pathLst>
              <a:path w="855979" h="3860165">
                <a:moveTo>
                  <a:pt x="0" y="0"/>
                </a:moveTo>
                <a:lnTo>
                  <a:pt x="855558" y="0"/>
                </a:lnTo>
                <a:lnTo>
                  <a:pt x="855558" y="3860149"/>
                </a:lnTo>
                <a:lnTo>
                  <a:pt x="0" y="386014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C4C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637" y="113971"/>
            <a:ext cx="14922500" cy="652145"/>
          </a:xfrm>
          <a:custGeom>
            <a:avLst/>
            <a:gdLst/>
            <a:ahLst/>
            <a:cxnLst/>
            <a:rect l="l" t="t" r="r" b="b"/>
            <a:pathLst>
              <a:path w="14922500" h="652145">
                <a:moveTo>
                  <a:pt x="14922497" y="0"/>
                </a:moveTo>
                <a:lnTo>
                  <a:pt x="0" y="0"/>
                </a:lnTo>
                <a:lnTo>
                  <a:pt x="0" y="651953"/>
                </a:lnTo>
                <a:lnTo>
                  <a:pt x="14922497" y="651953"/>
                </a:lnTo>
                <a:lnTo>
                  <a:pt x="1492249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016836" y="167040"/>
            <a:ext cx="1184084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THIRD</a:t>
            </a:r>
            <a:r>
              <a:rPr spc="-30" dirty="0"/>
              <a:t> </a:t>
            </a:r>
            <a:r>
              <a:rPr dirty="0"/>
              <a:t>ANGLE</a:t>
            </a:r>
            <a:r>
              <a:rPr spc="80" dirty="0"/>
              <a:t> </a:t>
            </a:r>
            <a:r>
              <a:rPr dirty="0"/>
              <a:t>ORTHOGRAPHIC</a:t>
            </a:r>
            <a:r>
              <a:rPr spc="75" dirty="0"/>
              <a:t> </a:t>
            </a:r>
            <a:r>
              <a:rPr dirty="0"/>
              <a:t>DRAWING</a:t>
            </a:r>
            <a:r>
              <a:rPr spc="75" dirty="0"/>
              <a:t> </a:t>
            </a:r>
            <a:r>
              <a:rPr dirty="0"/>
              <a:t>-</a:t>
            </a:r>
            <a:r>
              <a:rPr spc="80" dirty="0"/>
              <a:t> </a:t>
            </a:r>
            <a:r>
              <a:rPr dirty="0"/>
              <a:t>TYPICAL</a:t>
            </a:r>
            <a:r>
              <a:rPr spc="30" dirty="0"/>
              <a:t> </a:t>
            </a:r>
            <a:r>
              <a:rPr dirty="0"/>
              <a:t>WOODWORKING</a:t>
            </a:r>
            <a:r>
              <a:rPr spc="80" dirty="0"/>
              <a:t> </a:t>
            </a:r>
            <a:r>
              <a:rPr dirty="0"/>
              <a:t>TRY</a:t>
            </a:r>
            <a:r>
              <a:rPr spc="30" dirty="0"/>
              <a:t> </a:t>
            </a:r>
            <a:r>
              <a:rPr spc="-10" dirty="0"/>
              <a:t>SQUARE</a:t>
            </a:r>
          </a:p>
        </p:txBody>
      </p:sp>
      <p:sp>
        <p:nvSpPr>
          <p:cNvPr id="5" name="object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1926" y="535550"/>
            <a:ext cx="570674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02610" algn="l"/>
              </a:tabLst>
            </a:pP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85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85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850" spc="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850" spc="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07444" y="516741"/>
            <a:ext cx="262953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89125" algn="l"/>
              </a:tabLst>
            </a:pP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technologystudent.com © 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17955" y="9209635"/>
            <a:ext cx="1914525" cy="748665"/>
          </a:xfrm>
          <a:custGeom>
            <a:avLst/>
            <a:gdLst/>
            <a:ahLst/>
            <a:cxnLst/>
            <a:rect l="l" t="t" r="r" b="b"/>
            <a:pathLst>
              <a:path w="1914525" h="748665">
                <a:moveTo>
                  <a:pt x="374309" y="0"/>
                </a:moveTo>
                <a:lnTo>
                  <a:pt x="421262" y="2916"/>
                </a:lnTo>
                <a:lnTo>
                  <a:pt x="466474" y="11431"/>
                </a:lnTo>
                <a:lnTo>
                  <a:pt x="509596" y="25195"/>
                </a:lnTo>
                <a:lnTo>
                  <a:pt x="550275" y="43855"/>
                </a:lnTo>
                <a:lnTo>
                  <a:pt x="588161" y="67063"/>
                </a:lnTo>
                <a:lnTo>
                  <a:pt x="622904" y="94466"/>
                </a:lnTo>
                <a:lnTo>
                  <a:pt x="654153" y="125715"/>
                </a:lnTo>
                <a:lnTo>
                  <a:pt x="681556" y="160457"/>
                </a:lnTo>
                <a:lnTo>
                  <a:pt x="704764" y="198344"/>
                </a:lnTo>
                <a:lnTo>
                  <a:pt x="723425" y="239023"/>
                </a:lnTo>
                <a:lnTo>
                  <a:pt x="737188" y="282144"/>
                </a:lnTo>
                <a:lnTo>
                  <a:pt x="745704" y="327356"/>
                </a:lnTo>
                <a:lnTo>
                  <a:pt x="748620" y="374309"/>
                </a:lnTo>
                <a:lnTo>
                  <a:pt x="745704" y="421262"/>
                </a:lnTo>
                <a:lnTo>
                  <a:pt x="737188" y="466474"/>
                </a:lnTo>
                <a:lnTo>
                  <a:pt x="723425" y="509595"/>
                </a:lnTo>
                <a:lnTo>
                  <a:pt x="704764" y="550275"/>
                </a:lnTo>
                <a:lnTo>
                  <a:pt x="681556" y="588161"/>
                </a:lnTo>
                <a:lnTo>
                  <a:pt x="654153" y="622904"/>
                </a:lnTo>
                <a:lnTo>
                  <a:pt x="622904" y="654152"/>
                </a:lnTo>
                <a:lnTo>
                  <a:pt x="588161" y="681555"/>
                </a:lnTo>
                <a:lnTo>
                  <a:pt x="550275" y="704763"/>
                </a:lnTo>
                <a:lnTo>
                  <a:pt x="509596" y="723424"/>
                </a:lnTo>
                <a:lnTo>
                  <a:pt x="466474" y="737187"/>
                </a:lnTo>
                <a:lnTo>
                  <a:pt x="421262" y="745702"/>
                </a:lnTo>
                <a:lnTo>
                  <a:pt x="374309" y="748619"/>
                </a:lnTo>
                <a:lnTo>
                  <a:pt x="327357" y="745702"/>
                </a:lnTo>
                <a:lnTo>
                  <a:pt x="282144" y="737187"/>
                </a:lnTo>
                <a:lnTo>
                  <a:pt x="239023" y="723424"/>
                </a:lnTo>
                <a:lnTo>
                  <a:pt x="198344" y="704763"/>
                </a:lnTo>
                <a:lnTo>
                  <a:pt x="160458" y="681555"/>
                </a:lnTo>
                <a:lnTo>
                  <a:pt x="125715" y="654152"/>
                </a:lnTo>
                <a:lnTo>
                  <a:pt x="94467" y="622904"/>
                </a:lnTo>
                <a:lnTo>
                  <a:pt x="67063" y="588161"/>
                </a:lnTo>
                <a:lnTo>
                  <a:pt x="43856" y="550275"/>
                </a:lnTo>
                <a:lnTo>
                  <a:pt x="25195" y="509595"/>
                </a:lnTo>
                <a:lnTo>
                  <a:pt x="11431" y="466474"/>
                </a:lnTo>
                <a:lnTo>
                  <a:pt x="2916" y="421262"/>
                </a:lnTo>
                <a:lnTo>
                  <a:pt x="0" y="374309"/>
                </a:lnTo>
                <a:lnTo>
                  <a:pt x="2916" y="327356"/>
                </a:lnTo>
                <a:lnTo>
                  <a:pt x="11431" y="282144"/>
                </a:lnTo>
                <a:lnTo>
                  <a:pt x="25195" y="239023"/>
                </a:lnTo>
                <a:lnTo>
                  <a:pt x="43856" y="198344"/>
                </a:lnTo>
                <a:lnTo>
                  <a:pt x="67063" y="160457"/>
                </a:lnTo>
                <a:lnTo>
                  <a:pt x="94467" y="125715"/>
                </a:lnTo>
                <a:lnTo>
                  <a:pt x="125715" y="94466"/>
                </a:lnTo>
                <a:lnTo>
                  <a:pt x="160458" y="67063"/>
                </a:lnTo>
                <a:lnTo>
                  <a:pt x="198344" y="43855"/>
                </a:lnTo>
                <a:lnTo>
                  <a:pt x="239023" y="25195"/>
                </a:lnTo>
                <a:lnTo>
                  <a:pt x="282144" y="11431"/>
                </a:lnTo>
                <a:lnTo>
                  <a:pt x="327357" y="2916"/>
                </a:lnTo>
                <a:lnTo>
                  <a:pt x="374309" y="0"/>
                </a:lnTo>
                <a:close/>
              </a:path>
              <a:path w="1914525" h="748665">
                <a:moveTo>
                  <a:pt x="374309" y="106951"/>
                </a:moveTo>
                <a:lnTo>
                  <a:pt x="422367" y="111259"/>
                </a:lnTo>
                <a:lnTo>
                  <a:pt x="467599" y="123678"/>
                </a:lnTo>
                <a:lnTo>
                  <a:pt x="509250" y="143453"/>
                </a:lnTo>
                <a:lnTo>
                  <a:pt x="546564" y="169830"/>
                </a:lnTo>
                <a:lnTo>
                  <a:pt x="578788" y="202054"/>
                </a:lnTo>
                <a:lnTo>
                  <a:pt x="605165" y="239368"/>
                </a:lnTo>
                <a:lnTo>
                  <a:pt x="624940" y="281019"/>
                </a:lnTo>
                <a:lnTo>
                  <a:pt x="637360" y="326251"/>
                </a:lnTo>
                <a:lnTo>
                  <a:pt x="641667" y="374309"/>
                </a:lnTo>
                <a:lnTo>
                  <a:pt x="637360" y="422367"/>
                </a:lnTo>
                <a:lnTo>
                  <a:pt x="624940" y="467599"/>
                </a:lnTo>
                <a:lnTo>
                  <a:pt x="605165" y="509250"/>
                </a:lnTo>
                <a:lnTo>
                  <a:pt x="578788" y="546564"/>
                </a:lnTo>
                <a:lnTo>
                  <a:pt x="546564" y="578788"/>
                </a:lnTo>
                <a:lnTo>
                  <a:pt x="509250" y="605165"/>
                </a:lnTo>
                <a:lnTo>
                  <a:pt x="467599" y="624940"/>
                </a:lnTo>
                <a:lnTo>
                  <a:pt x="422367" y="637360"/>
                </a:lnTo>
                <a:lnTo>
                  <a:pt x="374309" y="641667"/>
                </a:lnTo>
                <a:lnTo>
                  <a:pt x="326252" y="637360"/>
                </a:lnTo>
                <a:lnTo>
                  <a:pt x="281020" y="624940"/>
                </a:lnTo>
                <a:lnTo>
                  <a:pt x="239369" y="605165"/>
                </a:lnTo>
                <a:lnTo>
                  <a:pt x="202055" y="578788"/>
                </a:lnTo>
                <a:lnTo>
                  <a:pt x="169832" y="546564"/>
                </a:lnTo>
                <a:lnTo>
                  <a:pt x="143455" y="509250"/>
                </a:lnTo>
                <a:lnTo>
                  <a:pt x="123679" y="467599"/>
                </a:lnTo>
                <a:lnTo>
                  <a:pt x="111260" y="422367"/>
                </a:lnTo>
                <a:lnTo>
                  <a:pt x="106953" y="374309"/>
                </a:lnTo>
                <a:lnTo>
                  <a:pt x="111260" y="326251"/>
                </a:lnTo>
                <a:lnTo>
                  <a:pt x="123679" y="281019"/>
                </a:lnTo>
                <a:lnTo>
                  <a:pt x="143455" y="239368"/>
                </a:lnTo>
                <a:lnTo>
                  <a:pt x="169832" y="202054"/>
                </a:lnTo>
                <a:lnTo>
                  <a:pt x="202055" y="169830"/>
                </a:lnTo>
                <a:lnTo>
                  <a:pt x="239369" y="143453"/>
                </a:lnTo>
                <a:lnTo>
                  <a:pt x="281020" y="123678"/>
                </a:lnTo>
                <a:lnTo>
                  <a:pt x="326252" y="111259"/>
                </a:lnTo>
                <a:lnTo>
                  <a:pt x="374309" y="106951"/>
                </a:lnTo>
                <a:close/>
              </a:path>
              <a:path w="1914525" h="748665">
                <a:moveTo>
                  <a:pt x="1069459" y="133678"/>
                </a:moveTo>
                <a:lnTo>
                  <a:pt x="1914347" y="21380"/>
                </a:lnTo>
                <a:lnTo>
                  <a:pt x="1914347" y="737920"/>
                </a:lnTo>
                <a:lnTo>
                  <a:pt x="1069459" y="620275"/>
                </a:lnTo>
                <a:lnTo>
                  <a:pt x="1069459" y="133678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2141" y="10007716"/>
            <a:ext cx="21463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5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50" spc="55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150" spc="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50" spc="45" dirty="0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1769" y="10060761"/>
            <a:ext cx="9986645" cy="0"/>
          </a:xfrm>
          <a:custGeom>
            <a:avLst/>
            <a:gdLst/>
            <a:ahLst/>
            <a:cxnLst/>
            <a:rect l="l" t="t" r="r" b="b"/>
            <a:pathLst>
              <a:path w="9986645">
                <a:moveTo>
                  <a:pt x="0" y="0"/>
                </a:moveTo>
                <a:lnTo>
                  <a:pt x="9986183" y="0"/>
                </a:lnTo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3388" y="9870685"/>
            <a:ext cx="62992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dirty="0">
                <a:solidFill>
                  <a:srgbClr val="151616"/>
                </a:solidFill>
                <a:latin typeface="Arial"/>
                <a:cs typeface="Arial"/>
              </a:rPr>
              <a:t>BASE</a:t>
            </a:r>
            <a:r>
              <a:rPr sz="90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151616"/>
                </a:solidFill>
                <a:latin typeface="Arial"/>
                <a:cs typeface="Arial"/>
              </a:rPr>
              <a:t>LINE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1" name="object 11"/>
          <p:cNvGrpSpPr>
            <a:grpSpLocks noGrp="1" noUngrp="1" noRot="1" noMove="1" noResize="1"/>
          </p:cNvGrpSpPr>
          <p:nvPr/>
        </p:nvGrpSpPr>
        <p:grpSpPr>
          <a:xfrm>
            <a:off x="2865686" y="6194790"/>
            <a:ext cx="2545715" cy="3869690"/>
            <a:chOff x="2865686" y="6194790"/>
            <a:chExt cx="2545715" cy="3869690"/>
          </a:xfrm>
        </p:grpSpPr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2682" y="6312967"/>
              <a:ext cx="1122045" cy="3745229"/>
            </a:xfrm>
            <a:custGeom>
              <a:avLst/>
              <a:gdLst/>
              <a:ahLst/>
              <a:cxnLst/>
              <a:rect l="l" t="t" r="r" b="b"/>
              <a:pathLst>
                <a:path w="1122045" h="3745229">
                  <a:moveTo>
                    <a:pt x="0" y="0"/>
                  </a:moveTo>
                  <a:lnTo>
                    <a:pt x="1122037" y="0"/>
                  </a:lnTo>
                  <a:lnTo>
                    <a:pt x="1122037" y="3744817"/>
                  </a:lnTo>
                  <a:lnTo>
                    <a:pt x="0" y="3744817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8551" y="6518324"/>
              <a:ext cx="117632" cy="117633"/>
            </a:xfrm>
            <a:prstGeom prst="rect">
              <a:avLst/>
            </a:prstGeom>
          </p:spPr>
        </p:pic>
        <p:pic>
          <p:nvPicPr>
            <p:cNvPr id="14" name="object 1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9513" y="7380898"/>
              <a:ext cx="117630" cy="117633"/>
            </a:xfrm>
            <a:prstGeom prst="rect">
              <a:avLst/>
            </a:prstGeom>
          </p:spPr>
        </p:pic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72036" y="6201140"/>
              <a:ext cx="98425" cy="1501140"/>
            </a:xfrm>
            <a:custGeom>
              <a:avLst/>
              <a:gdLst/>
              <a:ahLst/>
              <a:cxnLst/>
              <a:rect l="l" t="t" r="r" b="b"/>
              <a:pathLst>
                <a:path w="98425" h="1501140">
                  <a:moveTo>
                    <a:pt x="0" y="0"/>
                  </a:moveTo>
                  <a:lnTo>
                    <a:pt x="98176" y="0"/>
                  </a:lnTo>
                  <a:lnTo>
                    <a:pt x="98176" y="1500732"/>
                  </a:lnTo>
                  <a:lnTo>
                    <a:pt x="0" y="1500732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20815" y="9420219"/>
            <a:ext cx="889000" cy="4819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37465" algn="ctr">
              <a:lnSpc>
                <a:spcPct val="100000"/>
              </a:lnSpc>
              <a:spcBef>
                <a:spcPts val="135"/>
              </a:spcBef>
            </a:pP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Ryanmatic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Made</a:t>
            </a:r>
            <a:r>
              <a:rPr sz="850" spc="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sz="850" spc="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Keighley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7" name="object 17"/>
          <p:cNvGrpSpPr>
            <a:grpSpLocks noGrp="1" noUngrp="1" noRot="1" noMove="1" noResize="1"/>
          </p:cNvGrpSpPr>
          <p:nvPr/>
        </p:nvGrpSpPr>
        <p:grpSpPr>
          <a:xfrm>
            <a:off x="1967693" y="844785"/>
            <a:ext cx="6746240" cy="8928735"/>
            <a:chOff x="1967693" y="844785"/>
            <a:chExt cx="6746240" cy="8928735"/>
          </a:xfrm>
        </p:grpSpPr>
        <p:pic>
          <p:nvPicPr>
            <p:cNvPr id="18" name="object 1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7346" y="9575797"/>
              <a:ext cx="204630" cy="197568"/>
            </a:xfrm>
            <a:prstGeom prst="rect">
              <a:avLst/>
            </a:prstGeom>
          </p:spPr>
        </p:pic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59256" y="848595"/>
              <a:ext cx="5350510" cy="5350510"/>
            </a:xfrm>
            <a:custGeom>
              <a:avLst/>
              <a:gdLst/>
              <a:ahLst/>
              <a:cxnLst/>
              <a:rect l="l" t="t" r="r" b="b"/>
              <a:pathLst>
                <a:path w="5350509" h="5350510">
                  <a:moveTo>
                    <a:pt x="0" y="5350370"/>
                  </a:moveTo>
                  <a:lnTo>
                    <a:pt x="5350374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971503" y="4081658"/>
              <a:ext cx="3503295" cy="2218055"/>
            </a:xfrm>
            <a:custGeom>
              <a:avLst/>
              <a:gdLst/>
              <a:ahLst/>
              <a:cxnLst/>
              <a:rect l="l" t="t" r="r" b="b"/>
              <a:pathLst>
                <a:path w="3503295" h="2218054">
                  <a:moveTo>
                    <a:pt x="2310714" y="2217808"/>
                  </a:moveTo>
                  <a:lnTo>
                    <a:pt x="2310714" y="1199192"/>
                  </a:lnTo>
                  <a:lnTo>
                    <a:pt x="0" y="1199202"/>
                  </a:lnTo>
                </a:path>
                <a:path w="3503295" h="2218054">
                  <a:moveTo>
                    <a:pt x="3432759" y="2217808"/>
                  </a:moveTo>
                  <a:lnTo>
                    <a:pt x="3432759" y="87659"/>
                  </a:lnTo>
                  <a:lnTo>
                    <a:pt x="9151" y="87680"/>
                  </a:lnTo>
                </a:path>
                <a:path w="3503295" h="2218054">
                  <a:moveTo>
                    <a:pt x="3502883" y="2217808"/>
                  </a:moveTo>
                  <a:lnTo>
                    <a:pt x="3502883" y="0"/>
                  </a:lnTo>
                  <a:lnTo>
                    <a:pt x="79279" y="21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01441" y="4170189"/>
              <a:ext cx="855980" cy="1111885"/>
            </a:xfrm>
            <a:custGeom>
              <a:avLst/>
              <a:gdLst/>
              <a:ahLst/>
              <a:cxnLst/>
              <a:rect l="l" t="t" r="r" b="b"/>
              <a:pathLst>
                <a:path w="855979" h="1111885">
                  <a:moveTo>
                    <a:pt x="0" y="0"/>
                  </a:moveTo>
                  <a:lnTo>
                    <a:pt x="855558" y="0"/>
                  </a:lnTo>
                  <a:lnTo>
                    <a:pt x="855558" y="1111525"/>
                  </a:lnTo>
                  <a:lnTo>
                    <a:pt x="0" y="1111525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32783" y="905749"/>
              <a:ext cx="6624955" cy="5394325"/>
            </a:xfrm>
            <a:custGeom>
              <a:avLst/>
              <a:gdLst/>
              <a:ahLst/>
              <a:cxnLst/>
              <a:rect l="l" t="t" r="r" b="b"/>
              <a:pathLst>
                <a:path w="6624955" h="5394325">
                  <a:moveTo>
                    <a:pt x="6624441" y="5264175"/>
                  </a:moveTo>
                  <a:lnTo>
                    <a:pt x="6624441" y="0"/>
                  </a:lnTo>
                  <a:lnTo>
                    <a:pt x="0" y="53"/>
                  </a:lnTo>
                </a:path>
                <a:path w="6624955" h="5394325">
                  <a:moveTo>
                    <a:pt x="2312614" y="5393717"/>
                  </a:moveTo>
                  <a:lnTo>
                    <a:pt x="2312614" y="4302417"/>
                  </a:lnTo>
                  <a:lnTo>
                    <a:pt x="1899" y="4302428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72036" y="905712"/>
              <a:ext cx="98425" cy="4298950"/>
            </a:xfrm>
            <a:custGeom>
              <a:avLst/>
              <a:gdLst/>
              <a:ahLst/>
              <a:cxnLst/>
              <a:rect l="l" t="t" r="r" b="b"/>
              <a:pathLst>
                <a:path w="98425" h="4298950">
                  <a:moveTo>
                    <a:pt x="98176" y="0"/>
                  </a:moveTo>
                  <a:lnTo>
                    <a:pt x="0" y="0"/>
                  </a:lnTo>
                  <a:lnTo>
                    <a:pt x="0" y="4298649"/>
                  </a:lnTo>
                  <a:lnTo>
                    <a:pt x="98176" y="4298649"/>
                  </a:lnTo>
                  <a:lnTo>
                    <a:pt x="98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72036" y="905712"/>
              <a:ext cx="98425" cy="4298950"/>
            </a:xfrm>
            <a:custGeom>
              <a:avLst/>
              <a:gdLst/>
              <a:ahLst/>
              <a:cxnLst/>
              <a:rect l="l" t="t" r="r" b="b"/>
              <a:pathLst>
                <a:path w="98425" h="4298950">
                  <a:moveTo>
                    <a:pt x="0" y="0"/>
                  </a:moveTo>
                  <a:lnTo>
                    <a:pt x="98176" y="0"/>
                  </a:lnTo>
                  <a:lnTo>
                    <a:pt x="98176" y="4298649"/>
                  </a:lnTo>
                  <a:lnTo>
                    <a:pt x="0" y="4298649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38104" y="10323132"/>
            <a:ext cx="979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2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89602" y="5475970"/>
            <a:ext cx="855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200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01435" y="5217375"/>
            <a:ext cx="855344" cy="978535"/>
          </a:xfrm>
          <a:custGeom>
            <a:avLst/>
            <a:gdLst/>
            <a:ahLst/>
            <a:cxnLst/>
            <a:rect l="l" t="t" r="r" b="b"/>
            <a:pathLst>
              <a:path w="855345" h="978535">
                <a:moveTo>
                  <a:pt x="0" y="978048"/>
                </a:moveTo>
                <a:lnTo>
                  <a:pt x="0" y="63648"/>
                </a:lnTo>
              </a:path>
              <a:path w="855345" h="978535">
                <a:moveTo>
                  <a:pt x="371476" y="978048"/>
                </a:moveTo>
                <a:lnTo>
                  <a:pt x="371476" y="0"/>
                </a:lnTo>
              </a:path>
              <a:path w="855345" h="978535">
                <a:moveTo>
                  <a:pt x="466725" y="978048"/>
                </a:moveTo>
                <a:lnTo>
                  <a:pt x="466725" y="1904"/>
                </a:lnTo>
              </a:path>
              <a:path w="855345" h="978535">
                <a:moveTo>
                  <a:pt x="855348" y="978048"/>
                </a:moveTo>
                <a:lnTo>
                  <a:pt x="855348" y="63648"/>
                </a:lnTo>
              </a:path>
            </a:pathLst>
          </a:custGeom>
          <a:ln w="7199">
            <a:solidFill>
              <a:srgbClr val="C4C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22924" y="9992581"/>
            <a:ext cx="81343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0660">
              <a:lnSpc>
                <a:spcPct val="142500"/>
              </a:lnSpc>
              <a:spcBef>
                <a:spcPts val="100"/>
              </a:spcBef>
            </a:pP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50mm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9"/>
          <p:cNvGrpSpPr>
            <a:grpSpLocks noGrp="1" noUngrp="1" noRot="1" noMove="1" noResize="1"/>
          </p:cNvGrpSpPr>
          <p:nvPr/>
        </p:nvGrpSpPr>
        <p:grpSpPr>
          <a:xfrm>
            <a:off x="4363487" y="3858641"/>
            <a:ext cx="9387205" cy="4004310"/>
            <a:chOff x="4363487" y="3858641"/>
            <a:chExt cx="9387205" cy="4004310"/>
          </a:xfrm>
        </p:grpSpPr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79623" y="7477185"/>
              <a:ext cx="72390" cy="53340"/>
            </a:xfrm>
            <a:custGeom>
              <a:avLst/>
              <a:gdLst/>
              <a:ahLst/>
              <a:cxnLst/>
              <a:rect l="l" t="t" r="r" b="b"/>
              <a:pathLst>
                <a:path w="72389" h="53340">
                  <a:moveTo>
                    <a:pt x="0" y="0"/>
                  </a:moveTo>
                  <a:lnTo>
                    <a:pt x="56722" y="53237"/>
                  </a:lnTo>
                  <a:lnTo>
                    <a:pt x="72284" y="30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65075" y="6441768"/>
              <a:ext cx="972819" cy="1419225"/>
            </a:xfrm>
            <a:custGeom>
              <a:avLst/>
              <a:gdLst/>
              <a:ahLst/>
              <a:cxnLst/>
              <a:rect l="l" t="t" r="r" b="b"/>
              <a:pathLst>
                <a:path w="972820" h="1419225">
                  <a:moveTo>
                    <a:pt x="0" y="135319"/>
                  </a:moveTo>
                  <a:lnTo>
                    <a:pt x="161385" y="135319"/>
                  </a:lnTo>
                </a:path>
                <a:path w="972820" h="1419225">
                  <a:moveTo>
                    <a:pt x="219459" y="135319"/>
                  </a:moveTo>
                  <a:lnTo>
                    <a:pt x="181584" y="135319"/>
                  </a:lnTo>
                </a:path>
                <a:path w="972820" h="1419225">
                  <a:moveTo>
                    <a:pt x="243083" y="135319"/>
                  </a:moveTo>
                  <a:lnTo>
                    <a:pt x="449229" y="135319"/>
                  </a:lnTo>
                </a:path>
                <a:path w="972820" h="1419225">
                  <a:moveTo>
                    <a:pt x="507301" y="135319"/>
                  </a:moveTo>
                  <a:lnTo>
                    <a:pt x="469430" y="135319"/>
                  </a:lnTo>
                </a:path>
                <a:path w="972820" h="1419225">
                  <a:moveTo>
                    <a:pt x="530086" y="135319"/>
                  </a:moveTo>
                  <a:lnTo>
                    <a:pt x="736232" y="135319"/>
                  </a:lnTo>
                </a:path>
                <a:path w="972820" h="1419225">
                  <a:moveTo>
                    <a:pt x="794304" y="135319"/>
                  </a:moveTo>
                  <a:lnTo>
                    <a:pt x="756428" y="135319"/>
                  </a:lnTo>
                </a:path>
                <a:path w="972820" h="1419225">
                  <a:moveTo>
                    <a:pt x="817928" y="135319"/>
                  </a:moveTo>
                  <a:lnTo>
                    <a:pt x="972511" y="135319"/>
                  </a:lnTo>
                </a:path>
                <a:path w="972820" h="1419225">
                  <a:moveTo>
                    <a:pt x="80690" y="216010"/>
                  </a:moveTo>
                  <a:lnTo>
                    <a:pt x="80690" y="54626"/>
                  </a:lnTo>
                </a:path>
                <a:path w="972820" h="1419225">
                  <a:moveTo>
                    <a:pt x="868414" y="216010"/>
                  </a:moveTo>
                  <a:lnTo>
                    <a:pt x="868414" y="54626"/>
                  </a:lnTo>
                </a:path>
                <a:path w="972820" h="1419225">
                  <a:moveTo>
                    <a:pt x="471683" y="1419223"/>
                  </a:moveTo>
                  <a:lnTo>
                    <a:pt x="471683" y="1287846"/>
                  </a:lnTo>
                </a:path>
                <a:path w="972820" h="1419225">
                  <a:moveTo>
                    <a:pt x="471683" y="1250836"/>
                  </a:moveTo>
                  <a:lnTo>
                    <a:pt x="471683" y="1274975"/>
                  </a:lnTo>
                </a:path>
                <a:path w="972820" h="1419225">
                  <a:moveTo>
                    <a:pt x="471683" y="1235782"/>
                  </a:moveTo>
                  <a:lnTo>
                    <a:pt x="471683" y="1104403"/>
                  </a:lnTo>
                </a:path>
                <a:path w="972820" h="1419225">
                  <a:moveTo>
                    <a:pt x="471683" y="1067395"/>
                  </a:moveTo>
                  <a:lnTo>
                    <a:pt x="471683" y="1091534"/>
                  </a:lnTo>
                </a:path>
                <a:path w="972820" h="1419225">
                  <a:moveTo>
                    <a:pt x="471683" y="1052876"/>
                  </a:moveTo>
                  <a:lnTo>
                    <a:pt x="471683" y="921499"/>
                  </a:lnTo>
                </a:path>
                <a:path w="972820" h="1419225">
                  <a:moveTo>
                    <a:pt x="471683" y="884490"/>
                  </a:moveTo>
                  <a:lnTo>
                    <a:pt x="471683" y="908625"/>
                  </a:lnTo>
                </a:path>
                <a:path w="972820" h="1419225">
                  <a:moveTo>
                    <a:pt x="471683" y="869435"/>
                  </a:moveTo>
                  <a:lnTo>
                    <a:pt x="471683" y="738056"/>
                  </a:lnTo>
                </a:path>
                <a:path w="972820" h="1419225">
                  <a:moveTo>
                    <a:pt x="471683" y="701048"/>
                  </a:moveTo>
                  <a:lnTo>
                    <a:pt x="471683" y="725183"/>
                  </a:lnTo>
                </a:path>
                <a:path w="972820" h="1419225">
                  <a:moveTo>
                    <a:pt x="471683" y="681165"/>
                  </a:moveTo>
                  <a:lnTo>
                    <a:pt x="471683" y="549788"/>
                  </a:lnTo>
                </a:path>
                <a:path w="972820" h="1419225">
                  <a:moveTo>
                    <a:pt x="471683" y="512780"/>
                  </a:moveTo>
                  <a:lnTo>
                    <a:pt x="471683" y="536917"/>
                  </a:lnTo>
                </a:path>
                <a:path w="972820" h="1419225">
                  <a:moveTo>
                    <a:pt x="471683" y="497724"/>
                  </a:moveTo>
                  <a:lnTo>
                    <a:pt x="471683" y="366346"/>
                  </a:lnTo>
                </a:path>
                <a:path w="972820" h="1419225">
                  <a:moveTo>
                    <a:pt x="471683" y="329338"/>
                  </a:moveTo>
                  <a:lnTo>
                    <a:pt x="471683" y="353476"/>
                  </a:lnTo>
                </a:path>
                <a:path w="972820" h="1419225">
                  <a:moveTo>
                    <a:pt x="471683" y="314819"/>
                  </a:moveTo>
                  <a:lnTo>
                    <a:pt x="471683" y="183441"/>
                  </a:lnTo>
                </a:path>
                <a:path w="972820" h="1419225">
                  <a:moveTo>
                    <a:pt x="471683" y="146433"/>
                  </a:moveTo>
                  <a:lnTo>
                    <a:pt x="471683" y="170567"/>
                  </a:lnTo>
                </a:path>
                <a:path w="972820" h="1419225">
                  <a:moveTo>
                    <a:pt x="471683" y="131373"/>
                  </a:moveTo>
                  <a:lnTo>
                    <a:pt x="471683" y="0"/>
                  </a:lnTo>
                </a:path>
                <a:path w="972820" h="1419225">
                  <a:moveTo>
                    <a:pt x="380105" y="995032"/>
                  </a:moveTo>
                  <a:lnTo>
                    <a:pt x="565844" y="995032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6019" y="3858641"/>
              <a:ext cx="3084424" cy="797384"/>
            </a:xfrm>
            <a:prstGeom prst="rect">
              <a:avLst/>
            </a:prstGeom>
          </p:spPr>
        </p:pic>
        <p:pic>
          <p:nvPicPr>
            <p:cNvPr id="33" name="object 3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8607" y="3957854"/>
              <a:ext cx="822243" cy="2108876"/>
            </a:xfrm>
            <a:prstGeom prst="rect">
              <a:avLst/>
            </a:prstGeom>
          </p:spPr>
        </p:pic>
        <p:pic>
          <p:nvPicPr>
            <p:cNvPr id="34" name="object 3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93538" y="4052620"/>
              <a:ext cx="102887" cy="102889"/>
            </a:xfrm>
            <a:prstGeom prst="rect">
              <a:avLst/>
            </a:prstGeom>
          </p:spPr>
        </p:pic>
        <p:pic>
          <p:nvPicPr>
            <p:cNvPr id="35" name="object 3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54848" y="4048790"/>
              <a:ext cx="102887" cy="102887"/>
            </a:xfrm>
            <a:prstGeom prst="rect">
              <a:avLst/>
            </a:prstGeom>
          </p:spPr>
        </p:pic>
        <p:pic>
          <p:nvPicPr>
            <p:cNvPr id="36" name="object 3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78307" y="4437262"/>
              <a:ext cx="102887" cy="102887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734449" y="5741153"/>
            <a:ext cx="727075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BRASS</a:t>
            </a:r>
            <a:r>
              <a:rPr sz="850" spc="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FACE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8" name="object 38"/>
          <p:cNvGrpSpPr>
            <a:grpSpLocks noGrp="1" noUngrp="1" noRot="1" noMove="1" noResize="1"/>
          </p:cNvGrpSpPr>
          <p:nvPr/>
        </p:nvGrpSpPr>
        <p:grpSpPr>
          <a:xfrm>
            <a:off x="10961068" y="4669973"/>
            <a:ext cx="1650364" cy="1172845"/>
            <a:chOff x="10961068" y="4669973"/>
            <a:chExt cx="1650364" cy="1172845"/>
          </a:xfrm>
        </p:grpSpPr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26813" y="4669977"/>
              <a:ext cx="1584325" cy="1172845"/>
            </a:xfrm>
            <a:custGeom>
              <a:avLst/>
              <a:gdLst/>
              <a:ahLst/>
              <a:cxnLst/>
              <a:rect l="l" t="t" r="r" b="b"/>
              <a:pathLst>
                <a:path w="1584325" h="1172845">
                  <a:moveTo>
                    <a:pt x="679538" y="1146263"/>
                  </a:moveTo>
                  <a:lnTo>
                    <a:pt x="475005" y="1146263"/>
                  </a:lnTo>
                  <a:lnTo>
                    <a:pt x="475348" y="1139037"/>
                  </a:lnTo>
                  <a:lnTo>
                    <a:pt x="477342" y="1131785"/>
                  </a:lnTo>
                  <a:lnTo>
                    <a:pt x="480987" y="1124407"/>
                  </a:lnTo>
                  <a:lnTo>
                    <a:pt x="424713" y="1148524"/>
                  </a:lnTo>
                  <a:lnTo>
                    <a:pt x="480987" y="1172654"/>
                  </a:lnTo>
                  <a:lnTo>
                    <a:pt x="477342" y="1165263"/>
                  </a:lnTo>
                  <a:lnTo>
                    <a:pt x="475348" y="1158024"/>
                  </a:lnTo>
                  <a:lnTo>
                    <a:pt x="475005" y="1150797"/>
                  </a:lnTo>
                  <a:lnTo>
                    <a:pt x="679538" y="1150797"/>
                  </a:lnTo>
                  <a:lnTo>
                    <a:pt x="679538" y="1146263"/>
                  </a:lnTo>
                  <a:close/>
                </a:path>
                <a:path w="1584325" h="1172845">
                  <a:moveTo>
                    <a:pt x="842251" y="615073"/>
                  </a:moveTo>
                  <a:lnTo>
                    <a:pt x="50292" y="615073"/>
                  </a:lnTo>
                  <a:lnTo>
                    <a:pt x="50634" y="607847"/>
                  </a:lnTo>
                  <a:lnTo>
                    <a:pt x="52628" y="600595"/>
                  </a:lnTo>
                  <a:lnTo>
                    <a:pt x="56273" y="593217"/>
                  </a:lnTo>
                  <a:lnTo>
                    <a:pt x="0" y="617334"/>
                  </a:lnTo>
                  <a:lnTo>
                    <a:pt x="56273" y="641451"/>
                  </a:lnTo>
                  <a:lnTo>
                    <a:pt x="52628" y="634072"/>
                  </a:lnTo>
                  <a:lnTo>
                    <a:pt x="50634" y="626833"/>
                  </a:lnTo>
                  <a:lnTo>
                    <a:pt x="50292" y="619594"/>
                  </a:lnTo>
                  <a:lnTo>
                    <a:pt x="842251" y="619594"/>
                  </a:lnTo>
                  <a:lnTo>
                    <a:pt x="842251" y="615073"/>
                  </a:lnTo>
                  <a:close/>
                </a:path>
                <a:path w="1584325" h="1172845">
                  <a:moveTo>
                    <a:pt x="1584198" y="56286"/>
                  </a:moveTo>
                  <a:lnTo>
                    <a:pt x="1560080" y="0"/>
                  </a:lnTo>
                  <a:lnTo>
                    <a:pt x="1535963" y="56286"/>
                  </a:lnTo>
                  <a:lnTo>
                    <a:pt x="1543342" y="52628"/>
                  </a:lnTo>
                  <a:lnTo>
                    <a:pt x="1550581" y="50634"/>
                  </a:lnTo>
                  <a:lnTo>
                    <a:pt x="1557820" y="50292"/>
                  </a:lnTo>
                  <a:lnTo>
                    <a:pt x="1557820" y="263207"/>
                  </a:lnTo>
                  <a:lnTo>
                    <a:pt x="1562341" y="263207"/>
                  </a:lnTo>
                  <a:lnTo>
                    <a:pt x="1562341" y="50292"/>
                  </a:lnTo>
                  <a:lnTo>
                    <a:pt x="1569580" y="50634"/>
                  </a:lnTo>
                  <a:lnTo>
                    <a:pt x="1576819" y="52628"/>
                  </a:lnTo>
                  <a:lnTo>
                    <a:pt x="1584198" y="56286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61068" y="5712583"/>
              <a:ext cx="131850" cy="125795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754910" y="5813236"/>
            <a:ext cx="575310" cy="1117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50" dirty="0">
                <a:solidFill>
                  <a:srgbClr val="F1B74F"/>
                </a:solidFill>
                <a:latin typeface="Arial"/>
                <a:cs typeface="Arial"/>
              </a:rPr>
              <a:t>Made</a:t>
            </a:r>
            <a:r>
              <a:rPr sz="550" spc="15" dirty="0">
                <a:solidFill>
                  <a:srgbClr val="F1B74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1B74F"/>
                </a:solidFill>
                <a:latin typeface="Arial"/>
                <a:cs typeface="Arial"/>
              </a:rPr>
              <a:t>in</a:t>
            </a:r>
            <a:r>
              <a:rPr sz="550" spc="20" dirty="0">
                <a:solidFill>
                  <a:srgbClr val="F1B74F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F1B74F"/>
                </a:solidFill>
                <a:latin typeface="Arial"/>
                <a:cs typeface="Arial"/>
              </a:rPr>
              <a:t>Keighley</a:t>
            </a:r>
            <a:endParaRPr sz="55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846472" y="5608912"/>
            <a:ext cx="363220" cy="111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spc="-10" dirty="0">
                <a:solidFill>
                  <a:srgbClr val="F1B74F"/>
                </a:solidFill>
                <a:latin typeface="Arial"/>
                <a:cs typeface="Arial"/>
              </a:rPr>
              <a:t>Ryanmatic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3" name="object 43"/>
          <p:cNvGrpSpPr>
            <a:grpSpLocks noGrp="1" noUngrp="1" noRot="1" noMove="1" noResize="1"/>
          </p:cNvGrpSpPr>
          <p:nvPr/>
        </p:nvGrpSpPr>
        <p:grpSpPr>
          <a:xfrm>
            <a:off x="10256252" y="6139973"/>
            <a:ext cx="4441190" cy="2138045"/>
            <a:chOff x="10256252" y="6139973"/>
            <a:chExt cx="4441190" cy="2138045"/>
          </a:xfrm>
        </p:grpSpPr>
        <p:pic>
          <p:nvPicPr>
            <p:cNvPr id="44" name="object 4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14397" y="6139973"/>
              <a:ext cx="3382830" cy="1909024"/>
            </a:xfrm>
            <a:prstGeom prst="rect">
              <a:avLst/>
            </a:prstGeom>
          </p:spPr>
        </p:pic>
        <p:pic>
          <p:nvPicPr>
            <p:cNvPr id="45" name="object 45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56252" y="6532473"/>
              <a:ext cx="2300047" cy="1320897"/>
            </a:xfrm>
            <a:prstGeom prst="rect">
              <a:avLst/>
            </a:prstGeom>
          </p:spPr>
        </p:pic>
        <p:pic>
          <p:nvPicPr>
            <p:cNvPr id="46" name="object 4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59673" y="6932858"/>
              <a:ext cx="1615509" cy="1343663"/>
            </a:xfrm>
            <a:prstGeom prst="rect">
              <a:avLst/>
            </a:prstGeom>
          </p:spPr>
        </p:pic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78686" y="6454505"/>
              <a:ext cx="2818130" cy="1610360"/>
            </a:xfrm>
            <a:custGeom>
              <a:avLst/>
              <a:gdLst/>
              <a:ahLst/>
              <a:cxnLst/>
              <a:rect l="l" t="t" r="r" b="b"/>
              <a:pathLst>
                <a:path w="2818130" h="1610359">
                  <a:moveTo>
                    <a:pt x="2817623" y="0"/>
                  </a:moveTo>
                  <a:lnTo>
                    <a:pt x="58647" y="1583505"/>
                  </a:lnTo>
                  <a:lnTo>
                    <a:pt x="11314" y="1556787"/>
                  </a:lnTo>
                  <a:lnTo>
                    <a:pt x="0" y="1576878"/>
                  </a:lnTo>
                  <a:lnTo>
                    <a:pt x="58773" y="1610064"/>
                  </a:lnTo>
                  <a:lnTo>
                    <a:pt x="697406" y="1233712"/>
                  </a:lnTo>
                  <a:lnTo>
                    <a:pt x="2817129" y="18333"/>
                  </a:lnTo>
                  <a:lnTo>
                    <a:pt x="281762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872993" y="7447011"/>
              <a:ext cx="686898" cy="828318"/>
            </a:xfrm>
            <a:prstGeom prst="rect">
              <a:avLst/>
            </a:prstGeom>
          </p:spPr>
        </p:pic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44101" y="7767172"/>
              <a:ext cx="565150" cy="292735"/>
            </a:xfrm>
            <a:custGeom>
              <a:avLst/>
              <a:gdLst/>
              <a:ahLst/>
              <a:cxnLst/>
              <a:rect l="l" t="t" r="r" b="b"/>
              <a:pathLst>
                <a:path w="565150" h="292734">
                  <a:moveTo>
                    <a:pt x="564738" y="269547"/>
                  </a:moveTo>
                  <a:lnTo>
                    <a:pt x="526233" y="292651"/>
                  </a:lnTo>
                  <a:lnTo>
                    <a:pt x="0" y="0"/>
                  </a:lnTo>
                </a:path>
              </a:pathLst>
            </a:custGeom>
            <a:ln w="17999">
              <a:solidFill>
                <a:srgbClr val="2118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715389" y="7332857"/>
              <a:ext cx="119792" cy="75298"/>
            </a:xfrm>
            <a:prstGeom prst="rect">
              <a:avLst/>
            </a:prstGeom>
          </p:spPr>
        </p:pic>
        <p:pic>
          <p:nvPicPr>
            <p:cNvPr id="51" name="object 51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32958" y="7372220"/>
              <a:ext cx="119794" cy="75294"/>
            </a:xfrm>
            <a:prstGeom prst="rect">
              <a:avLst/>
            </a:prstGeom>
          </p:spPr>
        </p:pic>
        <p:pic>
          <p:nvPicPr>
            <p:cNvPr id="52" name="object 5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811222" y="7582716"/>
              <a:ext cx="119796" cy="75293"/>
            </a:xfrm>
            <a:prstGeom prst="rect">
              <a:avLst/>
            </a:prstGeom>
          </p:spPr>
        </p:pic>
        <p:pic>
          <p:nvPicPr>
            <p:cNvPr id="53" name="object 5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258437" y="6523538"/>
              <a:ext cx="2313288" cy="1753980"/>
            </a:xfrm>
            <a:prstGeom prst="rect">
              <a:avLst/>
            </a:prstGeom>
          </p:spPr>
        </p:pic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47518" y="7691771"/>
              <a:ext cx="24765" cy="192405"/>
            </a:xfrm>
            <a:custGeom>
              <a:avLst/>
              <a:gdLst/>
              <a:ahLst/>
              <a:cxnLst/>
              <a:rect l="l" t="t" r="r" b="b"/>
              <a:pathLst>
                <a:path w="24765" h="192404">
                  <a:moveTo>
                    <a:pt x="24256" y="0"/>
                  </a:moveTo>
                  <a:lnTo>
                    <a:pt x="0" y="11551"/>
                  </a:lnTo>
                  <a:lnTo>
                    <a:pt x="0" y="191886"/>
                  </a:lnTo>
                  <a:lnTo>
                    <a:pt x="24256" y="176910"/>
                  </a:lnTo>
                  <a:lnTo>
                    <a:pt x="24256" y="0"/>
                  </a:lnTo>
                  <a:close/>
                </a:path>
              </a:pathLst>
            </a:custGeom>
            <a:solidFill>
              <a:srgbClr val="A183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36641" y="3907664"/>
            <a:ext cx="66738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75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75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56" name="object 56"/>
          <p:cNvGrpSpPr>
            <a:grpSpLocks noGrp="1" noUngrp="1" noRot="1" noMove="1" noResize="1"/>
          </p:cNvGrpSpPr>
          <p:nvPr/>
        </p:nvGrpSpPr>
        <p:grpSpPr>
          <a:xfrm>
            <a:off x="10677525" y="3628634"/>
            <a:ext cx="3068955" cy="3317875"/>
            <a:chOff x="10677525" y="3628634"/>
            <a:chExt cx="3068955" cy="3317875"/>
          </a:xfrm>
        </p:grpSpPr>
        <p:pic>
          <p:nvPicPr>
            <p:cNvPr id="57" name="object 5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708119" y="6674813"/>
              <a:ext cx="517719" cy="271462"/>
            </a:xfrm>
            <a:prstGeom prst="rect">
              <a:avLst/>
            </a:prstGeom>
          </p:spPr>
        </p:pic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79112" y="3630222"/>
              <a:ext cx="3065780" cy="210185"/>
            </a:xfrm>
            <a:custGeom>
              <a:avLst/>
              <a:gdLst/>
              <a:ahLst/>
              <a:cxnLst/>
              <a:rect l="l" t="t" r="r" b="b"/>
              <a:pathLst>
                <a:path w="3065780" h="210185">
                  <a:moveTo>
                    <a:pt x="0" y="209911"/>
                  </a:moveTo>
                  <a:lnTo>
                    <a:pt x="0" y="3948"/>
                  </a:lnTo>
                </a:path>
                <a:path w="3065780" h="210185">
                  <a:moveTo>
                    <a:pt x="3065277" y="206982"/>
                  </a:moveTo>
                  <a:lnTo>
                    <a:pt x="3065277" y="0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53304" y="3600519"/>
            <a:ext cx="35242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10" dirty="0">
                <a:solidFill>
                  <a:srgbClr val="151616"/>
                </a:solidFill>
                <a:latin typeface="Arial"/>
                <a:cs typeface="Arial"/>
              </a:rPr>
              <a:t>190mm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60" name="object 60"/>
          <p:cNvGrpSpPr>
            <a:grpSpLocks noGrp="1" noUngrp="1" noRot="1" noMove="1" noResize="1"/>
          </p:cNvGrpSpPr>
          <p:nvPr/>
        </p:nvGrpSpPr>
        <p:grpSpPr>
          <a:xfrm>
            <a:off x="10680968" y="3747740"/>
            <a:ext cx="3345815" cy="2560955"/>
            <a:chOff x="10680968" y="3747740"/>
            <a:chExt cx="3345815" cy="2560955"/>
          </a:xfrm>
        </p:grpSpPr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73787" y="3860723"/>
              <a:ext cx="251460" cy="791210"/>
            </a:xfrm>
            <a:custGeom>
              <a:avLst/>
              <a:gdLst/>
              <a:ahLst/>
              <a:cxnLst/>
              <a:rect l="l" t="t" r="r" b="b"/>
              <a:pathLst>
                <a:path w="251459" h="791210">
                  <a:moveTo>
                    <a:pt x="0" y="0"/>
                  </a:moveTo>
                  <a:lnTo>
                    <a:pt x="224269" y="0"/>
                  </a:lnTo>
                </a:path>
                <a:path w="251459" h="791210">
                  <a:moveTo>
                    <a:pt x="0" y="790815"/>
                  </a:moveTo>
                  <a:lnTo>
                    <a:pt x="251244" y="790815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915898" y="3861812"/>
              <a:ext cx="17780" cy="789940"/>
            </a:xfrm>
            <a:custGeom>
              <a:avLst/>
              <a:gdLst/>
              <a:ahLst/>
              <a:cxnLst/>
              <a:rect l="l" t="t" r="r" b="b"/>
              <a:pathLst>
                <a:path w="17780" h="789939">
                  <a:moveTo>
                    <a:pt x="17576" y="740549"/>
                  </a:moveTo>
                  <a:lnTo>
                    <a:pt x="0" y="740549"/>
                  </a:lnTo>
                  <a:lnTo>
                    <a:pt x="7442" y="789914"/>
                  </a:lnTo>
                  <a:lnTo>
                    <a:pt x="17576" y="740549"/>
                  </a:lnTo>
                  <a:close/>
                </a:path>
                <a:path w="17780" h="789939">
                  <a:moveTo>
                    <a:pt x="17576" y="49364"/>
                  </a:moveTo>
                  <a:lnTo>
                    <a:pt x="7442" y="0"/>
                  </a:lnTo>
                  <a:lnTo>
                    <a:pt x="0" y="49364"/>
                  </a:lnTo>
                  <a:lnTo>
                    <a:pt x="17576" y="49364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725101" y="3757730"/>
              <a:ext cx="3007360" cy="0"/>
            </a:xfrm>
            <a:custGeom>
              <a:avLst/>
              <a:gdLst/>
              <a:ahLst/>
              <a:cxnLst/>
              <a:rect l="l" t="t" r="r" b="b"/>
              <a:pathLst>
                <a:path w="3007359">
                  <a:moveTo>
                    <a:pt x="30072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80966" y="3747741"/>
              <a:ext cx="3065145" cy="17780"/>
            </a:xfrm>
            <a:custGeom>
              <a:avLst/>
              <a:gdLst/>
              <a:ahLst/>
              <a:cxnLst/>
              <a:rect l="l" t="t" r="r" b="b"/>
              <a:pathLst>
                <a:path w="3065144" h="17779">
                  <a:moveTo>
                    <a:pt x="49364" y="0"/>
                  </a:moveTo>
                  <a:lnTo>
                    <a:pt x="0" y="10147"/>
                  </a:lnTo>
                  <a:lnTo>
                    <a:pt x="49364" y="17589"/>
                  </a:lnTo>
                  <a:lnTo>
                    <a:pt x="49364" y="0"/>
                  </a:lnTo>
                  <a:close/>
                </a:path>
                <a:path w="3065144" h="17779">
                  <a:moveTo>
                    <a:pt x="3064878" y="10147"/>
                  </a:moveTo>
                  <a:lnTo>
                    <a:pt x="3015513" y="0"/>
                  </a:lnTo>
                  <a:lnTo>
                    <a:pt x="3015513" y="17589"/>
                  </a:lnTo>
                  <a:lnTo>
                    <a:pt x="3064878" y="10147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11185" y="6082495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89">
                  <a:moveTo>
                    <a:pt x="0" y="0"/>
                  </a:moveTo>
                  <a:lnTo>
                    <a:pt x="0" y="224269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81158" y="3874248"/>
            <a:ext cx="159385" cy="77724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236854" algn="l"/>
                <a:tab pos="763905" algn="l"/>
              </a:tabLst>
            </a:pPr>
            <a:r>
              <a:rPr sz="750" u="sng" dirty="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750" u="sng" spc="-20" dirty="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50mm</a:t>
            </a:r>
            <a:r>
              <a:rPr sz="750" u="sng" dirty="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	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67" name="object 67"/>
          <p:cNvGrpSpPr>
            <a:grpSpLocks noGrp="1" noUngrp="1" noRot="1" noMove="1" noResize="1"/>
          </p:cNvGrpSpPr>
          <p:nvPr/>
        </p:nvGrpSpPr>
        <p:grpSpPr>
          <a:xfrm>
            <a:off x="10618783" y="6080908"/>
            <a:ext cx="791845" cy="254635"/>
            <a:chOff x="10618783" y="6080908"/>
            <a:chExt cx="791845" cy="254635"/>
          </a:xfrm>
        </p:grpSpPr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20371" y="6082495"/>
              <a:ext cx="765175" cy="251460"/>
            </a:xfrm>
            <a:custGeom>
              <a:avLst/>
              <a:gdLst/>
              <a:ahLst/>
              <a:cxnLst/>
              <a:rect l="l" t="t" r="r" b="b"/>
              <a:pathLst>
                <a:path w="765175" h="251460">
                  <a:moveTo>
                    <a:pt x="0" y="0"/>
                  </a:moveTo>
                  <a:lnTo>
                    <a:pt x="0" y="251244"/>
                  </a:lnTo>
                </a:path>
                <a:path w="765175" h="251460">
                  <a:moveTo>
                    <a:pt x="13319" y="149708"/>
                  </a:moveTo>
                  <a:lnTo>
                    <a:pt x="764593" y="149708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620184" y="6224622"/>
              <a:ext cx="789940" cy="17780"/>
            </a:xfrm>
            <a:custGeom>
              <a:avLst/>
              <a:gdLst/>
              <a:ahLst/>
              <a:cxnLst/>
              <a:rect l="l" t="t" r="r" b="b"/>
              <a:pathLst>
                <a:path w="789940" h="17779">
                  <a:moveTo>
                    <a:pt x="49364" y="0"/>
                  </a:moveTo>
                  <a:lnTo>
                    <a:pt x="0" y="7442"/>
                  </a:lnTo>
                  <a:lnTo>
                    <a:pt x="49364" y="17576"/>
                  </a:lnTo>
                  <a:lnTo>
                    <a:pt x="49364" y="0"/>
                  </a:lnTo>
                  <a:close/>
                </a:path>
                <a:path w="789940" h="17779">
                  <a:moveTo>
                    <a:pt x="789914" y="7442"/>
                  </a:moveTo>
                  <a:lnTo>
                    <a:pt x="740549" y="0"/>
                  </a:lnTo>
                  <a:lnTo>
                    <a:pt x="740549" y="17576"/>
                  </a:lnTo>
                  <a:lnTo>
                    <a:pt x="789914" y="7442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845601" y="6093786"/>
            <a:ext cx="29845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-20" dirty="0">
                <a:solidFill>
                  <a:srgbClr val="151616"/>
                </a:solidFill>
                <a:latin typeface="Arial"/>
                <a:cs typeface="Arial"/>
              </a:rPr>
              <a:t>50mm</a:t>
            </a:r>
            <a:endParaRPr sz="750">
              <a:latin typeface="Arial"/>
              <a:cs typeface="Arial"/>
            </a:endParaRPr>
          </a:p>
        </p:txBody>
      </p:sp>
      <p:sp>
        <p:nvSpPr>
          <p:cNvPr id="71" name="object 7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90922" y="3959380"/>
            <a:ext cx="210185" cy="2104390"/>
          </a:xfrm>
          <a:custGeom>
            <a:avLst/>
            <a:gdLst/>
            <a:ahLst/>
            <a:cxnLst/>
            <a:rect l="l" t="t" r="r" b="b"/>
            <a:pathLst>
              <a:path w="210184" h="2104390">
                <a:moveTo>
                  <a:pt x="209913" y="2104142"/>
                </a:moveTo>
                <a:lnTo>
                  <a:pt x="3949" y="2104142"/>
                </a:lnTo>
              </a:path>
              <a:path w="210184" h="2104390">
                <a:moveTo>
                  <a:pt x="20698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05797" y="4807253"/>
            <a:ext cx="159385" cy="352425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750" spc="-10" dirty="0">
                <a:solidFill>
                  <a:srgbClr val="151616"/>
                </a:solidFill>
                <a:latin typeface="Arial"/>
                <a:cs typeface="Arial"/>
              </a:rPr>
              <a:t>125mm</a:t>
            </a:r>
            <a:endParaRPr sz="750">
              <a:latin typeface="Arial"/>
              <a:cs typeface="Arial"/>
            </a:endParaRPr>
          </a:p>
        </p:txBody>
      </p:sp>
      <p:sp>
        <p:nvSpPr>
          <p:cNvPr id="73" name="object 7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85991" y="3967643"/>
            <a:ext cx="0" cy="2064385"/>
          </a:xfrm>
          <a:custGeom>
            <a:avLst/>
            <a:gdLst/>
            <a:ahLst/>
            <a:cxnLst/>
            <a:rect l="l" t="t" r="r" b="b"/>
            <a:pathLst>
              <a:path h="2064385">
                <a:moveTo>
                  <a:pt x="0" y="0"/>
                </a:moveTo>
                <a:lnTo>
                  <a:pt x="0" y="2064311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>
            <a:grpSpLocks noGrp="1" noUngrp="1" noRot="1" noMove="1" noResize="1"/>
          </p:cNvGrpSpPr>
          <p:nvPr/>
        </p:nvGrpSpPr>
        <p:grpSpPr>
          <a:xfrm>
            <a:off x="10176000" y="3958376"/>
            <a:ext cx="1931670" cy="903605"/>
            <a:chOff x="10176000" y="3958376"/>
            <a:chExt cx="1931670" cy="903605"/>
          </a:xfrm>
        </p:grpSpPr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76000" y="3958376"/>
              <a:ext cx="17780" cy="34290"/>
            </a:xfrm>
            <a:custGeom>
              <a:avLst/>
              <a:gdLst/>
              <a:ahLst/>
              <a:cxnLst/>
              <a:rect l="l" t="t" r="r" b="b"/>
              <a:pathLst>
                <a:path w="17779" h="34289">
                  <a:moveTo>
                    <a:pt x="10142" y="0"/>
                  </a:moveTo>
                  <a:lnTo>
                    <a:pt x="0" y="33887"/>
                  </a:lnTo>
                  <a:lnTo>
                    <a:pt x="17583" y="33887"/>
                  </a:lnTo>
                  <a:lnTo>
                    <a:pt x="10142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92737" y="4534006"/>
              <a:ext cx="1013460" cy="326390"/>
            </a:xfrm>
            <a:custGeom>
              <a:avLst/>
              <a:gdLst/>
              <a:ahLst/>
              <a:cxnLst/>
              <a:rect l="l" t="t" r="r" b="b"/>
              <a:pathLst>
                <a:path w="1013459" h="326389">
                  <a:moveTo>
                    <a:pt x="0" y="0"/>
                  </a:moveTo>
                  <a:lnTo>
                    <a:pt x="468663" y="325824"/>
                  </a:lnTo>
                  <a:lnTo>
                    <a:pt x="1013037" y="325824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70302" y="4519048"/>
              <a:ext cx="46990" cy="34290"/>
            </a:xfrm>
            <a:custGeom>
              <a:avLst/>
              <a:gdLst/>
              <a:ahLst/>
              <a:cxnLst/>
              <a:rect l="l" t="t" r="r" b="b"/>
              <a:pathLst>
                <a:path w="46990" h="34289">
                  <a:moveTo>
                    <a:pt x="0" y="0"/>
                  </a:moveTo>
                  <a:lnTo>
                    <a:pt x="36402" y="34162"/>
                  </a:lnTo>
                  <a:lnTo>
                    <a:pt x="46389" y="19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662384" y="4674228"/>
            <a:ext cx="1114425" cy="6985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750" dirty="0">
                <a:solidFill>
                  <a:srgbClr val="151616"/>
                </a:solidFill>
                <a:latin typeface="Arial"/>
                <a:cs typeface="Arial"/>
              </a:rPr>
              <a:t>DIA</a:t>
            </a:r>
            <a:r>
              <a:rPr sz="750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750" spc="-25" dirty="0">
                <a:solidFill>
                  <a:srgbClr val="151616"/>
                </a:solidFill>
                <a:latin typeface="Arial"/>
                <a:cs typeface="Arial"/>
              </a:rPr>
              <a:t>8mm</a:t>
            </a:r>
            <a:endParaRPr sz="750">
              <a:latin typeface="Arial"/>
              <a:cs typeface="Arial"/>
            </a:endParaRPr>
          </a:p>
          <a:p>
            <a:pPr marL="735330">
              <a:lnSpc>
                <a:spcPct val="100000"/>
              </a:lnSpc>
              <a:spcBef>
                <a:spcPts val="555"/>
              </a:spcBef>
            </a:pP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BLADE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256540">
              <a:lnSpc>
                <a:spcPct val="100000"/>
              </a:lnSpc>
            </a:pP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STOCK</a:t>
            </a:r>
            <a:endParaRPr sz="850">
              <a:latin typeface="Arial"/>
              <a:cs typeface="Arial"/>
            </a:endParaRPr>
          </a:p>
        </p:txBody>
      </p:sp>
      <p:sp>
        <p:nvSpPr>
          <p:cNvPr id="79" name="object 7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15572" y="3635010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310568"/>
                </a:moveTo>
                <a:lnTo>
                  <a:pt x="0" y="0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11199" y="3692528"/>
            <a:ext cx="70485" cy="1231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00" spc="20" dirty="0">
                <a:solidFill>
                  <a:srgbClr val="151616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81" name="object 81"/>
          <p:cNvGrpSpPr>
            <a:grpSpLocks noGrp="1" noUngrp="1" noRot="1" noMove="1" noResize="1"/>
          </p:cNvGrpSpPr>
          <p:nvPr/>
        </p:nvGrpSpPr>
        <p:grpSpPr>
          <a:xfrm>
            <a:off x="10518516" y="3748939"/>
            <a:ext cx="939800" cy="2559050"/>
            <a:chOff x="10518516" y="3748939"/>
            <a:chExt cx="939800" cy="2559050"/>
          </a:xfrm>
        </p:grpSpPr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20103" y="375635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0" y="0"/>
                  </a:moveTo>
                  <a:lnTo>
                    <a:pt x="83538" y="0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572548" y="3748939"/>
              <a:ext cx="42545" cy="15240"/>
            </a:xfrm>
            <a:custGeom>
              <a:avLst/>
              <a:gdLst/>
              <a:ahLst/>
              <a:cxnLst/>
              <a:rect l="l" t="t" r="r" b="b"/>
              <a:pathLst>
                <a:path w="42545" h="15239">
                  <a:moveTo>
                    <a:pt x="0" y="0"/>
                  </a:moveTo>
                  <a:lnTo>
                    <a:pt x="0" y="15048"/>
                  </a:lnTo>
                  <a:lnTo>
                    <a:pt x="42242" y="6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6319" y="6083618"/>
              <a:ext cx="0" cy="222250"/>
            </a:xfrm>
            <a:custGeom>
              <a:avLst/>
              <a:gdLst/>
              <a:ahLst/>
              <a:cxnLst/>
              <a:rect l="l" t="t" r="r" b="b"/>
              <a:pathLst>
                <a:path h="222250">
                  <a:moveTo>
                    <a:pt x="0" y="2221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03523" y="6171266"/>
            <a:ext cx="66040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50" spc="5" dirty="0">
                <a:solidFill>
                  <a:srgbClr val="151616"/>
                </a:solidFill>
                <a:latin typeface="Arial"/>
                <a:cs typeface="Arial"/>
              </a:rPr>
              <a:t>3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6" name="object 86"/>
          <p:cNvGrpSpPr>
            <a:grpSpLocks noGrp="1" noUngrp="1" noRot="1" noMove="1" noResize="1"/>
          </p:cNvGrpSpPr>
          <p:nvPr/>
        </p:nvGrpSpPr>
        <p:grpSpPr>
          <a:xfrm>
            <a:off x="10425967" y="3858141"/>
            <a:ext cx="1127760" cy="2383155"/>
            <a:chOff x="10425967" y="3858141"/>
            <a:chExt cx="1127760" cy="2383155"/>
          </a:xfrm>
        </p:grpSpPr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68073" y="623291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5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6924" y="6226099"/>
              <a:ext cx="42545" cy="15240"/>
            </a:xfrm>
            <a:custGeom>
              <a:avLst/>
              <a:gdLst/>
              <a:ahLst/>
              <a:cxnLst/>
              <a:rect l="l" t="t" r="r" b="b"/>
              <a:pathLst>
                <a:path w="42545" h="15239">
                  <a:moveTo>
                    <a:pt x="42242" y="0"/>
                  </a:moveTo>
                  <a:lnTo>
                    <a:pt x="0" y="6367"/>
                  </a:lnTo>
                  <a:lnTo>
                    <a:pt x="42242" y="15046"/>
                  </a:lnTo>
                  <a:lnTo>
                    <a:pt x="42242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27554" y="3859729"/>
              <a:ext cx="128905" cy="102235"/>
            </a:xfrm>
            <a:custGeom>
              <a:avLst/>
              <a:gdLst/>
              <a:ahLst/>
              <a:cxnLst/>
              <a:rect l="l" t="t" r="r" b="b"/>
              <a:pathLst>
                <a:path w="128904" h="102235">
                  <a:moveTo>
                    <a:pt x="128689" y="0"/>
                  </a:moveTo>
                  <a:lnTo>
                    <a:pt x="5234" y="0"/>
                  </a:lnTo>
                </a:path>
                <a:path w="128904" h="102235">
                  <a:moveTo>
                    <a:pt x="123455" y="101829"/>
                  </a:moveTo>
                  <a:lnTo>
                    <a:pt x="0" y="101829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23712" y="3876062"/>
            <a:ext cx="133350" cy="69215"/>
          </a:xfrm>
          <a:prstGeom prst="rect">
            <a:avLst/>
          </a:prstGeom>
        </p:spPr>
        <p:txBody>
          <a:bodyPr vert="vert270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600" dirty="0">
                <a:solidFill>
                  <a:srgbClr val="151616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1" name="object 91"/>
          <p:cNvGrpSpPr>
            <a:grpSpLocks noGrp="1" noUngrp="1" noRot="1" noMove="1" noResize="1"/>
          </p:cNvGrpSpPr>
          <p:nvPr/>
        </p:nvGrpSpPr>
        <p:grpSpPr>
          <a:xfrm>
            <a:off x="10425798" y="3777350"/>
            <a:ext cx="289560" cy="334010"/>
            <a:chOff x="10425798" y="3777350"/>
            <a:chExt cx="289560" cy="334010"/>
          </a:xfrm>
        </p:grpSpPr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96733" y="3778937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826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85209" y="3823407"/>
              <a:ext cx="18415" cy="174625"/>
            </a:xfrm>
            <a:custGeom>
              <a:avLst/>
              <a:gdLst/>
              <a:ahLst/>
              <a:cxnLst/>
              <a:rect l="l" t="t" r="r" b="b"/>
              <a:pathLst>
                <a:path w="18415" h="174625">
                  <a:moveTo>
                    <a:pt x="12750" y="174091"/>
                  </a:moveTo>
                  <a:lnTo>
                    <a:pt x="5397" y="138277"/>
                  </a:lnTo>
                  <a:lnTo>
                    <a:pt x="0" y="174091"/>
                  </a:lnTo>
                  <a:lnTo>
                    <a:pt x="12750" y="174091"/>
                  </a:lnTo>
                  <a:close/>
                </a:path>
                <a:path w="18415" h="174625">
                  <a:moveTo>
                    <a:pt x="17983" y="0"/>
                  </a:moveTo>
                  <a:lnTo>
                    <a:pt x="5232" y="0"/>
                  </a:lnTo>
                  <a:lnTo>
                    <a:pt x="10629" y="35814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27386" y="4109148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>
                  <a:moveTo>
                    <a:pt x="2859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79966" y="3980710"/>
            <a:ext cx="133350" cy="113030"/>
          </a:xfrm>
          <a:prstGeom prst="rect">
            <a:avLst/>
          </a:prstGeom>
        </p:spPr>
        <p:txBody>
          <a:bodyPr vert="vert270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600" u="sng" spc="-25" dirty="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10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6" name="object 96"/>
          <p:cNvGrpSpPr>
            <a:grpSpLocks noGrp="1" noUngrp="1" noRot="1" noMove="1" noResize="1"/>
          </p:cNvGrpSpPr>
          <p:nvPr/>
        </p:nvGrpSpPr>
        <p:grpSpPr>
          <a:xfrm>
            <a:off x="10425798" y="4074004"/>
            <a:ext cx="483870" cy="418465"/>
            <a:chOff x="10425798" y="4074004"/>
            <a:chExt cx="483870" cy="418465"/>
          </a:xfrm>
        </p:grpSpPr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85044" y="4074004"/>
              <a:ext cx="13335" cy="415290"/>
            </a:xfrm>
            <a:custGeom>
              <a:avLst/>
              <a:gdLst/>
              <a:ahLst/>
              <a:cxnLst/>
              <a:rect l="l" t="t" r="r" b="b"/>
              <a:pathLst>
                <a:path w="13334" h="415289">
                  <a:moveTo>
                    <a:pt x="12750" y="379107"/>
                  </a:moveTo>
                  <a:lnTo>
                    <a:pt x="0" y="379107"/>
                  </a:lnTo>
                  <a:lnTo>
                    <a:pt x="5397" y="414921"/>
                  </a:lnTo>
                  <a:lnTo>
                    <a:pt x="12750" y="379107"/>
                  </a:lnTo>
                  <a:close/>
                </a:path>
                <a:path w="13334" h="415289">
                  <a:moveTo>
                    <a:pt x="12750" y="71882"/>
                  </a:moveTo>
                  <a:lnTo>
                    <a:pt x="5397" y="36055"/>
                  </a:lnTo>
                  <a:lnTo>
                    <a:pt x="0" y="71882"/>
                  </a:lnTo>
                  <a:lnTo>
                    <a:pt x="12750" y="71882"/>
                  </a:lnTo>
                  <a:close/>
                </a:path>
                <a:path w="13334" h="415289">
                  <a:moveTo>
                    <a:pt x="12915" y="0"/>
                  </a:moveTo>
                  <a:lnTo>
                    <a:pt x="165" y="0"/>
                  </a:lnTo>
                  <a:lnTo>
                    <a:pt x="5562" y="35826"/>
                  </a:lnTo>
                  <a:lnTo>
                    <a:pt x="12915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27386" y="4490417"/>
              <a:ext cx="480695" cy="0"/>
            </a:xfrm>
            <a:custGeom>
              <a:avLst/>
              <a:gdLst/>
              <a:ahLst/>
              <a:cxnLst/>
              <a:rect l="l" t="t" r="r" b="b"/>
              <a:pathLst>
                <a:path w="480695">
                  <a:moveTo>
                    <a:pt x="4804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63589" y="4181131"/>
            <a:ext cx="133350" cy="244475"/>
          </a:xfrm>
          <a:prstGeom prst="rect">
            <a:avLst/>
          </a:prstGeom>
        </p:spPr>
        <p:txBody>
          <a:bodyPr vert="vert270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600" u="sng" spc="-20" dirty="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25mm</a:t>
            </a:r>
            <a:endParaRPr sz="600">
              <a:latin typeface="Arial"/>
              <a:cs typeface="Arial"/>
            </a:endParaRPr>
          </a:p>
        </p:txBody>
      </p:sp>
      <p:sp>
        <p:nvSpPr>
          <p:cNvPr id="100" name="object 10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637" y="113971"/>
            <a:ext cx="14922500" cy="10431780"/>
          </a:xfrm>
          <a:custGeom>
            <a:avLst/>
            <a:gdLst/>
            <a:ahLst/>
            <a:cxnLst/>
            <a:rect l="l" t="t" r="r" b="b"/>
            <a:pathLst>
              <a:path w="14922500" h="10431780">
                <a:moveTo>
                  <a:pt x="0" y="0"/>
                </a:moveTo>
                <a:lnTo>
                  <a:pt x="14922497" y="0"/>
                </a:lnTo>
                <a:lnTo>
                  <a:pt x="14922497" y="10431255"/>
                </a:lnTo>
                <a:lnTo>
                  <a:pt x="0" y="1043125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15673" y="1640308"/>
            <a:ext cx="4211955" cy="143065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4765" marR="17145" algn="ctr">
              <a:lnSpc>
                <a:spcPts val="1560"/>
              </a:lnSpc>
              <a:spcBef>
                <a:spcPts val="25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THIRD</a:t>
            </a:r>
            <a:r>
              <a:rPr sz="14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ORTHOGRAPHIC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r>
              <a:rPr sz="14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WOODWORKERS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TRY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SQUARE.</a:t>
            </a:r>
            <a:r>
              <a:rPr sz="14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400" b="1" spc="-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AT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LEAST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EIGHT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DIMENSIONS</a:t>
            </a:r>
            <a:endParaRPr sz="1400">
              <a:latin typeface="Arial"/>
              <a:cs typeface="Arial"/>
            </a:endParaRPr>
          </a:p>
          <a:p>
            <a:pPr marL="462280" marR="454025" algn="ctr">
              <a:lnSpc>
                <a:spcPts val="1560"/>
              </a:lnSpc>
              <a:spcBef>
                <a:spcPts val="15"/>
              </a:spcBef>
            </a:pP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(You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advised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study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handle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woodworkers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try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square)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ts val="1560"/>
              </a:lnSpc>
              <a:spcBef>
                <a:spcPts val="5"/>
              </a:spcBef>
            </a:pP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Take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dimensions from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try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given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study.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2" name="object 10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28624" y="1049591"/>
            <a:ext cx="5309235" cy="3530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570"/>
              </a:spcBef>
              <a:tabLst>
                <a:tab pos="1496695" algn="l"/>
              </a:tabLst>
            </a:pPr>
            <a:r>
              <a:rPr sz="1800" spc="-15" baseline="2314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800" spc="-44" baseline="231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800" spc="-15" baseline="2314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800" baseline="2314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  <a:hlinkClick r:id="rId21"/>
              </a:rPr>
              <a:t>https://technologystudent.com/despro_flsh/third13.html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36993" y="1522169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4" name="object 104"/>
          <p:cNvGrpSpPr>
            <a:grpSpLocks noGrp="1" noUngrp="1" noRot="1" noMove="1" noResize="1"/>
          </p:cNvGrpSpPr>
          <p:nvPr/>
        </p:nvGrpSpPr>
        <p:grpSpPr>
          <a:xfrm>
            <a:off x="13583372" y="1810890"/>
            <a:ext cx="1183640" cy="1184275"/>
            <a:chOff x="13583372" y="1810890"/>
            <a:chExt cx="1183640" cy="1184275"/>
          </a:xfrm>
        </p:grpSpPr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83361" y="1811435"/>
              <a:ext cx="1183640" cy="433070"/>
            </a:xfrm>
            <a:custGeom>
              <a:avLst/>
              <a:gdLst/>
              <a:ahLst/>
              <a:cxnLst/>
              <a:rect l="l" t="t" r="r" b="b"/>
              <a:pathLst>
                <a:path w="1183640" h="433069">
                  <a:moveTo>
                    <a:pt x="28867" y="288594"/>
                  </a:moveTo>
                  <a:lnTo>
                    <a:pt x="0" y="288594"/>
                  </a:lnTo>
                  <a:lnTo>
                    <a:pt x="0" y="317449"/>
                  </a:lnTo>
                  <a:lnTo>
                    <a:pt x="28867" y="317449"/>
                  </a:lnTo>
                  <a:lnTo>
                    <a:pt x="28867" y="288594"/>
                  </a:lnTo>
                  <a:close/>
                </a:path>
                <a:path w="1183640" h="433069">
                  <a:moveTo>
                    <a:pt x="86588" y="259727"/>
                  </a:moveTo>
                  <a:lnTo>
                    <a:pt x="57721" y="259727"/>
                  </a:lnTo>
                  <a:lnTo>
                    <a:pt x="28867" y="259727"/>
                  </a:lnTo>
                  <a:lnTo>
                    <a:pt x="28867" y="288594"/>
                  </a:lnTo>
                  <a:lnTo>
                    <a:pt x="57721" y="288594"/>
                  </a:lnTo>
                  <a:lnTo>
                    <a:pt x="86588" y="288594"/>
                  </a:lnTo>
                  <a:lnTo>
                    <a:pt x="86588" y="259727"/>
                  </a:lnTo>
                  <a:close/>
                </a:path>
                <a:path w="1183640" h="433069">
                  <a:moveTo>
                    <a:pt x="317461" y="230873"/>
                  </a:moveTo>
                  <a:lnTo>
                    <a:pt x="288594" y="230873"/>
                  </a:lnTo>
                  <a:lnTo>
                    <a:pt x="288594" y="202018"/>
                  </a:lnTo>
                  <a:lnTo>
                    <a:pt x="259740" y="202018"/>
                  </a:lnTo>
                  <a:lnTo>
                    <a:pt x="259740" y="144297"/>
                  </a:lnTo>
                  <a:lnTo>
                    <a:pt x="230886" y="144297"/>
                  </a:lnTo>
                  <a:lnTo>
                    <a:pt x="230886" y="230873"/>
                  </a:lnTo>
                  <a:lnTo>
                    <a:pt x="259740" y="230873"/>
                  </a:lnTo>
                  <a:lnTo>
                    <a:pt x="259740" y="259727"/>
                  </a:lnTo>
                  <a:lnTo>
                    <a:pt x="288594" y="259727"/>
                  </a:lnTo>
                  <a:lnTo>
                    <a:pt x="288594" y="288594"/>
                  </a:lnTo>
                  <a:lnTo>
                    <a:pt x="317461" y="288594"/>
                  </a:lnTo>
                  <a:lnTo>
                    <a:pt x="317461" y="230873"/>
                  </a:lnTo>
                  <a:close/>
                </a:path>
                <a:path w="1183640" h="433069">
                  <a:moveTo>
                    <a:pt x="375170" y="0"/>
                  </a:moveTo>
                  <a:lnTo>
                    <a:pt x="346316" y="0"/>
                  </a:lnTo>
                  <a:lnTo>
                    <a:pt x="346316" y="28854"/>
                  </a:lnTo>
                  <a:lnTo>
                    <a:pt x="375170" y="28854"/>
                  </a:lnTo>
                  <a:lnTo>
                    <a:pt x="375170" y="0"/>
                  </a:lnTo>
                  <a:close/>
                </a:path>
                <a:path w="1183640" h="433069">
                  <a:moveTo>
                    <a:pt x="404037" y="115430"/>
                  </a:moveTo>
                  <a:lnTo>
                    <a:pt x="375170" y="115430"/>
                  </a:lnTo>
                  <a:lnTo>
                    <a:pt x="375170" y="57708"/>
                  </a:lnTo>
                  <a:lnTo>
                    <a:pt x="346316" y="57708"/>
                  </a:lnTo>
                  <a:lnTo>
                    <a:pt x="346316" y="115430"/>
                  </a:lnTo>
                  <a:lnTo>
                    <a:pt x="346316" y="144297"/>
                  </a:lnTo>
                  <a:lnTo>
                    <a:pt x="317461" y="144297"/>
                  </a:lnTo>
                  <a:lnTo>
                    <a:pt x="317461" y="115430"/>
                  </a:lnTo>
                  <a:lnTo>
                    <a:pt x="346316" y="115430"/>
                  </a:lnTo>
                  <a:lnTo>
                    <a:pt x="346316" y="57708"/>
                  </a:lnTo>
                  <a:lnTo>
                    <a:pt x="317461" y="57708"/>
                  </a:lnTo>
                  <a:lnTo>
                    <a:pt x="317461" y="86575"/>
                  </a:lnTo>
                  <a:lnTo>
                    <a:pt x="288594" y="86575"/>
                  </a:lnTo>
                  <a:lnTo>
                    <a:pt x="288594" y="57708"/>
                  </a:lnTo>
                  <a:lnTo>
                    <a:pt x="317461" y="57708"/>
                  </a:lnTo>
                  <a:lnTo>
                    <a:pt x="317461" y="0"/>
                  </a:lnTo>
                  <a:lnTo>
                    <a:pt x="288594" y="0"/>
                  </a:lnTo>
                  <a:lnTo>
                    <a:pt x="288594" y="28854"/>
                  </a:lnTo>
                  <a:lnTo>
                    <a:pt x="259740" y="28854"/>
                  </a:lnTo>
                  <a:lnTo>
                    <a:pt x="230886" y="28854"/>
                  </a:lnTo>
                  <a:lnTo>
                    <a:pt x="230886" y="57708"/>
                  </a:lnTo>
                  <a:lnTo>
                    <a:pt x="259740" y="57708"/>
                  </a:lnTo>
                  <a:lnTo>
                    <a:pt x="259740" y="115430"/>
                  </a:lnTo>
                  <a:lnTo>
                    <a:pt x="288594" y="115430"/>
                  </a:lnTo>
                  <a:lnTo>
                    <a:pt x="288594" y="202018"/>
                  </a:lnTo>
                  <a:lnTo>
                    <a:pt x="317461" y="202018"/>
                  </a:lnTo>
                  <a:lnTo>
                    <a:pt x="317461" y="173151"/>
                  </a:lnTo>
                  <a:lnTo>
                    <a:pt x="346316" y="173151"/>
                  </a:lnTo>
                  <a:lnTo>
                    <a:pt x="346316" y="230873"/>
                  </a:lnTo>
                  <a:lnTo>
                    <a:pt x="375170" y="230873"/>
                  </a:lnTo>
                  <a:lnTo>
                    <a:pt x="375170" y="144297"/>
                  </a:lnTo>
                  <a:lnTo>
                    <a:pt x="404037" y="144297"/>
                  </a:lnTo>
                  <a:lnTo>
                    <a:pt x="404037" y="115430"/>
                  </a:lnTo>
                  <a:close/>
                </a:path>
                <a:path w="1183640" h="433069">
                  <a:moveTo>
                    <a:pt x="432892" y="173151"/>
                  </a:moveTo>
                  <a:lnTo>
                    <a:pt x="404037" y="173151"/>
                  </a:lnTo>
                  <a:lnTo>
                    <a:pt x="404037" y="202018"/>
                  </a:lnTo>
                  <a:lnTo>
                    <a:pt x="432892" y="202018"/>
                  </a:lnTo>
                  <a:lnTo>
                    <a:pt x="432892" y="173151"/>
                  </a:lnTo>
                  <a:close/>
                </a:path>
                <a:path w="1183640" h="433069">
                  <a:moveTo>
                    <a:pt x="432892" y="28854"/>
                  </a:moveTo>
                  <a:lnTo>
                    <a:pt x="404037" y="28854"/>
                  </a:lnTo>
                  <a:lnTo>
                    <a:pt x="404037" y="57708"/>
                  </a:lnTo>
                  <a:lnTo>
                    <a:pt x="432892" y="57708"/>
                  </a:lnTo>
                  <a:lnTo>
                    <a:pt x="432892" y="28854"/>
                  </a:lnTo>
                  <a:close/>
                </a:path>
                <a:path w="1183640" h="433069">
                  <a:moveTo>
                    <a:pt x="461759" y="202018"/>
                  </a:moveTo>
                  <a:lnTo>
                    <a:pt x="432892" y="202018"/>
                  </a:lnTo>
                  <a:lnTo>
                    <a:pt x="432892" y="230873"/>
                  </a:lnTo>
                  <a:lnTo>
                    <a:pt x="461759" y="230873"/>
                  </a:lnTo>
                  <a:lnTo>
                    <a:pt x="461759" y="202018"/>
                  </a:lnTo>
                  <a:close/>
                </a:path>
                <a:path w="1183640" h="433069">
                  <a:moveTo>
                    <a:pt x="461759" y="144297"/>
                  </a:moveTo>
                  <a:lnTo>
                    <a:pt x="432892" y="144297"/>
                  </a:lnTo>
                  <a:lnTo>
                    <a:pt x="432892" y="173151"/>
                  </a:lnTo>
                  <a:lnTo>
                    <a:pt x="461759" y="173151"/>
                  </a:lnTo>
                  <a:lnTo>
                    <a:pt x="461759" y="144297"/>
                  </a:lnTo>
                  <a:close/>
                </a:path>
                <a:path w="1183640" h="433069">
                  <a:moveTo>
                    <a:pt x="461759" y="0"/>
                  </a:moveTo>
                  <a:lnTo>
                    <a:pt x="432892" y="0"/>
                  </a:lnTo>
                  <a:lnTo>
                    <a:pt x="432892" y="28854"/>
                  </a:lnTo>
                  <a:lnTo>
                    <a:pt x="461759" y="28854"/>
                  </a:lnTo>
                  <a:lnTo>
                    <a:pt x="461759" y="0"/>
                  </a:lnTo>
                  <a:close/>
                </a:path>
                <a:path w="1183640" h="433069">
                  <a:moveTo>
                    <a:pt x="490613" y="173151"/>
                  </a:moveTo>
                  <a:lnTo>
                    <a:pt x="461759" y="173151"/>
                  </a:lnTo>
                  <a:lnTo>
                    <a:pt x="461759" y="202018"/>
                  </a:lnTo>
                  <a:lnTo>
                    <a:pt x="490613" y="202018"/>
                  </a:lnTo>
                  <a:lnTo>
                    <a:pt x="490613" y="173151"/>
                  </a:lnTo>
                  <a:close/>
                </a:path>
                <a:path w="1183640" h="433069">
                  <a:moveTo>
                    <a:pt x="548335" y="28854"/>
                  </a:moveTo>
                  <a:lnTo>
                    <a:pt x="519480" y="28854"/>
                  </a:lnTo>
                  <a:lnTo>
                    <a:pt x="519480" y="57708"/>
                  </a:lnTo>
                  <a:lnTo>
                    <a:pt x="490613" y="57708"/>
                  </a:lnTo>
                  <a:lnTo>
                    <a:pt x="461759" y="57708"/>
                  </a:lnTo>
                  <a:lnTo>
                    <a:pt x="432892" y="57708"/>
                  </a:lnTo>
                  <a:lnTo>
                    <a:pt x="432892" y="86575"/>
                  </a:lnTo>
                  <a:lnTo>
                    <a:pt x="404037" y="86575"/>
                  </a:lnTo>
                  <a:lnTo>
                    <a:pt x="404037" y="115430"/>
                  </a:lnTo>
                  <a:lnTo>
                    <a:pt x="432892" y="115430"/>
                  </a:lnTo>
                  <a:lnTo>
                    <a:pt x="461759" y="115430"/>
                  </a:lnTo>
                  <a:lnTo>
                    <a:pt x="490613" y="115430"/>
                  </a:lnTo>
                  <a:lnTo>
                    <a:pt x="490613" y="173151"/>
                  </a:lnTo>
                  <a:lnTo>
                    <a:pt x="519480" y="173151"/>
                  </a:lnTo>
                  <a:lnTo>
                    <a:pt x="519480" y="202018"/>
                  </a:lnTo>
                  <a:lnTo>
                    <a:pt x="548335" y="202018"/>
                  </a:lnTo>
                  <a:lnTo>
                    <a:pt x="548335" y="28854"/>
                  </a:lnTo>
                  <a:close/>
                </a:path>
                <a:path w="1183640" h="433069">
                  <a:moveTo>
                    <a:pt x="606056" y="288594"/>
                  </a:moveTo>
                  <a:lnTo>
                    <a:pt x="577189" y="288594"/>
                  </a:lnTo>
                  <a:lnTo>
                    <a:pt x="577189" y="230873"/>
                  </a:lnTo>
                  <a:lnTo>
                    <a:pt x="548335" y="230873"/>
                  </a:lnTo>
                  <a:lnTo>
                    <a:pt x="548335" y="259727"/>
                  </a:lnTo>
                  <a:lnTo>
                    <a:pt x="519480" y="259727"/>
                  </a:lnTo>
                  <a:lnTo>
                    <a:pt x="519480" y="202018"/>
                  </a:lnTo>
                  <a:lnTo>
                    <a:pt x="490613" y="202018"/>
                  </a:lnTo>
                  <a:lnTo>
                    <a:pt x="490613" y="230873"/>
                  </a:lnTo>
                  <a:lnTo>
                    <a:pt x="461759" y="230873"/>
                  </a:lnTo>
                  <a:lnTo>
                    <a:pt x="461759" y="259727"/>
                  </a:lnTo>
                  <a:lnTo>
                    <a:pt x="490613" y="259727"/>
                  </a:lnTo>
                  <a:lnTo>
                    <a:pt x="490613" y="288594"/>
                  </a:lnTo>
                  <a:lnTo>
                    <a:pt x="519480" y="288594"/>
                  </a:lnTo>
                  <a:lnTo>
                    <a:pt x="519480" y="317449"/>
                  </a:lnTo>
                  <a:lnTo>
                    <a:pt x="548335" y="317449"/>
                  </a:lnTo>
                  <a:lnTo>
                    <a:pt x="548335" y="346303"/>
                  </a:lnTo>
                  <a:lnTo>
                    <a:pt x="577189" y="346303"/>
                  </a:lnTo>
                  <a:lnTo>
                    <a:pt x="606056" y="346303"/>
                  </a:lnTo>
                  <a:lnTo>
                    <a:pt x="606056" y="288594"/>
                  </a:lnTo>
                  <a:close/>
                </a:path>
                <a:path w="1183640" h="433069">
                  <a:moveTo>
                    <a:pt x="606056" y="173151"/>
                  </a:moveTo>
                  <a:lnTo>
                    <a:pt x="577189" y="173151"/>
                  </a:lnTo>
                  <a:lnTo>
                    <a:pt x="577189" y="230873"/>
                  </a:lnTo>
                  <a:lnTo>
                    <a:pt x="606056" y="230873"/>
                  </a:lnTo>
                  <a:lnTo>
                    <a:pt x="606056" y="173151"/>
                  </a:lnTo>
                  <a:close/>
                </a:path>
                <a:path w="1183640" h="433069">
                  <a:moveTo>
                    <a:pt x="606056" y="115430"/>
                  </a:moveTo>
                  <a:lnTo>
                    <a:pt x="577189" y="115430"/>
                  </a:lnTo>
                  <a:lnTo>
                    <a:pt x="577189" y="144297"/>
                  </a:lnTo>
                  <a:lnTo>
                    <a:pt x="606056" y="144297"/>
                  </a:lnTo>
                  <a:lnTo>
                    <a:pt x="606056" y="115430"/>
                  </a:lnTo>
                  <a:close/>
                </a:path>
                <a:path w="1183640" h="433069">
                  <a:moveTo>
                    <a:pt x="634911" y="57708"/>
                  </a:moveTo>
                  <a:lnTo>
                    <a:pt x="606056" y="57708"/>
                  </a:lnTo>
                  <a:lnTo>
                    <a:pt x="606056" y="0"/>
                  </a:lnTo>
                  <a:lnTo>
                    <a:pt x="577189" y="0"/>
                  </a:lnTo>
                  <a:lnTo>
                    <a:pt x="577189" y="86575"/>
                  </a:lnTo>
                  <a:lnTo>
                    <a:pt x="606056" y="86575"/>
                  </a:lnTo>
                  <a:lnTo>
                    <a:pt x="634911" y="86575"/>
                  </a:lnTo>
                  <a:lnTo>
                    <a:pt x="634911" y="57708"/>
                  </a:lnTo>
                  <a:close/>
                </a:path>
                <a:path w="1183640" h="433069">
                  <a:moveTo>
                    <a:pt x="663765" y="317449"/>
                  </a:moveTo>
                  <a:lnTo>
                    <a:pt x="634911" y="317449"/>
                  </a:lnTo>
                  <a:lnTo>
                    <a:pt x="634911" y="346303"/>
                  </a:lnTo>
                  <a:lnTo>
                    <a:pt x="663765" y="346303"/>
                  </a:lnTo>
                  <a:lnTo>
                    <a:pt x="663765" y="317449"/>
                  </a:lnTo>
                  <a:close/>
                </a:path>
                <a:path w="1183640" h="433069">
                  <a:moveTo>
                    <a:pt x="692632" y="28854"/>
                  </a:moveTo>
                  <a:lnTo>
                    <a:pt x="663765" y="28854"/>
                  </a:lnTo>
                  <a:lnTo>
                    <a:pt x="634911" y="28854"/>
                  </a:lnTo>
                  <a:lnTo>
                    <a:pt x="634911" y="57708"/>
                  </a:lnTo>
                  <a:lnTo>
                    <a:pt x="663765" y="57708"/>
                  </a:lnTo>
                  <a:lnTo>
                    <a:pt x="692632" y="57708"/>
                  </a:lnTo>
                  <a:lnTo>
                    <a:pt x="692632" y="28854"/>
                  </a:lnTo>
                  <a:close/>
                </a:path>
                <a:path w="1183640" h="433069">
                  <a:moveTo>
                    <a:pt x="779208" y="173151"/>
                  </a:moveTo>
                  <a:lnTo>
                    <a:pt x="750354" y="173151"/>
                  </a:lnTo>
                  <a:lnTo>
                    <a:pt x="750354" y="202018"/>
                  </a:lnTo>
                  <a:lnTo>
                    <a:pt x="779208" y="202018"/>
                  </a:lnTo>
                  <a:lnTo>
                    <a:pt x="779208" y="173151"/>
                  </a:lnTo>
                  <a:close/>
                </a:path>
                <a:path w="1183640" h="433069">
                  <a:moveTo>
                    <a:pt x="894638" y="259727"/>
                  </a:moveTo>
                  <a:lnTo>
                    <a:pt x="865784" y="259727"/>
                  </a:lnTo>
                  <a:lnTo>
                    <a:pt x="865784" y="202018"/>
                  </a:lnTo>
                  <a:lnTo>
                    <a:pt x="836930" y="202018"/>
                  </a:lnTo>
                  <a:lnTo>
                    <a:pt x="836930" y="259727"/>
                  </a:lnTo>
                  <a:lnTo>
                    <a:pt x="808062" y="259727"/>
                  </a:lnTo>
                  <a:lnTo>
                    <a:pt x="808062" y="230873"/>
                  </a:lnTo>
                  <a:lnTo>
                    <a:pt x="779208" y="230873"/>
                  </a:lnTo>
                  <a:lnTo>
                    <a:pt x="779208" y="259727"/>
                  </a:lnTo>
                  <a:lnTo>
                    <a:pt x="750354" y="259727"/>
                  </a:lnTo>
                  <a:lnTo>
                    <a:pt x="750354" y="202018"/>
                  </a:lnTo>
                  <a:lnTo>
                    <a:pt x="721487" y="202018"/>
                  </a:lnTo>
                  <a:lnTo>
                    <a:pt x="721487" y="173151"/>
                  </a:lnTo>
                  <a:lnTo>
                    <a:pt x="692632" y="173151"/>
                  </a:lnTo>
                  <a:lnTo>
                    <a:pt x="692632" y="202018"/>
                  </a:lnTo>
                  <a:lnTo>
                    <a:pt x="663765" y="202018"/>
                  </a:lnTo>
                  <a:lnTo>
                    <a:pt x="663765" y="115430"/>
                  </a:lnTo>
                  <a:lnTo>
                    <a:pt x="692632" y="115430"/>
                  </a:lnTo>
                  <a:lnTo>
                    <a:pt x="692632" y="144297"/>
                  </a:lnTo>
                  <a:lnTo>
                    <a:pt x="721487" y="144297"/>
                  </a:lnTo>
                  <a:lnTo>
                    <a:pt x="721487" y="173151"/>
                  </a:lnTo>
                  <a:lnTo>
                    <a:pt x="750354" y="173151"/>
                  </a:lnTo>
                  <a:lnTo>
                    <a:pt x="750354" y="115430"/>
                  </a:lnTo>
                  <a:lnTo>
                    <a:pt x="721487" y="115430"/>
                  </a:lnTo>
                  <a:lnTo>
                    <a:pt x="721487" y="86575"/>
                  </a:lnTo>
                  <a:lnTo>
                    <a:pt x="692632" y="86575"/>
                  </a:lnTo>
                  <a:lnTo>
                    <a:pt x="663765" y="86575"/>
                  </a:lnTo>
                  <a:lnTo>
                    <a:pt x="634911" y="86575"/>
                  </a:lnTo>
                  <a:lnTo>
                    <a:pt x="634911" y="144297"/>
                  </a:lnTo>
                  <a:lnTo>
                    <a:pt x="606056" y="144297"/>
                  </a:lnTo>
                  <a:lnTo>
                    <a:pt x="606056" y="173151"/>
                  </a:lnTo>
                  <a:lnTo>
                    <a:pt x="634911" y="173151"/>
                  </a:lnTo>
                  <a:lnTo>
                    <a:pt x="634911" y="259727"/>
                  </a:lnTo>
                  <a:lnTo>
                    <a:pt x="663765" y="259727"/>
                  </a:lnTo>
                  <a:lnTo>
                    <a:pt x="663765" y="230873"/>
                  </a:lnTo>
                  <a:lnTo>
                    <a:pt x="692632" y="230873"/>
                  </a:lnTo>
                  <a:lnTo>
                    <a:pt x="721487" y="230873"/>
                  </a:lnTo>
                  <a:lnTo>
                    <a:pt x="721487" y="259727"/>
                  </a:lnTo>
                  <a:lnTo>
                    <a:pt x="692632" y="259727"/>
                  </a:lnTo>
                  <a:lnTo>
                    <a:pt x="663765" y="259727"/>
                  </a:lnTo>
                  <a:lnTo>
                    <a:pt x="663765" y="317449"/>
                  </a:lnTo>
                  <a:lnTo>
                    <a:pt x="692632" y="317449"/>
                  </a:lnTo>
                  <a:lnTo>
                    <a:pt x="721487" y="317449"/>
                  </a:lnTo>
                  <a:lnTo>
                    <a:pt x="750354" y="317449"/>
                  </a:lnTo>
                  <a:lnTo>
                    <a:pt x="779208" y="317449"/>
                  </a:lnTo>
                  <a:lnTo>
                    <a:pt x="808062" y="317449"/>
                  </a:lnTo>
                  <a:lnTo>
                    <a:pt x="836930" y="317449"/>
                  </a:lnTo>
                  <a:lnTo>
                    <a:pt x="836930" y="288594"/>
                  </a:lnTo>
                  <a:lnTo>
                    <a:pt x="865784" y="288594"/>
                  </a:lnTo>
                  <a:lnTo>
                    <a:pt x="865784" y="317449"/>
                  </a:lnTo>
                  <a:lnTo>
                    <a:pt x="894638" y="317449"/>
                  </a:lnTo>
                  <a:lnTo>
                    <a:pt x="894638" y="259727"/>
                  </a:lnTo>
                  <a:close/>
                </a:path>
                <a:path w="1183640" h="433069">
                  <a:moveTo>
                    <a:pt x="894638" y="173151"/>
                  </a:moveTo>
                  <a:lnTo>
                    <a:pt x="865784" y="173151"/>
                  </a:lnTo>
                  <a:lnTo>
                    <a:pt x="865784" y="202018"/>
                  </a:lnTo>
                  <a:lnTo>
                    <a:pt x="894638" y="202018"/>
                  </a:lnTo>
                  <a:lnTo>
                    <a:pt x="894638" y="173151"/>
                  </a:lnTo>
                  <a:close/>
                </a:path>
                <a:path w="1183640" h="433069">
                  <a:moveTo>
                    <a:pt x="894638" y="0"/>
                  </a:moveTo>
                  <a:lnTo>
                    <a:pt x="894638" y="0"/>
                  </a:lnTo>
                  <a:lnTo>
                    <a:pt x="692632" y="0"/>
                  </a:lnTo>
                  <a:lnTo>
                    <a:pt x="692632" y="28854"/>
                  </a:lnTo>
                  <a:lnTo>
                    <a:pt x="721487" y="28854"/>
                  </a:lnTo>
                  <a:lnTo>
                    <a:pt x="721487" y="57708"/>
                  </a:lnTo>
                  <a:lnTo>
                    <a:pt x="750354" y="57708"/>
                  </a:lnTo>
                  <a:lnTo>
                    <a:pt x="750354" y="86575"/>
                  </a:lnTo>
                  <a:lnTo>
                    <a:pt x="779208" y="86575"/>
                  </a:lnTo>
                  <a:lnTo>
                    <a:pt x="779208" y="144297"/>
                  </a:lnTo>
                  <a:lnTo>
                    <a:pt x="808062" y="144297"/>
                  </a:lnTo>
                  <a:lnTo>
                    <a:pt x="808062" y="202018"/>
                  </a:lnTo>
                  <a:lnTo>
                    <a:pt x="836930" y="202018"/>
                  </a:lnTo>
                  <a:lnTo>
                    <a:pt x="836930" y="86575"/>
                  </a:lnTo>
                  <a:lnTo>
                    <a:pt x="808062" y="86575"/>
                  </a:lnTo>
                  <a:lnTo>
                    <a:pt x="808062" y="57708"/>
                  </a:lnTo>
                  <a:lnTo>
                    <a:pt x="779208" y="57708"/>
                  </a:lnTo>
                  <a:lnTo>
                    <a:pt x="779208" y="28854"/>
                  </a:lnTo>
                  <a:lnTo>
                    <a:pt x="808062" y="28854"/>
                  </a:lnTo>
                  <a:lnTo>
                    <a:pt x="836930" y="28854"/>
                  </a:lnTo>
                  <a:lnTo>
                    <a:pt x="865784" y="28854"/>
                  </a:lnTo>
                  <a:lnTo>
                    <a:pt x="894638" y="28854"/>
                  </a:lnTo>
                  <a:lnTo>
                    <a:pt x="894638" y="0"/>
                  </a:lnTo>
                  <a:close/>
                </a:path>
                <a:path w="1183640" h="433069">
                  <a:moveTo>
                    <a:pt x="923505" y="230873"/>
                  </a:moveTo>
                  <a:lnTo>
                    <a:pt x="894638" y="230873"/>
                  </a:lnTo>
                  <a:lnTo>
                    <a:pt x="894638" y="259727"/>
                  </a:lnTo>
                  <a:lnTo>
                    <a:pt x="923505" y="259727"/>
                  </a:lnTo>
                  <a:lnTo>
                    <a:pt x="923505" y="230873"/>
                  </a:lnTo>
                  <a:close/>
                </a:path>
                <a:path w="1183640" h="433069">
                  <a:moveTo>
                    <a:pt x="923505" y="144297"/>
                  </a:moveTo>
                  <a:lnTo>
                    <a:pt x="894638" y="144297"/>
                  </a:lnTo>
                  <a:lnTo>
                    <a:pt x="894638" y="173151"/>
                  </a:lnTo>
                  <a:lnTo>
                    <a:pt x="923505" y="173151"/>
                  </a:lnTo>
                  <a:lnTo>
                    <a:pt x="923505" y="144297"/>
                  </a:lnTo>
                  <a:close/>
                </a:path>
                <a:path w="1183640" h="433069">
                  <a:moveTo>
                    <a:pt x="952360" y="173151"/>
                  </a:moveTo>
                  <a:lnTo>
                    <a:pt x="923505" y="173151"/>
                  </a:lnTo>
                  <a:lnTo>
                    <a:pt x="923505" y="230873"/>
                  </a:lnTo>
                  <a:lnTo>
                    <a:pt x="952360" y="230873"/>
                  </a:lnTo>
                  <a:lnTo>
                    <a:pt x="952360" y="173151"/>
                  </a:lnTo>
                  <a:close/>
                </a:path>
                <a:path w="1183640" h="433069">
                  <a:moveTo>
                    <a:pt x="952360" y="28854"/>
                  </a:moveTo>
                  <a:lnTo>
                    <a:pt x="923505" y="28854"/>
                  </a:lnTo>
                  <a:lnTo>
                    <a:pt x="894638" y="28854"/>
                  </a:lnTo>
                  <a:lnTo>
                    <a:pt x="894638" y="57708"/>
                  </a:lnTo>
                  <a:lnTo>
                    <a:pt x="865784" y="57708"/>
                  </a:lnTo>
                  <a:lnTo>
                    <a:pt x="836930" y="57708"/>
                  </a:lnTo>
                  <a:lnTo>
                    <a:pt x="836930" y="86575"/>
                  </a:lnTo>
                  <a:lnTo>
                    <a:pt x="865784" y="86575"/>
                  </a:lnTo>
                  <a:lnTo>
                    <a:pt x="865784" y="144297"/>
                  </a:lnTo>
                  <a:lnTo>
                    <a:pt x="894638" y="144297"/>
                  </a:lnTo>
                  <a:lnTo>
                    <a:pt x="894638" y="86575"/>
                  </a:lnTo>
                  <a:lnTo>
                    <a:pt x="923505" y="86575"/>
                  </a:lnTo>
                  <a:lnTo>
                    <a:pt x="952360" y="86575"/>
                  </a:lnTo>
                  <a:lnTo>
                    <a:pt x="952360" y="28854"/>
                  </a:lnTo>
                  <a:close/>
                </a:path>
                <a:path w="1183640" h="433069">
                  <a:moveTo>
                    <a:pt x="1096657" y="317449"/>
                  </a:moveTo>
                  <a:lnTo>
                    <a:pt x="1067803" y="317449"/>
                  </a:lnTo>
                  <a:lnTo>
                    <a:pt x="1067803" y="346303"/>
                  </a:lnTo>
                  <a:lnTo>
                    <a:pt x="1096657" y="346303"/>
                  </a:lnTo>
                  <a:lnTo>
                    <a:pt x="1096657" y="317449"/>
                  </a:lnTo>
                  <a:close/>
                </a:path>
                <a:path w="1183640" h="433069">
                  <a:moveTo>
                    <a:pt x="1183233" y="259727"/>
                  </a:moveTo>
                  <a:lnTo>
                    <a:pt x="1154379" y="259727"/>
                  </a:lnTo>
                  <a:lnTo>
                    <a:pt x="1154379" y="230873"/>
                  </a:lnTo>
                  <a:lnTo>
                    <a:pt x="1125524" y="230873"/>
                  </a:lnTo>
                  <a:lnTo>
                    <a:pt x="1125524" y="288594"/>
                  </a:lnTo>
                  <a:lnTo>
                    <a:pt x="1154379" y="288594"/>
                  </a:lnTo>
                  <a:lnTo>
                    <a:pt x="1154379" y="432879"/>
                  </a:lnTo>
                  <a:lnTo>
                    <a:pt x="1183233" y="432879"/>
                  </a:lnTo>
                  <a:lnTo>
                    <a:pt x="1183233" y="25972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83361" y="2042309"/>
              <a:ext cx="1125855" cy="317500"/>
            </a:xfrm>
            <a:custGeom>
              <a:avLst/>
              <a:gdLst/>
              <a:ahLst/>
              <a:cxnLst/>
              <a:rect l="l" t="t" r="r" b="b"/>
              <a:pathLst>
                <a:path w="1125855" h="317500">
                  <a:moveTo>
                    <a:pt x="144310" y="259727"/>
                  </a:moveTo>
                  <a:lnTo>
                    <a:pt x="115443" y="259727"/>
                  </a:lnTo>
                  <a:lnTo>
                    <a:pt x="86588" y="259727"/>
                  </a:lnTo>
                  <a:lnTo>
                    <a:pt x="86588" y="317449"/>
                  </a:lnTo>
                  <a:lnTo>
                    <a:pt x="115443" y="317449"/>
                  </a:lnTo>
                  <a:lnTo>
                    <a:pt x="115443" y="288594"/>
                  </a:lnTo>
                  <a:lnTo>
                    <a:pt x="144310" y="288594"/>
                  </a:lnTo>
                  <a:lnTo>
                    <a:pt x="144310" y="259727"/>
                  </a:lnTo>
                  <a:close/>
                </a:path>
                <a:path w="1125855" h="317500">
                  <a:moveTo>
                    <a:pt x="259740" y="259727"/>
                  </a:moveTo>
                  <a:lnTo>
                    <a:pt x="230886" y="259727"/>
                  </a:lnTo>
                  <a:lnTo>
                    <a:pt x="230886" y="288594"/>
                  </a:lnTo>
                  <a:lnTo>
                    <a:pt x="259740" y="288594"/>
                  </a:lnTo>
                  <a:lnTo>
                    <a:pt x="259740" y="259727"/>
                  </a:lnTo>
                  <a:close/>
                </a:path>
                <a:path w="1125855" h="317500">
                  <a:moveTo>
                    <a:pt x="346316" y="230873"/>
                  </a:moveTo>
                  <a:lnTo>
                    <a:pt x="317461" y="230873"/>
                  </a:lnTo>
                  <a:lnTo>
                    <a:pt x="317461" y="259727"/>
                  </a:lnTo>
                  <a:lnTo>
                    <a:pt x="346316" y="259727"/>
                  </a:lnTo>
                  <a:lnTo>
                    <a:pt x="346316" y="230873"/>
                  </a:lnTo>
                  <a:close/>
                </a:path>
                <a:path w="1125855" h="317500">
                  <a:moveTo>
                    <a:pt x="346316" y="115430"/>
                  </a:moveTo>
                  <a:lnTo>
                    <a:pt x="317461" y="115430"/>
                  </a:lnTo>
                  <a:lnTo>
                    <a:pt x="288594" y="115430"/>
                  </a:lnTo>
                  <a:lnTo>
                    <a:pt x="288594" y="86575"/>
                  </a:lnTo>
                  <a:lnTo>
                    <a:pt x="259740" y="86575"/>
                  </a:lnTo>
                  <a:lnTo>
                    <a:pt x="230886" y="86575"/>
                  </a:lnTo>
                  <a:lnTo>
                    <a:pt x="230886" y="173151"/>
                  </a:lnTo>
                  <a:lnTo>
                    <a:pt x="202018" y="173151"/>
                  </a:lnTo>
                  <a:lnTo>
                    <a:pt x="173164" y="173151"/>
                  </a:lnTo>
                  <a:lnTo>
                    <a:pt x="173164" y="144297"/>
                  </a:lnTo>
                  <a:lnTo>
                    <a:pt x="202018" y="144297"/>
                  </a:lnTo>
                  <a:lnTo>
                    <a:pt x="202018" y="115430"/>
                  </a:lnTo>
                  <a:lnTo>
                    <a:pt x="173164" y="115430"/>
                  </a:lnTo>
                  <a:lnTo>
                    <a:pt x="173164" y="86575"/>
                  </a:lnTo>
                  <a:lnTo>
                    <a:pt x="202018" y="86575"/>
                  </a:lnTo>
                  <a:lnTo>
                    <a:pt x="230886" y="86575"/>
                  </a:lnTo>
                  <a:lnTo>
                    <a:pt x="230886" y="0"/>
                  </a:lnTo>
                  <a:lnTo>
                    <a:pt x="202018" y="0"/>
                  </a:lnTo>
                  <a:lnTo>
                    <a:pt x="202018" y="28854"/>
                  </a:lnTo>
                  <a:lnTo>
                    <a:pt x="202018" y="57721"/>
                  </a:lnTo>
                  <a:lnTo>
                    <a:pt x="173164" y="57721"/>
                  </a:lnTo>
                  <a:lnTo>
                    <a:pt x="144310" y="57721"/>
                  </a:lnTo>
                  <a:lnTo>
                    <a:pt x="144310" y="28854"/>
                  </a:lnTo>
                  <a:lnTo>
                    <a:pt x="173164" y="28854"/>
                  </a:lnTo>
                  <a:lnTo>
                    <a:pt x="202018" y="28854"/>
                  </a:lnTo>
                  <a:lnTo>
                    <a:pt x="202018" y="0"/>
                  </a:lnTo>
                  <a:lnTo>
                    <a:pt x="173164" y="0"/>
                  </a:lnTo>
                  <a:lnTo>
                    <a:pt x="144310" y="0"/>
                  </a:lnTo>
                  <a:lnTo>
                    <a:pt x="115443" y="0"/>
                  </a:lnTo>
                  <a:lnTo>
                    <a:pt x="115443" y="57721"/>
                  </a:lnTo>
                  <a:lnTo>
                    <a:pt x="86588" y="57721"/>
                  </a:lnTo>
                  <a:lnTo>
                    <a:pt x="86588" y="86575"/>
                  </a:lnTo>
                  <a:lnTo>
                    <a:pt x="57721" y="86575"/>
                  </a:lnTo>
                  <a:lnTo>
                    <a:pt x="28867" y="86575"/>
                  </a:lnTo>
                  <a:lnTo>
                    <a:pt x="28867" y="115430"/>
                  </a:lnTo>
                  <a:lnTo>
                    <a:pt x="0" y="115430"/>
                  </a:lnTo>
                  <a:lnTo>
                    <a:pt x="0" y="259727"/>
                  </a:lnTo>
                  <a:lnTo>
                    <a:pt x="28867" y="259727"/>
                  </a:lnTo>
                  <a:lnTo>
                    <a:pt x="28867" y="202006"/>
                  </a:lnTo>
                  <a:lnTo>
                    <a:pt x="57721" y="202006"/>
                  </a:lnTo>
                  <a:lnTo>
                    <a:pt x="57721" y="173151"/>
                  </a:lnTo>
                  <a:lnTo>
                    <a:pt x="28867" y="173151"/>
                  </a:lnTo>
                  <a:lnTo>
                    <a:pt x="28867" y="144297"/>
                  </a:lnTo>
                  <a:lnTo>
                    <a:pt x="57721" y="144297"/>
                  </a:lnTo>
                  <a:lnTo>
                    <a:pt x="86588" y="144297"/>
                  </a:lnTo>
                  <a:lnTo>
                    <a:pt x="86588" y="115430"/>
                  </a:lnTo>
                  <a:lnTo>
                    <a:pt x="115443" y="115430"/>
                  </a:lnTo>
                  <a:lnTo>
                    <a:pt x="144310" y="115430"/>
                  </a:lnTo>
                  <a:lnTo>
                    <a:pt x="144310" y="173151"/>
                  </a:lnTo>
                  <a:lnTo>
                    <a:pt x="115443" y="173151"/>
                  </a:lnTo>
                  <a:lnTo>
                    <a:pt x="115443" y="202006"/>
                  </a:lnTo>
                  <a:lnTo>
                    <a:pt x="144310" y="202006"/>
                  </a:lnTo>
                  <a:lnTo>
                    <a:pt x="144310" y="230873"/>
                  </a:lnTo>
                  <a:lnTo>
                    <a:pt x="173164" y="230873"/>
                  </a:lnTo>
                  <a:lnTo>
                    <a:pt x="173164" y="202006"/>
                  </a:lnTo>
                  <a:lnTo>
                    <a:pt x="202018" y="202006"/>
                  </a:lnTo>
                  <a:lnTo>
                    <a:pt x="202018" y="230873"/>
                  </a:lnTo>
                  <a:lnTo>
                    <a:pt x="173164" y="230873"/>
                  </a:lnTo>
                  <a:lnTo>
                    <a:pt x="173164" y="259727"/>
                  </a:lnTo>
                  <a:lnTo>
                    <a:pt x="202018" y="259727"/>
                  </a:lnTo>
                  <a:lnTo>
                    <a:pt x="230886" y="259727"/>
                  </a:lnTo>
                  <a:lnTo>
                    <a:pt x="230886" y="230873"/>
                  </a:lnTo>
                  <a:lnTo>
                    <a:pt x="259740" y="230873"/>
                  </a:lnTo>
                  <a:lnTo>
                    <a:pt x="288594" y="230873"/>
                  </a:lnTo>
                  <a:lnTo>
                    <a:pt x="317461" y="230873"/>
                  </a:lnTo>
                  <a:lnTo>
                    <a:pt x="317461" y="202006"/>
                  </a:lnTo>
                  <a:lnTo>
                    <a:pt x="288594" y="202006"/>
                  </a:lnTo>
                  <a:lnTo>
                    <a:pt x="288594" y="173151"/>
                  </a:lnTo>
                  <a:lnTo>
                    <a:pt x="259740" y="173151"/>
                  </a:lnTo>
                  <a:lnTo>
                    <a:pt x="259740" y="144297"/>
                  </a:lnTo>
                  <a:lnTo>
                    <a:pt x="288594" y="144297"/>
                  </a:lnTo>
                  <a:lnTo>
                    <a:pt x="288594" y="173151"/>
                  </a:lnTo>
                  <a:lnTo>
                    <a:pt x="317461" y="173151"/>
                  </a:lnTo>
                  <a:lnTo>
                    <a:pt x="317461" y="144297"/>
                  </a:lnTo>
                  <a:lnTo>
                    <a:pt x="346316" y="144297"/>
                  </a:lnTo>
                  <a:lnTo>
                    <a:pt x="346316" y="115430"/>
                  </a:lnTo>
                  <a:close/>
                </a:path>
                <a:path w="1125855" h="317500">
                  <a:moveTo>
                    <a:pt x="404037" y="259727"/>
                  </a:moveTo>
                  <a:lnTo>
                    <a:pt x="375170" y="259727"/>
                  </a:lnTo>
                  <a:lnTo>
                    <a:pt x="346316" y="259727"/>
                  </a:lnTo>
                  <a:lnTo>
                    <a:pt x="346316" y="317449"/>
                  </a:lnTo>
                  <a:lnTo>
                    <a:pt x="375170" y="317449"/>
                  </a:lnTo>
                  <a:lnTo>
                    <a:pt x="375170" y="288594"/>
                  </a:lnTo>
                  <a:lnTo>
                    <a:pt x="404037" y="288594"/>
                  </a:lnTo>
                  <a:lnTo>
                    <a:pt x="404037" y="259727"/>
                  </a:lnTo>
                  <a:close/>
                </a:path>
                <a:path w="1125855" h="317500">
                  <a:moveTo>
                    <a:pt x="461759" y="115430"/>
                  </a:moveTo>
                  <a:lnTo>
                    <a:pt x="432892" y="115430"/>
                  </a:lnTo>
                  <a:lnTo>
                    <a:pt x="432892" y="144297"/>
                  </a:lnTo>
                  <a:lnTo>
                    <a:pt x="461759" y="144297"/>
                  </a:lnTo>
                  <a:lnTo>
                    <a:pt x="461759" y="115430"/>
                  </a:lnTo>
                  <a:close/>
                </a:path>
                <a:path w="1125855" h="317500">
                  <a:moveTo>
                    <a:pt x="548335" y="230873"/>
                  </a:moveTo>
                  <a:lnTo>
                    <a:pt x="519480" y="230873"/>
                  </a:lnTo>
                  <a:lnTo>
                    <a:pt x="490613" y="230873"/>
                  </a:lnTo>
                  <a:lnTo>
                    <a:pt x="490613" y="202006"/>
                  </a:lnTo>
                  <a:lnTo>
                    <a:pt x="461759" y="202006"/>
                  </a:lnTo>
                  <a:lnTo>
                    <a:pt x="461759" y="173151"/>
                  </a:lnTo>
                  <a:lnTo>
                    <a:pt x="432892" y="173151"/>
                  </a:lnTo>
                  <a:lnTo>
                    <a:pt x="404037" y="173151"/>
                  </a:lnTo>
                  <a:lnTo>
                    <a:pt x="404037" y="57721"/>
                  </a:lnTo>
                  <a:lnTo>
                    <a:pt x="432892" y="57721"/>
                  </a:lnTo>
                  <a:lnTo>
                    <a:pt x="432892" y="0"/>
                  </a:lnTo>
                  <a:lnTo>
                    <a:pt x="404037" y="0"/>
                  </a:lnTo>
                  <a:lnTo>
                    <a:pt x="404037" y="28854"/>
                  </a:lnTo>
                  <a:lnTo>
                    <a:pt x="375170" y="28854"/>
                  </a:lnTo>
                  <a:lnTo>
                    <a:pt x="346316" y="28854"/>
                  </a:lnTo>
                  <a:lnTo>
                    <a:pt x="346316" y="57721"/>
                  </a:lnTo>
                  <a:lnTo>
                    <a:pt x="317461" y="57721"/>
                  </a:lnTo>
                  <a:lnTo>
                    <a:pt x="317461" y="86575"/>
                  </a:lnTo>
                  <a:lnTo>
                    <a:pt x="346316" y="86575"/>
                  </a:lnTo>
                  <a:lnTo>
                    <a:pt x="375170" y="86575"/>
                  </a:lnTo>
                  <a:lnTo>
                    <a:pt x="375170" y="173151"/>
                  </a:lnTo>
                  <a:lnTo>
                    <a:pt x="346316" y="173151"/>
                  </a:lnTo>
                  <a:lnTo>
                    <a:pt x="317461" y="173151"/>
                  </a:lnTo>
                  <a:lnTo>
                    <a:pt x="317461" y="202006"/>
                  </a:lnTo>
                  <a:lnTo>
                    <a:pt x="346316" y="202006"/>
                  </a:lnTo>
                  <a:lnTo>
                    <a:pt x="346316" y="230873"/>
                  </a:lnTo>
                  <a:lnTo>
                    <a:pt x="375170" y="230873"/>
                  </a:lnTo>
                  <a:lnTo>
                    <a:pt x="404037" y="230873"/>
                  </a:lnTo>
                  <a:lnTo>
                    <a:pt x="404037" y="202006"/>
                  </a:lnTo>
                  <a:lnTo>
                    <a:pt x="432892" y="202006"/>
                  </a:lnTo>
                  <a:lnTo>
                    <a:pt x="432892" y="230873"/>
                  </a:lnTo>
                  <a:lnTo>
                    <a:pt x="404037" y="230873"/>
                  </a:lnTo>
                  <a:lnTo>
                    <a:pt x="404037" y="259727"/>
                  </a:lnTo>
                  <a:lnTo>
                    <a:pt x="432892" y="259727"/>
                  </a:lnTo>
                  <a:lnTo>
                    <a:pt x="432892" y="288594"/>
                  </a:lnTo>
                  <a:lnTo>
                    <a:pt x="461759" y="288594"/>
                  </a:lnTo>
                  <a:lnTo>
                    <a:pt x="461759" y="259727"/>
                  </a:lnTo>
                  <a:lnTo>
                    <a:pt x="490613" y="259727"/>
                  </a:lnTo>
                  <a:lnTo>
                    <a:pt x="490613" y="288594"/>
                  </a:lnTo>
                  <a:lnTo>
                    <a:pt x="519480" y="288594"/>
                  </a:lnTo>
                  <a:lnTo>
                    <a:pt x="519480" y="259727"/>
                  </a:lnTo>
                  <a:lnTo>
                    <a:pt x="548335" y="259727"/>
                  </a:lnTo>
                  <a:lnTo>
                    <a:pt x="548335" y="230873"/>
                  </a:lnTo>
                  <a:close/>
                </a:path>
                <a:path w="1125855" h="317500">
                  <a:moveTo>
                    <a:pt x="663765" y="259727"/>
                  </a:moveTo>
                  <a:lnTo>
                    <a:pt x="634911" y="259727"/>
                  </a:lnTo>
                  <a:lnTo>
                    <a:pt x="634911" y="317449"/>
                  </a:lnTo>
                  <a:lnTo>
                    <a:pt x="663765" y="317449"/>
                  </a:lnTo>
                  <a:lnTo>
                    <a:pt x="663765" y="259727"/>
                  </a:lnTo>
                  <a:close/>
                </a:path>
                <a:path w="1125855" h="317500">
                  <a:moveTo>
                    <a:pt x="692632" y="230873"/>
                  </a:moveTo>
                  <a:lnTo>
                    <a:pt x="663765" y="230873"/>
                  </a:lnTo>
                  <a:lnTo>
                    <a:pt x="663765" y="259727"/>
                  </a:lnTo>
                  <a:lnTo>
                    <a:pt x="692632" y="259727"/>
                  </a:lnTo>
                  <a:lnTo>
                    <a:pt x="692632" y="230873"/>
                  </a:lnTo>
                  <a:close/>
                </a:path>
                <a:path w="1125855" h="317500">
                  <a:moveTo>
                    <a:pt x="721487" y="115430"/>
                  </a:moveTo>
                  <a:lnTo>
                    <a:pt x="692632" y="115430"/>
                  </a:lnTo>
                  <a:lnTo>
                    <a:pt x="692632" y="144297"/>
                  </a:lnTo>
                  <a:lnTo>
                    <a:pt x="721487" y="144297"/>
                  </a:lnTo>
                  <a:lnTo>
                    <a:pt x="721487" y="115430"/>
                  </a:lnTo>
                  <a:close/>
                </a:path>
                <a:path w="1125855" h="317500">
                  <a:moveTo>
                    <a:pt x="779208" y="173151"/>
                  </a:moveTo>
                  <a:lnTo>
                    <a:pt x="750354" y="173151"/>
                  </a:lnTo>
                  <a:lnTo>
                    <a:pt x="721487" y="173151"/>
                  </a:lnTo>
                  <a:lnTo>
                    <a:pt x="692632" y="173151"/>
                  </a:lnTo>
                  <a:lnTo>
                    <a:pt x="692632" y="144297"/>
                  </a:lnTo>
                  <a:lnTo>
                    <a:pt x="548335" y="144297"/>
                  </a:lnTo>
                  <a:lnTo>
                    <a:pt x="548335" y="115430"/>
                  </a:lnTo>
                  <a:lnTo>
                    <a:pt x="519480" y="115430"/>
                  </a:lnTo>
                  <a:lnTo>
                    <a:pt x="519480" y="86575"/>
                  </a:lnTo>
                  <a:lnTo>
                    <a:pt x="490613" y="86575"/>
                  </a:lnTo>
                  <a:lnTo>
                    <a:pt x="461759" y="86575"/>
                  </a:lnTo>
                  <a:lnTo>
                    <a:pt x="461759" y="115430"/>
                  </a:lnTo>
                  <a:lnTo>
                    <a:pt x="490613" y="115430"/>
                  </a:lnTo>
                  <a:lnTo>
                    <a:pt x="490613" y="144297"/>
                  </a:lnTo>
                  <a:lnTo>
                    <a:pt x="461759" y="144297"/>
                  </a:lnTo>
                  <a:lnTo>
                    <a:pt x="461759" y="173151"/>
                  </a:lnTo>
                  <a:lnTo>
                    <a:pt x="490613" y="173151"/>
                  </a:lnTo>
                  <a:lnTo>
                    <a:pt x="490613" y="202006"/>
                  </a:lnTo>
                  <a:lnTo>
                    <a:pt x="519480" y="202006"/>
                  </a:lnTo>
                  <a:lnTo>
                    <a:pt x="548335" y="202006"/>
                  </a:lnTo>
                  <a:lnTo>
                    <a:pt x="548335" y="230873"/>
                  </a:lnTo>
                  <a:lnTo>
                    <a:pt x="577189" y="230873"/>
                  </a:lnTo>
                  <a:lnTo>
                    <a:pt x="577189" y="288594"/>
                  </a:lnTo>
                  <a:lnTo>
                    <a:pt x="606056" y="288594"/>
                  </a:lnTo>
                  <a:lnTo>
                    <a:pt x="606056" y="259727"/>
                  </a:lnTo>
                  <a:lnTo>
                    <a:pt x="634911" y="259727"/>
                  </a:lnTo>
                  <a:lnTo>
                    <a:pt x="634911" y="230873"/>
                  </a:lnTo>
                  <a:lnTo>
                    <a:pt x="663765" y="230873"/>
                  </a:lnTo>
                  <a:lnTo>
                    <a:pt x="663765" y="202006"/>
                  </a:lnTo>
                  <a:lnTo>
                    <a:pt x="634911" y="202006"/>
                  </a:lnTo>
                  <a:lnTo>
                    <a:pt x="606056" y="202006"/>
                  </a:lnTo>
                  <a:lnTo>
                    <a:pt x="606056" y="173151"/>
                  </a:lnTo>
                  <a:lnTo>
                    <a:pt x="634911" y="173151"/>
                  </a:lnTo>
                  <a:lnTo>
                    <a:pt x="663765" y="173151"/>
                  </a:lnTo>
                  <a:lnTo>
                    <a:pt x="663765" y="202006"/>
                  </a:lnTo>
                  <a:lnTo>
                    <a:pt x="692632" y="202006"/>
                  </a:lnTo>
                  <a:lnTo>
                    <a:pt x="692632" y="230873"/>
                  </a:lnTo>
                  <a:lnTo>
                    <a:pt x="721487" y="230873"/>
                  </a:lnTo>
                  <a:lnTo>
                    <a:pt x="721487" y="202006"/>
                  </a:lnTo>
                  <a:lnTo>
                    <a:pt x="750354" y="202006"/>
                  </a:lnTo>
                  <a:lnTo>
                    <a:pt x="750354" y="230873"/>
                  </a:lnTo>
                  <a:lnTo>
                    <a:pt x="779208" y="230873"/>
                  </a:lnTo>
                  <a:lnTo>
                    <a:pt x="779208" y="173151"/>
                  </a:lnTo>
                  <a:close/>
                </a:path>
                <a:path w="1125855" h="317500">
                  <a:moveTo>
                    <a:pt x="808062" y="115430"/>
                  </a:moveTo>
                  <a:lnTo>
                    <a:pt x="779208" y="115430"/>
                  </a:lnTo>
                  <a:lnTo>
                    <a:pt x="750354" y="115430"/>
                  </a:lnTo>
                  <a:lnTo>
                    <a:pt x="750354" y="144297"/>
                  </a:lnTo>
                  <a:lnTo>
                    <a:pt x="779208" y="144297"/>
                  </a:lnTo>
                  <a:lnTo>
                    <a:pt x="808062" y="144297"/>
                  </a:lnTo>
                  <a:lnTo>
                    <a:pt x="808062" y="115430"/>
                  </a:lnTo>
                  <a:close/>
                </a:path>
                <a:path w="1125855" h="317500">
                  <a:moveTo>
                    <a:pt x="952360" y="202006"/>
                  </a:moveTo>
                  <a:lnTo>
                    <a:pt x="923505" y="202006"/>
                  </a:lnTo>
                  <a:lnTo>
                    <a:pt x="923505" y="230873"/>
                  </a:lnTo>
                  <a:lnTo>
                    <a:pt x="894638" y="230873"/>
                  </a:lnTo>
                  <a:lnTo>
                    <a:pt x="894638" y="259727"/>
                  </a:lnTo>
                  <a:lnTo>
                    <a:pt x="923505" y="259727"/>
                  </a:lnTo>
                  <a:lnTo>
                    <a:pt x="952360" y="259727"/>
                  </a:lnTo>
                  <a:lnTo>
                    <a:pt x="952360" y="202006"/>
                  </a:lnTo>
                  <a:close/>
                </a:path>
                <a:path w="1125855" h="317500">
                  <a:moveTo>
                    <a:pt x="1096657" y="86575"/>
                  </a:moveTo>
                  <a:lnTo>
                    <a:pt x="1067803" y="86575"/>
                  </a:lnTo>
                  <a:lnTo>
                    <a:pt x="1067803" y="115430"/>
                  </a:lnTo>
                  <a:lnTo>
                    <a:pt x="1096657" y="115430"/>
                  </a:lnTo>
                  <a:lnTo>
                    <a:pt x="1096657" y="86575"/>
                  </a:lnTo>
                  <a:close/>
                </a:path>
                <a:path w="1125855" h="317500">
                  <a:moveTo>
                    <a:pt x="1125524" y="173151"/>
                  </a:moveTo>
                  <a:lnTo>
                    <a:pt x="1096657" y="173151"/>
                  </a:lnTo>
                  <a:lnTo>
                    <a:pt x="1067803" y="173151"/>
                  </a:lnTo>
                  <a:lnTo>
                    <a:pt x="1067803" y="144297"/>
                  </a:lnTo>
                  <a:lnTo>
                    <a:pt x="1038936" y="144297"/>
                  </a:lnTo>
                  <a:lnTo>
                    <a:pt x="1038936" y="57721"/>
                  </a:lnTo>
                  <a:lnTo>
                    <a:pt x="1067803" y="57721"/>
                  </a:lnTo>
                  <a:lnTo>
                    <a:pt x="1096657" y="57721"/>
                  </a:lnTo>
                  <a:lnTo>
                    <a:pt x="1096657" y="28854"/>
                  </a:lnTo>
                  <a:lnTo>
                    <a:pt x="1067803" y="28854"/>
                  </a:lnTo>
                  <a:lnTo>
                    <a:pt x="1038936" y="28854"/>
                  </a:lnTo>
                  <a:lnTo>
                    <a:pt x="1038936" y="0"/>
                  </a:lnTo>
                  <a:lnTo>
                    <a:pt x="1010081" y="0"/>
                  </a:lnTo>
                  <a:lnTo>
                    <a:pt x="981227" y="0"/>
                  </a:lnTo>
                  <a:lnTo>
                    <a:pt x="981227" y="28854"/>
                  </a:lnTo>
                  <a:lnTo>
                    <a:pt x="952360" y="28854"/>
                  </a:lnTo>
                  <a:lnTo>
                    <a:pt x="952360" y="57721"/>
                  </a:lnTo>
                  <a:lnTo>
                    <a:pt x="923505" y="57721"/>
                  </a:lnTo>
                  <a:lnTo>
                    <a:pt x="923505" y="86575"/>
                  </a:lnTo>
                  <a:lnTo>
                    <a:pt x="894638" y="86575"/>
                  </a:lnTo>
                  <a:lnTo>
                    <a:pt x="894638" y="115430"/>
                  </a:lnTo>
                  <a:lnTo>
                    <a:pt x="923505" y="115430"/>
                  </a:lnTo>
                  <a:lnTo>
                    <a:pt x="923505" y="144297"/>
                  </a:lnTo>
                  <a:lnTo>
                    <a:pt x="952360" y="144297"/>
                  </a:lnTo>
                  <a:lnTo>
                    <a:pt x="952360" y="86575"/>
                  </a:lnTo>
                  <a:lnTo>
                    <a:pt x="981227" y="86575"/>
                  </a:lnTo>
                  <a:lnTo>
                    <a:pt x="1010081" y="86575"/>
                  </a:lnTo>
                  <a:lnTo>
                    <a:pt x="1010081" y="144297"/>
                  </a:lnTo>
                  <a:lnTo>
                    <a:pt x="981227" y="144297"/>
                  </a:lnTo>
                  <a:lnTo>
                    <a:pt x="981227" y="173151"/>
                  </a:lnTo>
                  <a:lnTo>
                    <a:pt x="952360" y="173151"/>
                  </a:lnTo>
                  <a:lnTo>
                    <a:pt x="952360" y="202006"/>
                  </a:lnTo>
                  <a:lnTo>
                    <a:pt x="981227" y="202006"/>
                  </a:lnTo>
                  <a:lnTo>
                    <a:pt x="1010081" y="202006"/>
                  </a:lnTo>
                  <a:lnTo>
                    <a:pt x="1010081" y="173151"/>
                  </a:lnTo>
                  <a:lnTo>
                    <a:pt x="1038936" y="173151"/>
                  </a:lnTo>
                  <a:lnTo>
                    <a:pt x="1038936" y="202006"/>
                  </a:lnTo>
                  <a:lnTo>
                    <a:pt x="1067803" y="202006"/>
                  </a:lnTo>
                  <a:lnTo>
                    <a:pt x="1067803" y="259727"/>
                  </a:lnTo>
                  <a:lnTo>
                    <a:pt x="1096657" y="259727"/>
                  </a:lnTo>
                  <a:lnTo>
                    <a:pt x="1096657" y="202006"/>
                  </a:lnTo>
                  <a:lnTo>
                    <a:pt x="1125524" y="202006"/>
                  </a:lnTo>
                  <a:lnTo>
                    <a:pt x="1125524" y="17315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83361" y="2128884"/>
              <a:ext cx="1183640" cy="548640"/>
            </a:xfrm>
            <a:custGeom>
              <a:avLst/>
              <a:gdLst/>
              <a:ahLst/>
              <a:cxnLst/>
              <a:rect l="l" t="t" r="r" b="b"/>
              <a:pathLst>
                <a:path w="1183640" h="548639">
                  <a:moveTo>
                    <a:pt x="57721" y="461746"/>
                  </a:moveTo>
                  <a:lnTo>
                    <a:pt x="28867" y="461746"/>
                  </a:lnTo>
                  <a:lnTo>
                    <a:pt x="0" y="461746"/>
                  </a:lnTo>
                  <a:lnTo>
                    <a:pt x="0" y="548322"/>
                  </a:lnTo>
                  <a:lnTo>
                    <a:pt x="28867" y="548322"/>
                  </a:lnTo>
                  <a:lnTo>
                    <a:pt x="28867" y="519468"/>
                  </a:lnTo>
                  <a:lnTo>
                    <a:pt x="57721" y="519468"/>
                  </a:lnTo>
                  <a:lnTo>
                    <a:pt x="57721" y="461746"/>
                  </a:lnTo>
                  <a:close/>
                </a:path>
                <a:path w="1183640" h="548639">
                  <a:moveTo>
                    <a:pt x="57721" y="375170"/>
                  </a:moveTo>
                  <a:lnTo>
                    <a:pt x="28867" y="375170"/>
                  </a:lnTo>
                  <a:lnTo>
                    <a:pt x="0" y="375170"/>
                  </a:lnTo>
                  <a:lnTo>
                    <a:pt x="0" y="432892"/>
                  </a:lnTo>
                  <a:lnTo>
                    <a:pt x="28867" y="432892"/>
                  </a:lnTo>
                  <a:lnTo>
                    <a:pt x="57721" y="432892"/>
                  </a:lnTo>
                  <a:lnTo>
                    <a:pt x="57721" y="375170"/>
                  </a:lnTo>
                  <a:close/>
                </a:path>
                <a:path w="1183640" h="548639">
                  <a:moveTo>
                    <a:pt x="57721" y="202018"/>
                  </a:moveTo>
                  <a:lnTo>
                    <a:pt x="28867" y="202018"/>
                  </a:lnTo>
                  <a:lnTo>
                    <a:pt x="0" y="202018"/>
                  </a:lnTo>
                  <a:lnTo>
                    <a:pt x="0" y="230873"/>
                  </a:lnTo>
                  <a:lnTo>
                    <a:pt x="28867" y="230873"/>
                  </a:lnTo>
                  <a:lnTo>
                    <a:pt x="28867" y="259740"/>
                  </a:lnTo>
                  <a:lnTo>
                    <a:pt x="57721" y="259740"/>
                  </a:lnTo>
                  <a:lnTo>
                    <a:pt x="57721" y="202018"/>
                  </a:lnTo>
                  <a:close/>
                </a:path>
                <a:path w="1183640" h="548639">
                  <a:moveTo>
                    <a:pt x="115443" y="432892"/>
                  </a:moveTo>
                  <a:lnTo>
                    <a:pt x="86588" y="432892"/>
                  </a:lnTo>
                  <a:lnTo>
                    <a:pt x="57721" y="432892"/>
                  </a:lnTo>
                  <a:lnTo>
                    <a:pt x="57721" y="461746"/>
                  </a:lnTo>
                  <a:lnTo>
                    <a:pt x="86588" y="461746"/>
                  </a:lnTo>
                  <a:lnTo>
                    <a:pt x="115443" y="461746"/>
                  </a:lnTo>
                  <a:lnTo>
                    <a:pt x="115443" y="432892"/>
                  </a:lnTo>
                  <a:close/>
                </a:path>
                <a:path w="1183640" h="548639">
                  <a:moveTo>
                    <a:pt x="115443" y="375170"/>
                  </a:moveTo>
                  <a:lnTo>
                    <a:pt x="86588" y="375170"/>
                  </a:lnTo>
                  <a:lnTo>
                    <a:pt x="86588" y="404025"/>
                  </a:lnTo>
                  <a:lnTo>
                    <a:pt x="115443" y="404025"/>
                  </a:lnTo>
                  <a:lnTo>
                    <a:pt x="115443" y="375170"/>
                  </a:lnTo>
                  <a:close/>
                </a:path>
                <a:path w="1183640" h="548639">
                  <a:moveTo>
                    <a:pt x="115443" y="288594"/>
                  </a:moveTo>
                  <a:lnTo>
                    <a:pt x="86588" y="288594"/>
                  </a:lnTo>
                  <a:lnTo>
                    <a:pt x="57721" y="288594"/>
                  </a:lnTo>
                  <a:lnTo>
                    <a:pt x="28867" y="288594"/>
                  </a:lnTo>
                  <a:lnTo>
                    <a:pt x="0" y="288594"/>
                  </a:lnTo>
                  <a:lnTo>
                    <a:pt x="0" y="346316"/>
                  </a:lnTo>
                  <a:lnTo>
                    <a:pt x="28867" y="346316"/>
                  </a:lnTo>
                  <a:lnTo>
                    <a:pt x="57721" y="346316"/>
                  </a:lnTo>
                  <a:lnTo>
                    <a:pt x="57721" y="375170"/>
                  </a:lnTo>
                  <a:lnTo>
                    <a:pt x="86588" y="375170"/>
                  </a:lnTo>
                  <a:lnTo>
                    <a:pt x="86588" y="346316"/>
                  </a:lnTo>
                  <a:lnTo>
                    <a:pt x="115443" y="346316"/>
                  </a:lnTo>
                  <a:lnTo>
                    <a:pt x="115443" y="288594"/>
                  </a:lnTo>
                  <a:close/>
                </a:path>
                <a:path w="1183640" h="548639">
                  <a:moveTo>
                    <a:pt x="144310" y="404025"/>
                  </a:moveTo>
                  <a:lnTo>
                    <a:pt x="115443" y="404025"/>
                  </a:lnTo>
                  <a:lnTo>
                    <a:pt x="115443" y="432892"/>
                  </a:lnTo>
                  <a:lnTo>
                    <a:pt x="144310" y="432892"/>
                  </a:lnTo>
                  <a:lnTo>
                    <a:pt x="144310" y="404025"/>
                  </a:lnTo>
                  <a:close/>
                </a:path>
                <a:path w="1183640" h="548639">
                  <a:moveTo>
                    <a:pt x="144310" y="230873"/>
                  </a:moveTo>
                  <a:lnTo>
                    <a:pt x="115443" y="230873"/>
                  </a:lnTo>
                  <a:lnTo>
                    <a:pt x="115443" y="259740"/>
                  </a:lnTo>
                  <a:lnTo>
                    <a:pt x="144310" y="259740"/>
                  </a:lnTo>
                  <a:lnTo>
                    <a:pt x="144310" y="230873"/>
                  </a:lnTo>
                  <a:close/>
                </a:path>
                <a:path w="1183640" h="548639">
                  <a:moveTo>
                    <a:pt x="173164" y="346316"/>
                  </a:moveTo>
                  <a:lnTo>
                    <a:pt x="144310" y="346316"/>
                  </a:lnTo>
                  <a:lnTo>
                    <a:pt x="144310" y="375170"/>
                  </a:lnTo>
                  <a:lnTo>
                    <a:pt x="173164" y="375170"/>
                  </a:lnTo>
                  <a:lnTo>
                    <a:pt x="173164" y="346316"/>
                  </a:lnTo>
                  <a:close/>
                </a:path>
                <a:path w="1183640" h="548639">
                  <a:moveTo>
                    <a:pt x="202018" y="432892"/>
                  </a:moveTo>
                  <a:lnTo>
                    <a:pt x="173164" y="432892"/>
                  </a:lnTo>
                  <a:lnTo>
                    <a:pt x="144310" y="432892"/>
                  </a:lnTo>
                  <a:lnTo>
                    <a:pt x="144310" y="461746"/>
                  </a:lnTo>
                  <a:lnTo>
                    <a:pt x="173164" y="461746"/>
                  </a:lnTo>
                  <a:lnTo>
                    <a:pt x="202018" y="461746"/>
                  </a:lnTo>
                  <a:lnTo>
                    <a:pt x="202018" y="432892"/>
                  </a:lnTo>
                  <a:close/>
                </a:path>
                <a:path w="1183640" h="548639">
                  <a:moveTo>
                    <a:pt x="202018" y="317449"/>
                  </a:moveTo>
                  <a:lnTo>
                    <a:pt x="173164" y="317449"/>
                  </a:lnTo>
                  <a:lnTo>
                    <a:pt x="173164" y="346316"/>
                  </a:lnTo>
                  <a:lnTo>
                    <a:pt x="202018" y="346316"/>
                  </a:lnTo>
                  <a:lnTo>
                    <a:pt x="202018" y="317449"/>
                  </a:lnTo>
                  <a:close/>
                </a:path>
                <a:path w="1183640" h="548639">
                  <a:moveTo>
                    <a:pt x="202018" y="259740"/>
                  </a:moveTo>
                  <a:lnTo>
                    <a:pt x="173164" y="259740"/>
                  </a:lnTo>
                  <a:lnTo>
                    <a:pt x="144310" y="259740"/>
                  </a:lnTo>
                  <a:lnTo>
                    <a:pt x="144310" y="288594"/>
                  </a:lnTo>
                  <a:lnTo>
                    <a:pt x="173164" y="288594"/>
                  </a:lnTo>
                  <a:lnTo>
                    <a:pt x="202018" y="288594"/>
                  </a:lnTo>
                  <a:lnTo>
                    <a:pt x="202018" y="259740"/>
                  </a:lnTo>
                  <a:close/>
                </a:path>
                <a:path w="1183640" h="548639">
                  <a:moveTo>
                    <a:pt x="230886" y="375170"/>
                  </a:moveTo>
                  <a:lnTo>
                    <a:pt x="202018" y="375170"/>
                  </a:lnTo>
                  <a:lnTo>
                    <a:pt x="173164" y="375170"/>
                  </a:lnTo>
                  <a:lnTo>
                    <a:pt x="173164" y="404025"/>
                  </a:lnTo>
                  <a:lnTo>
                    <a:pt x="202018" y="404025"/>
                  </a:lnTo>
                  <a:lnTo>
                    <a:pt x="202018" y="432892"/>
                  </a:lnTo>
                  <a:lnTo>
                    <a:pt x="230886" y="432892"/>
                  </a:lnTo>
                  <a:lnTo>
                    <a:pt x="230886" y="375170"/>
                  </a:lnTo>
                  <a:close/>
                </a:path>
                <a:path w="1183640" h="548639">
                  <a:moveTo>
                    <a:pt x="230886" y="202018"/>
                  </a:moveTo>
                  <a:lnTo>
                    <a:pt x="202018" y="202018"/>
                  </a:lnTo>
                  <a:lnTo>
                    <a:pt x="173164" y="202018"/>
                  </a:lnTo>
                  <a:lnTo>
                    <a:pt x="173164" y="230873"/>
                  </a:lnTo>
                  <a:lnTo>
                    <a:pt x="202018" y="230873"/>
                  </a:lnTo>
                  <a:lnTo>
                    <a:pt x="230886" y="230873"/>
                  </a:lnTo>
                  <a:lnTo>
                    <a:pt x="230886" y="202018"/>
                  </a:lnTo>
                  <a:close/>
                </a:path>
                <a:path w="1183640" h="548639">
                  <a:moveTo>
                    <a:pt x="259740" y="346316"/>
                  </a:moveTo>
                  <a:lnTo>
                    <a:pt x="230886" y="346316"/>
                  </a:lnTo>
                  <a:lnTo>
                    <a:pt x="230886" y="375170"/>
                  </a:lnTo>
                  <a:lnTo>
                    <a:pt x="259740" y="375170"/>
                  </a:lnTo>
                  <a:lnTo>
                    <a:pt x="259740" y="346316"/>
                  </a:lnTo>
                  <a:close/>
                </a:path>
                <a:path w="1183640" h="548639">
                  <a:moveTo>
                    <a:pt x="288594" y="375170"/>
                  </a:moveTo>
                  <a:lnTo>
                    <a:pt x="259740" y="375170"/>
                  </a:lnTo>
                  <a:lnTo>
                    <a:pt x="259740" y="404025"/>
                  </a:lnTo>
                  <a:lnTo>
                    <a:pt x="288594" y="404025"/>
                  </a:lnTo>
                  <a:lnTo>
                    <a:pt x="288594" y="375170"/>
                  </a:lnTo>
                  <a:close/>
                </a:path>
                <a:path w="1183640" h="548639">
                  <a:moveTo>
                    <a:pt x="317461" y="259740"/>
                  </a:moveTo>
                  <a:lnTo>
                    <a:pt x="288594" y="259740"/>
                  </a:lnTo>
                  <a:lnTo>
                    <a:pt x="259740" y="259740"/>
                  </a:lnTo>
                  <a:lnTo>
                    <a:pt x="259740" y="230873"/>
                  </a:lnTo>
                  <a:lnTo>
                    <a:pt x="230886" y="230873"/>
                  </a:lnTo>
                  <a:lnTo>
                    <a:pt x="230886" y="288594"/>
                  </a:lnTo>
                  <a:lnTo>
                    <a:pt x="202018" y="288594"/>
                  </a:lnTo>
                  <a:lnTo>
                    <a:pt x="202018" y="317449"/>
                  </a:lnTo>
                  <a:lnTo>
                    <a:pt x="230886" y="317449"/>
                  </a:lnTo>
                  <a:lnTo>
                    <a:pt x="259740" y="317449"/>
                  </a:lnTo>
                  <a:lnTo>
                    <a:pt x="259740" y="346316"/>
                  </a:lnTo>
                  <a:lnTo>
                    <a:pt x="288594" y="346316"/>
                  </a:lnTo>
                  <a:lnTo>
                    <a:pt x="288594" y="288594"/>
                  </a:lnTo>
                  <a:lnTo>
                    <a:pt x="317461" y="288594"/>
                  </a:lnTo>
                  <a:lnTo>
                    <a:pt x="317461" y="259740"/>
                  </a:lnTo>
                  <a:close/>
                </a:path>
                <a:path w="1183640" h="548639">
                  <a:moveTo>
                    <a:pt x="317461" y="173151"/>
                  </a:moveTo>
                  <a:lnTo>
                    <a:pt x="288594" y="173151"/>
                  </a:lnTo>
                  <a:lnTo>
                    <a:pt x="288594" y="202018"/>
                  </a:lnTo>
                  <a:lnTo>
                    <a:pt x="259740" y="202018"/>
                  </a:lnTo>
                  <a:lnTo>
                    <a:pt x="259740" y="230873"/>
                  </a:lnTo>
                  <a:lnTo>
                    <a:pt x="288594" y="230873"/>
                  </a:lnTo>
                  <a:lnTo>
                    <a:pt x="317461" y="230873"/>
                  </a:lnTo>
                  <a:lnTo>
                    <a:pt x="317461" y="173151"/>
                  </a:lnTo>
                  <a:close/>
                </a:path>
                <a:path w="1183640" h="548639">
                  <a:moveTo>
                    <a:pt x="346316" y="230873"/>
                  </a:moveTo>
                  <a:lnTo>
                    <a:pt x="317461" y="230873"/>
                  </a:lnTo>
                  <a:lnTo>
                    <a:pt x="317461" y="259740"/>
                  </a:lnTo>
                  <a:lnTo>
                    <a:pt x="346316" y="259740"/>
                  </a:lnTo>
                  <a:lnTo>
                    <a:pt x="346316" y="230873"/>
                  </a:lnTo>
                  <a:close/>
                </a:path>
                <a:path w="1183640" h="548639">
                  <a:moveTo>
                    <a:pt x="375170" y="317449"/>
                  </a:moveTo>
                  <a:lnTo>
                    <a:pt x="346316" y="317449"/>
                  </a:lnTo>
                  <a:lnTo>
                    <a:pt x="346316" y="288594"/>
                  </a:lnTo>
                  <a:lnTo>
                    <a:pt x="317461" y="288594"/>
                  </a:lnTo>
                  <a:lnTo>
                    <a:pt x="317461" y="346316"/>
                  </a:lnTo>
                  <a:lnTo>
                    <a:pt x="288594" y="346316"/>
                  </a:lnTo>
                  <a:lnTo>
                    <a:pt x="288594" y="375170"/>
                  </a:lnTo>
                  <a:lnTo>
                    <a:pt x="317461" y="375170"/>
                  </a:lnTo>
                  <a:lnTo>
                    <a:pt x="346316" y="375170"/>
                  </a:lnTo>
                  <a:lnTo>
                    <a:pt x="346316" y="346316"/>
                  </a:lnTo>
                  <a:lnTo>
                    <a:pt x="375170" y="346316"/>
                  </a:lnTo>
                  <a:lnTo>
                    <a:pt x="375170" y="317449"/>
                  </a:lnTo>
                  <a:close/>
                </a:path>
                <a:path w="1183640" h="548639">
                  <a:moveTo>
                    <a:pt x="490613" y="202018"/>
                  </a:moveTo>
                  <a:lnTo>
                    <a:pt x="461759" y="202018"/>
                  </a:lnTo>
                  <a:lnTo>
                    <a:pt x="461759" y="259740"/>
                  </a:lnTo>
                  <a:lnTo>
                    <a:pt x="490613" y="259740"/>
                  </a:lnTo>
                  <a:lnTo>
                    <a:pt x="490613" y="202018"/>
                  </a:lnTo>
                  <a:close/>
                </a:path>
                <a:path w="1183640" h="548639">
                  <a:moveTo>
                    <a:pt x="519480" y="259740"/>
                  </a:moveTo>
                  <a:lnTo>
                    <a:pt x="490613" y="259740"/>
                  </a:lnTo>
                  <a:lnTo>
                    <a:pt x="490613" y="288594"/>
                  </a:lnTo>
                  <a:lnTo>
                    <a:pt x="519480" y="288594"/>
                  </a:lnTo>
                  <a:lnTo>
                    <a:pt x="519480" y="259740"/>
                  </a:lnTo>
                  <a:close/>
                </a:path>
                <a:path w="1183640" h="548639">
                  <a:moveTo>
                    <a:pt x="548335" y="202018"/>
                  </a:moveTo>
                  <a:lnTo>
                    <a:pt x="519480" y="202018"/>
                  </a:lnTo>
                  <a:lnTo>
                    <a:pt x="519480" y="259740"/>
                  </a:lnTo>
                  <a:lnTo>
                    <a:pt x="548335" y="259740"/>
                  </a:lnTo>
                  <a:lnTo>
                    <a:pt x="548335" y="202018"/>
                  </a:lnTo>
                  <a:close/>
                </a:path>
                <a:path w="1183640" h="548639">
                  <a:moveTo>
                    <a:pt x="606056" y="461746"/>
                  </a:moveTo>
                  <a:lnTo>
                    <a:pt x="577189" y="461746"/>
                  </a:lnTo>
                  <a:lnTo>
                    <a:pt x="577189" y="490613"/>
                  </a:lnTo>
                  <a:lnTo>
                    <a:pt x="606056" y="490613"/>
                  </a:lnTo>
                  <a:lnTo>
                    <a:pt x="606056" y="461746"/>
                  </a:lnTo>
                  <a:close/>
                </a:path>
                <a:path w="1183640" h="548639">
                  <a:moveTo>
                    <a:pt x="663765" y="173151"/>
                  </a:moveTo>
                  <a:lnTo>
                    <a:pt x="634911" y="173151"/>
                  </a:lnTo>
                  <a:lnTo>
                    <a:pt x="634911" y="230873"/>
                  </a:lnTo>
                  <a:lnTo>
                    <a:pt x="663765" y="230873"/>
                  </a:lnTo>
                  <a:lnTo>
                    <a:pt x="663765" y="173151"/>
                  </a:lnTo>
                  <a:close/>
                </a:path>
                <a:path w="1183640" h="548639">
                  <a:moveTo>
                    <a:pt x="721487" y="317449"/>
                  </a:moveTo>
                  <a:lnTo>
                    <a:pt x="692632" y="317449"/>
                  </a:lnTo>
                  <a:lnTo>
                    <a:pt x="692632" y="346316"/>
                  </a:lnTo>
                  <a:lnTo>
                    <a:pt x="721487" y="346316"/>
                  </a:lnTo>
                  <a:lnTo>
                    <a:pt x="721487" y="317449"/>
                  </a:lnTo>
                  <a:close/>
                </a:path>
                <a:path w="1183640" h="548639">
                  <a:moveTo>
                    <a:pt x="721487" y="230873"/>
                  </a:moveTo>
                  <a:lnTo>
                    <a:pt x="692632" y="230873"/>
                  </a:lnTo>
                  <a:lnTo>
                    <a:pt x="692632" y="259740"/>
                  </a:lnTo>
                  <a:lnTo>
                    <a:pt x="721487" y="259740"/>
                  </a:lnTo>
                  <a:lnTo>
                    <a:pt x="721487" y="230873"/>
                  </a:lnTo>
                  <a:close/>
                </a:path>
                <a:path w="1183640" h="548639">
                  <a:moveTo>
                    <a:pt x="721487" y="173151"/>
                  </a:moveTo>
                  <a:lnTo>
                    <a:pt x="692632" y="173151"/>
                  </a:lnTo>
                  <a:lnTo>
                    <a:pt x="692632" y="202018"/>
                  </a:lnTo>
                  <a:lnTo>
                    <a:pt x="721487" y="202018"/>
                  </a:lnTo>
                  <a:lnTo>
                    <a:pt x="721487" y="173151"/>
                  </a:lnTo>
                  <a:close/>
                </a:path>
                <a:path w="1183640" h="548639">
                  <a:moveTo>
                    <a:pt x="750354" y="461746"/>
                  </a:moveTo>
                  <a:lnTo>
                    <a:pt x="721487" y="461746"/>
                  </a:lnTo>
                  <a:lnTo>
                    <a:pt x="721487" y="490613"/>
                  </a:lnTo>
                  <a:lnTo>
                    <a:pt x="750354" y="490613"/>
                  </a:lnTo>
                  <a:lnTo>
                    <a:pt x="750354" y="461746"/>
                  </a:lnTo>
                  <a:close/>
                </a:path>
                <a:path w="1183640" h="548639">
                  <a:moveTo>
                    <a:pt x="894638" y="404025"/>
                  </a:moveTo>
                  <a:lnTo>
                    <a:pt x="865784" y="404025"/>
                  </a:lnTo>
                  <a:lnTo>
                    <a:pt x="865784" y="432892"/>
                  </a:lnTo>
                  <a:lnTo>
                    <a:pt x="836930" y="432892"/>
                  </a:lnTo>
                  <a:lnTo>
                    <a:pt x="836930" y="404025"/>
                  </a:lnTo>
                  <a:lnTo>
                    <a:pt x="808062" y="404025"/>
                  </a:lnTo>
                  <a:lnTo>
                    <a:pt x="779208" y="404025"/>
                  </a:lnTo>
                  <a:lnTo>
                    <a:pt x="779208" y="346316"/>
                  </a:lnTo>
                  <a:lnTo>
                    <a:pt x="750354" y="346316"/>
                  </a:lnTo>
                  <a:lnTo>
                    <a:pt x="750354" y="404025"/>
                  </a:lnTo>
                  <a:lnTo>
                    <a:pt x="721487" y="404025"/>
                  </a:lnTo>
                  <a:lnTo>
                    <a:pt x="721487" y="375170"/>
                  </a:lnTo>
                  <a:lnTo>
                    <a:pt x="692632" y="375170"/>
                  </a:lnTo>
                  <a:lnTo>
                    <a:pt x="692632" y="461746"/>
                  </a:lnTo>
                  <a:lnTo>
                    <a:pt x="721487" y="461746"/>
                  </a:lnTo>
                  <a:lnTo>
                    <a:pt x="721487" y="432892"/>
                  </a:lnTo>
                  <a:lnTo>
                    <a:pt x="750354" y="432892"/>
                  </a:lnTo>
                  <a:lnTo>
                    <a:pt x="750354" y="461746"/>
                  </a:lnTo>
                  <a:lnTo>
                    <a:pt x="779208" y="461746"/>
                  </a:lnTo>
                  <a:lnTo>
                    <a:pt x="779208" y="519468"/>
                  </a:lnTo>
                  <a:lnTo>
                    <a:pt x="808062" y="519468"/>
                  </a:lnTo>
                  <a:lnTo>
                    <a:pt x="836930" y="519468"/>
                  </a:lnTo>
                  <a:lnTo>
                    <a:pt x="865784" y="519468"/>
                  </a:lnTo>
                  <a:lnTo>
                    <a:pt x="865784" y="548322"/>
                  </a:lnTo>
                  <a:lnTo>
                    <a:pt x="894638" y="548322"/>
                  </a:lnTo>
                  <a:lnTo>
                    <a:pt x="894638" y="490613"/>
                  </a:lnTo>
                  <a:lnTo>
                    <a:pt x="865784" y="490613"/>
                  </a:lnTo>
                  <a:lnTo>
                    <a:pt x="865784" y="461746"/>
                  </a:lnTo>
                  <a:lnTo>
                    <a:pt x="894638" y="461746"/>
                  </a:lnTo>
                  <a:lnTo>
                    <a:pt x="894638" y="404025"/>
                  </a:lnTo>
                  <a:close/>
                </a:path>
                <a:path w="1183640" h="548639">
                  <a:moveTo>
                    <a:pt x="894638" y="259740"/>
                  </a:moveTo>
                  <a:lnTo>
                    <a:pt x="865784" y="259740"/>
                  </a:lnTo>
                  <a:lnTo>
                    <a:pt x="865784" y="317449"/>
                  </a:lnTo>
                  <a:lnTo>
                    <a:pt x="836930" y="317449"/>
                  </a:lnTo>
                  <a:lnTo>
                    <a:pt x="836930" y="346316"/>
                  </a:lnTo>
                  <a:lnTo>
                    <a:pt x="808062" y="346316"/>
                  </a:lnTo>
                  <a:lnTo>
                    <a:pt x="808062" y="375170"/>
                  </a:lnTo>
                  <a:lnTo>
                    <a:pt x="836930" y="375170"/>
                  </a:lnTo>
                  <a:lnTo>
                    <a:pt x="836930" y="404025"/>
                  </a:lnTo>
                  <a:lnTo>
                    <a:pt x="865784" y="404025"/>
                  </a:lnTo>
                  <a:lnTo>
                    <a:pt x="865784" y="375170"/>
                  </a:lnTo>
                  <a:lnTo>
                    <a:pt x="894638" y="375170"/>
                  </a:lnTo>
                  <a:lnTo>
                    <a:pt x="894638" y="259740"/>
                  </a:lnTo>
                  <a:close/>
                </a:path>
                <a:path w="1183640" h="548639">
                  <a:moveTo>
                    <a:pt x="894638" y="86575"/>
                  </a:moveTo>
                  <a:lnTo>
                    <a:pt x="865784" y="86575"/>
                  </a:lnTo>
                  <a:lnTo>
                    <a:pt x="865784" y="0"/>
                  </a:lnTo>
                  <a:lnTo>
                    <a:pt x="836930" y="0"/>
                  </a:lnTo>
                  <a:lnTo>
                    <a:pt x="836930" y="57721"/>
                  </a:lnTo>
                  <a:lnTo>
                    <a:pt x="808062" y="57721"/>
                  </a:lnTo>
                  <a:lnTo>
                    <a:pt x="808062" y="115430"/>
                  </a:lnTo>
                  <a:lnTo>
                    <a:pt x="836930" y="115430"/>
                  </a:lnTo>
                  <a:lnTo>
                    <a:pt x="836930" y="144297"/>
                  </a:lnTo>
                  <a:lnTo>
                    <a:pt x="808062" y="144297"/>
                  </a:lnTo>
                  <a:lnTo>
                    <a:pt x="779208" y="144297"/>
                  </a:lnTo>
                  <a:lnTo>
                    <a:pt x="779208" y="173151"/>
                  </a:lnTo>
                  <a:lnTo>
                    <a:pt x="750354" y="173151"/>
                  </a:lnTo>
                  <a:lnTo>
                    <a:pt x="750354" y="259740"/>
                  </a:lnTo>
                  <a:lnTo>
                    <a:pt x="721487" y="259740"/>
                  </a:lnTo>
                  <a:lnTo>
                    <a:pt x="721487" y="317449"/>
                  </a:lnTo>
                  <a:lnTo>
                    <a:pt x="750354" y="317449"/>
                  </a:lnTo>
                  <a:lnTo>
                    <a:pt x="779208" y="317449"/>
                  </a:lnTo>
                  <a:lnTo>
                    <a:pt x="779208" y="346316"/>
                  </a:lnTo>
                  <a:lnTo>
                    <a:pt x="808062" y="346316"/>
                  </a:lnTo>
                  <a:lnTo>
                    <a:pt x="808062" y="317449"/>
                  </a:lnTo>
                  <a:lnTo>
                    <a:pt x="836930" y="317449"/>
                  </a:lnTo>
                  <a:lnTo>
                    <a:pt x="836930" y="288594"/>
                  </a:lnTo>
                  <a:lnTo>
                    <a:pt x="808062" y="288594"/>
                  </a:lnTo>
                  <a:lnTo>
                    <a:pt x="808062" y="259740"/>
                  </a:lnTo>
                  <a:lnTo>
                    <a:pt x="779208" y="259740"/>
                  </a:lnTo>
                  <a:lnTo>
                    <a:pt x="779208" y="230873"/>
                  </a:lnTo>
                  <a:lnTo>
                    <a:pt x="808062" y="230873"/>
                  </a:lnTo>
                  <a:lnTo>
                    <a:pt x="808062" y="202018"/>
                  </a:lnTo>
                  <a:lnTo>
                    <a:pt x="836930" y="202018"/>
                  </a:lnTo>
                  <a:lnTo>
                    <a:pt x="836930" y="259740"/>
                  </a:lnTo>
                  <a:lnTo>
                    <a:pt x="865784" y="259740"/>
                  </a:lnTo>
                  <a:lnTo>
                    <a:pt x="865784" y="230873"/>
                  </a:lnTo>
                  <a:lnTo>
                    <a:pt x="894638" y="230873"/>
                  </a:lnTo>
                  <a:lnTo>
                    <a:pt x="894638" y="202018"/>
                  </a:lnTo>
                  <a:lnTo>
                    <a:pt x="865784" y="202018"/>
                  </a:lnTo>
                  <a:lnTo>
                    <a:pt x="865784" y="115430"/>
                  </a:lnTo>
                  <a:lnTo>
                    <a:pt x="894638" y="115430"/>
                  </a:lnTo>
                  <a:lnTo>
                    <a:pt x="894638" y="86575"/>
                  </a:lnTo>
                  <a:close/>
                </a:path>
                <a:path w="1183640" h="548639">
                  <a:moveTo>
                    <a:pt x="923505" y="461746"/>
                  </a:moveTo>
                  <a:lnTo>
                    <a:pt x="894638" y="461746"/>
                  </a:lnTo>
                  <a:lnTo>
                    <a:pt x="894638" y="490613"/>
                  </a:lnTo>
                  <a:lnTo>
                    <a:pt x="923505" y="490613"/>
                  </a:lnTo>
                  <a:lnTo>
                    <a:pt x="923505" y="461746"/>
                  </a:lnTo>
                  <a:close/>
                </a:path>
                <a:path w="1183640" h="548639">
                  <a:moveTo>
                    <a:pt x="981227" y="461746"/>
                  </a:moveTo>
                  <a:lnTo>
                    <a:pt x="952360" y="461746"/>
                  </a:lnTo>
                  <a:lnTo>
                    <a:pt x="952360" y="519468"/>
                  </a:lnTo>
                  <a:lnTo>
                    <a:pt x="981227" y="519468"/>
                  </a:lnTo>
                  <a:lnTo>
                    <a:pt x="981227" y="461746"/>
                  </a:lnTo>
                  <a:close/>
                </a:path>
                <a:path w="1183640" h="548639">
                  <a:moveTo>
                    <a:pt x="1067803" y="404025"/>
                  </a:moveTo>
                  <a:lnTo>
                    <a:pt x="1038936" y="404025"/>
                  </a:lnTo>
                  <a:lnTo>
                    <a:pt x="1038936" y="346316"/>
                  </a:lnTo>
                  <a:lnTo>
                    <a:pt x="1010081" y="346316"/>
                  </a:lnTo>
                  <a:lnTo>
                    <a:pt x="1010081" y="404025"/>
                  </a:lnTo>
                  <a:lnTo>
                    <a:pt x="981227" y="404025"/>
                  </a:lnTo>
                  <a:lnTo>
                    <a:pt x="981227" y="432892"/>
                  </a:lnTo>
                  <a:lnTo>
                    <a:pt x="1010081" y="432892"/>
                  </a:lnTo>
                  <a:lnTo>
                    <a:pt x="1038936" y="432892"/>
                  </a:lnTo>
                  <a:lnTo>
                    <a:pt x="1038936" y="461746"/>
                  </a:lnTo>
                  <a:lnTo>
                    <a:pt x="1067803" y="461746"/>
                  </a:lnTo>
                  <a:lnTo>
                    <a:pt x="1067803" y="404025"/>
                  </a:lnTo>
                  <a:close/>
                </a:path>
                <a:path w="1183640" h="548639">
                  <a:moveTo>
                    <a:pt x="1096657" y="346316"/>
                  </a:moveTo>
                  <a:lnTo>
                    <a:pt x="1067803" y="346316"/>
                  </a:lnTo>
                  <a:lnTo>
                    <a:pt x="1067803" y="404025"/>
                  </a:lnTo>
                  <a:lnTo>
                    <a:pt x="1096657" y="404025"/>
                  </a:lnTo>
                  <a:lnTo>
                    <a:pt x="1096657" y="346316"/>
                  </a:lnTo>
                  <a:close/>
                </a:path>
                <a:path w="1183640" h="548639">
                  <a:moveTo>
                    <a:pt x="1125524" y="404025"/>
                  </a:moveTo>
                  <a:lnTo>
                    <a:pt x="1096657" y="404025"/>
                  </a:lnTo>
                  <a:lnTo>
                    <a:pt x="1096657" y="432892"/>
                  </a:lnTo>
                  <a:lnTo>
                    <a:pt x="1125524" y="432892"/>
                  </a:lnTo>
                  <a:lnTo>
                    <a:pt x="1125524" y="404025"/>
                  </a:lnTo>
                  <a:close/>
                </a:path>
                <a:path w="1183640" h="548639">
                  <a:moveTo>
                    <a:pt x="1125524" y="288594"/>
                  </a:moveTo>
                  <a:lnTo>
                    <a:pt x="1096657" y="288594"/>
                  </a:lnTo>
                  <a:lnTo>
                    <a:pt x="1096657" y="230873"/>
                  </a:lnTo>
                  <a:lnTo>
                    <a:pt x="1067803" y="230873"/>
                  </a:lnTo>
                  <a:lnTo>
                    <a:pt x="1067803" y="288594"/>
                  </a:lnTo>
                  <a:lnTo>
                    <a:pt x="1038936" y="288594"/>
                  </a:lnTo>
                  <a:lnTo>
                    <a:pt x="1038936" y="317449"/>
                  </a:lnTo>
                  <a:lnTo>
                    <a:pt x="1067803" y="317449"/>
                  </a:lnTo>
                  <a:lnTo>
                    <a:pt x="1096657" y="317449"/>
                  </a:lnTo>
                  <a:lnTo>
                    <a:pt x="1096657" y="346316"/>
                  </a:lnTo>
                  <a:lnTo>
                    <a:pt x="1125524" y="346316"/>
                  </a:lnTo>
                  <a:lnTo>
                    <a:pt x="1125524" y="288594"/>
                  </a:lnTo>
                  <a:close/>
                </a:path>
                <a:path w="1183640" h="548639">
                  <a:moveTo>
                    <a:pt x="1125524" y="173151"/>
                  </a:moveTo>
                  <a:lnTo>
                    <a:pt x="1096657" y="173151"/>
                  </a:lnTo>
                  <a:lnTo>
                    <a:pt x="1096657" y="202018"/>
                  </a:lnTo>
                  <a:lnTo>
                    <a:pt x="1125524" y="202018"/>
                  </a:lnTo>
                  <a:lnTo>
                    <a:pt x="1125524" y="173151"/>
                  </a:lnTo>
                  <a:close/>
                </a:path>
                <a:path w="1183640" h="548639">
                  <a:moveTo>
                    <a:pt x="1154379" y="346316"/>
                  </a:moveTo>
                  <a:lnTo>
                    <a:pt x="1125524" y="346316"/>
                  </a:lnTo>
                  <a:lnTo>
                    <a:pt x="1125524" y="404025"/>
                  </a:lnTo>
                  <a:lnTo>
                    <a:pt x="1154379" y="404025"/>
                  </a:lnTo>
                  <a:lnTo>
                    <a:pt x="1154379" y="346316"/>
                  </a:lnTo>
                  <a:close/>
                </a:path>
                <a:path w="1183640" h="548639">
                  <a:moveTo>
                    <a:pt x="1183233" y="144297"/>
                  </a:moveTo>
                  <a:lnTo>
                    <a:pt x="1154379" y="144297"/>
                  </a:lnTo>
                  <a:lnTo>
                    <a:pt x="1125524" y="144297"/>
                  </a:lnTo>
                  <a:lnTo>
                    <a:pt x="1125524" y="173151"/>
                  </a:lnTo>
                  <a:lnTo>
                    <a:pt x="1154379" y="173151"/>
                  </a:lnTo>
                  <a:lnTo>
                    <a:pt x="1154379" y="230873"/>
                  </a:lnTo>
                  <a:lnTo>
                    <a:pt x="1125524" y="230873"/>
                  </a:lnTo>
                  <a:lnTo>
                    <a:pt x="1125524" y="288594"/>
                  </a:lnTo>
                  <a:lnTo>
                    <a:pt x="1154379" y="288594"/>
                  </a:lnTo>
                  <a:lnTo>
                    <a:pt x="1154379" y="346316"/>
                  </a:lnTo>
                  <a:lnTo>
                    <a:pt x="1183233" y="346316"/>
                  </a:lnTo>
                  <a:lnTo>
                    <a:pt x="1183233" y="14429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69950" y="2244315"/>
              <a:ext cx="1010285" cy="635000"/>
            </a:xfrm>
            <a:custGeom>
              <a:avLst/>
              <a:gdLst/>
              <a:ahLst/>
              <a:cxnLst/>
              <a:rect l="l" t="t" r="r" b="b"/>
              <a:pathLst>
                <a:path w="1010284" h="635000">
                  <a:moveTo>
                    <a:pt x="28854" y="432892"/>
                  </a:moveTo>
                  <a:lnTo>
                    <a:pt x="0" y="432892"/>
                  </a:lnTo>
                  <a:lnTo>
                    <a:pt x="0" y="461759"/>
                  </a:lnTo>
                  <a:lnTo>
                    <a:pt x="28854" y="461759"/>
                  </a:lnTo>
                  <a:lnTo>
                    <a:pt x="28854" y="432892"/>
                  </a:lnTo>
                  <a:close/>
                </a:path>
                <a:path w="1010284" h="635000">
                  <a:moveTo>
                    <a:pt x="115430" y="375183"/>
                  </a:moveTo>
                  <a:lnTo>
                    <a:pt x="86575" y="375183"/>
                  </a:lnTo>
                  <a:lnTo>
                    <a:pt x="86575" y="404037"/>
                  </a:lnTo>
                  <a:lnTo>
                    <a:pt x="115430" y="404037"/>
                  </a:lnTo>
                  <a:lnTo>
                    <a:pt x="115430" y="375183"/>
                  </a:lnTo>
                  <a:close/>
                </a:path>
                <a:path w="1010284" h="635000">
                  <a:moveTo>
                    <a:pt x="173151" y="404037"/>
                  </a:moveTo>
                  <a:lnTo>
                    <a:pt x="144297" y="404037"/>
                  </a:lnTo>
                  <a:lnTo>
                    <a:pt x="144297" y="432892"/>
                  </a:lnTo>
                  <a:lnTo>
                    <a:pt x="173151" y="432892"/>
                  </a:lnTo>
                  <a:lnTo>
                    <a:pt x="173151" y="404037"/>
                  </a:lnTo>
                  <a:close/>
                </a:path>
                <a:path w="1010284" h="635000">
                  <a:moveTo>
                    <a:pt x="230873" y="432892"/>
                  </a:moveTo>
                  <a:lnTo>
                    <a:pt x="202006" y="432892"/>
                  </a:lnTo>
                  <a:lnTo>
                    <a:pt x="202006" y="461759"/>
                  </a:lnTo>
                  <a:lnTo>
                    <a:pt x="230873" y="461759"/>
                  </a:lnTo>
                  <a:lnTo>
                    <a:pt x="230873" y="432892"/>
                  </a:lnTo>
                  <a:close/>
                </a:path>
                <a:path w="1010284" h="635000">
                  <a:moveTo>
                    <a:pt x="375170" y="461759"/>
                  </a:moveTo>
                  <a:lnTo>
                    <a:pt x="346303" y="461759"/>
                  </a:lnTo>
                  <a:lnTo>
                    <a:pt x="317449" y="461759"/>
                  </a:lnTo>
                  <a:lnTo>
                    <a:pt x="288582" y="461759"/>
                  </a:lnTo>
                  <a:lnTo>
                    <a:pt x="288582" y="432892"/>
                  </a:lnTo>
                  <a:lnTo>
                    <a:pt x="259727" y="432892"/>
                  </a:lnTo>
                  <a:lnTo>
                    <a:pt x="259727" y="461759"/>
                  </a:lnTo>
                  <a:lnTo>
                    <a:pt x="230873" y="461759"/>
                  </a:lnTo>
                  <a:lnTo>
                    <a:pt x="230873" y="490613"/>
                  </a:lnTo>
                  <a:lnTo>
                    <a:pt x="259727" y="490613"/>
                  </a:lnTo>
                  <a:lnTo>
                    <a:pt x="288582" y="490613"/>
                  </a:lnTo>
                  <a:lnTo>
                    <a:pt x="317449" y="490613"/>
                  </a:lnTo>
                  <a:lnTo>
                    <a:pt x="317449" y="519480"/>
                  </a:lnTo>
                  <a:lnTo>
                    <a:pt x="288582" y="519480"/>
                  </a:lnTo>
                  <a:lnTo>
                    <a:pt x="259727" y="519480"/>
                  </a:lnTo>
                  <a:lnTo>
                    <a:pt x="230873" y="519480"/>
                  </a:lnTo>
                  <a:lnTo>
                    <a:pt x="202006" y="519480"/>
                  </a:lnTo>
                  <a:lnTo>
                    <a:pt x="202006" y="548335"/>
                  </a:lnTo>
                  <a:lnTo>
                    <a:pt x="173151" y="548335"/>
                  </a:lnTo>
                  <a:lnTo>
                    <a:pt x="173151" y="490613"/>
                  </a:lnTo>
                  <a:lnTo>
                    <a:pt x="202006" y="490613"/>
                  </a:lnTo>
                  <a:lnTo>
                    <a:pt x="202006" y="461759"/>
                  </a:lnTo>
                  <a:lnTo>
                    <a:pt x="173151" y="461759"/>
                  </a:lnTo>
                  <a:lnTo>
                    <a:pt x="144297" y="461759"/>
                  </a:lnTo>
                  <a:lnTo>
                    <a:pt x="144297" y="432892"/>
                  </a:lnTo>
                  <a:lnTo>
                    <a:pt x="115430" y="432892"/>
                  </a:lnTo>
                  <a:lnTo>
                    <a:pt x="86575" y="432892"/>
                  </a:lnTo>
                  <a:lnTo>
                    <a:pt x="86575" y="404037"/>
                  </a:lnTo>
                  <a:lnTo>
                    <a:pt x="57721" y="404037"/>
                  </a:lnTo>
                  <a:lnTo>
                    <a:pt x="57721" y="346316"/>
                  </a:lnTo>
                  <a:lnTo>
                    <a:pt x="28854" y="346316"/>
                  </a:lnTo>
                  <a:lnTo>
                    <a:pt x="28854" y="375183"/>
                  </a:lnTo>
                  <a:lnTo>
                    <a:pt x="0" y="375183"/>
                  </a:lnTo>
                  <a:lnTo>
                    <a:pt x="0" y="404037"/>
                  </a:lnTo>
                  <a:lnTo>
                    <a:pt x="28854" y="404037"/>
                  </a:lnTo>
                  <a:lnTo>
                    <a:pt x="28854" y="432892"/>
                  </a:lnTo>
                  <a:lnTo>
                    <a:pt x="57721" y="432892"/>
                  </a:lnTo>
                  <a:lnTo>
                    <a:pt x="57721" y="461759"/>
                  </a:lnTo>
                  <a:lnTo>
                    <a:pt x="86575" y="461759"/>
                  </a:lnTo>
                  <a:lnTo>
                    <a:pt x="115430" y="461759"/>
                  </a:lnTo>
                  <a:lnTo>
                    <a:pt x="115430" y="490613"/>
                  </a:lnTo>
                  <a:lnTo>
                    <a:pt x="144297" y="490613"/>
                  </a:lnTo>
                  <a:lnTo>
                    <a:pt x="144297" y="634911"/>
                  </a:lnTo>
                  <a:lnTo>
                    <a:pt x="173151" y="634911"/>
                  </a:lnTo>
                  <a:lnTo>
                    <a:pt x="202006" y="634911"/>
                  </a:lnTo>
                  <a:lnTo>
                    <a:pt x="202006" y="606056"/>
                  </a:lnTo>
                  <a:lnTo>
                    <a:pt x="173151" y="606056"/>
                  </a:lnTo>
                  <a:lnTo>
                    <a:pt x="173151" y="577189"/>
                  </a:lnTo>
                  <a:lnTo>
                    <a:pt x="202006" y="577189"/>
                  </a:lnTo>
                  <a:lnTo>
                    <a:pt x="202006" y="606056"/>
                  </a:lnTo>
                  <a:lnTo>
                    <a:pt x="230873" y="606056"/>
                  </a:lnTo>
                  <a:lnTo>
                    <a:pt x="259727" y="606056"/>
                  </a:lnTo>
                  <a:lnTo>
                    <a:pt x="288582" y="606056"/>
                  </a:lnTo>
                  <a:lnTo>
                    <a:pt x="288582" y="577189"/>
                  </a:lnTo>
                  <a:lnTo>
                    <a:pt x="259727" y="577189"/>
                  </a:lnTo>
                  <a:lnTo>
                    <a:pt x="230873" y="577189"/>
                  </a:lnTo>
                  <a:lnTo>
                    <a:pt x="230873" y="548335"/>
                  </a:lnTo>
                  <a:lnTo>
                    <a:pt x="259727" y="548335"/>
                  </a:lnTo>
                  <a:lnTo>
                    <a:pt x="288582" y="548335"/>
                  </a:lnTo>
                  <a:lnTo>
                    <a:pt x="288582" y="577189"/>
                  </a:lnTo>
                  <a:lnTo>
                    <a:pt x="317449" y="577189"/>
                  </a:lnTo>
                  <a:lnTo>
                    <a:pt x="346303" y="577189"/>
                  </a:lnTo>
                  <a:lnTo>
                    <a:pt x="346303" y="548335"/>
                  </a:lnTo>
                  <a:lnTo>
                    <a:pt x="375170" y="548335"/>
                  </a:lnTo>
                  <a:lnTo>
                    <a:pt x="375170" y="519480"/>
                  </a:lnTo>
                  <a:lnTo>
                    <a:pt x="346303" y="519480"/>
                  </a:lnTo>
                  <a:lnTo>
                    <a:pt x="346303" y="490613"/>
                  </a:lnTo>
                  <a:lnTo>
                    <a:pt x="375170" y="490613"/>
                  </a:lnTo>
                  <a:lnTo>
                    <a:pt x="375170" y="461759"/>
                  </a:lnTo>
                  <a:close/>
                </a:path>
                <a:path w="1010284" h="635000">
                  <a:moveTo>
                    <a:pt x="490601" y="404037"/>
                  </a:moveTo>
                  <a:lnTo>
                    <a:pt x="461746" y="404037"/>
                  </a:lnTo>
                  <a:lnTo>
                    <a:pt x="461746" y="432892"/>
                  </a:lnTo>
                  <a:lnTo>
                    <a:pt x="490601" y="432892"/>
                  </a:lnTo>
                  <a:lnTo>
                    <a:pt x="490601" y="404037"/>
                  </a:lnTo>
                  <a:close/>
                </a:path>
                <a:path w="1010284" h="635000">
                  <a:moveTo>
                    <a:pt x="606044" y="174167"/>
                  </a:moveTo>
                  <a:lnTo>
                    <a:pt x="577176" y="174167"/>
                  </a:lnTo>
                  <a:lnTo>
                    <a:pt x="577176" y="144957"/>
                  </a:lnTo>
                  <a:lnTo>
                    <a:pt x="548322" y="144957"/>
                  </a:lnTo>
                  <a:lnTo>
                    <a:pt x="548322" y="115747"/>
                  </a:lnTo>
                  <a:lnTo>
                    <a:pt x="519468" y="115747"/>
                  </a:lnTo>
                  <a:lnTo>
                    <a:pt x="490601" y="115747"/>
                  </a:lnTo>
                  <a:lnTo>
                    <a:pt x="490601" y="174167"/>
                  </a:lnTo>
                  <a:lnTo>
                    <a:pt x="461746" y="174167"/>
                  </a:lnTo>
                  <a:lnTo>
                    <a:pt x="432892" y="174167"/>
                  </a:lnTo>
                  <a:lnTo>
                    <a:pt x="432892" y="202107"/>
                  </a:lnTo>
                  <a:lnTo>
                    <a:pt x="461746" y="202107"/>
                  </a:lnTo>
                  <a:lnTo>
                    <a:pt x="490601" y="202107"/>
                  </a:lnTo>
                  <a:lnTo>
                    <a:pt x="490601" y="231317"/>
                  </a:lnTo>
                  <a:lnTo>
                    <a:pt x="519468" y="231317"/>
                  </a:lnTo>
                  <a:lnTo>
                    <a:pt x="519468" y="260527"/>
                  </a:lnTo>
                  <a:lnTo>
                    <a:pt x="490601" y="260527"/>
                  </a:lnTo>
                  <a:lnTo>
                    <a:pt x="490601" y="289737"/>
                  </a:lnTo>
                  <a:lnTo>
                    <a:pt x="461746" y="289737"/>
                  </a:lnTo>
                  <a:lnTo>
                    <a:pt x="461746" y="260527"/>
                  </a:lnTo>
                  <a:lnTo>
                    <a:pt x="490601" y="260527"/>
                  </a:lnTo>
                  <a:lnTo>
                    <a:pt x="490601" y="231317"/>
                  </a:lnTo>
                  <a:lnTo>
                    <a:pt x="461746" y="231317"/>
                  </a:lnTo>
                  <a:lnTo>
                    <a:pt x="432892" y="231317"/>
                  </a:lnTo>
                  <a:lnTo>
                    <a:pt x="404025" y="231317"/>
                  </a:lnTo>
                  <a:lnTo>
                    <a:pt x="404025" y="174167"/>
                  </a:lnTo>
                  <a:lnTo>
                    <a:pt x="375170" y="174167"/>
                  </a:lnTo>
                  <a:lnTo>
                    <a:pt x="346303" y="174167"/>
                  </a:lnTo>
                  <a:lnTo>
                    <a:pt x="346303" y="144957"/>
                  </a:lnTo>
                  <a:lnTo>
                    <a:pt x="317449" y="144957"/>
                  </a:lnTo>
                  <a:lnTo>
                    <a:pt x="317449" y="174167"/>
                  </a:lnTo>
                  <a:lnTo>
                    <a:pt x="288582" y="174167"/>
                  </a:lnTo>
                  <a:lnTo>
                    <a:pt x="288582" y="202107"/>
                  </a:lnTo>
                  <a:lnTo>
                    <a:pt x="317449" y="202107"/>
                  </a:lnTo>
                  <a:lnTo>
                    <a:pt x="346303" y="202107"/>
                  </a:lnTo>
                  <a:lnTo>
                    <a:pt x="346303" y="260527"/>
                  </a:lnTo>
                  <a:lnTo>
                    <a:pt x="375170" y="260527"/>
                  </a:lnTo>
                  <a:lnTo>
                    <a:pt x="404025" y="260527"/>
                  </a:lnTo>
                  <a:lnTo>
                    <a:pt x="432892" y="260527"/>
                  </a:lnTo>
                  <a:lnTo>
                    <a:pt x="432892" y="289737"/>
                  </a:lnTo>
                  <a:lnTo>
                    <a:pt x="404025" y="289737"/>
                  </a:lnTo>
                  <a:lnTo>
                    <a:pt x="375170" y="289737"/>
                  </a:lnTo>
                  <a:lnTo>
                    <a:pt x="346303" y="289737"/>
                  </a:lnTo>
                  <a:lnTo>
                    <a:pt x="346303" y="346887"/>
                  </a:lnTo>
                  <a:lnTo>
                    <a:pt x="317449" y="346887"/>
                  </a:lnTo>
                  <a:lnTo>
                    <a:pt x="317449" y="317677"/>
                  </a:lnTo>
                  <a:lnTo>
                    <a:pt x="288582" y="317677"/>
                  </a:lnTo>
                  <a:lnTo>
                    <a:pt x="288582" y="289737"/>
                  </a:lnTo>
                  <a:lnTo>
                    <a:pt x="259727" y="289737"/>
                  </a:lnTo>
                  <a:lnTo>
                    <a:pt x="259727" y="317677"/>
                  </a:lnTo>
                  <a:lnTo>
                    <a:pt x="230873" y="317677"/>
                  </a:lnTo>
                  <a:lnTo>
                    <a:pt x="230873" y="346887"/>
                  </a:lnTo>
                  <a:lnTo>
                    <a:pt x="202006" y="346887"/>
                  </a:lnTo>
                  <a:lnTo>
                    <a:pt x="202006" y="317677"/>
                  </a:lnTo>
                  <a:lnTo>
                    <a:pt x="173151" y="317677"/>
                  </a:lnTo>
                  <a:lnTo>
                    <a:pt x="173151" y="346887"/>
                  </a:lnTo>
                  <a:lnTo>
                    <a:pt x="144297" y="346887"/>
                  </a:lnTo>
                  <a:lnTo>
                    <a:pt x="144297" y="376097"/>
                  </a:lnTo>
                  <a:lnTo>
                    <a:pt x="173151" y="376097"/>
                  </a:lnTo>
                  <a:lnTo>
                    <a:pt x="202006" y="376097"/>
                  </a:lnTo>
                  <a:lnTo>
                    <a:pt x="230873" y="376097"/>
                  </a:lnTo>
                  <a:lnTo>
                    <a:pt x="259727" y="376097"/>
                  </a:lnTo>
                  <a:lnTo>
                    <a:pt x="259727" y="404037"/>
                  </a:lnTo>
                  <a:lnTo>
                    <a:pt x="288582" y="404037"/>
                  </a:lnTo>
                  <a:lnTo>
                    <a:pt x="317449" y="404037"/>
                  </a:lnTo>
                  <a:lnTo>
                    <a:pt x="346303" y="404037"/>
                  </a:lnTo>
                  <a:lnTo>
                    <a:pt x="375170" y="404037"/>
                  </a:lnTo>
                  <a:lnTo>
                    <a:pt x="375170" y="346887"/>
                  </a:lnTo>
                  <a:lnTo>
                    <a:pt x="404025" y="346887"/>
                  </a:lnTo>
                  <a:lnTo>
                    <a:pt x="404025" y="317677"/>
                  </a:lnTo>
                  <a:lnTo>
                    <a:pt x="432892" y="317677"/>
                  </a:lnTo>
                  <a:lnTo>
                    <a:pt x="432892" y="376097"/>
                  </a:lnTo>
                  <a:lnTo>
                    <a:pt x="404025" y="376097"/>
                  </a:lnTo>
                  <a:lnTo>
                    <a:pt x="404025" y="404037"/>
                  </a:lnTo>
                  <a:lnTo>
                    <a:pt x="432892" y="404037"/>
                  </a:lnTo>
                  <a:lnTo>
                    <a:pt x="461746" y="404037"/>
                  </a:lnTo>
                  <a:lnTo>
                    <a:pt x="461746" y="317677"/>
                  </a:lnTo>
                  <a:lnTo>
                    <a:pt x="490601" y="317677"/>
                  </a:lnTo>
                  <a:lnTo>
                    <a:pt x="519468" y="317677"/>
                  </a:lnTo>
                  <a:lnTo>
                    <a:pt x="548322" y="317677"/>
                  </a:lnTo>
                  <a:lnTo>
                    <a:pt x="548322" y="289737"/>
                  </a:lnTo>
                  <a:lnTo>
                    <a:pt x="577176" y="289737"/>
                  </a:lnTo>
                  <a:lnTo>
                    <a:pt x="577176" y="231317"/>
                  </a:lnTo>
                  <a:lnTo>
                    <a:pt x="548322" y="231317"/>
                  </a:lnTo>
                  <a:lnTo>
                    <a:pt x="548322" y="202107"/>
                  </a:lnTo>
                  <a:lnTo>
                    <a:pt x="519468" y="202107"/>
                  </a:lnTo>
                  <a:lnTo>
                    <a:pt x="519468" y="174167"/>
                  </a:lnTo>
                  <a:lnTo>
                    <a:pt x="548322" y="174167"/>
                  </a:lnTo>
                  <a:lnTo>
                    <a:pt x="548322" y="202107"/>
                  </a:lnTo>
                  <a:lnTo>
                    <a:pt x="577176" y="202107"/>
                  </a:lnTo>
                  <a:lnTo>
                    <a:pt x="606044" y="202107"/>
                  </a:lnTo>
                  <a:lnTo>
                    <a:pt x="606044" y="174167"/>
                  </a:lnTo>
                  <a:close/>
                </a:path>
                <a:path w="1010284" h="635000">
                  <a:moveTo>
                    <a:pt x="721474" y="432892"/>
                  </a:moveTo>
                  <a:lnTo>
                    <a:pt x="692619" y="432892"/>
                  </a:lnTo>
                  <a:lnTo>
                    <a:pt x="663765" y="432892"/>
                  </a:lnTo>
                  <a:lnTo>
                    <a:pt x="663765" y="490613"/>
                  </a:lnTo>
                  <a:lnTo>
                    <a:pt x="692619" y="490613"/>
                  </a:lnTo>
                  <a:lnTo>
                    <a:pt x="721474" y="490613"/>
                  </a:lnTo>
                  <a:lnTo>
                    <a:pt x="721474" y="432892"/>
                  </a:lnTo>
                  <a:close/>
                </a:path>
                <a:path w="1010284" h="635000">
                  <a:moveTo>
                    <a:pt x="808050" y="519480"/>
                  </a:moveTo>
                  <a:lnTo>
                    <a:pt x="779195" y="519480"/>
                  </a:lnTo>
                  <a:lnTo>
                    <a:pt x="779195" y="461759"/>
                  </a:lnTo>
                  <a:lnTo>
                    <a:pt x="750341" y="461759"/>
                  </a:lnTo>
                  <a:lnTo>
                    <a:pt x="750341" y="548335"/>
                  </a:lnTo>
                  <a:lnTo>
                    <a:pt x="779195" y="548335"/>
                  </a:lnTo>
                  <a:lnTo>
                    <a:pt x="779195" y="577189"/>
                  </a:lnTo>
                  <a:lnTo>
                    <a:pt x="808050" y="577189"/>
                  </a:lnTo>
                  <a:lnTo>
                    <a:pt x="808050" y="519480"/>
                  </a:lnTo>
                  <a:close/>
                </a:path>
                <a:path w="1010284" h="635000">
                  <a:moveTo>
                    <a:pt x="981214" y="404037"/>
                  </a:moveTo>
                  <a:lnTo>
                    <a:pt x="952347" y="404037"/>
                  </a:lnTo>
                  <a:lnTo>
                    <a:pt x="952347" y="346316"/>
                  </a:lnTo>
                  <a:lnTo>
                    <a:pt x="923493" y="346316"/>
                  </a:lnTo>
                  <a:lnTo>
                    <a:pt x="923493" y="404037"/>
                  </a:lnTo>
                  <a:lnTo>
                    <a:pt x="894638" y="404037"/>
                  </a:lnTo>
                  <a:lnTo>
                    <a:pt x="894638" y="432892"/>
                  </a:lnTo>
                  <a:lnTo>
                    <a:pt x="923493" y="432892"/>
                  </a:lnTo>
                  <a:lnTo>
                    <a:pt x="952347" y="432892"/>
                  </a:lnTo>
                  <a:lnTo>
                    <a:pt x="981214" y="432892"/>
                  </a:lnTo>
                  <a:lnTo>
                    <a:pt x="981214" y="404037"/>
                  </a:lnTo>
                  <a:close/>
                </a:path>
                <a:path w="1010284" h="635000">
                  <a:moveTo>
                    <a:pt x="981214" y="57721"/>
                  </a:moveTo>
                  <a:lnTo>
                    <a:pt x="952347" y="57721"/>
                  </a:lnTo>
                  <a:lnTo>
                    <a:pt x="952347" y="0"/>
                  </a:lnTo>
                  <a:lnTo>
                    <a:pt x="923493" y="0"/>
                  </a:lnTo>
                  <a:lnTo>
                    <a:pt x="923493" y="57721"/>
                  </a:lnTo>
                  <a:lnTo>
                    <a:pt x="894638" y="57721"/>
                  </a:lnTo>
                  <a:lnTo>
                    <a:pt x="865771" y="57721"/>
                  </a:lnTo>
                  <a:lnTo>
                    <a:pt x="865771" y="86588"/>
                  </a:lnTo>
                  <a:lnTo>
                    <a:pt x="894638" y="86588"/>
                  </a:lnTo>
                  <a:lnTo>
                    <a:pt x="894638" y="115443"/>
                  </a:lnTo>
                  <a:lnTo>
                    <a:pt x="865771" y="115443"/>
                  </a:lnTo>
                  <a:lnTo>
                    <a:pt x="865771" y="86588"/>
                  </a:lnTo>
                  <a:lnTo>
                    <a:pt x="836917" y="86588"/>
                  </a:lnTo>
                  <a:lnTo>
                    <a:pt x="836917" y="115443"/>
                  </a:lnTo>
                  <a:lnTo>
                    <a:pt x="808050" y="115443"/>
                  </a:lnTo>
                  <a:lnTo>
                    <a:pt x="808050" y="144310"/>
                  </a:lnTo>
                  <a:lnTo>
                    <a:pt x="836917" y="144310"/>
                  </a:lnTo>
                  <a:lnTo>
                    <a:pt x="836917" y="173164"/>
                  </a:lnTo>
                  <a:lnTo>
                    <a:pt x="865771" y="173164"/>
                  </a:lnTo>
                  <a:lnTo>
                    <a:pt x="865771" y="230886"/>
                  </a:lnTo>
                  <a:lnTo>
                    <a:pt x="836917" y="230886"/>
                  </a:lnTo>
                  <a:lnTo>
                    <a:pt x="836917" y="259740"/>
                  </a:lnTo>
                  <a:lnTo>
                    <a:pt x="808050" y="259740"/>
                  </a:lnTo>
                  <a:lnTo>
                    <a:pt x="808050" y="288594"/>
                  </a:lnTo>
                  <a:lnTo>
                    <a:pt x="836917" y="288594"/>
                  </a:lnTo>
                  <a:lnTo>
                    <a:pt x="836917" y="346316"/>
                  </a:lnTo>
                  <a:lnTo>
                    <a:pt x="808050" y="346316"/>
                  </a:lnTo>
                  <a:lnTo>
                    <a:pt x="808050" y="375183"/>
                  </a:lnTo>
                  <a:lnTo>
                    <a:pt x="836917" y="375183"/>
                  </a:lnTo>
                  <a:lnTo>
                    <a:pt x="865771" y="375183"/>
                  </a:lnTo>
                  <a:lnTo>
                    <a:pt x="865771" y="288594"/>
                  </a:lnTo>
                  <a:lnTo>
                    <a:pt x="894638" y="288594"/>
                  </a:lnTo>
                  <a:lnTo>
                    <a:pt x="894638" y="230886"/>
                  </a:lnTo>
                  <a:lnTo>
                    <a:pt x="923493" y="230886"/>
                  </a:lnTo>
                  <a:lnTo>
                    <a:pt x="923493" y="173164"/>
                  </a:lnTo>
                  <a:lnTo>
                    <a:pt x="894638" y="173164"/>
                  </a:lnTo>
                  <a:lnTo>
                    <a:pt x="894638" y="144310"/>
                  </a:lnTo>
                  <a:lnTo>
                    <a:pt x="923493" y="144310"/>
                  </a:lnTo>
                  <a:lnTo>
                    <a:pt x="923493" y="173164"/>
                  </a:lnTo>
                  <a:lnTo>
                    <a:pt x="952347" y="173164"/>
                  </a:lnTo>
                  <a:lnTo>
                    <a:pt x="952347" y="86588"/>
                  </a:lnTo>
                  <a:lnTo>
                    <a:pt x="981214" y="86588"/>
                  </a:lnTo>
                  <a:lnTo>
                    <a:pt x="981214" y="57721"/>
                  </a:lnTo>
                  <a:close/>
                </a:path>
                <a:path w="1010284" h="635000">
                  <a:moveTo>
                    <a:pt x="1010069" y="346316"/>
                  </a:moveTo>
                  <a:lnTo>
                    <a:pt x="981214" y="346316"/>
                  </a:lnTo>
                  <a:lnTo>
                    <a:pt x="981214" y="375183"/>
                  </a:lnTo>
                  <a:lnTo>
                    <a:pt x="1010069" y="375183"/>
                  </a:lnTo>
                  <a:lnTo>
                    <a:pt x="1010069" y="34631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83361" y="2532910"/>
              <a:ext cx="1183640" cy="462280"/>
            </a:xfrm>
            <a:custGeom>
              <a:avLst/>
              <a:gdLst/>
              <a:ahLst/>
              <a:cxnLst/>
              <a:rect l="l" t="t" r="r" b="b"/>
              <a:pathLst>
                <a:path w="1183640" h="462280">
                  <a:moveTo>
                    <a:pt x="86588" y="202018"/>
                  </a:moveTo>
                  <a:lnTo>
                    <a:pt x="57721" y="202018"/>
                  </a:lnTo>
                  <a:lnTo>
                    <a:pt x="28867" y="202018"/>
                  </a:lnTo>
                  <a:lnTo>
                    <a:pt x="0" y="202018"/>
                  </a:lnTo>
                  <a:lnTo>
                    <a:pt x="0" y="230886"/>
                  </a:lnTo>
                  <a:lnTo>
                    <a:pt x="28867" y="230886"/>
                  </a:lnTo>
                  <a:lnTo>
                    <a:pt x="57721" y="230886"/>
                  </a:lnTo>
                  <a:lnTo>
                    <a:pt x="86588" y="230886"/>
                  </a:lnTo>
                  <a:lnTo>
                    <a:pt x="86588" y="202018"/>
                  </a:lnTo>
                  <a:close/>
                </a:path>
                <a:path w="1183640" h="462280">
                  <a:moveTo>
                    <a:pt x="144310" y="173164"/>
                  </a:moveTo>
                  <a:lnTo>
                    <a:pt x="115443" y="173164"/>
                  </a:lnTo>
                  <a:lnTo>
                    <a:pt x="115443" y="202018"/>
                  </a:lnTo>
                  <a:lnTo>
                    <a:pt x="144310" y="202018"/>
                  </a:lnTo>
                  <a:lnTo>
                    <a:pt x="144310" y="173164"/>
                  </a:lnTo>
                  <a:close/>
                </a:path>
                <a:path w="1183640" h="462280">
                  <a:moveTo>
                    <a:pt x="202018" y="202018"/>
                  </a:moveTo>
                  <a:lnTo>
                    <a:pt x="173164" y="202018"/>
                  </a:lnTo>
                  <a:lnTo>
                    <a:pt x="144310" y="202018"/>
                  </a:lnTo>
                  <a:lnTo>
                    <a:pt x="144310" y="230886"/>
                  </a:lnTo>
                  <a:lnTo>
                    <a:pt x="173164" y="230886"/>
                  </a:lnTo>
                  <a:lnTo>
                    <a:pt x="202018" y="230886"/>
                  </a:lnTo>
                  <a:lnTo>
                    <a:pt x="202018" y="202018"/>
                  </a:lnTo>
                  <a:close/>
                </a:path>
                <a:path w="1183640" h="462280">
                  <a:moveTo>
                    <a:pt x="317461" y="432892"/>
                  </a:moveTo>
                  <a:lnTo>
                    <a:pt x="288594" y="432892"/>
                  </a:lnTo>
                  <a:lnTo>
                    <a:pt x="288594" y="404037"/>
                  </a:lnTo>
                  <a:lnTo>
                    <a:pt x="259740" y="404037"/>
                  </a:lnTo>
                  <a:lnTo>
                    <a:pt x="259740" y="461759"/>
                  </a:lnTo>
                  <a:lnTo>
                    <a:pt x="288594" y="461759"/>
                  </a:lnTo>
                  <a:lnTo>
                    <a:pt x="317461" y="461759"/>
                  </a:lnTo>
                  <a:lnTo>
                    <a:pt x="317461" y="432892"/>
                  </a:lnTo>
                  <a:close/>
                </a:path>
                <a:path w="1183640" h="462280">
                  <a:moveTo>
                    <a:pt x="317461" y="346316"/>
                  </a:moveTo>
                  <a:lnTo>
                    <a:pt x="288594" y="346316"/>
                  </a:lnTo>
                  <a:lnTo>
                    <a:pt x="288594" y="404037"/>
                  </a:lnTo>
                  <a:lnTo>
                    <a:pt x="317461" y="404037"/>
                  </a:lnTo>
                  <a:lnTo>
                    <a:pt x="317461" y="346316"/>
                  </a:lnTo>
                  <a:close/>
                </a:path>
                <a:path w="1183640" h="462280">
                  <a:moveTo>
                    <a:pt x="375170" y="346316"/>
                  </a:moveTo>
                  <a:lnTo>
                    <a:pt x="346316" y="346316"/>
                  </a:lnTo>
                  <a:lnTo>
                    <a:pt x="346316" y="404037"/>
                  </a:lnTo>
                  <a:lnTo>
                    <a:pt x="375170" y="404037"/>
                  </a:lnTo>
                  <a:lnTo>
                    <a:pt x="375170" y="346316"/>
                  </a:lnTo>
                  <a:close/>
                </a:path>
                <a:path w="1183640" h="462280">
                  <a:moveTo>
                    <a:pt x="432892" y="317461"/>
                  </a:moveTo>
                  <a:lnTo>
                    <a:pt x="404037" y="317461"/>
                  </a:lnTo>
                  <a:lnTo>
                    <a:pt x="375170" y="317461"/>
                  </a:lnTo>
                  <a:lnTo>
                    <a:pt x="375170" y="346316"/>
                  </a:lnTo>
                  <a:lnTo>
                    <a:pt x="404037" y="346316"/>
                  </a:lnTo>
                  <a:lnTo>
                    <a:pt x="432892" y="346316"/>
                  </a:lnTo>
                  <a:lnTo>
                    <a:pt x="432892" y="317461"/>
                  </a:lnTo>
                  <a:close/>
                </a:path>
                <a:path w="1183640" h="462280">
                  <a:moveTo>
                    <a:pt x="519480" y="404037"/>
                  </a:moveTo>
                  <a:lnTo>
                    <a:pt x="490613" y="404037"/>
                  </a:lnTo>
                  <a:lnTo>
                    <a:pt x="461759" y="404037"/>
                  </a:lnTo>
                  <a:lnTo>
                    <a:pt x="461759" y="375170"/>
                  </a:lnTo>
                  <a:lnTo>
                    <a:pt x="432892" y="375170"/>
                  </a:lnTo>
                  <a:lnTo>
                    <a:pt x="404037" y="375170"/>
                  </a:lnTo>
                  <a:lnTo>
                    <a:pt x="404037" y="404037"/>
                  </a:lnTo>
                  <a:lnTo>
                    <a:pt x="432892" y="404037"/>
                  </a:lnTo>
                  <a:lnTo>
                    <a:pt x="432892" y="432892"/>
                  </a:lnTo>
                  <a:lnTo>
                    <a:pt x="404037" y="432892"/>
                  </a:lnTo>
                  <a:lnTo>
                    <a:pt x="404037" y="404037"/>
                  </a:lnTo>
                  <a:lnTo>
                    <a:pt x="375170" y="404037"/>
                  </a:lnTo>
                  <a:lnTo>
                    <a:pt x="375170" y="461759"/>
                  </a:lnTo>
                  <a:lnTo>
                    <a:pt x="404037" y="461759"/>
                  </a:lnTo>
                  <a:lnTo>
                    <a:pt x="432892" y="461759"/>
                  </a:lnTo>
                  <a:lnTo>
                    <a:pt x="461759" y="461759"/>
                  </a:lnTo>
                  <a:lnTo>
                    <a:pt x="461759" y="432892"/>
                  </a:lnTo>
                  <a:lnTo>
                    <a:pt x="490613" y="432892"/>
                  </a:lnTo>
                  <a:lnTo>
                    <a:pt x="490613" y="461759"/>
                  </a:lnTo>
                  <a:lnTo>
                    <a:pt x="519480" y="461759"/>
                  </a:lnTo>
                  <a:lnTo>
                    <a:pt x="519480" y="404037"/>
                  </a:lnTo>
                  <a:close/>
                </a:path>
                <a:path w="1183640" h="462280">
                  <a:moveTo>
                    <a:pt x="548335" y="202018"/>
                  </a:moveTo>
                  <a:lnTo>
                    <a:pt x="519480" y="202018"/>
                  </a:lnTo>
                  <a:lnTo>
                    <a:pt x="519480" y="173164"/>
                  </a:lnTo>
                  <a:lnTo>
                    <a:pt x="490613" y="173164"/>
                  </a:lnTo>
                  <a:lnTo>
                    <a:pt x="490613" y="202018"/>
                  </a:lnTo>
                  <a:lnTo>
                    <a:pt x="461759" y="202018"/>
                  </a:lnTo>
                  <a:lnTo>
                    <a:pt x="461759" y="230886"/>
                  </a:lnTo>
                  <a:lnTo>
                    <a:pt x="490613" y="230886"/>
                  </a:lnTo>
                  <a:lnTo>
                    <a:pt x="519480" y="230886"/>
                  </a:lnTo>
                  <a:lnTo>
                    <a:pt x="519480" y="259740"/>
                  </a:lnTo>
                  <a:lnTo>
                    <a:pt x="548335" y="259740"/>
                  </a:lnTo>
                  <a:lnTo>
                    <a:pt x="548335" y="202018"/>
                  </a:lnTo>
                  <a:close/>
                </a:path>
                <a:path w="1183640" h="462280">
                  <a:moveTo>
                    <a:pt x="577189" y="432892"/>
                  </a:moveTo>
                  <a:lnTo>
                    <a:pt x="548335" y="432892"/>
                  </a:lnTo>
                  <a:lnTo>
                    <a:pt x="548335" y="461759"/>
                  </a:lnTo>
                  <a:lnTo>
                    <a:pt x="577189" y="461759"/>
                  </a:lnTo>
                  <a:lnTo>
                    <a:pt x="577189" y="432892"/>
                  </a:lnTo>
                  <a:close/>
                </a:path>
                <a:path w="1183640" h="462280">
                  <a:moveTo>
                    <a:pt x="577189" y="317461"/>
                  </a:moveTo>
                  <a:lnTo>
                    <a:pt x="548335" y="317461"/>
                  </a:lnTo>
                  <a:lnTo>
                    <a:pt x="519480" y="317461"/>
                  </a:lnTo>
                  <a:lnTo>
                    <a:pt x="490613" y="317461"/>
                  </a:lnTo>
                  <a:lnTo>
                    <a:pt x="490613" y="259740"/>
                  </a:lnTo>
                  <a:lnTo>
                    <a:pt x="461759" y="259740"/>
                  </a:lnTo>
                  <a:lnTo>
                    <a:pt x="461759" y="288594"/>
                  </a:lnTo>
                  <a:lnTo>
                    <a:pt x="432892" y="288594"/>
                  </a:lnTo>
                  <a:lnTo>
                    <a:pt x="432892" y="317461"/>
                  </a:lnTo>
                  <a:lnTo>
                    <a:pt x="461759" y="317461"/>
                  </a:lnTo>
                  <a:lnTo>
                    <a:pt x="461759" y="346316"/>
                  </a:lnTo>
                  <a:lnTo>
                    <a:pt x="490613" y="346316"/>
                  </a:lnTo>
                  <a:lnTo>
                    <a:pt x="490613" y="375170"/>
                  </a:lnTo>
                  <a:lnTo>
                    <a:pt x="519480" y="375170"/>
                  </a:lnTo>
                  <a:lnTo>
                    <a:pt x="519480" y="404037"/>
                  </a:lnTo>
                  <a:lnTo>
                    <a:pt x="548335" y="404037"/>
                  </a:lnTo>
                  <a:lnTo>
                    <a:pt x="548335" y="375170"/>
                  </a:lnTo>
                  <a:lnTo>
                    <a:pt x="577189" y="375170"/>
                  </a:lnTo>
                  <a:lnTo>
                    <a:pt x="577189" y="317461"/>
                  </a:lnTo>
                  <a:close/>
                </a:path>
                <a:path w="1183640" h="462280">
                  <a:moveTo>
                    <a:pt x="634911" y="404037"/>
                  </a:moveTo>
                  <a:lnTo>
                    <a:pt x="606056" y="404037"/>
                  </a:lnTo>
                  <a:lnTo>
                    <a:pt x="606056" y="375170"/>
                  </a:lnTo>
                  <a:lnTo>
                    <a:pt x="577189" y="375170"/>
                  </a:lnTo>
                  <a:lnTo>
                    <a:pt x="577189" y="432892"/>
                  </a:lnTo>
                  <a:lnTo>
                    <a:pt x="606056" y="432892"/>
                  </a:lnTo>
                  <a:lnTo>
                    <a:pt x="634911" y="432892"/>
                  </a:lnTo>
                  <a:lnTo>
                    <a:pt x="634911" y="404037"/>
                  </a:lnTo>
                  <a:close/>
                </a:path>
                <a:path w="1183640" h="462280">
                  <a:moveTo>
                    <a:pt x="663765" y="346316"/>
                  </a:moveTo>
                  <a:lnTo>
                    <a:pt x="634911" y="346316"/>
                  </a:lnTo>
                  <a:lnTo>
                    <a:pt x="634911" y="288594"/>
                  </a:lnTo>
                  <a:lnTo>
                    <a:pt x="606056" y="288594"/>
                  </a:lnTo>
                  <a:lnTo>
                    <a:pt x="606056" y="259740"/>
                  </a:lnTo>
                  <a:lnTo>
                    <a:pt x="634911" y="259740"/>
                  </a:lnTo>
                  <a:lnTo>
                    <a:pt x="634911" y="230886"/>
                  </a:lnTo>
                  <a:lnTo>
                    <a:pt x="606056" y="230886"/>
                  </a:lnTo>
                  <a:lnTo>
                    <a:pt x="577189" y="230886"/>
                  </a:lnTo>
                  <a:lnTo>
                    <a:pt x="577189" y="317461"/>
                  </a:lnTo>
                  <a:lnTo>
                    <a:pt x="606056" y="317461"/>
                  </a:lnTo>
                  <a:lnTo>
                    <a:pt x="606056" y="375170"/>
                  </a:lnTo>
                  <a:lnTo>
                    <a:pt x="634911" y="375170"/>
                  </a:lnTo>
                  <a:lnTo>
                    <a:pt x="634911" y="404037"/>
                  </a:lnTo>
                  <a:lnTo>
                    <a:pt x="663765" y="404037"/>
                  </a:lnTo>
                  <a:lnTo>
                    <a:pt x="663765" y="346316"/>
                  </a:lnTo>
                  <a:close/>
                </a:path>
                <a:path w="1183640" h="462280">
                  <a:moveTo>
                    <a:pt x="663765" y="259740"/>
                  </a:moveTo>
                  <a:lnTo>
                    <a:pt x="634911" y="259740"/>
                  </a:lnTo>
                  <a:lnTo>
                    <a:pt x="634911" y="288594"/>
                  </a:lnTo>
                  <a:lnTo>
                    <a:pt x="663765" y="288594"/>
                  </a:lnTo>
                  <a:lnTo>
                    <a:pt x="663765" y="259740"/>
                  </a:lnTo>
                  <a:close/>
                </a:path>
                <a:path w="1183640" h="462280">
                  <a:moveTo>
                    <a:pt x="692632" y="317461"/>
                  </a:moveTo>
                  <a:lnTo>
                    <a:pt x="663765" y="317461"/>
                  </a:lnTo>
                  <a:lnTo>
                    <a:pt x="663765" y="346316"/>
                  </a:lnTo>
                  <a:lnTo>
                    <a:pt x="692632" y="346316"/>
                  </a:lnTo>
                  <a:lnTo>
                    <a:pt x="692632" y="317461"/>
                  </a:lnTo>
                  <a:close/>
                </a:path>
                <a:path w="1183640" h="462280">
                  <a:moveTo>
                    <a:pt x="808062" y="432892"/>
                  </a:moveTo>
                  <a:lnTo>
                    <a:pt x="779208" y="432892"/>
                  </a:lnTo>
                  <a:lnTo>
                    <a:pt x="779208" y="404037"/>
                  </a:lnTo>
                  <a:lnTo>
                    <a:pt x="750354" y="404037"/>
                  </a:lnTo>
                  <a:lnTo>
                    <a:pt x="750354" y="432892"/>
                  </a:lnTo>
                  <a:lnTo>
                    <a:pt x="721487" y="432892"/>
                  </a:lnTo>
                  <a:lnTo>
                    <a:pt x="721487" y="404037"/>
                  </a:lnTo>
                  <a:lnTo>
                    <a:pt x="692632" y="404037"/>
                  </a:lnTo>
                  <a:lnTo>
                    <a:pt x="663765" y="404037"/>
                  </a:lnTo>
                  <a:lnTo>
                    <a:pt x="663765" y="461759"/>
                  </a:lnTo>
                  <a:lnTo>
                    <a:pt x="692632" y="461759"/>
                  </a:lnTo>
                  <a:lnTo>
                    <a:pt x="721487" y="461759"/>
                  </a:lnTo>
                  <a:lnTo>
                    <a:pt x="750354" y="461759"/>
                  </a:lnTo>
                  <a:lnTo>
                    <a:pt x="779208" y="461759"/>
                  </a:lnTo>
                  <a:lnTo>
                    <a:pt x="808062" y="461759"/>
                  </a:lnTo>
                  <a:lnTo>
                    <a:pt x="808062" y="432892"/>
                  </a:lnTo>
                  <a:close/>
                </a:path>
                <a:path w="1183640" h="462280">
                  <a:moveTo>
                    <a:pt x="836930" y="259740"/>
                  </a:moveTo>
                  <a:lnTo>
                    <a:pt x="808062" y="259740"/>
                  </a:lnTo>
                  <a:lnTo>
                    <a:pt x="808062" y="230886"/>
                  </a:lnTo>
                  <a:lnTo>
                    <a:pt x="779208" y="230886"/>
                  </a:lnTo>
                  <a:lnTo>
                    <a:pt x="750354" y="230886"/>
                  </a:lnTo>
                  <a:lnTo>
                    <a:pt x="750354" y="202018"/>
                  </a:lnTo>
                  <a:lnTo>
                    <a:pt x="721487" y="202018"/>
                  </a:lnTo>
                  <a:lnTo>
                    <a:pt x="721487" y="86588"/>
                  </a:lnTo>
                  <a:lnTo>
                    <a:pt x="692632" y="86588"/>
                  </a:lnTo>
                  <a:lnTo>
                    <a:pt x="692632" y="57721"/>
                  </a:lnTo>
                  <a:lnTo>
                    <a:pt x="663765" y="57721"/>
                  </a:lnTo>
                  <a:lnTo>
                    <a:pt x="634911" y="57721"/>
                  </a:lnTo>
                  <a:lnTo>
                    <a:pt x="634911" y="86588"/>
                  </a:lnTo>
                  <a:lnTo>
                    <a:pt x="606056" y="86588"/>
                  </a:lnTo>
                  <a:lnTo>
                    <a:pt x="606056" y="144297"/>
                  </a:lnTo>
                  <a:lnTo>
                    <a:pt x="577189" y="144297"/>
                  </a:lnTo>
                  <a:lnTo>
                    <a:pt x="577189" y="173164"/>
                  </a:lnTo>
                  <a:lnTo>
                    <a:pt x="606056" y="173164"/>
                  </a:lnTo>
                  <a:lnTo>
                    <a:pt x="606056" y="202018"/>
                  </a:lnTo>
                  <a:lnTo>
                    <a:pt x="634911" y="202018"/>
                  </a:lnTo>
                  <a:lnTo>
                    <a:pt x="634911" y="115443"/>
                  </a:lnTo>
                  <a:lnTo>
                    <a:pt x="663765" y="115443"/>
                  </a:lnTo>
                  <a:lnTo>
                    <a:pt x="692632" y="115443"/>
                  </a:lnTo>
                  <a:lnTo>
                    <a:pt x="692632" y="202018"/>
                  </a:lnTo>
                  <a:lnTo>
                    <a:pt x="663765" y="202018"/>
                  </a:lnTo>
                  <a:lnTo>
                    <a:pt x="634911" y="202018"/>
                  </a:lnTo>
                  <a:lnTo>
                    <a:pt x="634911" y="230886"/>
                  </a:lnTo>
                  <a:lnTo>
                    <a:pt x="663765" y="230886"/>
                  </a:lnTo>
                  <a:lnTo>
                    <a:pt x="692632" y="230886"/>
                  </a:lnTo>
                  <a:lnTo>
                    <a:pt x="692632" y="288594"/>
                  </a:lnTo>
                  <a:lnTo>
                    <a:pt x="721487" y="288594"/>
                  </a:lnTo>
                  <a:lnTo>
                    <a:pt x="750354" y="288594"/>
                  </a:lnTo>
                  <a:lnTo>
                    <a:pt x="750354" y="259740"/>
                  </a:lnTo>
                  <a:lnTo>
                    <a:pt x="779208" y="259740"/>
                  </a:lnTo>
                  <a:lnTo>
                    <a:pt x="779208" y="288594"/>
                  </a:lnTo>
                  <a:lnTo>
                    <a:pt x="750354" y="288594"/>
                  </a:lnTo>
                  <a:lnTo>
                    <a:pt x="750354" y="317461"/>
                  </a:lnTo>
                  <a:lnTo>
                    <a:pt x="779208" y="317461"/>
                  </a:lnTo>
                  <a:lnTo>
                    <a:pt x="779208" y="346316"/>
                  </a:lnTo>
                  <a:lnTo>
                    <a:pt x="750354" y="346316"/>
                  </a:lnTo>
                  <a:lnTo>
                    <a:pt x="750354" y="317461"/>
                  </a:lnTo>
                  <a:lnTo>
                    <a:pt x="721487" y="317461"/>
                  </a:lnTo>
                  <a:lnTo>
                    <a:pt x="721487" y="346316"/>
                  </a:lnTo>
                  <a:lnTo>
                    <a:pt x="692632" y="346316"/>
                  </a:lnTo>
                  <a:lnTo>
                    <a:pt x="692632" y="375170"/>
                  </a:lnTo>
                  <a:lnTo>
                    <a:pt x="721487" y="375170"/>
                  </a:lnTo>
                  <a:lnTo>
                    <a:pt x="750354" y="375170"/>
                  </a:lnTo>
                  <a:lnTo>
                    <a:pt x="779208" y="375170"/>
                  </a:lnTo>
                  <a:lnTo>
                    <a:pt x="779208" y="404037"/>
                  </a:lnTo>
                  <a:lnTo>
                    <a:pt x="808062" y="404037"/>
                  </a:lnTo>
                  <a:lnTo>
                    <a:pt x="836930" y="404037"/>
                  </a:lnTo>
                  <a:lnTo>
                    <a:pt x="836930" y="346316"/>
                  </a:lnTo>
                  <a:lnTo>
                    <a:pt x="808062" y="346316"/>
                  </a:lnTo>
                  <a:lnTo>
                    <a:pt x="808062" y="317461"/>
                  </a:lnTo>
                  <a:lnTo>
                    <a:pt x="836930" y="317461"/>
                  </a:lnTo>
                  <a:lnTo>
                    <a:pt x="836930" y="259740"/>
                  </a:lnTo>
                  <a:close/>
                </a:path>
                <a:path w="1183640" h="462280">
                  <a:moveTo>
                    <a:pt x="836930" y="173164"/>
                  </a:moveTo>
                  <a:lnTo>
                    <a:pt x="808062" y="173164"/>
                  </a:lnTo>
                  <a:lnTo>
                    <a:pt x="808062" y="144297"/>
                  </a:lnTo>
                  <a:lnTo>
                    <a:pt x="779208" y="144297"/>
                  </a:lnTo>
                  <a:lnTo>
                    <a:pt x="779208" y="202018"/>
                  </a:lnTo>
                  <a:lnTo>
                    <a:pt x="808062" y="202018"/>
                  </a:lnTo>
                  <a:lnTo>
                    <a:pt x="836930" y="202018"/>
                  </a:lnTo>
                  <a:lnTo>
                    <a:pt x="836930" y="173164"/>
                  </a:lnTo>
                  <a:close/>
                </a:path>
                <a:path w="1183640" h="462280">
                  <a:moveTo>
                    <a:pt x="894638" y="404037"/>
                  </a:moveTo>
                  <a:lnTo>
                    <a:pt x="865784" y="404037"/>
                  </a:lnTo>
                  <a:lnTo>
                    <a:pt x="836930" y="404037"/>
                  </a:lnTo>
                  <a:lnTo>
                    <a:pt x="836930" y="461759"/>
                  </a:lnTo>
                  <a:lnTo>
                    <a:pt x="865784" y="461759"/>
                  </a:lnTo>
                  <a:lnTo>
                    <a:pt x="865784" y="432892"/>
                  </a:lnTo>
                  <a:lnTo>
                    <a:pt x="894638" y="432892"/>
                  </a:lnTo>
                  <a:lnTo>
                    <a:pt x="894638" y="404037"/>
                  </a:lnTo>
                  <a:close/>
                </a:path>
                <a:path w="1183640" h="462280">
                  <a:moveTo>
                    <a:pt x="894638" y="346316"/>
                  </a:moveTo>
                  <a:lnTo>
                    <a:pt x="865784" y="346316"/>
                  </a:lnTo>
                  <a:lnTo>
                    <a:pt x="865784" y="375170"/>
                  </a:lnTo>
                  <a:lnTo>
                    <a:pt x="894638" y="375170"/>
                  </a:lnTo>
                  <a:lnTo>
                    <a:pt x="894638" y="346316"/>
                  </a:lnTo>
                  <a:close/>
                </a:path>
                <a:path w="1183640" h="462280">
                  <a:moveTo>
                    <a:pt x="894638" y="173164"/>
                  </a:moveTo>
                  <a:lnTo>
                    <a:pt x="865784" y="173164"/>
                  </a:lnTo>
                  <a:lnTo>
                    <a:pt x="865784" y="202018"/>
                  </a:lnTo>
                  <a:lnTo>
                    <a:pt x="894638" y="202018"/>
                  </a:lnTo>
                  <a:lnTo>
                    <a:pt x="894638" y="173164"/>
                  </a:lnTo>
                  <a:close/>
                </a:path>
                <a:path w="1183640" h="462280">
                  <a:moveTo>
                    <a:pt x="923505" y="288594"/>
                  </a:moveTo>
                  <a:lnTo>
                    <a:pt x="894638" y="288594"/>
                  </a:lnTo>
                  <a:lnTo>
                    <a:pt x="894638" y="346316"/>
                  </a:lnTo>
                  <a:lnTo>
                    <a:pt x="923505" y="346316"/>
                  </a:lnTo>
                  <a:lnTo>
                    <a:pt x="923505" y="288594"/>
                  </a:lnTo>
                  <a:close/>
                </a:path>
                <a:path w="1183640" h="462280">
                  <a:moveTo>
                    <a:pt x="981227" y="375170"/>
                  </a:moveTo>
                  <a:lnTo>
                    <a:pt x="952360" y="375170"/>
                  </a:lnTo>
                  <a:lnTo>
                    <a:pt x="923505" y="375170"/>
                  </a:lnTo>
                  <a:lnTo>
                    <a:pt x="894638" y="375170"/>
                  </a:lnTo>
                  <a:lnTo>
                    <a:pt x="894638" y="404037"/>
                  </a:lnTo>
                  <a:lnTo>
                    <a:pt x="923505" y="404037"/>
                  </a:lnTo>
                  <a:lnTo>
                    <a:pt x="923505" y="461759"/>
                  </a:lnTo>
                  <a:lnTo>
                    <a:pt x="952360" y="461759"/>
                  </a:lnTo>
                  <a:lnTo>
                    <a:pt x="981227" y="461759"/>
                  </a:lnTo>
                  <a:lnTo>
                    <a:pt x="981227" y="432892"/>
                  </a:lnTo>
                  <a:lnTo>
                    <a:pt x="952360" y="432892"/>
                  </a:lnTo>
                  <a:lnTo>
                    <a:pt x="952360" y="404037"/>
                  </a:lnTo>
                  <a:lnTo>
                    <a:pt x="981227" y="404037"/>
                  </a:lnTo>
                  <a:lnTo>
                    <a:pt x="981227" y="375170"/>
                  </a:lnTo>
                  <a:close/>
                </a:path>
                <a:path w="1183640" h="462280">
                  <a:moveTo>
                    <a:pt x="981227" y="144297"/>
                  </a:moveTo>
                  <a:lnTo>
                    <a:pt x="952360" y="144297"/>
                  </a:lnTo>
                  <a:lnTo>
                    <a:pt x="952360" y="202018"/>
                  </a:lnTo>
                  <a:lnTo>
                    <a:pt x="981227" y="202018"/>
                  </a:lnTo>
                  <a:lnTo>
                    <a:pt x="981227" y="144297"/>
                  </a:lnTo>
                  <a:close/>
                </a:path>
                <a:path w="1183640" h="462280">
                  <a:moveTo>
                    <a:pt x="1038936" y="346316"/>
                  </a:moveTo>
                  <a:lnTo>
                    <a:pt x="1010081" y="346316"/>
                  </a:lnTo>
                  <a:lnTo>
                    <a:pt x="1010081" y="375170"/>
                  </a:lnTo>
                  <a:lnTo>
                    <a:pt x="1038936" y="375170"/>
                  </a:lnTo>
                  <a:lnTo>
                    <a:pt x="1038936" y="346316"/>
                  </a:lnTo>
                  <a:close/>
                </a:path>
                <a:path w="1183640" h="462280">
                  <a:moveTo>
                    <a:pt x="1067803" y="432892"/>
                  </a:moveTo>
                  <a:lnTo>
                    <a:pt x="1038936" y="432892"/>
                  </a:lnTo>
                  <a:lnTo>
                    <a:pt x="1038936" y="404037"/>
                  </a:lnTo>
                  <a:lnTo>
                    <a:pt x="1010081" y="404037"/>
                  </a:lnTo>
                  <a:lnTo>
                    <a:pt x="981227" y="404037"/>
                  </a:lnTo>
                  <a:lnTo>
                    <a:pt x="981227" y="432892"/>
                  </a:lnTo>
                  <a:lnTo>
                    <a:pt x="1010081" y="432892"/>
                  </a:lnTo>
                  <a:lnTo>
                    <a:pt x="1010081" y="461759"/>
                  </a:lnTo>
                  <a:lnTo>
                    <a:pt x="1038936" y="461759"/>
                  </a:lnTo>
                  <a:lnTo>
                    <a:pt x="1067803" y="461759"/>
                  </a:lnTo>
                  <a:lnTo>
                    <a:pt x="1067803" y="432892"/>
                  </a:lnTo>
                  <a:close/>
                </a:path>
                <a:path w="1183640" h="462280">
                  <a:moveTo>
                    <a:pt x="1096657" y="259740"/>
                  </a:moveTo>
                  <a:lnTo>
                    <a:pt x="1067803" y="259740"/>
                  </a:lnTo>
                  <a:lnTo>
                    <a:pt x="1067803" y="317461"/>
                  </a:lnTo>
                  <a:lnTo>
                    <a:pt x="1096657" y="317461"/>
                  </a:lnTo>
                  <a:lnTo>
                    <a:pt x="1096657" y="259740"/>
                  </a:lnTo>
                  <a:close/>
                </a:path>
                <a:path w="1183640" h="462280">
                  <a:moveTo>
                    <a:pt x="1125524" y="230886"/>
                  </a:moveTo>
                  <a:lnTo>
                    <a:pt x="1096657" y="230886"/>
                  </a:lnTo>
                  <a:lnTo>
                    <a:pt x="1096657" y="259740"/>
                  </a:lnTo>
                  <a:lnTo>
                    <a:pt x="1125524" y="259740"/>
                  </a:lnTo>
                  <a:lnTo>
                    <a:pt x="1125524" y="230886"/>
                  </a:lnTo>
                  <a:close/>
                </a:path>
                <a:path w="1183640" h="462280">
                  <a:moveTo>
                    <a:pt x="1183233" y="317461"/>
                  </a:moveTo>
                  <a:lnTo>
                    <a:pt x="1154379" y="317461"/>
                  </a:lnTo>
                  <a:lnTo>
                    <a:pt x="1125524" y="317461"/>
                  </a:lnTo>
                  <a:lnTo>
                    <a:pt x="1125524" y="346316"/>
                  </a:lnTo>
                  <a:lnTo>
                    <a:pt x="1096657" y="346316"/>
                  </a:lnTo>
                  <a:lnTo>
                    <a:pt x="1096657" y="375170"/>
                  </a:lnTo>
                  <a:lnTo>
                    <a:pt x="1125524" y="375170"/>
                  </a:lnTo>
                  <a:lnTo>
                    <a:pt x="1125524" y="461759"/>
                  </a:lnTo>
                  <a:lnTo>
                    <a:pt x="1154379" y="461759"/>
                  </a:lnTo>
                  <a:lnTo>
                    <a:pt x="1154379" y="432892"/>
                  </a:lnTo>
                  <a:lnTo>
                    <a:pt x="1183233" y="432892"/>
                  </a:lnTo>
                  <a:lnTo>
                    <a:pt x="1183233" y="317461"/>
                  </a:lnTo>
                  <a:close/>
                </a:path>
                <a:path w="1183640" h="462280">
                  <a:moveTo>
                    <a:pt x="1183233" y="0"/>
                  </a:moveTo>
                  <a:lnTo>
                    <a:pt x="1154379" y="0"/>
                  </a:lnTo>
                  <a:lnTo>
                    <a:pt x="1154379" y="57721"/>
                  </a:lnTo>
                  <a:lnTo>
                    <a:pt x="1125524" y="57721"/>
                  </a:lnTo>
                  <a:lnTo>
                    <a:pt x="1125524" y="86588"/>
                  </a:lnTo>
                  <a:lnTo>
                    <a:pt x="1154379" y="86588"/>
                  </a:lnTo>
                  <a:lnTo>
                    <a:pt x="1154379" y="144297"/>
                  </a:lnTo>
                  <a:lnTo>
                    <a:pt x="1125524" y="144297"/>
                  </a:lnTo>
                  <a:lnTo>
                    <a:pt x="1125524" y="115443"/>
                  </a:lnTo>
                  <a:lnTo>
                    <a:pt x="1096657" y="115443"/>
                  </a:lnTo>
                  <a:lnTo>
                    <a:pt x="1096657" y="144297"/>
                  </a:lnTo>
                  <a:lnTo>
                    <a:pt x="1067803" y="144297"/>
                  </a:lnTo>
                  <a:lnTo>
                    <a:pt x="1067803" y="173164"/>
                  </a:lnTo>
                  <a:lnTo>
                    <a:pt x="1038936" y="173164"/>
                  </a:lnTo>
                  <a:lnTo>
                    <a:pt x="1010081" y="173164"/>
                  </a:lnTo>
                  <a:lnTo>
                    <a:pt x="1010081" y="202018"/>
                  </a:lnTo>
                  <a:lnTo>
                    <a:pt x="1038936" y="202018"/>
                  </a:lnTo>
                  <a:lnTo>
                    <a:pt x="1067803" y="202018"/>
                  </a:lnTo>
                  <a:lnTo>
                    <a:pt x="1096657" y="202018"/>
                  </a:lnTo>
                  <a:lnTo>
                    <a:pt x="1096657" y="173164"/>
                  </a:lnTo>
                  <a:lnTo>
                    <a:pt x="1125524" y="173164"/>
                  </a:lnTo>
                  <a:lnTo>
                    <a:pt x="1154379" y="173164"/>
                  </a:lnTo>
                  <a:lnTo>
                    <a:pt x="1154379" y="202018"/>
                  </a:lnTo>
                  <a:lnTo>
                    <a:pt x="1125524" y="202018"/>
                  </a:lnTo>
                  <a:lnTo>
                    <a:pt x="1125524" y="230886"/>
                  </a:lnTo>
                  <a:lnTo>
                    <a:pt x="1154379" y="230886"/>
                  </a:lnTo>
                  <a:lnTo>
                    <a:pt x="1154379" y="288594"/>
                  </a:lnTo>
                  <a:lnTo>
                    <a:pt x="1183233" y="288594"/>
                  </a:lnTo>
                  <a:lnTo>
                    <a:pt x="118323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83361" y="1810889"/>
              <a:ext cx="1183640" cy="1184275"/>
            </a:xfrm>
            <a:custGeom>
              <a:avLst/>
              <a:gdLst/>
              <a:ahLst/>
              <a:cxnLst/>
              <a:rect l="l" t="t" r="r" b="b"/>
              <a:pathLst>
                <a:path w="1183640" h="1184275">
                  <a:moveTo>
                    <a:pt x="144310" y="1039482"/>
                  </a:moveTo>
                  <a:lnTo>
                    <a:pt x="57721" y="1039482"/>
                  </a:lnTo>
                  <a:lnTo>
                    <a:pt x="57721" y="1126058"/>
                  </a:lnTo>
                  <a:lnTo>
                    <a:pt x="144310" y="1126058"/>
                  </a:lnTo>
                  <a:lnTo>
                    <a:pt x="144310" y="1039482"/>
                  </a:lnTo>
                  <a:close/>
                </a:path>
                <a:path w="1183640" h="1184275">
                  <a:moveTo>
                    <a:pt x="144310" y="58254"/>
                  </a:moveTo>
                  <a:lnTo>
                    <a:pt x="57721" y="58254"/>
                  </a:lnTo>
                  <a:lnTo>
                    <a:pt x="57721" y="144843"/>
                  </a:lnTo>
                  <a:lnTo>
                    <a:pt x="144310" y="144843"/>
                  </a:lnTo>
                  <a:lnTo>
                    <a:pt x="144310" y="58254"/>
                  </a:lnTo>
                  <a:close/>
                </a:path>
                <a:path w="1183640" h="1184275">
                  <a:moveTo>
                    <a:pt x="202018" y="981710"/>
                  </a:moveTo>
                  <a:lnTo>
                    <a:pt x="173164" y="981710"/>
                  </a:lnTo>
                  <a:lnTo>
                    <a:pt x="173164" y="1010920"/>
                  </a:lnTo>
                  <a:lnTo>
                    <a:pt x="173164" y="1154430"/>
                  </a:lnTo>
                  <a:lnTo>
                    <a:pt x="28867" y="1154430"/>
                  </a:lnTo>
                  <a:lnTo>
                    <a:pt x="28867" y="1010920"/>
                  </a:lnTo>
                  <a:lnTo>
                    <a:pt x="173164" y="1010920"/>
                  </a:lnTo>
                  <a:lnTo>
                    <a:pt x="173164" y="981710"/>
                  </a:lnTo>
                  <a:lnTo>
                    <a:pt x="0" y="981710"/>
                  </a:lnTo>
                  <a:lnTo>
                    <a:pt x="0" y="1010920"/>
                  </a:lnTo>
                  <a:lnTo>
                    <a:pt x="0" y="1154430"/>
                  </a:lnTo>
                  <a:lnTo>
                    <a:pt x="0" y="1183640"/>
                  </a:lnTo>
                  <a:lnTo>
                    <a:pt x="202018" y="1183640"/>
                  </a:lnTo>
                  <a:lnTo>
                    <a:pt x="202018" y="1154912"/>
                  </a:lnTo>
                  <a:lnTo>
                    <a:pt x="202018" y="1154430"/>
                  </a:lnTo>
                  <a:lnTo>
                    <a:pt x="202018" y="1010920"/>
                  </a:lnTo>
                  <a:lnTo>
                    <a:pt x="202018" y="1010615"/>
                  </a:lnTo>
                  <a:lnTo>
                    <a:pt x="202018" y="981710"/>
                  </a:lnTo>
                  <a:close/>
                </a:path>
                <a:path w="1183640" h="1184275">
                  <a:moveTo>
                    <a:pt x="202018" y="29400"/>
                  </a:moveTo>
                  <a:lnTo>
                    <a:pt x="173164" y="29400"/>
                  </a:lnTo>
                  <a:lnTo>
                    <a:pt x="173164" y="173697"/>
                  </a:lnTo>
                  <a:lnTo>
                    <a:pt x="202018" y="173697"/>
                  </a:lnTo>
                  <a:lnTo>
                    <a:pt x="202018" y="29400"/>
                  </a:lnTo>
                  <a:close/>
                </a:path>
                <a:path w="1183640" h="1184275">
                  <a:moveTo>
                    <a:pt x="202018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173990"/>
                  </a:lnTo>
                  <a:lnTo>
                    <a:pt x="0" y="201930"/>
                  </a:lnTo>
                  <a:lnTo>
                    <a:pt x="202018" y="201930"/>
                  </a:lnTo>
                  <a:lnTo>
                    <a:pt x="202018" y="173990"/>
                  </a:lnTo>
                  <a:lnTo>
                    <a:pt x="28867" y="173990"/>
                  </a:lnTo>
                  <a:lnTo>
                    <a:pt x="28867" y="29210"/>
                  </a:lnTo>
                  <a:lnTo>
                    <a:pt x="202018" y="29210"/>
                  </a:lnTo>
                  <a:lnTo>
                    <a:pt x="202018" y="0"/>
                  </a:lnTo>
                  <a:close/>
                </a:path>
                <a:path w="1183640" h="1184275">
                  <a:moveTo>
                    <a:pt x="577189" y="1154912"/>
                  </a:moveTo>
                  <a:lnTo>
                    <a:pt x="548335" y="1154912"/>
                  </a:lnTo>
                  <a:lnTo>
                    <a:pt x="548335" y="1183779"/>
                  </a:lnTo>
                  <a:lnTo>
                    <a:pt x="577189" y="1183779"/>
                  </a:lnTo>
                  <a:lnTo>
                    <a:pt x="577189" y="1154912"/>
                  </a:lnTo>
                  <a:close/>
                </a:path>
                <a:path w="1183640" h="1184275">
                  <a:moveTo>
                    <a:pt x="1010081" y="981760"/>
                  </a:moveTo>
                  <a:lnTo>
                    <a:pt x="981227" y="981760"/>
                  </a:lnTo>
                  <a:lnTo>
                    <a:pt x="981227" y="1010615"/>
                  </a:lnTo>
                  <a:lnTo>
                    <a:pt x="1010081" y="1010615"/>
                  </a:lnTo>
                  <a:lnTo>
                    <a:pt x="1010081" y="981760"/>
                  </a:lnTo>
                  <a:close/>
                </a:path>
                <a:path w="1183640" h="1184275">
                  <a:moveTo>
                    <a:pt x="1067803" y="924560"/>
                  </a:moveTo>
                  <a:lnTo>
                    <a:pt x="923505" y="924560"/>
                  </a:lnTo>
                  <a:lnTo>
                    <a:pt x="923505" y="952500"/>
                  </a:lnTo>
                  <a:lnTo>
                    <a:pt x="923505" y="1038860"/>
                  </a:lnTo>
                  <a:lnTo>
                    <a:pt x="923505" y="1068070"/>
                  </a:lnTo>
                  <a:lnTo>
                    <a:pt x="1067803" y="1068070"/>
                  </a:lnTo>
                  <a:lnTo>
                    <a:pt x="1067803" y="1039482"/>
                  </a:lnTo>
                  <a:lnTo>
                    <a:pt x="1067803" y="1038860"/>
                  </a:lnTo>
                  <a:lnTo>
                    <a:pt x="1067803" y="952906"/>
                  </a:lnTo>
                  <a:lnTo>
                    <a:pt x="1038936" y="952906"/>
                  </a:lnTo>
                  <a:lnTo>
                    <a:pt x="1038936" y="1038860"/>
                  </a:lnTo>
                  <a:lnTo>
                    <a:pt x="952360" y="1038860"/>
                  </a:lnTo>
                  <a:lnTo>
                    <a:pt x="952360" y="952500"/>
                  </a:lnTo>
                  <a:lnTo>
                    <a:pt x="1067803" y="952500"/>
                  </a:lnTo>
                  <a:lnTo>
                    <a:pt x="1067803" y="924560"/>
                  </a:lnTo>
                  <a:close/>
                </a:path>
                <a:path w="1183640" h="1184275">
                  <a:moveTo>
                    <a:pt x="1125524" y="58254"/>
                  </a:moveTo>
                  <a:lnTo>
                    <a:pt x="1038936" y="58254"/>
                  </a:lnTo>
                  <a:lnTo>
                    <a:pt x="1038936" y="144843"/>
                  </a:lnTo>
                  <a:lnTo>
                    <a:pt x="1125524" y="144843"/>
                  </a:lnTo>
                  <a:lnTo>
                    <a:pt x="1125524" y="58254"/>
                  </a:lnTo>
                  <a:close/>
                </a:path>
                <a:path w="1183640" h="1184275">
                  <a:moveTo>
                    <a:pt x="1183233" y="29400"/>
                  </a:moveTo>
                  <a:lnTo>
                    <a:pt x="1154379" y="29400"/>
                  </a:lnTo>
                  <a:lnTo>
                    <a:pt x="1154379" y="173697"/>
                  </a:lnTo>
                  <a:lnTo>
                    <a:pt x="1183233" y="173697"/>
                  </a:lnTo>
                  <a:lnTo>
                    <a:pt x="1183233" y="29400"/>
                  </a:lnTo>
                  <a:close/>
                </a:path>
                <a:path w="1183640" h="1184275">
                  <a:moveTo>
                    <a:pt x="1183233" y="0"/>
                  </a:moveTo>
                  <a:lnTo>
                    <a:pt x="981227" y="0"/>
                  </a:lnTo>
                  <a:lnTo>
                    <a:pt x="981227" y="29210"/>
                  </a:lnTo>
                  <a:lnTo>
                    <a:pt x="981227" y="173990"/>
                  </a:lnTo>
                  <a:lnTo>
                    <a:pt x="981227" y="201930"/>
                  </a:lnTo>
                  <a:lnTo>
                    <a:pt x="1183233" y="201930"/>
                  </a:lnTo>
                  <a:lnTo>
                    <a:pt x="1183233" y="173990"/>
                  </a:lnTo>
                  <a:lnTo>
                    <a:pt x="1010081" y="173990"/>
                  </a:lnTo>
                  <a:lnTo>
                    <a:pt x="1010081" y="29210"/>
                  </a:lnTo>
                  <a:lnTo>
                    <a:pt x="1183233" y="29210"/>
                  </a:lnTo>
                  <a:lnTo>
                    <a:pt x="118323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13138" y="9770547"/>
            <a:ext cx="264160" cy="283845"/>
          </a:xfrm>
          <a:custGeom>
            <a:avLst/>
            <a:gdLst/>
            <a:ahLst/>
            <a:cxnLst/>
            <a:rect l="l" t="t" r="r" b="b"/>
            <a:pathLst>
              <a:path w="264160" h="283845">
                <a:moveTo>
                  <a:pt x="263556" y="0"/>
                </a:moveTo>
                <a:lnTo>
                  <a:pt x="135813" y="0"/>
                </a:lnTo>
                <a:lnTo>
                  <a:pt x="135813" y="283726"/>
                </a:lnTo>
                <a:lnTo>
                  <a:pt x="220521" y="283726"/>
                </a:lnTo>
                <a:lnTo>
                  <a:pt x="263556" y="95472"/>
                </a:lnTo>
                <a:lnTo>
                  <a:pt x="263556" y="0"/>
                </a:lnTo>
                <a:close/>
              </a:path>
              <a:path w="264160" h="283845">
                <a:moveTo>
                  <a:pt x="0" y="0"/>
                </a:moveTo>
                <a:lnTo>
                  <a:pt x="127742" y="0"/>
                </a:lnTo>
                <a:lnTo>
                  <a:pt x="127742" y="283726"/>
                </a:lnTo>
                <a:lnTo>
                  <a:pt x="43033" y="283726"/>
                </a:lnTo>
                <a:lnTo>
                  <a:pt x="0" y="95472"/>
                </a:lnTo>
                <a:lnTo>
                  <a:pt x="0" y="0"/>
                </a:lnTo>
                <a:close/>
              </a:path>
            </a:pathLst>
          </a:custGeom>
          <a:ln w="12697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>
            <a:grpSpLocks noGrp="1" noUngrp="1" noRot="1" noMove="1" noResize="1"/>
          </p:cNvGrpSpPr>
          <p:nvPr/>
        </p:nvGrpSpPr>
        <p:grpSpPr>
          <a:xfrm>
            <a:off x="2160849" y="2283380"/>
            <a:ext cx="951865" cy="6742430"/>
            <a:chOff x="2160849" y="2283380"/>
            <a:chExt cx="951865" cy="6742430"/>
          </a:xfrm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14344" y="5352631"/>
              <a:ext cx="243840" cy="3420110"/>
            </a:xfrm>
            <a:custGeom>
              <a:avLst/>
              <a:gdLst/>
              <a:ahLst/>
              <a:cxnLst/>
              <a:rect l="l" t="t" r="r" b="b"/>
              <a:pathLst>
                <a:path w="243839" h="3420109">
                  <a:moveTo>
                    <a:pt x="20883" y="0"/>
                  </a:moveTo>
                  <a:lnTo>
                    <a:pt x="222807" y="0"/>
                  </a:lnTo>
                  <a:lnTo>
                    <a:pt x="230916" y="1649"/>
                  </a:lnTo>
                  <a:lnTo>
                    <a:pt x="237557" y="6139"/>
                  </a:lnTo>
                  <a:lnTo>
                    <a:pt x="242043" y="12779"/>
                  </a:lnTo>
                  <a:lnTo>
                    <a:pt x="243691" y="20880"/>
                  </a:lnTo>
                  <a:lnTo>
                    <a:pt x="243691" y="3398644"/>
                  </a:lnTo>
                  <a:lnTo>
                    <a:pt x="242043" y="3406744"/>
                  </a:lnTo>
                  <a:lnTo>
                    <a:pt x="237557" y="3413385"/>
                  </a:lnTo>
                  <a:lnTo>
                    <a:pt x="230916" y="3417877"/>
                  </a:lnTo>
                  <a:lnTo>
                    <a:pt x="222807" y="3419528"/>
                  </a:lnTo>
                  <a:lnTo>
                    <a:pt x="20883" y="3419528"/>
                  </a:lnTo>
                  <a:lnTo>
                    <a:pt x="12774" y="3417877"/>
                  </a:lnTo>
                  <a:lnTo>
                    <a:pt x="6133" y="3413385"/>
                  </a:lnTo>
                  <a:lnTo>
                    <a:pt x="1647" y="3406744"/>
                  </a:lnTo>
                  <a:lnTo>
                    <a:pt x="0" y="3398644"/>
                  </a:lnTo>
                  <a:lnTo>
                    <a:pt x="0" y="20880"/>
                  </a:lnTo>
                  <a:lnTo>
                    <a:pt x="1647" y="12779"/>
                  </a:lnTo>
                  <a:lnTo>
                    <a:pt x="6133" y="6139"/>
                  </a:lnTo>
                  <a:lnTo>
                    <a:pt x="12774" y="1649"/>
                  </a:lnTo>
                  <a:lnTo>
                    <a:pt x="20883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13467" y="5352631"/>
              <a:ext cx="645795" cy="376555"/>
            </a:xfrm>
            <a:custGeom>
              <a:avLst/>
              <a:gdLst/>
              <a:ahLst/>
              <a:cxnLst/>
              <a:rect l="l" t="t" r="r" b="b"/>
              <a:pathLst>
                <a:path w="645794" h="376554">
                  <a:moveTo>
                    <a:pt x="613173" y="0"/>
                  </a:moveTo>
                  <a:lnTo>
                    <a:pt x="32270" y="0"/>
                  </a:lnTo>
                  <a:lnTo>
                    <a:pt x="19740" y="2545"/>
                  </a:lnTo>
                  <a:lnTo>
                    <a:pt x="9479" y="9477"/>
                  </a:lnTo>
                  <a:lnTo>
                    <a:pt x="2546" y="19737"/>
                  </a:lnTo>
                  <a:lnTo>
                    <a:pt x="0" y="32266"/>
                  </a:lnTo>
                  <a:lnTo>
                    <a:pt x="0" y="344242"/>
                  </a:lnTo>
                  <a:lnTo>
                    <a:pt x="2546" y="356772"/>
                  </a:lnTo>
                  <a:lnTo>
                    <a:pt x="9479" y="367033"/>
                  </a:lnTo>
                  <a:lnTo>
                    <a:pt x="19740" y="373966"/>
                  </a:lnTo>
                  <a:lnTo>
                    <a:pt x="32270" y="376513"/>
                  </a:lnTo>
                  <a:lnTo>
                    <a:pt x="613173" y="376513"/>
                  </a:lnTo>
                  <a:lnTo>
                    <a:pt x="625704" y="373966"/>
                  </a:lnTo>
                  <a:lnTo>
                    <a:pt x="635964" y="367033"/>
                  </a:lnTo>
                  <a:lnTo>
                    <a:pt x="642895" y="356772"/>
                  </a:lnTo>
                  <a:lnTo>
                    <a:pt x="645440" y="344242"/>
                  </a:lnTo>
                  <a:lnTo>
                    <a:pt x="645440" y="32266"/>
                  </a:lnTo>
                  <a:lnTo>
                    <a:pt x="642895" y="19737"/>
                  </a:lnTo>
                  <a:lnTo>
                    <a:pt x="635964" y="9477"/>
                  </a:lnTo>
                  <a:lnTo>
                    <a:pt x="625704" y="2545"/>
                  </a:lnTo>
                  <a:lnTo>
                    <a:pt x="613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13467" y="5352631"/>
              <a:ext cx="645795" cy="376555"/>
            </a:xfrm>
            <a:custGeom>
              <a:avLst/>
              <a:gdLst/>
              <a:ahLst/>
              <a:cxnLst/>
              <a:rect l="l" t="t" r="r" b="b"/>
              <a:pathLst>
                <a:path w="645794" h="376554">
                  <a:moveTo>
                    <a:pt x="32270" y="0"/>
                  </a:moveTo>
                  <a:lnTo>
                    <a:pt x="613173" y="0"/>
                  </a:lnTo>
                  <a:lnTo>
                    <a:pt x="625704" y="2545"/>
                  </a:lnTo>
                  <a:lnTo>
                    <a:pt x="635964" y="9477"/>
                  </a:lnTo>
                  <a:lnTo>
                    <a:pt x="642895" y="19737"/>
                  </a:lnTo>
                  <a:lnTo>
                    <a:pt x="645440" y="32266"/>
                  </a:lnTo>
                  <a:lnTo>
                    <a:pt x="645440" y="344242"/>
                  </a:lnTo>
                  <a:lnTo>
                    <a:pt x="642895" y="356772"/>
                  </a:lnTo>
                  <a:lnTo>
                    <a:pt x="635964" y="367033"/>
                  </a:lnTo>
                  <a:lnTo>
                    <a:pt x="625704" y="373966"/>
                  </a:lnTo>
                  <a:lnTo>
                    <a:pt x="613173" y="376513"/>
                  </a:lnTo>
                  <a:lnTo>
                    <a:pt x="32270" y="376513"/>
                  </a:lnTo>
                  <a:lnTo>
                    <a:pt x="19740" y="373966"/>
                  </a:lnTo>
                  <a:lnTo>
                    <a:pt x="9479" y="367033"/>
                  </a:lnTo>
                  <a:lnTo>
                    <a:pt x="2546" y="356772"/>
                  </a:lnTo>
                  <a:lnTo>
                    <a:pt x="0" y="344242"/>
                  </a:lnTo>
                  <a:lnTo>
                    <a:pt x="0" y="32266"/>
                  </a:lnTo>
                  <a:lnTo>
                    <a:pt x="2546" y="19737"/>
                  </a:lnTo>
                  <a:lnTo>
                    <a:pt x="9479" y="9477"/>
                  </a:lnTo>
                  <a:lnTo>
                    <a:pt x="19740" y="2545"/>
                  </a:lnTo>
                  <a:lnTo>
                    <a:pt x="3227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67198" y="2289729"/>
              <a:ext cx="939165" cy="3081020"/>
            </a:xfrm>
            <a:custGeom>
              <a:avLst/>
              <a:gdLst/>
              <a:ahLst/>
              <a:cxnLst/>
              <a:rect l="l" t="t" r="r" b="b"/>
              <a:pathLst>
                <a:path w="939164" h="3081020">
                  <a:moveTo>
                    <a:pt x="467250" y="0"/>
                  </a:moveTo>
                  <a:lnTo>
                    <a:pt x="427905" y="1648"/>
                  </a:lnTo>
                  <a:lnTo>
                    <a:pt x="388832" y="5473"/>
                  </a:lnTo>
                  <a:lnTo>
                    <a:pt x="350304" y="11460"/>
                  </a:lnTo>
                  <a:lnTo>
                    <a:pt x="312594" y="19600"/>
                  </a:lnTo>
                  <a:lnTo>
                    <a:pt x="240718" y="42290"/>
                  </a:lnTo>
                  <a:lnTo>
                    <a:pt x="175385" y="73450"/>
                  </a:lnTo>
                  <a:lnTo>
                    <a:pt x="118774" y="112986"/>
                  </a:lnTo>
                  <a:lnTo>
                    <a:pt x="73068" y="160806"/>
                  </a:lnTo>
                  <a:lnTo>
                    <a:pt x="40447" y="216819"/>
                  </a:lnTo>
                  <a:lnTo>
                    <a:pt x="23091" y="280930"/>
                  </a:lnTo>
                  <a:lnTo>
                    <a:pt x="20819" y="315994"/>
                  </a:lnTo>
                  <a:lnTo>
                    <a:pt x="27614" y="421320"/>
                  </a:lnTo>
                  <a:lnTo>
                    <a:pt x="149912" y="2229319"/>
                  </a:lnTo>
                  <a:lnTo>
                    <a:pt x="151718" y="2282011"/>
                  </a:lnTo>
                  <a:lnTo>
                    <a:pt x="146908" y="2334866"/>
                  </a:lnTo>
                  <a:lnTo>
                    <a:pt x="136227" y="2386257"/>
                  </a:lnTo>
                  <a:lnTo>
                    <a:pt x="120419" y="2434556"/>
                  </a:lnTo>
                  <a:lnTo>
                    <a:pt x="100229" y="2478135"/>
                  </a:lnTo>
                  <a:lnTo>
                    <a:pt x="76403" y="2515367"/>
                  </a:lnTo>
                  <a:lnTo>
                    <a:pt x="49685" y="2544625"/>
                  </a:lnTo>
                  <a:lnTo>
                    <a:pt x="20819" y="2564280"/>
                  </a:lnTo>
                  <a:lnTo>
                    <a:pt x="6228" y="2581936"/>
                  </a:lnTo>
                  <a:lnTo>
                    <a:pt x="0" y="2612050"/>
                  </a:lnTo>
                  <a:lnTo>
                    <a:pt x="976" y="2652268"/>
                  </a:lnTo>
                  <a:lnTo>
                    <a:pt x="7999" y="2700238"/>
                  </a:lnTo>
                  <a:lnTo>
                    <a:pt x="19910" y="2753605"/>
                  </a:lnTo>
                  <a:lnTo>
                    <a:pt x="35549" y="2810017"/>
                  </a:lnTo>
                  <a:lnTo>
                    <a:pt x="53758" y="2867120"/>
                  </a:lnTo>
                  <a:lnTo>
                    <a:pt x="73378" y="2922561"/>
                  </a:lnTo>
                  <a:lnTo>
                    <a:pt x="93250" y="2973987"/>
                  </a:lnTo>
                  <a:lnTo>
                    <a:pt x="112217" y="3019043"/>
                  </a:lnTo>
                  <a:lnTo>
                    <a:pt x="129118" y="3055377"/>
                  </a:lnTo>
                  <a:lnTo>
                    <a:pt x="142795" y="3080635"/>
                  </a:lnTo>
                  <a:lnTo>
                    <a:pt x="791709" y="3080635"/>
                  </a:lnTo>
                  <a:lnTo>
                    <a:pt x="815409" y="3030337"/>
                  </a:lnTo>
                  <a:lnTo>
                    <a:pt x="832387" y="2990048"/>
                  </a:lnTo>
                  <a:lnTo>
                    <a:pt x="851237" y="2942584"/>
                  </a:lnTo>
                  <a:lnTo>
                    <a:pt x="870799" y="2890133"/>
                  </a:lnTo>
                  <a:lnTo>
                    <a:pt x="889911" y="2834882"/>
                  </a:lnTo>
                  <a:lnTo>
                    <a:pt x="907415" y="2779020"/>
                  </a:lnTo>
                  <a:lnTo>
                    <a:pt x="922150" y="2724733"/>
                  </a:lnTo>
                  <a:lnTo>
                    <a:pt x="932956" y="2674211"/>
                  </a:lnTo>
                  <a:lnTo>
                    <a:pt x="938672" y="2629641"/>
                  </a:lnTo>
                  <a:lnTo>
                    <a:pt x="938138" y="2593211"/>
                  </a:lnTo>
                  <a:lnTo>
                    <a:pt x="930195" y="2567109"/>
                  </a:lnTo>
                  <a:lnTo>
                    <a:pt x="913681" y="2553523"/>
                  </a:lnTo>
                  <a:lnTo>
                    <a:pt x="877406" y="2535876"/>
                  </a:lnTo>
                  <a:lnTo>
                    <a:pt x="845811" y="2507360"/>
                  </a:lnTo>
                  <a:lnTo>
                    <a:pt x="819239" y="2470141"/>
                  </a:lnTo>
                  <a:lnTo>
                    <a:pt x="798038" y="2426385"/>
                  </a:lnTo>
                  <a:lnTo>
                    <a:pt x="782552" y="2378258"/>
                  </a:lnTo>
                  <a:lnTo>
                    <a:pt x="773126" y="2327927"/>
                  </a:lnTo>
                  <a:lnTo>
                    <a:pt x="770105" y="2277558"/>
                  </a:lnTo>
                  <a:lnTo>
                    <a:pt x="773835" y="2229319"/>
                  </a:lnTo>
                  <a:lnTo>
                    <a:pt x="784876" y="2071918"/>
                  </a:lnTo>
                  <a:lnTo>
                    <a:pt x="913681" y="315994"/>
                  </a:lnTo>
                  <a:lnTo>
                    <a:pt x="911410" y="278893"/>
                  </a:lnTo>
                  <a:lnTo>
                    <a:pt x="904776" y="244164"/>
                  </a:lnTo>
                  <a:lnTo>
                    <a:pt x="879515" y="181776"/>
                  </a:lnTo>
                  <a:lnTo>
                    <a:pt x="840079" y="128737"/>
                  </a:lnTo>
                  <a:lnTo>
                    <a:pt x="788648" y="84954"/>
                  </a:lnTo>
                  <a:lnTo>
                    <a:pt x="727404" y="50336"/>
                  </a:lnTo>
                  <a:lnTo>
                    <a:pt x="658526" y="24788"/>
                  </a:lnTo>
                  <a:lnTo>
                    <a:pt x="584197" y="8220"/>
                  </a:lnTo>
                  <a:lnTo>
                    <a:pt x="545669" y="3274"/>
                  </a:lnTo>
                  <a:lnTo>
                    <a:pt x="506596" y="537"/>
                  </a:lnTo>
                  <a:lnTo>
                    <a:pt x="467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67198" y="2289729"/>
              <a:ext cx="939165" cy="3081020"/>
            </a:xfrm>
            <a:custGeom>
              <a:avLst/>
              <a:gdLst/>
              <a:ahLst/>
              <a:cxnLst/>
              <a:rect l="l" t="t" r="r" b="b"/>
              <a:pathLst>
                <a:path w="939164" h="3081020">
                  <a:moveTo>
                    <a:pt x="20819" y="315994"/>
                  </a:moveTo>
                  <a:lnTo>
                    <a:pt x="29724" y="247868"/>
                  </a:lnTo>
                  <a:lnTo>
                    <a:pt x="54985" y="187794"/>
                  </a:lnTo>
                  <a:lnTo>
                    <a:pt x="94422" y="135866"/>
                  </a:lnTo>
                  <a:lnTo>
                    <a:pt x="145853" y="92176"/>
                  </a:lnTo>
                  <a:lnTo>
                    <a:pt x="207097" y="56817"/>
                  </a:lnTo>
                  <a:lnTo>
                    <a:pt x="275975" y="29881"/>
                  </a:lnTo>
                  <a:lnTo>
                    <a:pt x="350304" y="11460"/>
                  </a:lnTo>
                  <a:lnTo>
                    <a:pt x="388832" y="5473"/>
                  </a:lnTo>
                  <a:lnTo>
                    <a:pt x="427905" y="1648"/>
                  </a:lnTo>
                  <a:lnTo>
                    <a:pt x="467250" y="0"/>
                  </a:lnTo>
                  <a:lnTo>
                    <a:pt x="506596" y="537"/>
                  </a:lnTo>
                  <a:lnTo>
                    <a:pt x="545669" y="3274"/>
                  </a:lnTo>
                  <a:lnTo>
                    <a:pt x="584197" y="8220"/>
                  </a:lnTo>
                  <a:lnTo>
                    <a:pt x="621907" y="15388"/>
                  </a:lnTo>
                  <a:lnTo>
                    <a:pt x="693783" y="36434"/>
                  </a:lnTo>
                  <a:lnTo>
                    <a:pt x="759116" y="66505"/>
                  </a:lnTo>
                  <a:lnTo>
                    <a:pt x="815727" y="105694"/>
                  </a:lnTo>
                  <a:lnTo>
                    <a:pt x="861433" y="154094"/>
                  </a:lnTo>
                  <a:lnTo>
                    <a:pt x="894054" y="211796"/>
                  </a:lnTo>
                  <a:lnTo>
                    <a:pt x="911410" y="278893"/>
                  </a:lnTo>
                  <a:lnTo>
                    <a:pt x="913681" y="315994"/>
                  </a:lnTo>
                  <a:lnTo>
                    <a:pt x="910001" y="368861"/>
                  </a:lnTo>
                  <a:lnTo>
                    <a:pt x="906321" y="421320"/>
                  </a:lnTo>
                  <a:lnTo>
                    <a:pt x="902641" y="473394"/>
                  </a:lnTo>
                  <a:lnTo>
                    <a:pt x="898961" y="525105"/>
                  </a:lnTo>
                  <a:lnTo>
                    <a:pt x="895280" y="576476"/>
                  </a:lnTo>
                  <a:lnTo>
                    <a:pt x="891600" y="627529"/>
                  </a:lnTo>
                  <a:lnTo>
                    <a:pt x="887920" y="678288"/>
                  </a:lnTo>
                  <a:lnTo>
                    <a:pt x="884240" y="728775"/>
                  </a:lnTo>
                  <a:lnTo>
                    <a:pt x="880560" y="779012"/>
                  </a:lnTo>
                  <a:lnTo>
                    <a:pt x="876880" y="829023"/>
                  </a:lnTo>
                  <a:lnTo>
                    <a:pt x="873199" y="878829"/>
                  </a:lnTo>
                  <a:lnTo>
                    <a:pt x="869519" y="928454"/>
                  </a:lnTo>
                  <a:lnTo>
                    <a:pt x="865839" y="977921"/>
                  </a:lnTo>
                  <a:lnTo>
                    <a:pt x="862159" y="1027251"/>
                  </a:lnTo>
                  <a:lnTo>
                    <a:pt x="858479" y="1076468"/>
                  </a:lnTo>
                  <a:lnTo>
                    <a:pt x="854799" y="1125595"/>
                  </a:lnTo>
                  <a:lnTo>
                    <a:pt x="851119" y="1174653"/>
                  </a:lnTo>
                  <a:lnTo>
                    <a:pt x="847439" y="1223666"/>
                  </a:lnTo>
                  <a:lnTo>
                    <a:pt x="843758" y="1272656"/>
                  </a:lnTo>
                  <a:lnTo>
                    <a:pt x="840078" y="1321646"/>
                  </a:lnTo>
                  <a:lnTo>
                    <a:pt x="836398" y="1370659"/>
                  </a:lnTo>
                  <a:lnTo>
                    <a:pt x="832718" y="1419718"/>
                  </a:lnTo>
                  <a:lnTo>
                    <a:pt x="829038" y="1468844"/>
                  </a:lnTo>
                  <a:lnTo>
                    <a:pt x="825358" y="1518061"/>
                  </a:lnTo>
                  <a:lnTo>
                    <a:pt x="821678" y="1567392"/>
                  </a:lnTo>
                  <a:lnTo>
                    <a:pt x="817998" y="1616858"/>
                  </a:lnTo>
                  <a:lnTo>
                    <a:pt x="814317" y="1666483"/>
                  </a:lnTo>
                  <a:lnTo>
                    <a:pt x="810637" y="1716290"/>
                  </a:lnTo>
                  <a:lnTo>
                    <a:pt x="806957" y="1766300"/>
                  </a:lnTo>
                  <a:lnTo>
                    <a:pt x="803277" y="1816537"/>
                  </a:lnTo>
                  <a:lnTo>
                    <a:pt x="799597" y="1867024"/>
                  </a:lnTo>
                  <a:lnTo>
                    <a:pt x="795917" y="1917783"/>
                  </a:lnTo>
                  <a:lnTo>
                    <a:pt x="792237" y="1968836"/>
                  </a:lnTo>
                  <a:lnTo>
                    <a:pt x="788556" y="2020207"/>
                  </a:lnTo>
                  <a:lnTo>
                    <a:pt x="784876" y="2071918"/>
                  </a:lnTo>
                  <a:lnTo>
                    <a:pt x="781196" y="2123992"/>
                  </a:lnTo>
                  <a:lnTo>
                    <a:pt x="777516" y="2176451"/>
                  </a:lnTo>
                  <a:lnTo>
                    <a:pt x="773835" y="2229319"/>
                  </a:lnTo>
                  <a:lnTo>
                    <a:pt x="770105" y="2277558"/>
                  </a:lnTo>
                  <a:lnTo>
                    <a:pt x="773126" y="2327927"/>
                  </a:lnTo>
                  <a:lnTo>
                    <a:pt x="782552" y="2378258"/>
                  </a:lnTo>
                  <a:lnTo>
                    <a:pt x="798038" y="2426385"/>
                  </a:lnTo>
                  <a:lnTo>
                    <a:pt x="819239" y="2470141"/>
                  </a:lnTo>
                  <a:lnTo>
                    <a:pt x="845811" y="2507360"/>
                  </a:lnTo>
                  <a:lnTo>
                    <a:pt x="877406" y="2535876"/>
                  </a:lnTo>
                  <a:lnTo>
                    <a:pt x="913681" y="2553523"/>
                  </a:lnTo>
                  <a:lnTo>
                    <a:pt x="930195" y="2567109"/>
                  </a:lnTo>
                  <a:lnTo>
                    <a:pt x="938138" y="2593211"/>
                  </a:lnTo>
                  <a:lnTo>
                    <a:pt x="938672" y="2629641"/>
                  </a:lnTo>
                  <a:lnTo>
                    <a:pt x="932956" y="2674211"/>
                  </a:lnTo>
                  <a:lnTo>
                    <a:pt x="922150" y="2724733"/>
                  </a:lnTo>
                  <a:lnTo>
                    <a:pt x="907415" y="2779020"/>
                  </a:lnTo>
                  <a:lnTo>
                    <a:pt x="889911" y="2834882"/>
                  </a:lnTo>
                  <a:lnTo>
                    <a:pt x="870799" y="2890133"/>
                  </a:lnTo>
                  <a:lnTo>
                    <a:pt x="851237" y="2942584"/>
                  </a:lnTo>
                  <a:lnTo>
                    <a:pt x="832387" y="2990048"/>
                  </a:lnTo>
                  <a:lnTo>
                    <a:pt x="815409" y="3030337"/>
                  </a:lnTo>
                  <a:lnTo>
                    <a:pt x="791709" y="3080635"/>
                  </a:lnTo>
                  <a:lnTo>
                    <a:pt x="741793" y="3080635"/>
                  </a:lnTo>
                  <a:lnTo>
                    <a:pt x="691876" y="3080635"/>
                  </a:lnTo>
                  <a:lnTo>
                    <a:pt x="142795" y="3080635"/>
                  </a:lnTo>
                  <a:lnTo>
                    <a:pt x="129118" y="3055377"/>
                  </a:lnTo>
                  <a:lnTo>
                    <a:pt x="112217" y="3019043"/>
                  </a:lnTo>
                  <a:lnTo>
                    <a:pt x="93250" y="2973987"/>
                  </a:lnTo>
                  <a:lnTo>
                    <a:pt x="73378" y="2922561"/>
                  </a:lnTo>
                  <a:lnTo>
                    <a:pt x="53758" y="2867120"/>
                  </a:lnTo>
                  <a:lnTo>
                    <a:pt x="35549" y="2810017"/>
                  </a:lnTo>
                  <a:lnTo>
                    <a:pt x="19910" y="2753605"/>
                  </a:lnTo>
                  <a:lnTo>
                    <a:pt x="7999" y="2700238"/>
                  </a:lnTo>
                  <a:lnTo>
                    <a:pt x="976" y="2652268"/>
                  </a:lnTo>
                  <a:lnTo>
                    <a:pt x="0" y="2612050"/>
                  </a:lnTo>
                  <a:lnTo>
                    <a:pt x="6228" y="2581936"/>
                  </a:lnTo>
                  <a:lnTo>
                    <a:pt x="20819" y="2564280"/>
                  </a:lnTo>
                  <a:lnTo>
                    <a:pt x="49685" y="2544625"/>
                  </a:lnTo>
                  <a:lnTo>
                    <a:pt x="76403" y="2515367"/>
                  </a:lnTo>
                  <a:lnTo>
                    <a:pt x="100229" y="2478135"/>
                  </a:lnTo>
                  <a:lnTo>
                    <a:pt x="120419" y="2434556"/>
                  </a:lnTo>
                  <a:lnTo>
                    <a:pt x="136227" y="2386257"/>
                  </a:lnTo>
                  <a:lnTo>
                    <a:pt x="146908" y="2334866"/>
                  </a:lnTo>
                  <a:lnTo>
                    <a:pt x="151718" y="2282011"/>
                  </a:lnTo>
                  <a:lnTo>
                    <a:pt x="149912" y="2229319"/>
                  </a:lnTo>
                  <a:lnTo>
                    <a:pt x="146515" y="2176451"/>
                  </a:lnTo>
                  <a:lnTo>
                    <a:pt x="143118" y="2123992"/>
                  </a:lnTo>
                  <a:lnTo>
                    <a:pt x="139720" y="2071918"/>
                  </a:lnTo>
                  <a:lnTo>
                    <a:pt x="136323" y="2020207"/>
                  </a:lnTo>
                  <a:lnTo>
                    <a:pt x="132926" y="1968836"/>
                  </a:lnTo>
                  <a:lnTo>
                    <a:pt x="129529" y="1917783"/>
                  </a:lnTo>
                  <a:lnTo>
                    <a:pt x="126131" y="1867024"/>
                  </a:lnTo>
                  <a:lnTo>
                    <a:pt x="122734" y="1816537"/>
                  </a:lnTo>
                  <a:lnTo>
                    <a:pt x="119337" y="1766300"/>
                  </a:lnTo>
                  <a:lnTo>
                    <a:pt x="115940" y="1716290"/>
                  </a:lnTo>
                  <a:lnTo>
                    <a:pt x="112543" y="1666483"/>
                  </a:lnTo>
                  <a:lnTo>
                    <a:pt x="109146" y="1616858"/>
                  </a:lnTo>
                  <a:lnTo>
                    <a:pt x="105749" y="1567392"/>
                  </a:lnTo>
                  <a:lnTo>
                    <a:pt x="102352" y="1518061"/>
                  </a:lnTo>
                  <a:lnTo>
                    <a:pt x="98955" y="1468844"/>
                  </a:lnTo>
                  <a:lnTo>
                    <a:pt x="95557" y="1419718"/>
                  </a:lnTo>
                  <a:lnTo>
                    <a:pt x="92160" y="1370659"/>
                  </a:lnTo>
                  <a:lnTo>
                    <a:pt x="88763" y="1321646"/>
                  </a:lnTo>
                  <a:lnTo>
                    <a:pt x="85366" y="1272656"/>
                  </a:lnTo>
                  <a:lnTo>
                    <a:pt x="81969" y="1223666"/>
                  </a:lnTo>
                  <a:lnTo>
                    <a:pt x="78572" y="1174653"/>
                  </a:lnTo>
                  <a:lnTo>
                    <a:pt x="75175" y="1125595"/>
                  </a:lnTo>
                  <a:lnTo>
                    <a:pt x="71778" y="1076468"/>
                  </a:lnTo>
                  <a:lnTo>
                    <a:pt x="68381" y="1027251"/>
                  </a:lnTo>
                  <a:lnTo>
                    <a:pt x="64984" y="977921"/>
                  </a:lnTo>
                  <a:lnTo>
                    <a:pt x="61587" y="928454"/>
                  </a:lnTo>
                  <a:lnTo>
                    <a:pt x="58190" y="878829"/>
                  </a:lnTo>
                  <a:lnTo>
                    <a:pt x="54793" y="829023"/>
                  </a:lnTo>
                  <a:lnTo>
                    <a:pt x="51395" y="779012"/>
                  </a:lnTo>
                  <a:lnTo>
                    <a:pt x="47998" y="728775"/>
                  </a:lnTo>
                  <a:lnTo>
                    <a:pt x="44601" y="678288"/>
                  </a:lnTo>
                  <a:lnTo>
                    <a:pt x="41204" y="627529"/>
                  </a:lnTo>
                  <a:lnTo>
                    <a:pt x="37806" y="576476"/>
                  </a:lnTo>
                  <a:lnTo>
                    <a:pt x="34409" y="525105"/>
                  </a:lnTo>
                  <a:lnTo>
                    <a:pt x="31012" y="473394"/>
                  </a:lnTo>
                  <a:lnTo>
                    <a:pt x="27614" y="421320"/>
                  </a:lnTo>
                  <a:lnTo>
                    <a:pt x="24217" y="368861"/>
                  </a:lnTo>
                  <a:lnTo>
                    <a:pt x="20819" y="315994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8494" y="5325210"/>
              <a:ext cx="710565" cy="81280"/>
            </a:xfrm>
            <a:custGeom>
              <a:avLst/>
              <a:gdLst/>
              <a:ahLst/>
              <a:cxnLst/>
              <a:rect l="l" t="t" r="r" b="b"/>
              <a:pathLst>
                <a:path w="710564" h="81279">
                  <a:moveTo>
                    <a:pt x="669650" y="0"/>
                  </a:moveTo>
                  <a:lnTo>
                    <a:pt x="40333" y="0"/>
                  </a:lnTo>
                  <a:lnTo>
                    <a:pt x="24671" y="3182"/>
                  </a:lnTo>
                  <a:lnTo>
                    <a:pt x="11846" y="11848"/>
                  </a:lnTo>
                  <a:lnTo>
                    <a:pt x="3182" y="24674"/>
                  </a:lnTo>
                  <a:lnTo>
                    <a:pt x="0" y="40345"/>
                  </a:lnTo>
                  <a:lnTo>
                    <a:pt x="3182" y="56007"/>
                  </a:lnTo>
                  <a:lnTo>
                    <a:pt x="11846" y="68832"/>
                  </a:lnTo>
                  <a:lnTo>
                    <a:pt x="24671" y="77497"/>
                  </a:lnTo>
                  <a:lnTo>
                    <a:pt x="40333" y="80679"/>
                  </a:lnTo>
                  <a:lnTo>
                    <a:pt x="669650" y="80679"/>
                  </a:lnTo>
                  <a:lnTo>
                    <a:pt x="685313" y="77497"/>
                  </a:lnTo>
                  <a:lnTo>
                    <a:pt x="698139" y="68832"/>
                  </a:lnTo>
                  <a:lnTo>
                    <a:pt x="706805" y="56007"/>
                  </a:lnTo>
                  <a:lnTo>
                    <a:pt x="709988" y="40337"/>
                  </a:lnTo>
                  <a:lnTo>
                    <a:pt x="706805" y="24674"/>
                  </a:lnTo>
                  <a:lnTo>
                    <a:pt x="698139" y="11848"/>
                  </a:lnTo>
                  <a:lnTo>
                    <a:pt x="685313" y="3182"/>
                  </a:lnTo>
                  <a:lnTo>
                    <a:pt x="669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78494" y="5325210"/>
              <a:ext cx="710565" cy="81280"/>
            </a:xfrm>
            <a:custGeom>
              <a:avLst/>
              <a:gdLst/>
              <a:ahLst/>
              <a:cxnLst/>
              <a:rect l="l" t="t" r="r" b="b"/>
              <a:pathLst>
                <a:path w="710564" h="81279">
                  <a:moveTo>
                    <a:pt x="40333" y="0"/>
                  </a:moveTo>
                  <a:lnTo>
                    <a:pt x="669650" y="0"/>
                  </a:lnTo>
                  <a:lnTo>
                    <a:pt x="685313" y="3182"/>
                  </a:lnTo>
                  <a:lnTo>
                    <a:pt x="698139" y="11848"/>
                  </a:lnTo>
                  <a:lnTo>
                    <a:pt x="706805" y="24674"/>
                  </a:lnTo>
                  <a:lnTo>
                    <a:pt x="709988" y="40337"/>
                  </a:lnTo>
                  <a:lnTo>
                    <a:pt x="706805" y="56007"/>
                  </a:lnTo>
                  <a:lnTo>
                    <a:pt x="698139" y="68832"/>
                  </a:lnTo>
                  <a:lnTo>
                    <a:pt x="685313" y="77497"/>
                  </a:lnTo>
                  <a:lnTo>
                    <a:pt x="669650" y="80679"/>
                  </a:lnTo>
                  <a:lnTo>
                    <a:pt x="40333" y="80679"/>
                  </a:lnTo>
                  <a:lnTo>
                    <a:pt x="24671" y="77497"/>
                  </a:lnTo>
                  <a:lnTo>
                    <a:pt x="11846" y="68832"/>
                  </a:lnTo>
                  <a:lnTo>
                    <a:pt x="3182" y="56007"/>
                  </a:lnTo>
                  <a:lnTo>
                    <a:pt x="0" y="40345"/>
                  </a:lnTo>
                  <a:lnTo>
                    <a:pt x="3182" y="24674"/>
                  </a:lnTo>
                  <a:lnTo>
                    <a:pt x="11846" y="11848"/>
                  </a:lnTo>
                  <a:lnTo>
                    <a:pt x="24671" y="3182"/>
                  </a:lnTo>
                  <a:lnTo>
                    <a:pt x="40333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78351" y="8691473"/>
              <a:ext cx="312420" cy="226060"/>
            </a:xfrm>
            <a:custGeom>
              <a:avLst/>
              <a:gdLst/>
              <a:ahLst/>
              <a:cxnLst/>
              <a:rect l="l" t="t" r="r" b="b"/>
              <a:pathLst>
                <a:path w="312419" h="226059">
                  <a:moveTo>
                    <a:pt x="311965" y="0"/>
                  </a:moveTo>
                  <a:lnTo>
                    <a:pt x="0" y="0"/>
                  </a:lnTo>
                  <a:lnTo>
                    <a:pt x="0" y="225906"/>
                  </a:lnTo>
                  <a:lnTo>
                    <a:pt x="311965" y="225906"/>
                  </a:lnTo>
                  <a:lnTo>
                    <a:pt x="311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26612" y="8691473"/>
              <a:ext cx="615950" cy="327660"/>
            </a:xfrm>
            <a:custGeom>
              <a:avLst/>
              <a:gdLst/>
              <a:ahLst/>
              <a:cxnLst/>
              <a:rect l="l" t="t" r="r" b="b"/>
              <a:pathLst>
                <a:path w="615950" h="327659">
                  <a:moveTo>
                    <a:pt x="151739" y="0"/>
                  </a:moveTo>
                  <a:lnTo>
                    <a:pt x="463704" y="0"/>
                  </a:lnTo>
                  <a:lnTo>
                    <a:pt x="463704" y="225906"/>
                  </a:lnTo>
                  <a:lnTo>
                    <a:pt x="151739" y="225906"/>
                  </a:lnTo>
                  <a:lnTo>
                    <a:pt x="151739" y="0"/>
                  </a:lnTo>
                  <a:close/>
                </a:path>
                <a:path w="615950" h="327659">
                  <a:moveTo>
                    <a:pt x="0" y="327571"/>
                  </a:moveTo>
                  <a:lnTo>
                    <a:pt x="615440" y="327571"/>
                  </a:lnTo>
                  <a:lnTo>
                    <a:pt x="615440" y="225906"/>
                  </a:lnTo>
                  <a:lnTo>
                    <a:pt x="0" y="225906"/>
                  </a:lnTo>
                  <a:lnTo>
                    <a:pt x="0" y="327571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>
            <a:grpSpLocks noGrp="1" noUngrp="1" noRot="1" noMove="1" noResize="1"/>
          </p:cNvGrpSpPr>
          <p:nvPr/>
        </p:nvGrpSpPr>
        <p:grpSpPr>
          <a:xfrm>
            <a:off x="2308425" y="8994797"/>
            <a:ext cx="655955" cy="909955"/>
            <a:chOff x="2308425" y="8994797"/>
            <a:chExt cx="655955" cy="909955"/>
          </a:xfrm>
        </p:grpSpPr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4402" y="9475506"/>
              <a:ext cx="580390" cy="422909"/>
            </a:xfrm>
            <a:custGeom>
              <a:avLst/>
              <a:gdLst/>
              <a:ahLst/>
              <a:cxnLst/>
              <a:rect l="l" t="t" r="r" b="b"/>
              <a:pathLst>
                <a:path w="580389" h="422909">
                  <a:moveTo>
                    <a:pt x="579860" y="0"/>
                  </a:moveTo>
                  <a:lnTo>
                    <a:pt x="0" y="0"/>
                  </a:lnTo>
                  <a:lnTo>
                    <a:pt x="142532" y="422488"/>
                  </a:lnTo>
                  <a:lnTo>
                    <a:pt x="448077" y="422488"/>
                  </a:lnTo>
                  <a:lnTo>
                    <a:pt x="579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44402" y="9475506"/>
              <a:ext cx="580390" cy="422909"/>
            </a:xfrm>
            <a:custGeom>
              <a:avLst/>
              <a:gdLst/>
              <a:ahLst/>
              <a:cxnLst/>
              <a:rect l="l" t="t" r="r" b="b"/>
              <a:pathLst>
                <a:path w="580389" h="422909">
                  <a:moveTo>
                    <a:pt x="0" y="0"/>
                  </a:moveTo>
                  <a:lnTo>
                    <a:pt x="579860" y="0"/>
                  </a:lnTo>
                  <a:lnTo>
                    <a:pt x="448077" y="422488"/>
                  </a:lnTo>
                  <a:lnTo>
                    <a:pt x="142532" y="422488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8425" y="8994797"/>
              <a:ext cx="655770" cy="540522"/>
            </a:xfrm>
            <a:prstGeom prst="rect">
              <a:avLst/>
            </a:prstGeom>
          </p:spPr>
        </p:pic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23036" y="9003452"/>
              <a:ext cx="628650" cy="539750"/>
            </a:xfrm>
            <a:custGeom>
              <a:avLst/>
              <a:gdLst/>
              <a:ahLst/>
              <a:cxnLst/>
              <a:rect l="l" t="t" r="r" b="b"/>
              <a:pathLst>
                <a:path w="628650" h="539750">
                  <a:moveTo>
                    <a:pt x="628322" y="0"/>
                  </a:moveTo>
                  <a:lnTo>
                    <a:pt x="0" y="0"/>
                  </a:lnTo>
                  <a:lnTo>
                    <a:pt x="0" y="539211"/>
                  </a:lnTo>
                  <a:lnTo>
                    <a:pt x="628322" y="539211"/>
                  </a:lnTo>
                  <a:lnTo>
                    <a:pt x="62832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23036" y="9003452"/>
              <a:ext cx="628650" cy="539750"/>
            </a:xfrm>
            <a:custGeom>
              <a:avLst/>
              <a:gdLst/>
              <a:ahLst/>
              <a:cxnLst/>
              <a:rect l="l" t="t" r="r" b="b"/>
              <a:pathLst>
                <a:path w="628650" h="539750">
                  <a:moveTo>
                    <a:pt x="0" y="0"/>
                  </a:moveTo>
                  <a:lnTo>
                    <a:pt x="628322" y="0"/>
                  </a:lnTo>
                  <a:lnTo>
                    <a:pt x="628322" y="539211"/>
                  </a:lnTo>
                  <a:lnTo>
                    <a:pt x="0" y="539211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5112" y="5966580"/>
            <a:ext cx="3355624" cy="2594466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39789" y="6188452"/>
            <a:ext cx="4413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lnSpc>
                <a:spcPts val="985"/>
              </a:lnSpc>
              <a:spcBef>
                <a:spcPts val="100"/>
              </a:spcBef>
            </a:pP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RYAN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85"/>
              </a:lnSpc>
            </a:pP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Keighley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21" name="object 21"/>
          <p:cNvGrpSpPr>
            <a:grpSpLocks noGrp="1" noUngrp="1" noRot="1" noMove="1" noResize="1"/>
          </p:cNvGrpSpPr>
          <p:nvPr/>
        </p:nvGrpSpPr>
        <p:grpSpPr>
          <a:xfrm>
            <a:off x="109637" y="113971"/>
            <a:ext cx="14922500" cy="9947275"/>
            <a:chOff x="109637" y="113971"/>
            <a:chExt cx="14922500" cy="9947275"/>
          </a:xfrm>
        </p:grpSpPr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14422" y="7043912"/>
              <a:ext cx="36195" cy="439420"/>
            </a:xfrm>
            <a:custGeom>
              <a:avLst/>
              <a:gdLst/>
              <a:ahLst/>
              <a:cxnLst/>
              <a:rect l="l" t="t" r="r" b="b"/>
              <a:pathLst>
                <a:path w="36194" h="439420">
                  <a:moveTo>
                    <a:pt x="32600" y="418376"/>
                  </a:moveTo>
                  <a:lnTo>
                    <a:pt x="4216" y="416712"/>
                  </a:lnTo>
                  <a:lnTo>
                    <a:pt x="4114" y="438556"/>
                  </a:lnTo>
                  <a:lnTo>
                    <a:pt x="31051" y="438886"/>
                  </a:lnTo>
                  <a:lnTo>
                    <a:pt x="32600" y="418376"/>
                  </a:lnTo>
                  <a:close/>
                </a:path>
                <a:path w="36194" h="439420">
                  <a:moveTo>
                    <a:pt x="35585" y="0"/>
                  </a:moveTo>
                  <a:lnTo>
                    <a:pt x="0" y="1333"/>
                  </a:lnTo>
                  <a:lnTo>
                    <a:pt x="4660" y="22733"/>
                  </a:lnTo>
                  <a:lnTo>
                    <a:pt x="32042" y="20967"/>
                  </a:lnTo>
                  <a:lnTo>
                    <a:pt x="355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9887" y="2283380"/>
              <a:ext cx="3355625" cy="6742012"/>
            </a:xfrm>
            <a:prstGeom prst="rect">
              <a:avLst/>
            </a:prstGeom>
          </p:spPr>
        </p:pic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43935" y="9770547"/>
              <a:ext cx="264160" cy="283845"/>
            </a:xfrm>
            <a:custGeom>
              <a:avLst/>
              <a:gdLst/>
              <a:ahLst/>
              <a:cxnLst/>
              <a:rect l="l" t="t" r="r" b="b"/>
              <a:pathLst>
                <a:path w="264159" h="283845">
                  <a:moveTo>
                    <a:pt x="0" y="0"/>
                  </a:moveTo>
                  <a:lnTo>
                    <a:pt x="127742" y="0"/>
                  </a:lnTo>
                  <a:lnTo>
                    <a:pt x="127742" y="283726"/>
                  </a:lnTo>
                  <a:lnTo>
                    <a:pt x="43031" y="283726"/>
                  </a:lnTo>
                  <a:lnTo>
                    <a:pt x="0" y="95472"/>
                  </a:lnTo>
                  <a:lnTo>
                    <a:pt x="0" y="0"/>
                  </a:lnTo>
                  <a:close/>
                </a:path>
                <a:path w="264159" h="283845">
                  <a:moveTo>
                    <a:pt x="263552" y="0"/>
                  </a:moveTo>
                  <a:lnTo>
                    <a:pt x="135809" y="0"/>
                  </a:lnTo>
                  <a:lnTo>
                    <a:pt x="135809" y="283726"/>
                  </a:lnTo>
                  <a:lnTo>
                    <a:pt x="220521" y="283726"/>
                  </a:lnTo>
                  <a:lnTo>
                    <a:pt x="263552" y="95472"/>
                  </a:lnTo>
                  <a:lnTo>
                    <a:pt x="263552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6363" y="9475506"/>
              <a:ext cx="580390" cy="422909"/>
            </a:xfrm>
            <a:custGeom>
              <a:avLst/>
              <a:gdLst/>
              <a:ahLst/>
              <a:cxnLst/>
              <a:rect l="l" t="t" r="r" b="b"/>
              <a:pathLst>
                <a:path w="580390" h="422909">
                  <a:moveTo>
                    <a:pt x="579859" y="0"/>
                  </a:moveTo>
                  <a:lnTo>
                    <a:pt x="0" y="0"/>
                  </a:lnTo>
                  <a:lnTo>
                    <a:pt x="131781" y="422488"/>
                  </a:lnTo>
                  <a:lnTo>
                    <a:pt x="437328" y="422488"/>
                  </a:lnTo>
                  <a:lnTo>
                    <a:pt x="579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6363" y="9475506"/>
              <a:ext cx="580390" cy="422909"/>
            </a:xfrm>
            <a:custGeom>
              <a:avLst/>
              <a:gdLst/>
              <a:ahLst/>
              <a:cxnLst/>
              <a:rect l="l" t="t" r="r" b="b"/>
              <a:pathLst>
                <a:path w="580390" h="422909">
                  <a:moveTo>
                    <a:pt x="579859" y="0"/>
                  </a:moveTo>
                  <a:lnTo>
                    <a:pt x="0" y="0"/>
                  </a:lnTo>
                  <a:lnTo>
                    <a:pt x="131781" y="422488"/>
                  </a:lnTo>
                  <a:lnTo>
                    <a:pt x="437328" y="422488"/>
                  </a:lnTo>
                  <a:lnTo>
                    <a:pt x="579859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6429" y="8994797"/>
              <a:ext cx="655770" cy="540522"/>
            </a:xfrm>
            <a:prstGeom prst="rect">
              <a:avLst/>
            </a:prstGeom>
          </p:spPr>
        </p:pic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9266" y="9003452"/>
              <a:ext cx="628650" cy="539750"/>
            </a:xfrm>
            <a:custGeom>
              <a:avLst/>
              <a:gdLst/>
              <a:ahLst/>
              <a:cxnLst/>
              <a:rect l="l" t="t" r="r" b="b"/>
              <a:pathLst>
                <a:path w="628650" h="539750">
                  <a:moveTo>
                    <a:pt x="628322" y="0"/>
                  </a:moveTo>
                  <a:lnTo>
                    <a:pt x="0" y="0"/>
                  </a:lnTo>
                  <a:lnTo>
                    <a:pt x="0" y="539211"/>
                  </a:lnTo>
                  <a:lnTo>
                    <a:pt x="628322" y="539211"/>
                  </a:lnTo>
                  <a:lnTo>
                    <a:pt x="628322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9266" y="9003452"/>
              <a:ext cx="628650" cy="539750"/>
            </a:xfrm>
            <a:custGeom>
              <a:avLst/>
              <a:gdLst/>
              <a:ahLst/>
              <a:cxnLst/>
              <a:rect l="l" t="t" r="r" b="b"/>
              <a:pathLst>
                <a:path w="628650" h="539750">
                  <a:moveTo>
                    <a:pt x="628322" y="0"/>
                  </a:moveTo>
                  <a:lnTo>
                    <a:pt x="0" y="0"/>
                  </a:lnTo>
                  <a:lnTo>
                    <a:pt x="0" y="539211"/>
                  </a:lnTo>
                  <a:lnTo>
                    <a:pt x="628322" y="539211"/>
                  </a:lnTo>
                  <a:lnTo>
                    <a:pt x="628322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65498" y="6359982"/>
              <a:ext cx="431165" cy="1811655"/>
            </a:xfrm>
            <a:custGeom>
              <a:avLst/>
              <a:gdLst/>
              <a:ahLst/>
              <a:cxnLst/>
              <a:rect l="l" t="t" r="r" b="b"/>
              <a:pathLst>
                <a:path w="431165" h="1811654">
                  <a:moveTo>
                    <a:pt x="430782" y="0"/>
                  </a:moveTo>
                  <a:lnTo>
                    <a:pt x="0" y="0"/>
                  </a:lnTo>
                  <a:lnTo>
                    <a:pt x="0" y="1811224"/>
                  </a:lnTo>
                  <a:lnTo>
                    <a:pt x="430782" y="1811224"/>
                  </a:lnTo>
                  <a:lnTo>
                    <a:pt x="430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65498" y="6359982"/>
              <a:ext cx="431165" cy="1811655"/>
            </a:xfrm>
            <a:custGeom>
              <a:avLst/>
              <a:gdLst/>
              <a:ahLst/>
              <a:cxnLst/>
              <a:rect l="l" t="t" r="r" b="b"/>
              <a:pathLst>
                <a:path w="431165" h="1811654">
                  <a:moveTo>
                    <a:pt x="0" y="0"/>
                  </a:moveTo>
                  <a:lnTo>
                    <a:pt x="430782" y="0"/>
                  </a:lnTo>
                  <a:lnTo>
                    <a:pt x="430782" y="1811224"/>
                  </a:lnTo>
                  <a:lnTo>
                    <a:pt x="0" y="1811224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2584" y="7138164"/>
              <a:ext cx="251298" cy="251298"/>
            </a:xfrm>
            <a:prstGeom prst="rect">
              <a:avLst/>
            </a:prstGeom>
          </p:spPr>
        </p:pic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7307" y="8509672"/>
              <a:ext cx="488950" cy="31115"/>
            </a:xfrm>
            <a:custGeom>
              <a:avLst/>
              <a:gdLst/>
              <a:ahLst/>
              <a:cxnLst/>
              <a:rect l="l" t="t" r="r" b="b"/>
              <a:pathLst>
                <a:path w="488950" h="31115">
                  <a:moveTo>
                    <a:pt x="488411" y="0"/>
                  </a:moveTo>
                  <a:lnTo>
                    <a:pt x="0" y="0"/>
                  </a:lnTo>
                  <a:lnTo>
                    <a:pt x="0" y="31064"/>
                  </a:lnTo>
                  <a:lnTo>
                    <a:pt x="488411" y="31064"/>
                  </a:lnTo>
                  <a:lnTo>
                    <a:pt x="488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7307" y="8509672"/>
              <a:ext cx="488950" cy="31115"/>
            </a:xfrm>
            <a:custGeom>
              <a:avLst/>
              <a:gdLst/>
              <a:ahLst/>
              <a:cxnLst/>
              <a:rect l="l" t="t" r="r" b="b"/>
              <a:pathLst>
                <a:path w="488950" h="31115">
                  <a:moveTo>
                    <a:pt x="0" y="0"/>
                  </a:moveTo>
                  <a:lnTo>
                    <a:pt x="488411" y="0"/>
                  </a:lnTo>
                  <a:lnTo>
                    <a:pt x="488411" y="31064"/>
                  </a:lnTo>
                  <a:lnTo>
                    <a:pt x="0" y="31064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76981" y="8169714"/>
              <a:ext cx="409575" cy="31115"/>
            </a:xfrm>
            <a:custGeom>
              <a:avLst/>
              <a:gdLst/>
              <a:ahLst/>
              <a:cxnLst/>
              <a:rect l="l" t="t" r="r" b="b"/>
              <a:pathLst>
                <a:path w="409575" h="31115">
                  <a:moveTo>
                    <a:pt x="409061" y="0"/>
                  </a:moveTo>
                  <a:lnTo>
                    <a:pt x="0" y="0"/>
                  </a:lnTo>
                  <a:lnTo>
                    <a:pt x="0" y="31064"/>
                  </a:lnTo>
                  <a:lnTo>
                    <a:pt x="409061" y="31064"/>
                  </a:lnTo>
                  <a:lnTo>
                    <a:pt x="4090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76981" y="8169714"/>
              <a:ext cx="409575" cy="31115"/>
            </a:xfrm>
            <a:custGeom>
              <a:avLst/>
              <a:gdLst/>
              <a:ahLst/>
              <a:cxnLst/>
              <a:rect l="l" t="t" r="r" b="b"/>
              <a:pathLst>
                <a:path w="409575" h="31115">
                  <a:moveTo>
                    <a:pt x="0" y="0"/>
                  </a:moveTo>
                  <a:lnTo>
                    <a:pt x="409061" y="0"/>
                  </a:lnTo>
                  <a:lnTo>
                    <a:pt x="409061" y="31064"/>
                  </a:lnTo>
                  <a:lnTo>
                    <a:pt x="0" y="31064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9255" y="8188002"/>
              <a:ext cx="569595" cy="330835"/>
            </a:xfrm>
            <a:custGeom>
              <a:avLst/>
              <a:gdLst/>
              <a:ahLst/>
              <a:cxnLst/>
              <a:rect l="l" t="t" r="r" b="b"/>
              <a:pathLst>
                <a:path w="569595" h="330834">
                  <a:moveTo>
                    <a:pt x="484934" y="0"/>
                  </a:moveTo>
                  <a:lnTo>
                    <a:pt x="80606" y="0"/>
                  </a:lnTo>
                  <a:lnTo>
                    <a:pt x="0" y="330483"/>
                  </a:lnTo>
                  <a:lnTo>
                    <a:pt x="569241" y="330483"/>
                  </a:lnTo>
                  <a:lnTo>
                    <a:pt x="484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9255" y="8188002"/>
              <a:ext cx="569595" cy="330835"/>
            </a:xfrm>
            <a:custGeom>
              <a:avLst/>
              <a:gdLst/>
              <a:ahLst/>
              <a:cxnLst/>
              <a:rect l="l" t="t" r="r" b="b"/>
              <a:pathLst>
                <a:path w="569595" h="330834">
                  <a:moveTo>
                    <a:pt x="80606" y="0"/>
                  </a:moveTo>
                  <a:lnTo>
                    <a:pt x="484934" y="0"/>
                  </a:lnTo>
                  <a:lnTo>
                    <a:pt x="569241" y="330483"/>
                  </a:lnTo>
                  <a:lnTo>
                    <a:pt x="0" y="330483"/>
                  </a:lnTo>
                  <a:lnTo>
                    <a:pt x="80606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49879" y="8193678"/>
              <a:ext cx="74930" cy="318135"/>
            </a:xfrm>
            <a:custGeom>
              <a:avLst/>
              <a:gdLst/>
              <a:ahLst/>
              <a:cxnLst/>
              <a:rect l="l" t="t" r="r" b="b"/>
              <a:pathLst>
                <a:path w="74929" h="318134">
                  <a:moveTo>
                    <a:pt x="57257" y="0"/>
                  </a:moveTo>
                  <a:lnTo>
                    <a:pt x="10735" y="0"/>
                  </a:lnTo>
                  <a:lnTo>
                    <a:pt x="0" y="317769"/>
                  </a:lnTo>
                  <a:lnTo>
                    <a:pt x="74609" y="317769"/>
                  </a:lnTo>
                  <a:lnTo>
                    <a:pt x="57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49879" y="8193678"/>
              <a:ext cx="74930" cy="318135"/>
            </a:xfrm>
            <a:custGeom>
              <a:avLst/>
              <a:gdLst/>
              <a:ahLst/>
              <a:cxnLst/>
              <a:rect l="l" t="t" r="r" b="b"/>
              <a:pathLst>
                <a:path w="74929" h="318134">
                  <a:moveTo>
                    <a:pt x="10735" y="0"/>
                  </a:moveTo>
                  <a:lnTo>
                    <a:pt x="57257" y="0"/>
                  </a:lnTo>
                  <a:lnTo>
                    <a:pt x="74609" y="317769"/>
                  </a:lnTo>
                  <a:lnTo>
                    <a:pt x="0" y="317769"/>
                  </a:lnTo>
                  <a:lnTo>
                    <a:pt x="10735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61075" y="8193678"/>
              <a:ext cx="83185" cy="318135"/>
            </a:xfrm>
            <a:custGeom>
              <a:avLst/>
              <a:gdLst/>
              <a:ahLst/>
              <a:cxnLst/>
              <a:rect l="l" t="t" r="r" b="b"/>
              <a:pathLst>
                <a:path w="83184" h="318134">
                  <a:moveTo>
                    <a:pt x="82969" y="0"/>
                  </a:moveTo>
                  <a:lnTo>
                    <a:pt x="36446" y="0"/>
                  </a:lnTo>
                  <a:lnTo>
                    <a:pt x="0" y="317769"/>
                  </a:lnTo>
                  <a:lnTo>
                    <a:pt x="74613" y="317769"/>
                  </a:lnTo>
                  <a:lnTo>
                    <a:pt x="82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61075" y="8193678"/>
              <a:ext cx="83185" cy="318135"/>
            </a:xfrm>
            <a:custGeom>
              <a:avLst/>
              <a:gdLst/>
              <a:ahLst/>
              <a:cxnLst/>
              <a:rect l="l" t="t" r="r" b="b"/>
              <a:pathLst>
                <a:path w="83184" h="318134">
                  <a:moveTo>
                    <a:pt x="36446" y="0"/>
                  </a:moveTo>
                  <a:lnTo>
                    <a:pt x="82969" y="0"/>
                  </a:lnTo>
                  <a:lnTo>
                    <a:pt x="74613" y="317769"/>
                  </a:lnTo>
                  <a:lnTo>
                    <a:pt x="0" y="317769"/>
                  </a:lnTo>
                  <a:lnTo>
                    <a:pt x="36446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65966" y="8193678"/>
              <a:ext cx="117475" cy="318135"/>
            </a:xfrm>
            <a:custGeom>
              <a:avLst/>
              <a:gdLst/>
              <a:ahLst/>
              <a:cxnLst/>
              <a:rect l="l" t="t" r="r" b="b"/>
              <a:pathLst>
                <a:path w="117475" h="318134">
                  <a:moveTo>
                    <a:pt x="117245" y="0"/>
                  </a:moveTo>
                  <a:lnTo>
                    <a:pt x="70722" y="0"/>
                  </a:lnTo>
                  <a:lnTo>
                    <a:pt x="0" y="317769"/>
                  </a:lnTo>
                  <a:lnTo>
                    <a:pt x="74609" y="317769"/>
                  </a:lnTo>
                  <a:lnTo>
                    <a:pt x="1172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65966" y="8193678"/>
              <a:ext cx="117475" cy="318135"/>
            </a:xfrm>
            <a:custGeom>
              <a:avLst/>
              <a:gdLst/>
              <a:ahLst/>
              <a:cxnLst/>
              <a:rect l="l" t="t" r="r" b="b"/>
              <a:pathLst>
                <a:path w="117475" h="318134">
                  <a:moveTo>
                    <a:pt x="70722" y="0"/>
                  </a:moveTo>
                  <a:lnTo>
                    <a:pt x="117245" y="0"/>
                  </a:lnTo>
                  <a:lnTo>
                    <a:pt x="74609" y="317769"/>
                  </a:lnTo>
                  <a:lnTo>
                    <a:pt x="0" y="317769"/>
                  </a:lnTo>
                  <a:lnTo>
                    <a:pt x="70722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74331" y="8193678"/>
              <a:ext cx="147320" cy="318135"/>
            </a:xfrm>
            <a:custGeom>
              <a:avLst/>
              <a:gdLst/>
              <a:ahLst/>
              <a:cxnLst/>
              <a:rect l="l" t="t" r="r" b="b"/>
              <a:pathLst>
                <a:path w="147320" h="318134">
                  <a:moveTo>
                    <a:pt x="147236" y="0"/>
                  </a:moveTo>
                  <a:lnTo>
                    <a:pt x="100713" y="0"/>
                  </a:lnTo>
                  <a:lnTo>
                    <a:pt x="0" y="317769"/>
                  </a:lnTo>
                  <a:lnTo>
                    <a:pt x="74609" y="317769"/>
                  </a:lnTo>
                  <a:lnTo>
                    <a:pt x="147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74331" y="8193678"/>
              <a:ext cx="147320" cy="318135"/>
            </a:xfrm>
            <a:custGeom>
              <a:avLst/>
              <a:gdLst/>
              <a:ahLst/>
              <a:cxnLst/>
              <a:rect l="l" t="t" r="r" b="b"/>
              <a:pathLst>
                <a:path w="147320" h="318134">
                  <a:moveTo>
                    <a:pt x="100713" y="0"/>
                  </a:moveTo>
                  <a:lnTo>
                    <a:pt x="147236" y="0"/>
                  </a:lnTo>
                  <a:lnTo>
                    <a:pt x="74609" y="317769"/>
                  </a:lnTo>
                  <a:lnTo>
                    <a:pt x="0" y="317769"/>
                  </a:lnTo>
                  <a:lnTo>
                    <a:pt x="100713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23877" y="8193678"/>
              <a:ext cx="83185" cy="318135"/>
            </a:xfrm>
            <a:custGeom>
              <a:avLst/>
              <a:gdLst/>
              <a:ahLst/>
              <a:cxnLst/>
              <a:rect l="l" t="t" r="r" b="b"/>
              <a:pathLst>
                <a:path w="83184" h="318134">
                  <a:moveTo>
                    <a:pt x="46522" y="0"/>
                  </a:moveTo>
                  <a:lnTo>
                    <a:pt x="0" y="0"/>
                  </a:lnTo>
                  <a:lnTo>
                    <a:pt x="8355" y="317769"/>
                  </a:lnTo>
                  <a:lnTo>
                    <a:pt x="82965" y="317769"/>
                  </a:lnTo>
                  <a:lnTo>
                    <a:pt x="46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23877" y="8193678"/>
              <a:ext cx="83185" cy="318135"/>
            </a:xfrm>
            <a:custGeom>
              <a:avLst/>
              <a:gdLst/>
              <a:ahLst/>
              <a:cxnLst/>
              <a:rect l="l" t="t" r="r" b="b"/>
              <a:pathLst>
                <a:path w="83184" h="318134">
                  <a:moveTo>
                    <a:pt x="46522" y="0"/>
                  </a:moveTo>
                  <a:lnTo>
                    <a:pt x="0" y="0"/>
                  </a:lnTo>
                  <a:lnTo>
                    <a:pt x="8355" y="317769"/>
                  </a:lnTo>
                  <a:lnTo>
                    <a:pt x="82965" y="317769"/>
                  </a:lnTo>
                  <a:lnTo>
                    <a:pt x="46522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84710" y="8193678"/>
              <a:ext cx="117475" cy="318135"/>
            </a:xfrm>
            <a:custGeom>
              <a:avLst/>
              <a:gdLst/>
              <a:ahLst/>
              <a:cxnLst/>
              <a:rect l="l" t="t" r="r" b="b"/>
              <a:pathLst>
                <a:path w="117475" h="318134">
                  <a:moveTo>
                    <a:pt x="46522" y="0"/>
                  </a:moveTo>
                  <a:lnTo>
                    <a:pt x="0" y="0"/>
                  </a:lnTo>
                  <a:lnTo>
                    <a:pt x="42631" y="317769"/>
                  </a:lnTo>
                  <a:lnTo>
                    <a:pt x="117245" y="317769"/>
                  </a:lnTo>
                  <a:lnTo>
                    <a:pt x="46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84710" y="8193678"/>
              <a:ext cx="117475" cy="318135"/>
            </a:xfrm>
            <a:custGeom>
              <a:avLst/>
              <a:gdLst/>
              <a:ahLst/>
              <a:cxnLst/>
              <a:rect l="l" t="t" r="r" b="b"/>
              <a:pathLst>
                <a:path w="117475" h="318134">
                  <a:moveTo>
                    <a:pt x="46522" y="0"/>
                  </a:moveTo>
                  <a:lnTo>
                    <a:pt x="0" y="0"/>
                  </a:lnTo>
                  <a:lnTo>
                    <a:pt x="42631" y="317769"/>
                  </a:lnTo>
                  <a:lnTo>
                    <a:pt x="117245" y="317769"/>
                  </a:lnTo>
                  <a:lnTo>
                    <a:pt x="46522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46353" y="8193678"/>
              <a:ext cx="147320" cy="318135"/>
            </a:xfrm>
            <a:custGeom>
              <a:avLst/>
              <a:gdLst/>
              <a:ahLst/>
              <a:cxnLst/>
              <a:rect l="l" t="t" r="r" b="b"/>
              <a:pathLst>
                <a:path w="147320" h="318134">
                  <a:moveTo>
                    <a:pt x="46522" y="0"/>
                  </a:moveTo>
                  <a:lnTo>
                    <a:pt x="0" y="0"/>
                  </a:lnTo>
                  <a:lnTo>
                    <a:pt x="72622" y="317769"/>
                  </a:lnTo>
                  <a:lnTo>
                    <a:pt x="147236" y="317769"/>
                  </a:lnTo>
                  <a:lnTo>
                    <a:pt x="46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46353" y="8193678"/>
              <a:ext cx="147320" cy="318135"/>
            </a:xfrm>
            <a:custGeom>
              <a:avLst/>
              <a:gdLst/>
              <a:ahLst/>
              <a:cxnLst/>
              <a:rect l="l" t="t" r="r" b="b"/>
              <a:pathLst>
                <a:path w="147320" h="318134">
                  <a:moveTo>
                    <a:pt x="46522" y="0"/>
                  </a:moveTo>
                  <a:lnTo>
                    <a:pt x="0" y="0"/>
                  </a:lnTo>
                  <a:lnTo>
                    <a:pt x="72622" y="317769"/>
                  </a:lnTo>
                  <a:lnTo>
                    <a:pt x="147236" y="317769"/>
                  </a:lnTo>
                  <a:lnTo>
                    <a:pt x="46522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72398" y="8193092"/>
              <a:ext cx="621665" cy="317500"/>
            </a:xfrm>
            <a:custGeom>
              <a:avLst/>
              <a:gdLst/>
              <a:ahLst/>
              <a:cxnLst/>
              <a:rect l="l" t="t" r="r" b="b"/>
              <a:pathLst>
                <a:path w="621665" h="317500">
                  <a:moveTo>
                    <a:pt x="100140" y="0"/>
                  </a:moveTo>
                  <a:lnTo>
                    <a:pt x="0" y="317422"/>
                  </a:lnTo>
                  <a:lnTo>
                    <a:pt x="621615" y="316476"/>
                  </a:lnTo>
                  <a:lnTo>
                    <a:pt x="521474" y="1889"/>
                  </a:lnTo>
                  <a:lnTo>
                    <a:pt x="10014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72398" y="8193092"/>
              <a:ext cx="621665" cy="317500"/>
            </a:xfrm>
            <a:custGeom>
              <a:avLst/>
              <a:gdLst/>
              <a:ahLst/>
              <a:cxnLst/>
              <a:rect l="l" t="t" r="r" b="b"/>
              <a:pathLst>
                <a:path w="621665" h="317500">
                  <a:moveTo>
                    <a:pt x="100140" y="0"/>
                  </a:moveTo>
                  <a:lnTo>
                    <a:pt x="0" y="317422"/>
                  </a:lnTo>
                  <a:lnTo>
                    <a:pt x="621615" y="316476"/>
                  </a:lnTo>
                  <a:lnTo>
                    <a:pt x="521474" y="1889"/>
                  </a:lnTo>
                  <a:lnTo>
                    <a:pt x="10014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69004" y="8539268"/>
              <a:ext cx="431165" cy="124460"/>
            </a:xfrm>
            <a:custGeom>
              <a:avLst/>
              <a:gdLst/>
              <a:ahLst/>
              <a:cxnLst/>
              <a:rect l="l" t="t" r="r" b="b"/>
              <a:pathLst>
                <a:path w="431165" h="124459">
                  <a:moveTo>
                    <a:pt x="430782" y="0"/>
                  </a:moveTo>
                  <a:lnTo>
                    <a:pt x="0" y="0"/>
                  </a:lnTo>
                  <a:lnTo>
                    <a:pt x="0" y="124052"/>
                  </a:lnTo>
                  <a:lnTo>
                    <a:pt x="430782" y="124052"/>
                  </a:lnTo>
                  <a:lnTo>
                    <a:pt x="430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69004" y="8539268"/>
              <a:ext cx="431165" cy="124460"/>
            </a:xfrm>
            <a:custGeom>
              <a:avLst/>
              <a:gdLst/>
              <a:ahLst/>
              <a:cxnLst/>
              <a:rect l="l" t="t" r="r" b="b"/>
              <a:pathLst>
                <a:path w="431165" h="124459">
                  <a:moveTo>
                    <a:pt x="0" y="0"/>
                  </a:moveTo>
                  <a:lnTo>
                    <a:pt x="430782" y="0"/>
                  </a:lnTo>
                  <a:lnTo>
                    <a:pt x="430782" y="124052"/>
                  </a:lnTo>
                  <a:lnTo>
                    <a:pt x="0" y="124052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44797" y="6036815"/>
              <a:ext cx="123825" cy="295910"/>
            </a:xfrm>
            <a:custGeom>
              <a:avLst/>
              <a:gdLst/>
              <a:ahLst/>
              <a:cxnLst/>
              <a:rect l="l" t="t" r="r" b="b"/>
              <a:pathLst>
                <a:path w="123825" h="295910">
                  <a:moveTo>
                    <a:pt x="22306" y="0"/>
                  </a:moveTo>
                  <a:lnTo>
                    <a:pt x="0" y="286505"/>
                  </a:lnTo>
                  <a:lnTo>
                    <a:pt x="78840" y="295520"/>
                  </a:lnTo>
                  <a:lnTo>
                    <a:pt x="123671" y="11591"/>
                  </a:lnTo>
                  <a:lnTo>
                    <a:pt x="22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44797" y="6036815"/>
              <a:ext cx="123825" cy="295910"/>
            </a:xfrm>
            <a:custGeom>
              <a:avLst/>
              <a:gdLst/>
              <a:ahLst/>
              <a:cxnLst/>
              <a:rect l="l" t="t" r="r" b="b"/>
              <a:pathLst>
                <a:path w="123825" h="295910">
                  <a:moveTo>
                    <a:pt x="123671" y="11591"/>
                  </a:moveTo>
                  <a:lnTo>
                    <a:pt x="22306" y="0"/>
                  </a:lnTo>
                  <a:lnTo>
                    <a:pt x="0" y="286505"/>
                  </a:lnTo>
                  <a:lnTo>
                    <a:pt x="78840" y="295520"/>
                  </a:lnTo>
                  <a:lnTo>
                    <a:pt x="123671" y="11591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36037" y="6034446"/>
              <a:ext cx="102235" cy="288290"/>
            </a:xfrm>
            <a:custGeom>
              <a:avLst/>
              <a:gdLst/>
              <a:ahLst/>
              <a:cxnLst/>
              <a:rect l="l" t="t" r="r" b="b"/>
              <a:pathLst>
                <a:path w="102234" h="288289">
                  <a:moveTo>
                    <a:pt x="0" y="0"/>
                  </a:moveTo>
                  <a:lnTo>
                    <a:pt x="8279" y="287254"/>
                  </a:lnTo>
                  <a:lnTo>
                    <a:pt x="87631" y="287837"/>
                  </a:lnTo>
                  <a:lnTo>
                    <a:pt x="102020" y="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36037" y="6034446"/>
              <a:ext cx="102235" cy="288290"/>
            </a:xfrm>
            <a:custGeom>
              <a:avLst/>
              <a:gdLst/>
              <a:ahLst/>
              <a:cxnLst/>
              <a:rect l="l" t="t" r="r" b="b"/>
              <a:pathLst>
                <a:path w="102234" h="288289">
                  <a:moveTo>
                    <a:pt x="102020" y="748"/>
                  </a:moveTo>
                  <a:lnTo>
                    <a:pt x="0" y="0"/>
                  </a:lnTo>
                  <a:lnTo>
                    <a:pt x="8279" y="287254"/>
                  </a:lnTo>
                  <a:lnTo>
                    <a:pt x="87631" y="287837"/>
                  </a:lnTo>
                  <a:lnTo>
                    <a:pt x="102020" y="748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08590" y="6035720"/>
              <a:ext cx="117475" cy="295275"/>
            </a:xfrm>
            <a:custGeom>
              <a:avLst/>
              <a:gdLst/>
              <a:ahLst/>
              <a:cxnLst/>
              <a:rect l="l" t="t" r="r" b="b"/>
              <a:pathLst>
                <a:path w="117475" h="295275">
                  <a:moveTo>
                    <a:pt x="101547" y="0"/>
                  </a:moveTo>
                  <a:lnTo>
                    <a:pt x="0" y="9842"/>
                  </a:lnTo>
                  <a:lnTo>
                    <a:pt x="38040" y="294685"/>
                  </a:lnTo>
                  <a:lnTo>
                    <a:pt x="117027" y="287027"/>
                  </a:lnTo>
                  <a:lnTo>
                    <a:pt x="101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08590" y="6035720"/>
              <a:ext cx="117475" cy="295275"/>
            </a:xfrm>
            <a:custGeom>
              <a:avLst/>
              <a:gdLst/>
              <a:ahLst/>
              <a:cxnLst/>
              <a:rect l="l" t="t" r="r" b="b"/>
              <a:pathLst>
                <a:path w="117475" h="295275">
                  <a:moveTo>
                    <a:pt x="101547" y="0"/>
                  </a:moveTo>
                  <a:lnTo>
                    <a:pt x="0" y="9842"/>
                  </a:lnTo>
                  <a:lnTo>
                    <a:pt x="38040" y="294685"/>
                  </a:lnTo>
                  <a:lnTo>
                    <a:pt x="117027" y="287027"/>
                  </a:lnTo>
                  <a:lnTo>
                    <a:pt x="101547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7295" y="5991277"/>
              <a:ext cx="488950" cy="31115"/>
            </a:xfrm>
            <a:custGeom>
              <a:avLst/>
              <a:gdLst/>
              <a:ahLst/>
              <a:cxnLst/>
              <a:rect l="l" t="t" r="r" b="b"/>
              <a:pathLst>
                <a:path w="488950" h="31114">
                  <a:moveTo>
                    <a:pt x="488412" y="0"/>
                  </a:moveTo>
                  <a:lnTo>
                    <a:pt x="0" y="0"/>
                  </a:lnTo>
                  <a:lnTo>
                    <a:pt x="0" y="31068"/>
                  </a:lnTo>
                  <a:lnTo>
                    <a:pt x="488412" y="31068"/>
                  </a:lnTo>
                  <a:lnTo>
                    <a:pt x="488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37295" y="5991277"/>
              <a:ext cx="488950" cy="31115"/>
            </a:xfrm>
            <a:custGeom>
              <a:avLst/>
              <a:gdLst/>
              <a:ahLst/>
              <a:cxnLst/>
              <a:rect l="l" t="t" r="r" b="b"/>
              <a:pathLst>
                <a:path w="488950" h="31114">
                  <a:moveTo>
                    <a:pt x="0" y="31068"/>
                  </a:moveTo>
                  <a:lnTo>
                    <a:pt x="488412" y="31068"/>
                  </a:lnTo>
                  <a:lnTo>
                    <a:pt x="488412" y="0"/>
                  </a:lnTo>
                  <a:lnTo>
                    <a:pt x="0" y="0"/>
                  </a:lnTo>
                  <a:lnTo>
                    <a:pt x="0" y="31068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76971" y="6331240"/>
              <a:ext cx="409575" cy="31115"/>
            </a:xfrm>
            <a:custGeom>
              <a:avLst/>
              <a:gdLst/>
              <a:ahLst/>
              <a:cxnLst/>
              <a:rect l="l" t="t" r="r" b="b"/>
              <a:pathLst>
                <a:path w="409575" h="31114">
                  <a:moveTo>
                    <a:pt x="409060" y="0"/>
                  </a:moveTo>
                  <a:lnTo>
                    <a:pt x="0" y="0"/>
                  </a:lnTo>
                  <a:lnTo>
                    <a:pt x="0" y="31064"/>
                  </a:lnTo>
                  <a:lnTo>
                    <a:pt x="409060" y="31064"/>
                  </a:lnTo>
                  <a:lnTo>
                    <a:pt x="409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76971" y="6331240"/>
              <a:ext cx="409575" cy="31115"/>
            </a:xfrm>
            <a:custGeom>
              <a:avLst/>
              <a:gdLst/>
              <a:ahLst/>
              <a:cxnLst/>
              <a:rect l="l" t="t" r="r" b="b"/>
              <a:pathLst>
                <a:path w="409575" h="31114">
                  <a:moveTo>
                    <a:pt x="0" y="31064"/>
                  </a:moveTo>
                  <a:lnTo>
                    <a:pt x="409060" y="31064"/>
                  </a:lnTo>
                  <a:lnTo>
                    <a:pt x="409060" y="0"/>
                  </a:lnTo>
                  <a:lnTo>
                    <a:pt x="0" y="0"/>
                  </a:lnTo>
                  <a:lnTo>
                    <a:pt x="0" y="31064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9243" y="6013533"/>
              <a:ext cx="569595" cy="330835"/>
            </a:xfrm>
            <a:custGeom>
              <a:avLst/>
              <a:gdLst/>
              <a:ahLst/>
              <a:cxnLst/>
              <a:rect l="l" t="t" r="r" b="b"/>
              <a:pathLst>
                <a:path w="569595" h="330835">
                  <a:moveTo>
                    <a:pt x="569247" y="0"/>
                  </a:moveTo>
                  <a:lnTo>
                    <a:pt x="0" y="0"/>
                  </a:lnTo>
                  <a:lnTo>
                    <a:pt x="80608" y="330483"/>
                  </a:lnTo>
                  <a:lnTo>
                    <a:pt x="484938" y="330483"/>
                  </a:lnTo>
                  <a:lnTo>
                    <a:pt x="569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99243" y="6013533"/>
              <a:ext cx="569595" cy="330835"/>
            </a:xfrm>
            <a:custGeom>
              <a:avLst/>
              <a:gdLst/>
              <a:ahLst/>
              <a:cxnLst/>
              <a:rect l="l" t="t" r="r" b="b"/>
              <a:pathLst>
                <a:path w="569595" h="330835">
                  <a:moveTo>
                    <a:pt x="80608" y="330483"/>
                  </a:moveTo>
                  <a:lnTo>
                    <a:pt x="484938" y="330483"/>
                  </a:lnTo>
                  <a:lnTo>
                    <a:pt x="569247" y="0"/>
                  </a:lnTo>
                  <a:lnTo>
                    <a:pt x="0" y="0"/>
                  </a:lnTo>
                  <a:lnTo>
                    <a:pt x="80608" y="330483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49868" y="6020571"/>
              <a:ext cx="74930" cy="318135"/>
            </a:xfrm>
            <a:custGeom>
              <a:avLst/>
              <a:gdLst/>
              <a:ahLst/>
              <a:cxnLst/>
              <a:rect l="l" t="t" r="r" b="b"/>
              <a:pathLst>
                <a:path w="74929" h="318135">
                  <a:moveTo>
                    <a:pt x="74613" y="0"/>
                  </a:moveTo>
                  <a:lnTo>
                    <a:pt x="0" y="0"/>
                  </a:lnTo>
                  <a:lnTo>
                    <a:pt x="10739" y="317767"/>
                  </a:lnTo>
                  <a:lnTo>
                    <a:pt x="57257" y="317767"/>
                  </a:lnTo>
                  <a:lnTo>
                    <a:pt x="74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49868" y="6020571"/>
              <a:ext cx="74930" cy="318135"/>
            </a:xfrm>
            <a:custGeom>
              <a:avLst/>
              <a:gdLst/>
              <a:ahLst/>
              <a:cxnLst/>
              <a:rect l="l" t="t" r="r" b="b"/>
              <a:pathLst>
                <a:path w="74929" h="318135">
                  <a:moveTo>
                    <a:pt x="10739" y="317767"/>
                  </a:moveTo>
                  <a:lnTo>
                    <a:pt x="57257" y="317767"/>
                  </a:lnTo>
                  <a:lnTo>
                    <a:pt x="74613" y="0"/>
                  </a:lnTo>
                  <a:lnTo>
                    <a:pt x="0" y="0"/>
                  </a:lnTo>
                  <a:lnTo>
                    <a:pt x="10739" y="31776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61067" y="6020571"/>
              <a:ext cx="83185" cy="318135"/>
            </a:xfrm>
            <a:custGeom>
              <a:avLst/>
              <a:gdLst/>
              <a:ahLst/>
              <a:cxnLst/>
              <a:rect l="l" t="t" r="r" b="b"/>
              <a:pathLst>
                <a:path w="83184" h="318135">
                  <a:moveTo>
                    <a:pt x="74609" y="0"/>
                  </a:moveTo>
                  <a:lnTo>
                    <a:pt x="0" y="0"/>
                  </a:lnTo>
                  <a:lnTo>
                    <a:pt x="36442" y="317767"/>
                  </a:lnTo>
                  <a:lnTo>
                    <a:pt x="82965" y="317767"/>
                  </a:lnTo>
                  <a:lnTo>
                    <a:pt x="74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61067" y="6020571"/>
              <a:ext cx="83185" cy="318135"/>
            </a:xfrm>
            <a:custGeom>
              <a:avLst/>
              <a:gdLst/>
              <a:ahLst/>
              <a:cxnLst/>
              <a:rect l="l" t="t" r="r" b="b"/>
              <a:pathLst>
                <a:path w="83184" h="318135">
                  <a:moveTo>
                    <a:pt x="36442" y="317767"/>
                  </a:moveTo>
                  <a:lnTo>
                    <a:pt x="82965" y="317767"/>
                  </a:lnTo>
                  <a:lnTo>
                    <a:pt x="74609" y="0"/>
                  </a:lnTo>
                  <a:lnTo>
                    <a:pt x="0" y="0"/>
                  </a:lnTo>
                  <a:lnTo>
                    <a:pt x="36442" y="31776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65956" y="6020571"/>
              <a:ext cx="117475" cy="318135"/>
            </a:xfrm>
            <a:custGeom>
              <a:avLst/>
              <a:gdLst/>
              <a:ahLst/>
              <a:cxnLst/>
              <a:rect l="l" t="t" r="r" b="b"/>
              <a:pathLst>
                <a:path w="117475" h="318135">
                  <a:moveTo>
                    <a:pt x="74613" y="0"/>
                  </a:moveTo>
                  <a:lnTo>
                    <a:pt x="0" y="0"/>
                  </a:lnTo>
                  <a:lnTo>
                    <a:pt x="70721" y="317767"/>
                  </a:lnTo>
                  <a:lnTo>
                    <a:pt x="117245" y="317767"/>
                  </a:lnTo>
                  <a:lnTo>
                    <a:pt x="74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65956" y="6020571"/>
              <a:ext cx="117475" cy="318135"/>
            </a:xfrm>
            <a:custGeom>
              <a:avLst/>
              <a:gdLst/>
              <a:ahLst/>
              <a:cxnLst/>
              <a:rect l="l" t="t" r="r" b="b"/>
              <a:pathLst>
                <a:path w="117475" h="318135">
                  <a:moveTo>
                    <a:pt x="70721" y="317767"/>
                  </a:moveTo>
                  <a:lnTo>
                    <a:pt x="117245" y="317767"/>
                  </a:lnTo>
                  <a:lnTo>
                    <a:pt x="74613" y="0"/>
                  </a:lnTo>
                  <a:lnTo>
                    <a:pt x="0" y="0"/>
                  </a:lnTo>
                  <a:lnTo>
                    <a:pt x="70721" y="31776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74321" y="6020571"/>
              <a:ext cx="147320" cy="318135"/>
            </a:xfrm>
            <a:custGeom>
              <a:avLst/>
              <a:gdLst/>
              <a:ahLst/>
              <a:cxnLst/>
              <a:rect l="l" t="t" r="r" b="b"/>
              <a:pathLst>
                <a:path w="147320" h="318135">
                  <a:moveTo>
                    <a:pt x="74613" y="0"/>
                  </a:moveTo>
                  <a:lnTo>
                    <a:pt x="0" y="0"/>
                  </a:lnTo>
                  <a:lnTo>
                    <a:pt x="100713" y="317767"/>
                  </a:lnTo>
                  <a:lnTo>
                    <a:pt x="147236" y="317767"/>
                  </a:lnTo>
                  <a:lnTo>
                    <a:pt x="74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74321" y="6020571"/>
              <a:ext cx="147320" cy="318135"/>
            </a:xfrm>
            <a:custGeom>
              <a:avLst/>
              <a:gdLst/>
              <a:ahLst/>
              <a:cxnLst/>
              <a:rect l="l" t="t" r="r" b="b"/>
              <a:pathLst>
                <a:path w="147320" h="318135">
                  <a:moveTo>
                    <a:pt x="100713" y="317767"/>
                  </a:moveTo>
                  <a:lnTo>
                    <a:pt x="147236" y="317767"/>
                  </a:lnTo>
                  <a:lnTo>
                    <a:pt x="74613" y="0"/>
                  </a:lnTo>
                  <a:lnTo>
                    <a:pt x="0" y="0"/>
                  </a:lnTo>
                  <a:lnTo>
                    <a:pt x="100713" y="31776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23867" y="6020571"/>
              <a:ext cx="83185" cy="318135"/>
            </a:xfrm>
            <a:custGeom>
              <a:avLst/>
              <a:gdLst/>
              <a:ahLst/>
              <a:cxnLst/>
              <a:rect l="l" t="t" r="r" b="b"/>
              <a:pathLst>
                <a:path w="83184" h="318135">
                  <a:moveTo>
                    <a:pt x="82969" y="0"/>
                  </a:moveTo>
                  <a:lnTo>
                    <a:pt x="8355" y="0"/>
                  </a:lnTo>
                  <a:lnTo>
                    <a:pt x="0" y="317767"/>
                  </a:lnTo>
                  <a:lnTo>
                    <a:pt x="46522" y="317767"/>
                  </a:lnTo>
                  <a:lnTo>
                    <a:pt x="82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23867" y="6020571"/>
              <a:ext cx="83185" cy="318135"/>
            </a:xfrm>
            <a:custGeom>
              <a:avLst/>
              <a:gdLst/>
              <a:ahLst/>
              <a:cxnLst/>
              <a:rect l="l" t="t" r="r" b="b"/>
              <a:pathLst>
                <a:path w="83184" h="318135">
                  <a:moveTo>
                    <a:pt x="46522" y="317767"/>
                  </a:moveTo>
                  <a:lnTo>
                    <a:pt x="0" y="317767"/>
                  </a:lnTo>
                  <a:lnTo>
                    <a:pt x="8355" y="0"/>
                  </a:lnTo>
                  <a:lnTo>
                    <a:pt x="82969" y="0"/>
                  </a:lnTo>
                  <a:lnTo>
                    <a:pt x="46522" y="31776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84699" y="6020571"/>
              <a:ext cx="117475" cy="318135"/>
            </a:xfrm>
            <a:custGeom>
              <a:avLst/>
              <a:gdLst/>
              <a:ahLst/>
              <a:cxnLst/>
              <a:rect l="l" t="t" r="r" b="b"/>
              <a:pathLst>
                <a:path w="117475" h="318135">
                  <a:moveTo>
                    <a:pt x="117245" y="0"/>
                  </a:moveTo>
                  <a:lnTo>
                    <a:pt x="42635" y="0"/>
                  </a:lnTo>
                  <a:lnTo>
                    <a:pt x="0" y="317767"/>
                  </a:lnTo>
                  <a:lnTo>
                    <a:pt x="46523" y="317767"/>
                  </a:lnTo>
                  <a:lnTo>
                    <a:pt x="1172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84699" y="6020571"/>
              <a:ext cx="117475" cy="318135"/>
            </a:xfrm>
            <a:custGeom>
              <a:avLst/>
              <a:gdLst/>
              <a:ahLst/>
              <a:cxnLst/>
              <a:rect l="l" t="t" r="r" b="b"/>
              <a:pathLst>
                <a:path w="117475" h="318135">
                  <a:moveTo>
                    <a:pt x="46523" y="317767"/>
                  </a:moveTo>
                  <a:lnTo>
                    <a:pt x="0" y="317767"/>
                  </a:lnTo>
                  <a:lnTo>
                    <a:pt x="42635" y="0"/>
                  </a:lnTo>
                  <a:lnTo>
                    <a:pt x="117245" y="0"/>
                  </a:lnTo>
                  <a:lnTo>
                    <a:pt x="46523" y="31776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46342" y="6020571"/>
              <a:ext cx="147320" cy="318135"/>
            </a:xfrm>
            <a:custGeom>
              <a:avLst/>
              <a:gdLst/>
              <a:ahLst/>
              <a:cxnLst/>
              <a:rect l="l" t="t" r="r" b="b"/>
              <a:pathLst>
                <a:path w="147320" h="318135">
                  <a:moveTo>
                    <a:pt x="147236" y="0"/>
                  </a:moveTo>
                  <a:lnTo>
                    <a:pt x="72626" y="0"/>
                  </a:lnTo>
                  <a:lnTo>
                    <a:pt x="0" y="317767"/>
                  </a:lnTo>
                  <a:lnTo>
                    <a:pt x="46522" y="317767"/>
                  </a:lnTo>
                  <a:lnTo>
                    <a:pt x="147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46342" y="6020571"/>
              <a:ext cx="147320" cy="318135"/>
            </a:xfrm>
            <a:custGeom>
              <a:avLst/>
              <a:gdLst/>
              <a:ahLst/>
              <a:cxnLst/>
              <a:rect l="l" t="t" r="r" b="b"/>
              <a:pathLst>
                <a:path w="147320" h="318135">
                  <a:moveTo>
                    <a:pt x="46522" y="317767"/>
                  </a:moveTo>
                  <a:lnTo>
                    <a:pt x="0" y="317767"/>
                  </a:lnTo>
                  <a:lnTo>
                    <a:pt x="72626" y="0"/>
                  </a:lnTo>
                  <a:lnTo>
                    <a:pt x="147236" y="0"/>
                  </a:lnTo>
                  <a:lnTo>
                    <a:pt x="46522" y="31776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72388" y="6021504"/>
              <a:ext cx="621665" cy="317500"/>
            </a:xfrm>
            <a:custGeom>
              <a:avLst/>
              <a:gdLst/>
              <a:ahLst/>
              <a:cxnLst/>
              <a:rect l="l" t="t" r="r" b="b"/>
              <a:pathLst>
                <a:path w="621665" h="317500">
                  <a:moveTo>
                    <a:pt x="0" y="0"/>
                  </a:moveTo>
                  <a:lnTo>
                    <a:pt x="100140" y="317419"/>
                  </a:lnTo>
                  <a:lnTo>
                    <a:pt x="521478" y="315528"/>
                  </a:lnTo>
                  <a:lnTo>
                    <a:pt x="621615" y="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72388" y="6021504"/>
              <a:ext cx="621665" cy="317500"/>
            </a:xfrm>
            <a:custGeom>
              <a:avLst/>
              <a:gdLst/>
              <a:ahLst/>
              <a:cxnLst/>
              <a:rect l="l" t="t" r="r" b="b"/>
              <a:pathLst>
                <a:path w="621665" h="317500">
                  <a:moveTo>
                    <a:pt x="100140" y="317419"/>
                  </a:moveTo>
                  <a:lnTo>
                    <a:pt x="0" y="0"/>
                  </a:lnTo>
                  <a:lnTo>
                    <a:pt x="621615" y="947"/>
                  </a:lnTo>
                  <a:lnTo>
                    <a:pt x="521478" y="315528"/>
                  </a:lnTo>
                  <a:lnTo>
                    <a:pt x="100140" y="317419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68993" y="5868699"/>
              <a:ext cx="431165" cy="124460"/>
            </a:xfrm>
            <a:custGeom>
              <a:avLst/>
              <a:gdLst/>
              <a:ahLst/>
              <a:cxnLst/>
              <a:rect l="l" t="t" r="r" b="b"/>
              <a:pathLst>
                <a:path w="431165" h="124460">
                  <a:moveTo>
                    <a:pt x="430783" y="0"/>
                  </a:moveTo>
                  <a:lnTo>
                    <a:pt x="0" y="0"/>
                  </a:lnTo>
                  <a:lnTo>
                    <a:pt x="0" y="124052"/>
                  </a:lnTo>
                  <a:lnTo>
                    <a:pt x="430783" y="124052"/>
                  </a:lnTo>
                  <a:lnTo>
                    <a:pt x="430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68993" y="5868699"/>
              <a:ext cx="4594860" cy="466090"/>
            </a:xfrm>
            <a:custGeom>
              <a:avLst/>
              <a:gdLst/>
              <a:ahLst/>
              <a:cxnLst/>
              <a:rect l="l" t="t" r="r" b="b"/>
              <a:pathLst>
                <a:path w="4594859" h="466089">
                  <a:moveTo>
                    <a:pt x="0" y="124052"/>
                  </a:moveTo>
                  <a:lnTo>
                    <a:pt x="430783" y="124052"/>
                  </a:lnTo>
                  <a:lnTo>
                    <a:pt x="430783" y="0"/>
                  </a:lnTo>
                  <a:lnTo>
                    <a:pt x="0" y="0"/>
                  </a:lnTo>
                  <a:lnTo>
                    <a:pt x="0" y="124052"/>
                  </a:lnTo>
                  <a:close/>
                </a:path>
                <a:path w="4594859" h="466089">
                  <a:moveTo>
                    <a:pt x="4361522" y="168469"/>
                  </a:moveTo>
                  <a:lnTo>
                    <a:pt x="4463550" y="168469"/>
                  </a:lnTo>
                  <a:lnTo>
                    <a:pt x="4453157" y="455655"/>
                  </a:lnTo>
                  <a:lnTo>
                    <a:pt x="4373802" y="455655"/>
                  </a:lnTo>
                  <a:lnTo>
                    <a:pt x="4361522" y="168469"/>
                  </a:lnTo>
                  <a:close/>
                </a:path>
                <a:path w="4594859" h="466089">
                  <a:moveTo>
                    <a:pt x="4492904" y="170157"/>
                  </a:moveTo>
                  <a:lnTo>
                    <a:pt x="4594345" y="181033"/>
                  </a:lnTo>
                  <a:lnTo>
                    <a:pt x="4553409" y="465472"/>
                  </a:lnTo>
                  <a:lnTo>
                    <a:pt x="4474504" y="457015"/>
                  </a:lnTo>
                  <a:lnTo>
                    <a:pt x="4492904" y="170157"/>
                  </a:lnTo>
                  <a:close/>
                </a:path>
                <a:path w="4594859" h="466089">
                  <a:moveTo>
                    <a:pt x="4222559" y="182030"/>
                  </a:moveTo>
                  <a:lnTo>
                    <a:pt x="4323928" y="170477"/>
                  </a:lnTo>
                  <a:lnTo>
                    <a:pt x="4346125" y="456990"/>
                  </a:lnTo>
                  <a:lnTo>
                    <a:pt x="4267278" y="465976"/>
                  </a:lnTo>
                  <a:lnTo>
                    <a:pt x="4222559" y="18203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63822" y="5352631"/>
              <a:ext cx="243840" cy="3420110"/>
            </a:xfrm>
            <a:custGeom>
              <a:avLst/>
              <a:gdLst/>
              <a:ahLst/>
              <a:cxnLst/>
              <a:rect l="l" t="t" r="r" b="b"/>
              <a:pathLst>
                <a:path w="243840" h="3420109">
                  <a:moveTo>
                    <a:pt x="222804" y="0"/>
                  </a:moveTo>
                  <a:lnTo>
                    <a:pt x="20883" y="0"/>
                  </a:lnTo>
                  <a:lnTo>
                    <a:pt x="12774" y="1649"/>
                  </a:lnTo>
                  <a:lnTo>
                    <a:pt x="6134" y="6139"/>
                  </a:lnTo>
                  <a:lnTo>
                    <a:pt x="1647" y="12779"/>
                  </a:lnTo>
                  <a:lnTo>
                    <a:pt x="0" y="20880"/>
                  </a:lnTo>
                  <a:lnTo>
                    <a:pt x="0" y="3398644"/>
                  </a:lnTo>
                  <a:lnTo>
                    <a:pt x="1647" y="3406744"/>
                  </a:lnTo>
                  <a:lnTo>
                    <a:pt x="6134" y="3413385"/>
                  </a:lnTo>
                  <a:lnTo>
                    <a:pt x="12774" y="3417877"/>
                  </a:lnTo>
                  <a:lnTo>
                    <a:pt x="20883" y="3419528"/>
                  </a:lnTo>
                  <a:lnTo>
                    <a:pt x="222804" y="3419528"/>
                  </a:lnTo>
                  <a:lnTo>
                    <a:pt x="230916" y="3417877"/>
                  </a:lnTo>
                  <a:lnTo>
                    <a:pt x="237557" y="3413385"/>
                  </a:lnTo>
                  <a:lnTo>
                    <a:pt x="242043" y="3406744"/>
                  </a:lnTo>
                  <a:lnTo>
                    <a:pt x="243691" y="3398644"/>
                  </a:lnTo>
                  <a:lnTo>
                    <a:pt x="243691" y="20880"/>
                  </a:lnTo>
                  <a:lnTo>
                    <a:pt x="242043" y="12779"/>
                  </a:lnTo>
                  <a:lnTo>
                    <a:pt x="237557" y="6139"/>
                  </a:lnTo>
                  <a:lnTo>
                    <a:pt x="230916" y="1649"/>
                  </a:lnTo>
                  <a:lnTo>
                    <a:pt x="222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63822" y="5352631"/>
              <a:ext cx="243840" cy="3420110"/>
            </a:xfrm>
            <a:custGeom>
              <a:avLst/>
              <a:gdLst/>
              <a:ahLst/>
              <a:cxnLst/>
              <a:rect l="l" t="t" r="r" b="b"/>
              <a:pathLst>
                <a:path w="243840" h="3420109">
                  <a:moveTo>
                    <a:pt x="222804" y="0"/>
                  </a:moveTo>
                  <a:lnTo>
                    <a:pt x="20883" y="0"/>
                  </a:lnTo>
                  <a:lnTo>
                    <a:pt x="12774" y="1649"/>
                  </a:lnTo>
                  <a:lnTo>
                    <a:pt x="6134" y="6139"/>
                  </a:lnTo>
                  <a:lnTo>
                    <a:pt x="1647" y="12779"/>
                  </a:lnTo>
                  <a:lnTo>
                    <a:pt x="0" y="20880"/>
                  </a:lnTo>
                  <a:lnTo>
                    <a:pt x="0" y="3398644"/>
                  </a:lnTo>
                  <a:lnTo>
                    <a:pt x="1647" y="3406744"/>
                  </a:lnTo>
                  <a:lnTo>
                    <a:pt x="6134" y="3413385"/>
                  </a:lnTo>
                  <a:lnTo>
                    <a:pt x="12774" y="3417877"/>
                  </a:lnTo>
                  <a:lnTo>
                    <a:pt x="20883" y="3419528"/>
                  </a:lnTo>
                  <a:lnTo>
                    <a:pt x="222804" y="3419528"/>
                  </a:lnTo>
                  <a:lnTo>
                    <a:pt x="230916" y="3417877"/>
                  </a:lnTo>
                  <a:lnTo>
                    <a:pt x="237557" y="3413385"/>
                  </a:lnTo>
                  <a:lnTo>
                    <a:pt x="242043" y="3406744"/>
                  </a:lnTo>
                  <a:lnTo>
                    <a:pt x="243691" y="3398644"/>
                  </a:lnTo>
                  <a:lnTo>
                    <a:pt x="243691" y="20880"/>
                  </a:lnTo>
                  <a:lnTo>
                    <a:pt x="242043" y="12779"/>
                  </a:lnTo>
                  <a:lnTo>
                    <a:pt x="237557" y="6139"/>
                  </a:lnTo>
                  <a:lnTo>
                    <a:pt x="230916" y="1649"/>
                  </a:lnTo>
                  <a:lnTo>
                    <a:pt x="222804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33376" y="5325210"/>
              <a:ext cx="710565" cy="81280"/>
            </a:xfrm>
            <a:custGeom>
              <a:avLst/>
              <a:gdLst/>
              <a:ahLst/>
              <a:cxnLst/>
              <a:rect l="l" t="t" r="r" b="b"/>
              <a:pathLst>
                <a:path w="710565" h="81279">
                  <a:moveTo>
                    <a:pt x="669650" y="0"/>
                  </a:moveTo>
                  <a:lnTo>
                    <a:pt x="40337" y="0"/>
                  </a:lnTo>
                  <a:lnTo>
                    <a:pt x="24674" y="3182"/>
                  </a:lnTo>
                  <a:lnTo>
                    <a:pt x="11848" y="11848"/>
                  </a:lnTo>
                  <a:lnTo>
                    <a:pt x="3182" y="24674"/>
                  </a:lnTo>
                  <a:lnTo>
                    <a:pt x="0" y="40337"/>
                  </a:lnTo>
                  <a:lnTo>
                    <a:pt x="3182" y="56007"/>
                  </a:lnTo>
                  <a:lnTo>
                    <a:pt x="11848" y="68832"/>
                  </a:lnTo>
                  <a:lnTo>
                    <a:pt x="24674" y="77497"/>
                  </a:lnTo>
                  <a:lnTo>
                    <a:pt x="40337" y="80679"/>
                  </a:lnTo>
                  <a:lnTo>
                    <a:pt x="669650" y="80679"/>
                  </a:lnTo>
                  <a:lnTo>
                    <a:pt x="685313" y="77497"/>
                  </a:lnTo>
                  <a:lnTo>
                    <a:pt x="698139" y="68832"/>
                  </a:lnTo>
                  <a:lnTo>
                    <a:pt x="706805" y="56007"/>
                  </a:lnTo>
                  <a:lnTo>
                    <a:pt x="709988" y="40345"/>
                  </a:lnTo>
                  <a:lnTo>
                    <a:pt x="706805" y="24674"/>
                  </a:lnTo>
                  <a:lnTo>
                    <a:pt x="698139" y="11848"/>
                  </a:lnTo>
                  <a:lnTo>
                    <a:pt x="685313" y="3182"/>
                  </a:lnTo>
                  <a:lnTo>
                    <a:pt x="669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33376" y="5325210"/>
              <a:ext cx="710565" cy="81280"/>
            </a:xfrm>
            <a:custGeom>
              <a:avLst/>
              <a:gdLst/>
              <a:ahLst/>
              <a:cxnLst/>
              <a:rect l="l" t="t" r="r" b="b"/>
              <a:pathLst>
                <a:path w="710565" h="81279">
                  <a:moveTo>
                    <a:pt x="669650" y="0"/>
                  </a:moveTo>
                  <a:lnTo>
                    <a:pt x="40337" y="0"/>
                  </a:lnTo>
                  <a:lnTo>
                    <a:pt x="24674" y="3182"/>
                  </a:lnTo>
                  <a:lnTo>
                    <a:pt x="11848" y="11848"/>
                  </a:lnTo>
                  <a:lnTo>
                    <a:pt x="3182" y="24674"/>
                  </a:lnTo>
                  <a:lnTo>
                    <a:pt x="0" y="40337"/>
                  </a:lnTo>
                  <a:lnTo>
                    <a:pt x="3182" y="56007"/>
                  </a:lnTo>
                  <a:lnTo>
                    <a:pt x="11848" y="68832"/>
                  </a:lnTo>
                  <a:lnTo>
                    <a:pt x="24674" y="77497"/>
                  </a:lnTo>
                  <a:lnTo>
                    <a:pt x="40337" y="80679"/>
                  </a:lnTo>
                  <a:lnTo>
                    <a:pt x="669650" y="80679"/>
                  </a:lnTo>
                  <a:lnTo>
                    <a:pt x="685313" y="77497"/>
                  </a:lnTo>
                  <a:lnTo>
                    <a:pt x="698139" y="68832"/>
                  </a:lnTo>
                  <a:lnTo>
                    <a:pt x="706805" y="56007"/>
                  </a:lnTo>
                  <a:lnTo>
                    <a:pt x="709988" y="40345"/>
                  </a:lnTo>
                  <a:lnTo>
                    <a:pt x="706805" y="24674"/>
                  </a:lnTo>
                  <a:lnTo>
                    <a:pt x="698139" y="11848"/>
                  </a:lnTo>
                  <a:lnTo>
                    <a:pt x="685313" y="3182"/>
                  </a:lnTo>
                  <a:lnTo>
                    <a:pt x="66965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66730" y="6359982"/>
              <a:ext cx="431165" cy="1811655"/>
            </a:xfrm>
            <a:custGeom>
              <a:avLst/>
              <a:gdLst/>
              <a:ahLst/>
              <a:cxnLst/>
              <a:rect l="l" t="t" r="r" b="b"/>
              <a:pathLst>
                <a:path w="431165" h="1811654">
                  <a:moveTo>
                    <a:pt x="430782" y="0"/>
                  </a:moveTo>
                  <a:lnTo>
                    <a:pt x="0" y="0"/>
                  </a:lnTo>
                  <a:lnTo>
                    <a:pt x="0" y="1811224"/>
                  </a:lnTo>
                  <a:lnTo>
                    <a:pt x="430782" y="1811224"/>
                  </a:lnTo>
                  <a:lnTo>
                    <a:pt x="430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66730" y="6359982"/>
              <a:ext cx="431165" cy="1811655"/>
            </a:xfrm>
            <a:custGeom>
              <a:avLst/>
              <a:gdLst/>
              <a:ahLst/>
              <a:cxnLst/>
              <a:rect l="l" t="t" r="r" b="b"/>
              <a:pathLst>
                <a:path w="431165" h="1811654">
                  <a:moveTo>
                    <a:pt x="0" y="0"/>
                  </a:moveTo>
                  <a:lnTo>
                    <a:pt x="430782" y="0"/>
                  </a:lnTo>
                  <a:lnTo>
                    <a:pt x="430782" y="1811224"/>
                  </a:lnTo>
                  <a:lnTo>
                    <a:pt x="0" y="1811224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8535" y="8509672"/>
              <a:ext cx="488950" cy="31115"/>
            </a:xfrm>
            <a:custGeom>
              <a:avLst/>
              <a:gdLst/>
              <a:ahLst/>
              <a:cxnLst/>
              <a:rect l="l" t="t" r="r" b="b"/>
              <a:pathLst>
                <a:path w="488950" h="31115">
                  <a:moveTo>
                    <a:pt x="488411" y="0"/>
                  </a:moveTo>
                  <a:lnTo>
                    <a:pt x="0" y="0"/>
                  </a:lnTo>
                  <a:lnTo>
                    <a:pt x="0" y="31064"/>
                  </a:lnTo>
                  <a:lnTo>
                    <a:pt x="488411" y="31064"/>
                  </a:lnTo>
                  <a:lnTo>
                    <a:pt x="488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8535" y="8509672"/>
              <a:ext cx="488950" cy="31115"/>
            </a:xfrm>
            <a:custGeom>
              <a:avLst/>
              <a:gdLst/>
              <a:ahLst/>
              <a:cxnLst/>
              <a:rect l="l" t="t" r="r" b="b"/>
              <a:pathLst>
                <a:path w="488950" h="31115">
                  <a:moveTo>
                    <a:pt x="0" y="0"/>
                  </a:moveTo>
                  <a:lnTo>
                    <a:pt x="488411" y="0"/>
                  </a:lnTo>
                  <a:lnTo>
                    <a:pt x="488411" y="31064"/>
                  </a:lnTo>
                  <a:lnTo>
                    <a:pt x="0" y="31064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78212" y="8169714"/>
              <a:ext cx="409575" cy="31115"/>
            </a:xfrm>
            <a:custGeom>
              <a:avLst/>
              <a:gdLst/>
              <a:ahLst/>
              <a:cxnLst/>
              <a:rect l="l" t="t" r="r" b="b"/>
              <a:pathLst>
                <a:path w="409575" h="31115">
                  <a:moveTo>
                    <a:pt x="409060" y="0"/>
                  </a:moveTo>
                  <a:lnTo>
                    <a:pt x="0" y="0"/>
                  </a:lnTo>
                  <a:lnTo>
                    <a:pt x="0" y="31064"/>
                  </a:lnTo>
                  <a:lnTo>
                    <a:pt x="409060" y="31064"/>
                  </a:lnTo>
                  <a:lnTo>
                    <a:pt x="409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78212" y="8169714"/>
              <a:ext cx="409575" cy="31115"/>
            </a:xfrm>
            <a:custGeom>
              <a:avLst/>
              <a:gdLst/>
              <a:ahLst/>
              <a:cxnLst/>
              <a:rect l="l" t="t" r="r" b="b"/>
              <a:pathLst>
                <a:path w="409575" h="31115">
                  <a:moveTo>
                    <a:pt x="0" y="0"/>
                  </a:moveTo>
                  <a:lnTo>
                    <a:pt x="409060" y="0"/>
                  </a:lnTo>
                  <a:lnTo>
                    <a:pt x="409060" y="31064"/>
                  </a:lnTo>
                  <a:lnTo>
                    <a:pt x="0" y="31064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70233" y="8539268"/>
              <a:ext cx="431165" cy="124460"/>
            </a:xfrm>
            <a:custGeom>
              <a:avLst/>
              <a:gdLst/>
              <a:ahLst/>
              <a:cxnLst/>
              <a:rect l="l" t="t" r="r" b="b"/>
              <a:pathLst>
                <a:path w="431165" h="124459">
                  <a:moveTo>
                    <a:pt x="430782" y="0"/>
                  </a:moveTo>
                  <a:lnTo>
                    <a:pt x="0" y="0"/>
                  </a:lnTo>
                  <a:lnTo>
                    <a:pt x="0" y="124052"/>
                  </a:lnTo>
                  <a:lnTo>
                    <a:pt x="430782" y="124052"/>
                  </a:lnTo>
                  <a:lnTo>
                    <a:pt x="430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70233" y="8539268"/>
              <a:ext cx="431165" cy="124460"/>
            </a:xfrm>
            <a:custGeom>
              <a:avLst/>
              <a:gdLst/>
              <a:ahLst/>
              <a:cxnLst/>
              <a:rect l="l" t="t" r="r" b="b"/>
              <a:pathLst>
                <a:path w="431165" h="124459">
                  <a:moveTo>
                    <a:pt x="0" y="0"/>
                  </a:moveTo>
                  <a:lnTo>
                    <a:pt x="430782" y="0"/>
                  </a:lnTo>
                  <a:lnTo>
                    <a:pt x="430782" y="124052"/>
                  </a:lnTo>
                  <a:lnTo>
                    <a:pt x="0" y="124052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46025" y="6036815"/>
              <a:ext cx="123825" cy="295910"/>
            </a:xfrm>
            <a:custGeom>
              <a:avLst/>
              <a:gdLst/>
              <a:ahLst/>
              <a:cxnLst/>
              <a:rect l="l" t="t" r="r" b="b"/>
              <a:pathLst>
                <a:path w="123825" h="295910">
                  <a:moveTo>
                    <a:pt x="22310" y="0"/>
                  </a:moveTo>
                  <a:lnTo>
                    <a:pt x="0" y="286505"/>
                  </a:lnTo>
                  <a:lnTo>
                    <a:pt x="78844" y="295520"/>
                  </a:lnTo>
                  <a:lnTo>
                    <a:pt x="123671" y="11591"/>
                  </a:lnTo>
                  <a:lnTo>
                    <a:pt x="22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46025" y="6036815"/>
              <a:ext cx="123825" cy="295910"/>
            </a:xfrm>
            <a:custGeom>
              <a:avLst/>
              <a:gdLst/>
              <a:ahLst/>
              <a:cxnLst/>
              <a:rect l="l" t="t" r="r" b="b"/>
              <a:pathLst>
                <a:path w="123825" h="295910">
                  <a:moveTo>
                    <a:pt x="123671" y="11591"/>
                  </a:moveTo>
                  <a:lnTo>
                    <a:pt x="22310" y="0"/>
                  </a:lnTo>
                  <a:lnTo>
                    <a:pt x="0" y="286505"/>
                  </a:lnTo>
                  <a:lnTo>
                    <a:pt x="78844" y="295520"/>
                  </a:lnTo>
                  <a:lnTo>
                    <a:pt x="123671" y="11591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7266" y="6034446"/>
              <a:ext cx="102235" cy="288290"/>
            </a:xfrm>
            <a:custGeom>
              <a:avLst/>
              <a:gdLst/>
              <a:ahLst/>
              <a:cxnLst/>
              <a:rect l="l" t="t" r="r" b="b"/>
              <a:pathLst>
                <a:path w="102234" h="288289">
                  <a:moveTo>
                    <a:pt x="0" y="0"/>
                  </a:moveTo>
                  <a:lnTo>
                    <a:pt x="8280" y="287254"/>
                  </a:lnTo>
                  <a:lnTo>
                    <a:pt x="87635" y="287837"/>
                  </a:lnTo>
                  <a:lnTo>
                    <a:pt x="102024" y="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7266" y="6034446"/>
              <a:ext cx="102235" cy="288290"/>
            </a:xfrm>
            <a:custGeom>
              <a:avLst/>
              <a:gdLst/>
              <a:ahLst/>
              <a:cxnLst/>
              <a:rect l="l" t="t" r="r" b="b"/>
              <a:pathLst>
                <a:path w="102234" h="288289">
                  <a:moveTo>
                    <a:pt x="102024" y="748"/>
                  </a:moveTo>
                  <a:lnTo>
                    <a:pt x="0" y="0"/>
                  </a:lnTo>
                  <a:lnTo>
                    <a:pt x="8280" y="287254"/>
                  </a:lnTo>
                  <a:lnTo>
                    <a:pt x="87635" y="287837"/>
                  </a:lnTo>
                  <a:lnTo>
                    <a:pt x="102024" y="748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09819" y="6035720"/>
              <a:ext cx="117475" cy="295275"/>
            </a:xfrm>
            <a:custGeom>
              <a:avLst/>
              <a:gdLst/>
              <a:ahLst/>
              <a:cxnLst/>
              <a:rect l="l" t="t" r="r" b="b"/>
              <a:pathLst>
                <a:path w="117475" h="295275">
                  <a:moveTo>
                    <a:pt x="101547" y="0"/>
                  </a:moveTo>
                  <a:lnTo>
                    <a:pt x="0" y="9842"/>
                  </a:lnTo>
                  <a:lnTo>
                    <a:pt x="38044" y="294685"/>
                  </a:lnTo>
                  <a:lnTo>
                    <a:pt x="117027" y="287027"/>
                  </a:lnTo>
                  <a:lnTo>
                    <a:pt x="101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09819" y="6035720"/>
              <a:ext cx="117475" cy="295275"/>
            </a:xfrm>
            <a:custGeom>
              <a:avLst/>
              <a:gdLst/>
              <a:ahLst/>
              <a:cxnLst/>
              <a:rect l="l" t="t" r="r" b="b"/>
              <a:pathLst>
                <a:path w="117475" h="295275">
                  <a:moveTo>
                    <a:pt x="101547" y="0"/>
                  </a:moveTo>
                  <a:lnTo>
                    <a:pt x="0" y="9842"/>
                  </a:lnTo>
                  <a:lnTo>
                    <a:pt x="38044" y="294685"/>
                  </a:lnTo>
                  <a:lnTo>
                    <a:pt x="117027" y="287027"/>
                  </a:lnTo>
                  <a:lnTo>
                    <a:pt x="101547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8527" y="5991277"/>
              <a:ext cx="488950" cy="31115"/>
            </a:xfrm>
            <a:custGeom>
              <a:avLst/>
              <a:gdLst/>
              <a:ahLst/>
              <a:cxnLst/>
              <a:rect l="l" t="t" r="r" b="b"/>
              <a:pathLst>
                <a:path w="488950" h="31114">
                  <a:moveTo>
                    <a:pt x="488412" y="0"/>
                  </a:moveTo>
                  <a:lnTo>
                    <a:pt x="0" y="0"/>
                  </a:lnTo>
                  <a:lnTo>
                    <a:pt x="0" y="31068"/>
                  </a:lnTo>
                  <a:lnTo>
                    <a:pt x="488412" y="31068"/>
                  </a:lnTo>
                  <a:lnTo>
                    <a:pt x="488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8527" y="5991277"/>
              <a:ext cx="488950" cy="31115"/>
            </a:xfrm>
            <a:custGeom>
              <a:avLst/>
              <a:gdLst/>
              <a:ahLst/>
              <a:cxnLst/>
              <a:rect l="l" t="t" r="r" b="b"/>
              <a:pathLst>
                <a:path w="488950" h="31114">
                  <a:moveTo>
                    <a:pt x="0" y="31068"/>
                  </a:moveTo>
                  <a:lnTo>
                    <a:pt x="488412" y="31068"/>
                  </a:lnTo>
                  <a:lnTo>
                    <a:pt x="488412" y="0"/>
                  </a:lnTo>
                  <a:lnTo>
                    <a:pt x="0" y="0"/>
                  </a:lnTo>
                  <a:lnTo>
                    <a:pt x="0" y="31068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78204" y="6331240"/>
              <a:ext cx="409575" cy="31115"/>
            </a:xfrm>
            <a:custGeom>
              <a:avLst/>
              <a:gdLst/>
              <a:ahLst/>
              <a:cxnLst/>
              <a:rect l="l" t="t" r="r" b="b"/>
              <a:pathLst>
                <a:path w="409575" h="31114">
                  <a:moveTo>
                    <a:pt x="409060" y="0"/>
                  </a:moveTo>
                  <a:lnTo>
                    <a:pt x="0" y="0"/>
                  </a:lnTo>
                  <a:lnTo>
                    <a:pt x="0" y="31064"/>
                  </a:lnTo>
                  <a:lnTo>
                    <a:pt x="409060" y="31064"/>
                  </a:lnTo>
                  <a:lnTo>
                    <a:pt x="409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78204" y="6331240"/>
              <a:ext cx="409575" cy="31115"/>
            </a:xfrm>
            <a:custGeom>
              <a:avLst/>
              <a:gdLst/>
              <a:ahLst/>
              <a:cxnLst/>
              <a:rect l="l" t="t" r="r" b="b"/>
              <a:pathLst>
                <a:path w="409575" h="31114">
                  <a:moveTo>
                    <a:pt x="0" y="31064"/>
                  </a:moveTo>
                  <a:lnTo>
                    <a:pt x="409060" y="31064"/>
                  </a:lnTo>
                  <a:lnTo>
                    <a:pt x="409060" y="0"/>
                  </a:lnTo>
                  <a:lnTo>
                    <a:pt x="0" y="0"/>
                  </a:lnTo>
                  <a:lnTo>
                    <a:pt x="0" y="31064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0476" y="6013533"/>
              <a:ext cx="569595" cy="330835"/>
            </a:xfrm>
            <a:custGeom>
              <a:avLst/>
              <a:gdLst/>
              <a:ahLst/>
              <a:cxnLst/>
              <a:rect l="l" t="t" r="r" b="b"/>
              <a:pathLst>
                <a:path w="569595" h="330835">
                  <a:moveTo>
                    <a:pt x="569243" y="0"/>
                  </a:moveTo>
                  <a:lnTo>
                    <a:pt x="0" y="0"/>
                  </a:lnTo>
                  <a:lnTo>
                    <a:pt x="80608" y="330483"/>
                  </a:lnTo>
                  <a:lnTo>
                    <a:pt x="484934" y="330483"/>
                  </a:lnTo>
                  <a:lnTo>
                    <a:pt x="569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00476" y="6013533"/>
              <a:ext cx="569595" cy="330835"/>
            </a:xfrm>
            <a:custGeom>
              <a:avLst/>
              <a:gdLst/>
              <a:ahLst/>
              <a:cxnLst/>
              <a:rect l="l" t="t" r="r" b="b"/>
              <a:pathLst>
                <a:path w="569595" h="330835">
                  <a:moveTo>
                    <a:pt x="80608" y="330483"/>
                  </a:moveTo>
                  <a:lnTo>
                    <a:pt x="484934" y="330483"/>
                  </a:lnTo>
                  <a:lnTo>
                    <a:pt x="569243" y="0"/>
                  </a:lnTo>
                  <a:lnTo>
                    <a:pt x="0" y="0"/>
                  </a:lnTo>
                  <a:lnTo>
                    <a:pt x="80608" y="330483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1100" y="6020571"/>
              <a:ext cx="74930" cy="318135"/>
            </a:xfrm>
            <a:custGeom>
              <a:avLst/>
              <a:gdLst/>
              <a:ahLst/>
              <a:cxnLst/>
              <a:rect l="l" t="t" r="r" b="b"/>
              <a:pathLst>
                <a:path w="74929" h="318135">
                  <a:moveTo>
                    <a:pt x="74609" y="0"/>
                  </a:moveTo>
                  <a:lnTo>
                    <a:pt x="0" y="0"/>
                  </a:lnTo>
                  <a:lnTo>
                    <a:pt x="10735" y="317767"/>
                  </a:lnTo>
                  <a:lnTo>
                    <a:pt x="57257" y="317767"/>
                  </a:lnTo>
                  <a:lnTo>
                    <a:pt x="74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51100" y="6020571"/>
              <a:ext cx="74930" cy="318135"/>
            </a:xfrm>
            <a:custGeom>
              <a:avLst/>
              <a:gdLst/>
              <a:ahLst/>
              <a:cxnLst/>
              <a:rect l="l" t="t" r="r" b="b"/>
              <a:pathLst>
                <a:path w="74929" h="318135">
                  <a:moveTo>
                    <a:pt x="10735" y="317767"/>
                  </a:moveTo>
                  <a:lnTo>
                    <a:pt x="57257" y="317767"/>
                  </a:lnTo>
                  <a:lnTo>
                    <a:pt x="74609" y="0"/>
                  </a:lnTo>
                  <a:lnTo>
                    <a:pt x="0" y="0"/>
                  </a:lnTo>
                  <a:lnTo>
                    <a:pt x="10735" y="31776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62296" y="6020571"/>
              <a:ext cx="83185" cy="318135"/>
            </a:xfrm>
            <a:custGeom>
              <a:avLst/>
              <a:gdLst/>
              <a:ahLst/>
              <a:cxnLst/>
              <a:rect l="l" t="t" r="r" b="b"/>
              <a:pathLst>
                <a:path w="83184" h="318135">
                  <a:moveTo>
                    <a:pt x="74613" y="0"/>
                  </a:moveTo>
                  <a:lnTo>
                    <a:pt x="0" y="0"/>
                  </a:lnTo>
                  <a:lnTo>
                    <a:pt x="36446" y="317767"/>
                  </a:lnTo>
                  <a:lnTo>
                    <a:pt x="82969" y="317767"/>
                  </a:lnTo>
                  <a:lnTo>
                    <a:pt x="74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562296" y="6020571"/>
              <a:ext cx="83185" cy="318135"/>
            </a:xfrm>
            <a:custGeom>
              <a:avLst/>
              <a:gdLst/>
              <a:ahLst/>
              <a:cxnLst/>
              <a:rect l="l" t="t" r="r" b="b"/>
              <a:pathLst>
                <a:path w="83184" h="318135">
                  <a:moveTo>
                    <a:pt x="36446" y="317767"/>
                  </a:moveTo>
                  <a:lnTo>
                    <a:pt x="82969" y="317767"/>
                  </a:lnTo>
                  <a:lnTo>
                    <a:pt x="74613" y="0"/>
                  </a:lnTo>
                  <a:lnTo>
                    <a:pt x="0" y="0"/>
                  </a:lnTo>
                  <a:lnTo>
                    <a:pt x="36446" y="31776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67187" y="6020571"/>
              <a:ext cx="117475" cy="318135"/>
            </a:xfrm>
            <a:custGeom>
              <a:avLst/>
              <a:gdLst/>
              <a:ahLst/>
              <a:cxnLst/>
              <a:rect l="l" t="t" r="r" b="b"/>
              <a:pathLst>
                <a:path w="117475" h="318135">
                  <a:moveTo>
                    <a:pt x="74609" y="0"/>
                  </a:moveTo>
                  <a:lnTo>
                    <a:pt x="0" y="0"/>
                  </a:lnTo>
                  <a:lnTo>
                    <a:pt x="70722" y="317767"/>
                  </a:lnTo>
                  <a:lnTo>
                    <a:pt x="117245" y="317767"/>
                  </a:lnTo>
                  <a:lnTo>
                    <a:pt x="74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67187" y="6020571"/>
              <a:ext cx="117475" cy="318135"/>
            </a:xfrm>
            <a:custGeom>
              <a:avLst/>
              <a:gdLst/>
              <a:ahLst/>
              <a:cxnLst/>
              <a:rect l="l" t="t" r="r" b="b"/>
              <a:pathLst>
                <a:path w="117475" h="318135">
                  <a:moveTo>
                    <a:pt x="70722" y="317767"/>
                  </a:moveTo>
                  <a:lnTo>
                    <a:pt x="117245" y="317767"/>
                  </a:lnTo>
                  <a:lnTo>
                    <a:pt x="74609" y="0"/>
                  </a:lnTo>
                  <a:lnTo>
                    <a:pt x="0" y="0"/>
                  </a:lnTo>
                  <a:lnTo>
                    <a:pt x="70722" y="31776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75554" y="6020571"/>
              <a:ext cx="147320" cy="318135"/>
            </a:xfrm>
            <a:custGeom>
              <a:avLst/>
              <a:gdLst/>
              <a:ahLst/>
              <a:cxnLst/>
              <a:rect l="l" t="t" r="r" b="b"/>
              <a:pathLst>
                <a:path w="147320" h="318135">
                  <a:moveTo>
                    <a:pt x="74609" y="0"/>
                  </a:moveTo>
                  <a:lnTo>
                    <a:pt x="0" y="0"/>
                  </a:lnTo>
                  <a:lnTo>
                    <a:pt x="100713" y="317767"/>
                  </a:lnTo>
                  <a:lnTo>
                    <a:pt x="147236" y="317767"/>
                  </a:lnTo>
                  <a:lnTo>
                    <a:pt x="746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75554" y="6020571"/>
              <a:ext cx="147320" cy="318135"/>
            </a:xfrm>
            <a:custGeom>
              <a:avLst/>
              <a:gdLst/>
              <a:ahLst/>
              <a:cxnLst/>
              <a:rect l="l" t="t" r="r" b="b"/>
              <a:pathLst>
                <a:path w="147320" h="318135">
                  <a:moveTo>
                    <a:pt x="100713" y="317767"/>
                  </a:moveTo>
                  <a:lnTo>
                    <a:pt x="147236" y="317767"/>
                  </a:lnTo>
                  <a:lnTo>
                    <a:pt x="74609" y="0"/>
                  </a:lnTo>
                  <a:lnTo>
                    <a:pt x="0" y="0"/>
                  </a:lnTo>
                  <a:lnTo>
                    <a:pt x="100713" y="31776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25099" y="6020571"/>
              <a:ext cx="83185" cy="318135"/>
            </a:xfrm>
            <a:custGeom>
              <a:avLst/>
              <a:gdLst/>
              <a:ahLst/>
              <a:cxnLst/>
              <a:rect l="l" t="t" r="r" b="b"/>
              <a:pathLst>
                <a:path w="83184" h="318135">
                  <a:moveTo>
                    <a:pt x="82969" y="0"/>
                  </a:moveTo>
                  <a:lnTo>
                    <a:pt x="8355" y="0"/>
                  </a:lnTo>
                  <a:lnTo>
                    <a:pt x="0" y="317767"/>
                  </a:lnTo>
                  <a:lnTo>
                    <a:pt x="46522" y="317767"/>
                  </a:lnTo>
                  <a:lnTo>
                    <a:pt x="82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25099" y="6020571"/>
              <a:ext cx="83185" cy="318135"/>
            </a:xfrm>
            <a:custGeom>
              <a:avLst/>
              <a:gdLst/>
              <a:ahLst/>
              <a:cxnLst/>
              <a:rect l="l" t="t" r="r" b="b"/>
              <a:pathLst>
                <a:path w="83184" h="318135">
                  <a:moveTo>
                    <a:pt x="46522" y="317767"/>
                  </a:moveTo>
                  <a:lnTo>
                    <a:pt x="0" y="317767"/>
                  </a:lnTo>
                  <a:lnTo>
                    <a:pt x="8355" y="0"/>
                  </a:lnTo>
                  <a:lnTo>
                    <a:pt x="82969" y="0"/>
                  </a:lnTo>
                  <a:lnTo>
                    <a:pt x="46522" y="31776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85931" y="6020571"/>
              <a:ext cx="117475" cy="318135"/>
            </a:xfrm>
            <a:custGeom>
              <a:avLst/>
              <a:gdLst/>
              <a:ahLst/>
              <a:cxnLst/>
              <a:rect l="l" t="t" r="r" b="b"/>
              <a:pathLst>
                <a:path w="117475" h="318135">
                  <a:moveTo>
                    <a:pt x="117245" y="0"/>
                  </a:moveTo>
                  <a:lnTo>
                    <a:pt x="42631" y="0"/>
                  </a:lnTo>
                  <a:lnTo>
                    <a:pt x="0" y="317767"/>
                  </a:lnTo>
                  <a:lnTo>
                    <a:pt x="46523" y="317767"/>
                  </a:lnTo>
                  <a:lnTo>
                    <a:pt x="1172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85931" y="6020571"/>
              <a:ext cx="117475" cy="318135"/>
            </a:xfrm>
            <a:custGeom>
              <a:avLst/>
              <a:gdLst/>
              <a:ahLst/>
              <a:cxnLst/>
              <a:rect l="l" t="t" r="r" b="b"/>
              <a:pathLst>
                <a:path w="117475" h="318135">
                  <a:moveTo>
                    <a:pt x="46523" y="317767"/>
                  </a:moveTo>
                  <a:lnTo>
                    <a:pt x="0" y="317767"/>
                  </a:lnTo>
                  <a:lnTo>
                    <a:pt x="42631" y="0"/>
                  </a:lnTo>
                  <a:lnTo>
                    <a:pt x="117245" y="0"/>
                  </a:lnTo>
                  <a:lnTo>
                    <a:pt x="46523" y="31776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47574" y="6020571"/>
              <a:ext cx="147320" cy="318135"/>
            </a:xfrm>
            <a:custGeom>
              <a:avLst/>
              <a:gdLst/>
              <a:ahLst/>
              <a:cxnLst/>
              <a:rect l="l" t="t" r="r" b="b"/>
              <a:pathLst>
                <a:path w="147320" h="318135">
                  <a:moveTo>
                    <a:pt x="147236" y="0"/>
                  </a:moveTo>
                  <a:lnTo>
                    <a:pt x="72626" y="0"/>
                  </a:lnTo>
                  <a:lnTo>
                    <a:pt x="0" y="317767"/>
                  </a:lnTo>
                  <a:lnTo>
                    <a:pt x="46522" y="317767"/>
                  </a:lnTo>
                  <a:lnTo>
                    <a:pt x="147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47574" y="6020571"/>
              <a:ext cx="147320" cy="318135"/>
            </a:xfrm>
            <a:custGeom>
              <a:avLst/>
              <a:gdLst/>
              <a:ahLst/>
              <a:cxnLst/>
              <a:rect l="l" t="t" r="r" b="b"/>
              <a:pathLst>
                <a:path w="147320" h="318135">
                  <a:moveTo>
                    <a:pt x="46522" y="317767"/>
                  </a:moveTo>
                  <a:lnTo>
                    <a:pt x="0" y="317767"/>
                  </a:lnTo>
                  <a:lnTo>
                    <a:pt x="72626" y="0"/>
                  </a:lnTo>
                  <a:lnTo>
                    <a:pt x="147236" y="0"/>
                  </a:lnTo>
                  <a:lnTo>
                    <a:pt x="46522" y="31776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73620" y="6021504"/>
              <a:ext cx="621665" cy="317500"/>
            </a:xfrm>
            <a:custGeom>
              <a:avLst/>
              <a:gdLst/>
              <a:ahLst/>
              <a:cxnLst/>
              <a:rect l="l" t="t" r="r" b="b"/>
              <a:pathLst>
                <a:path w="621665" h="317500">
                  <a:moveTo>
                    <a:pt x="0" y="0"/>
                  </a:moveTo>
                  <a:lnTo>
                    <a:pt x="100140" y="317419"/>
                  </a:lnTo>
                  <a:lnTo>
                    <a:pt x="521474" y="315528"/>
                  </a:lnTo>
                  <a:lnTo>
                    <a:pt x="621615" y="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73620" y="6021504"/>
              <a:ext cx="621665" cy="317500"/>
            </a:xfrm>
            <a:custGeom>
              <a:avLst/>
              <a:gdLst/>
              <a:ahLst/>
              <a:cxnLst/>
              <a:rect l="l" t="t" r="r" b="b"/>
              <a:pathLst>
                <a:path w="621665" h="317500">
                  <a:moveTo>
                    <a:pt x="100140" y="317419"/>
                  </a:moveTo>
                  <a:lnTo>
                    <a:pt x="0" y="0"/>
                  </a:lnTo>
                  <a:lnTo>
                    <a:pt x="621615" y="947"/>
                  </a:lnTo>
                  <a:lnTo>
                    <a:pt x="521474" y="315528"/>
                  </a:lnTo>
                  <a:lnTo>
                    <a:pt x="100140" y="317419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70225" y="5868699"/>
              <a:ext cx="431165" cy="124460"/>
            </a:xfrm>
            <a:custGeom>
              <a:avLst/>
              <a:gdLst/>
              <a:ahLst/>
              <a:cxnLst/>
              <a:rect l="l" t="t" r="r" b="b"/>
              <a:pathLst>
                <a:path w="431165" h="124460">
                  <a:moveTo>
                    <a:pt x="430783" y="0"/>
                  </a:moveTo>
                  <a:lnTo>
                    <a:pt x="0" y="0"/>
                  </a:lnTo>
                  <a:lnTo>
                    <a:pt x="0" y="124052"/>
                  </a:lnTo>
                  <a:lnTo>
                    <a:pt x="430783" y="124052"/>
                  </a:lnTo>
                  <a:lnTo>
                    <a:pt x="430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70225" y="5868699"/>
              <a:ext cx="726440" cy="2656205"/>
            </a:xfrm>
            <a:custGeom>
              <a:avLst/>
              <a:gdLst/>
              <a:ahLst/>
              <a:cxnLst/>
              <a:rect l="l" t="t" r="r" b="b"/>
              <a:pathLst>
                <a:path w="726440" h="2656204">
                  <a:moveTo>
                    <a:pt x="0" y="124052"/>
                  </a:moveTo>
                  <a:lnTo>
                    <a:pt x="430783" y="124052"/>
                  </a:lnTo>
                  <a:lnTo>
                    <a:pt x="430783" y="0"/>
                  </a:lnTo>
                  <a:lnTo>
                    <a:pt x="0" y="0"/>
                  </a:lnTo>
                  <a:lnTo>
                    <a:pt x="0" y="124052"/>
                  </a:lnTo>
                  <a:close/>
                </a:path>
                <a:path w="726440" h="2656204">
                  <a:moveTo>
                    <a:pt x="575683" y="145597"/>
                  </a:moveTo>
                  <a:lnTo>
                    <a:pt x="603183" y="145597"/>
                  </a:lnTo>
                  <a:lnTo>
                    <a:pt x="630684" y="145597"/>
                  </a:lnTo>
                  <a:lnTo>
                    <a:pt x="658185" y="145597"/>
                  </a:lnTo>
                  <a:lnTo>
                    <a:pt x="685685" y="145597"/>
                  </a:lnTo>
                  <a:lnTo>
                    <a:pt x="692992" y="196299"/>
                  </a:lnTo>
                  <a:lnTo>
                    <a:pt x="699366" y="246904"/>
                  </a:lnTo>
                  <a:lnTo>
                    <a:pt x="704870" y="297423"/>
                  </a:lnTo>
                  <a:lnTo>
                    <a:pt x="709567" y="347868"/>
                  </a:lnTo>
                  <a:lnTo>
                    <a:pt x="713519" y="398251"/>
                  </a:lnTo>
                  <a:lnTo>
                    <a:pt x="716790" y="448583"/>
                  </a:lnTo>
                  <a:lnTo>
                    <a:pt x="719441" y="498876"/>
                  </a:lnTo>
                  <a:lnTo>
                    <a:pt x="721535" y="549142"/>
                  </a:lnTo>
                  <a:lnTo>
                    <a:pt x="723136" y="599392"/>
                  </a:lnTo>
                  <a:lnTo>
                    <a:pt x="724305" y="649638"/>
                  </a:lnTo>
                  <a:lnTo>
                    <a:pt x="725105" y="699893"/>
                  </a:lnTo>
                  <a:lnTo>
                    <a:pt x="725599" y="750166"/>
                  </a:lnTo>
                  <a:lnTo>
                    <a:pt x="725849" y="800471"/>
                  </a:lnTo>
                  <a:lnTo>
                    <a:pt x="725919" y="850819"/>
                  </a:lnTo>
                  <a:lnTo>
                    <a:pt x="725919" y="900496"/>
                  </a:lnTo>
                  <a:lnTo>
                    <a:pt x="725919" y="950173"/>
                  </a:lnTo>
                  <a:lnTo>
                    <a:pt x="725919" y="1844358"/>
                  </a:lnTo>
                  <a:lnTo>
                    <a:pt x="725818" y="1895089"/>
                  </a:lnTo>
                  <a:lnTo>
                    <a:pt x="725500" y="1945819"/>
                  </a:lnTo>
                  <a:lnTo>
                    <a:pt x="724943" y="1996549"/>
                  </a:lnTo>
                  <a:lnTo>
                    <a:pt x="724124" y="2047280"/>
                  </a:lnTo>
                  <a:lnTo>
                    <a:pt x="723020" y="2098010"/>
                  </a:lnTo>
                  <a:lnTo>
                    <a:pt x="721610" y="2148740"/>
                  </a:lnTo>
                  <a:lnTo>
                    <a:pt x="719871" y="2199470"/>
                  </a:lnTo>
                  <a:lnTo>
                    <a:pt x="717779" y="2250200"/>
                  </a:lnTo>
                  <a:lnTo>
                    <a:pt x="715314" y="2300930"/>
                  </a:lnTo>
                  <a:lnTo>
                    <a:pt x="712451" y="2351659"/>
                  </a:lnTo>
                  <a:lnTo>
                    <a:pt x="709169" y="2402389"/>
                  </a:lnTo>
                  <a:lnTo>
                    <a:pt x="705446" y="2453119"/>
                  </a:lnTo>
                  <a:lnTo>
                    <a:pt x="701258" y="2503848"/>
                  </a:lnTo>
                  <a:lnTo>
                    <a:pt x="696584" y="2554577"/>
                  </a:lnTo>
                  <a:lnTo>
                    <a:pt x="691400" y="2605307"/>
                  </a:lnTo>
                  <a:lnTo>
                    <a:pt x="685685" y="2656036"/>
                  </a:lnTo>
                  <a:lnTo>
                    <a:pt x="575683" y="2656036"/>
                  </a:lnTo>
                  <a:lnTo>
                    <a:pt x="575683" y="14559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0573" y="6014296"/>
              <a:ext cx="161925" cy="2510790"/>
            </a:xfrm>
            <a:custGeom>
              <a:avLst/>
              <a:gdLst/>
              <a:ahLst/>
              <a:cxnLst/>
              <a:rect l="l" t="t" r="r" b="b"/>
              <a:pathLst>
                <a:path w="161925" h="2510790">
                  <a:moveTo>
                    <a:pt x="160671" y="78"/>
                  </a:moveTo>
                  <a:lnTo>
                    <a:pt x="105232" y="0"/>
                  </a:lnTo>
                  <a:lnTo>
                    <a:pt x="0" y="304045"/>
                  </a:lnTo>
                  <a:lnTo>
                    <a:pt x="0" y="2181981"/>
                  </a:lnTo>
                  <a:lnTo>
                    <a:pt x="110999" y="2510438"/>
                  </a:lnTo>
                  <a:lnTo>
                    <a:pt x="161899" y="2510571"/>
                  </a:lnTo>
                  <a:lnTo>
                    <a:pt x="160671" y="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0573" y="6014296"/>
              <a:ext cx="161925" cy="2510790"/>
            </a:xfrm>
            <a:custGeom>
              <a:avLst/>
              <a:gdLst/>
              <a:ahLst/>
              <a:cxnLst/>
              <a:rect l="l" t="t" r="r" b="b"/>
              <a:pathLst>
                <a:path w="161925" h="2510790">
                  <a:moveTo>
                    <a:pt x="105232" y="0"/>
                  </a:moveTo>
                  <a:lnTo>
                    <a:pt x="0" y="304045"/>
                  </a:lnTo>
                  <a:lnTo>
                    <a:pt x="0" y="2181981"/>
                  </a:lnTo>
                  <a:lnTo>
                    <a:pt x="110999" y="2510438"/>
                  </a:lnTo>
                  <a:lnTo>
                    <a:pt x="161899" y="2510571"/>
                  </a:lnTo>
                  <a:lnTo>
                    <a:pt x="160671" y="78"/>
                  </a:lnTo>
                  <a:lnTo>
                    <a:pt x="105232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92134" y="6980450"/>
              <a:ext cx="1799589" cy="554990"/>
            </a:xfrm>
            <a:custGeom>
              <a:avLst/>
              <a:gdLst/>
              <a:ahLst/>
              <a:cxnLst/>
              <a:rect l="l" t="t" r="r" b="b"/>
              <a:pathLst>
                <a:path w="1799590" h="554990">
                  <a:moveTo>
                    <a:pt x="88667" y="67806"/>
                  </a:moveTo>
                  <a:lnTo>
                    <a:pt x="88667" y="493607"/>
                  </a:lnTo>
                  <a:lnTo>
                    <a:pt x="138851" y="495747"/>
                  </a:lnTo>
                  <a:lnTo>
                    <a:pt x="189035" y="497887"/>
                  </a:lnTo>
                  <a:lnTo>
                    <a:pt x="239219" y="500028"/>
                  </a:lnTo>
                  <a:lnTo>
                    <a:pt x="289402" y="502168"/>
                  </a:lnTo>
                  <a:lnTo>
                    <a:pt x="339586" y="504309"/>
                  </a:lnTo>
                  <a:lnTo>
                    <a:pt x="389770" y="506449"/>
                  </a:lnTo>
                  <a:lnTo>
                    <a:pt x="439954" y="508590"/>
                  </a:lnTo>
                  <a:lnTo>
                    <a:pt x="490137" y="510730"/>
                  </a:lnTo>
                  <a:lnTo>
                    <a:pt x="540321" y="512871"/>
                  </a:lnTo>
                  <a:lnTo>
                    <a:pt x="590505" y="515012"/>
                  </a:lnTo>
                  <a:lnTo>
                    <a:pt x="640689" y="517152"/>
                  </a:lnTo>
                  <a:lnTo>
                    <a:pt x="690872" y="519293"/>
                  </a:lnTo>
                  <a:lnTo>
                    <a:pt x="741056" y="521434"/>
                  </a:lnTo>
                  <a:lnTo>
                    <a:pt x="791240" y="523574"/>
                  </a:lnTo>
                  <a:lnTo>
                    <a:pt x="841424" y="525715"/>
                  </a:lnTo>
                  <a:lnTo>
                    <a:pt x="891607" y="527856"/>
                  </a:lnTo>
                  <a:lnTo>
                    <a:pt x="941791" y="529996"/>
                  </a:lnTo>
                  <a:lnTo>
                    <a:pt x="991975" y="532137"/>
                  </a:lnTo>
                  <a:lnTo>
                    <a:pt x="1042158" y="534278"/>
                  </a:lnTo>
                  <a:lnTo>
                    <a:pt x="1092342" y="536419"/>
                  </a:lnTo>
                  <a:lnTo>
                    <a:pt x="1142526" y="538559"/>
                  </a:lnTo>
                  <a:lnTo>
                    <a:pt x="1192709" y="540700"/>
                  </a:lnTo>
                  <a:lnTo>
                    <a:pt x="1242893" y="542840"/>
                  </a:lnTo>
                  <a:lnTo>
                    <a:pt x="1293077" y="544981"/>
                  </a:lnTo>
                  <a:lnTo>
                    <a:pt x="1343261" y="547122"/>
                  </a:lnTo>
                  <a:lnTo>
                    <a:pt x="1393444" y="549262"/>
                  </a:lnTo>
                  <a:lnTo>
                    <a:pt x="1443628" y="551403"/>
                  </a:lnTo>
                  <a:lnTo>
                    <a:pt x="1493812" y="553543"/>
                  </a:lnTo>
                  <a:lnTo>
                    <a:pt x="1538288" y="554807"/>
                  </a:lnTo>
                  <a:lnTo>
                    <a:pt x="1579149" y="551493"/>
                  </a:lnTo>
                  <a:lnTo>
                    <a:pt x="1650154" y="532525"/>
                  </a:lnTo>
                  <a:lnTo>
                    <a:pt x="1707090" y="499429"/>
                  </a:lnTo>
                  <a:lnTo>
                    <a:pt x="1750217" y="454991"/>
                  </a:lnTo>
                  <a:lnTo>
                    <a:pt x="1779799" y="401997"/>
                  </a:lnTo>
                  <a:lnTo>
                    <a:pt x="1796095" y="343237"/>
                  </a:lnTo>
                  <a:lnTo>
                    <a:pt x="1799368" y="281496"/>
                  </a:lnTo>
                  <a:lnTo>
                    <a:pt x="1796203" y="250379"/>
                  </a:lnTo>
                  <a:lnTo>
                    <a:pt x="1780432" y="189394"/>
                  </a:lnTo>
                  <a:lnTo>
                    <a:pt x="1752293" y="132398"/>
                  </a:lnTo>
                  <a:lnTo>
                    <a:pt x="1712046" y="82176"/>
                  </a:lnTo>
                  <a:lnTo>
                    <a:pt x="1659954" y="41518"/>
                  </a:lnTo>
                  <a:lnTo>
                    <a:pt x="1596278" y="13209"/>
                  </a:lnTo>
                  <a:lnTo>
                    <a:pt x="1521280" y="38"/>
                  </a:lnTo>
                  <a:lnTo>
                    <a:pt x="1479617" y="0"/>
                  </a:lnTo>
                  <a:lnTo>
                    <a:pt x="88667" y="67806"/>
                  </a:lnTo>
                  <a:close/>
                </a:path>
                <a:path w="1799590" h="554990">
                  <a:moveTo>
                    <a:pt x="0" y="50446"/>
                  </a:moveTo>
                  <a:lnTo>
                    <a:pt x="53229" y="50446"/>
                  </a:lnTo>
                  <a:lnTo>
                    <a:pt x="53229" y="511732"/>
                  </a:lnTo>
                  <a:lnTo>
                    <a:pt x="0" y="511732"/>
                  </a:lnTo>
                  <a:lnTo>
                    <a:pt x="0" y="50446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243031" y="7064470"/>
              <a:ext cx="39370" cy="397510"/>
            </a:xfrm>
            <a:custGeom>
              <a:avLst/>
              <a:gdLst/>
              <a:ahLst/>
              <a:cxnLst/>
              <a:rect l="l" t="t" r="r" b="b"/>
              <a:pathLst>
                <a:path w="39370" h="397509">
                  <a:moveTo>
                    <a:pt x="39030" y="0"/>
                  </a:moveTo>
                  <a:lnTo>
                    <a:pt x="0" y="0"/>
                  </a:lnTo>
                  <a:lnTo>
                    <a:pt x="0" y="397418"/>
                  </a:lnTo>
                  <a:lnTo>
                    <a:pt x="39030" y="397418"/>
                  </a:lnTo>
                  <a:lnTo>
                    <a:pt x="39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21615" y="6095811"/>
              <a:ext cx="861060" cy="2323465"/>
            </a:xfrm>
            <a:custGeom>
              <a:avLst/>
              <a:gdLst/>
              <a:ahLst/>
              <a:cxnLst/>
              <a:rect l="l" t="t" r="r" b="b"/>
              <a:pathLst>
                <a:path w="861059" h="2323465">
                  <a:moveTo>
                    <a:pt x="821415" y="968659"/>
                  </a:moveTo>
                  <a:lnTo>
                    <a:pt x="860446" y="968659"/>
                  </a:lnTo>
                  <a:lnTo>
                    <a:pt x="860446" y="1366078"/>
                  </a:lnTo>
                  <a:lnTo>
                    <a:pt x="821415" y="1366078"/>
                  </a:lnTo>
                  <a:lnTo>
                    <a:pt x="821415" y="968659"/>
                  </a:lnTo>
                  <a:close/>
                </a:path>
                <a:path w="861059" h="2323465">
                  <a:moveTo>
                    <a:pt x="626245" y="0"/>
                  </a:moveTo>
                  <a:lnTo>
                    <a:pt x="466563" y="276768"/>
                  </a:lnTo>
                </a:path>
                <a:path w="861059" h="2323465">
                  <a:moveTo>
                    <a:pt x="626245" y="98362"/>
                  </a:moveTo>
                  <a:lnTo>
                    <a:pt x="466563" y="344970"/>
                  </a:lnTo>
                </a:path>
                <a:path w="861059" h="2323465">
                  <a:moveTo>
                    <a:pt x="626245" y="197718"/>
                  </a:moveTo>
                  <a:lnTo>
                    <a:pt x="466563" y="412390"/>
                  </a:lnTo>
                </a:path>
                <a:path w="861059" h="2323465">
                  <a:moveTo>
                    <a:pt x="626245" y="283770"/>
                  </a:moveTo>
                  <a:lnTo>
                    <a:pt x="466563" y="478036"/>
                  </a:lnTo>
                </a:path>
                <a:path w="861059" h="2323465">
                  <a:moveTo>
                    <a:pt x="626245" y="380458"/>
                  </a:moveTo>
                  <a:lnTo>
                    <a:pt x="466563" y="548999"/>
                  </a:lnTo>
                </a:path>
                <a:path w="861059" h="2323465">
                  <a:moveTo>
                    <a:pt x="626245" y="525934"/>
                  </a:moveTo>
                  <a:lnTo>
                    <a:pt x="466563" y="657223"/>
                  </a:lnTo>
                </a:path>
                <a:path w="861059" h="2323465">
                  <a:moveTo>
                    <a:pt x="626245" y="682059"/>
                  </a:moveTo>
                  <a:lnTo>
                    <a:pt x="466563" y="777866"/>
                  </a:lnTo>
                </a:path>
                <a:path w="861059" h="2323465">
                  <a:moveTo>
                    <a:pt x="626245" y="854157"/>
                  </a:moveTo>
                  <a:lnTo>
                    <a:pt x="466563" y="914478"/>
                  </a:lnTo>
                </a:path>
                <a:path w="861059" h="2323465">
                  <a:moveTo>
                    <a:pt x="626245" y="1056408"/>
                  </a:moveTo>
                  <a:lnTo>
                    <a:pt x="466563" y="1081246"/>
                  </a:lnTo>
                </a:path>
                <a:path w="861059" h="2323465">
                  <a:moveTo>
                    <a:pt x="626245" y="2323170"/>
                  </a:moveTo>
                  <a:lnTo>
                    <a:pt x="466563" y="2046397"/>
                  </a:lnTo>
                </a:path>
                <a:path w="861059" h="2323465">
                  <a:moveTo>
                    <a:pt x="626245" y="2224807"/>
                  </a:moveTo>
                  <a:lnTo>
                    <a:pt x="466563" y="1978196"/>
                  </a:lnTo>
                </a:path>
                <a:path w="861059" h="2323465">
                  <a:moveTo>
                    <a:pt x="626245" y="2125450"/>
                  </a:moveTo>
                  <a:lnTo>
                    <a:pt x="466563" y="1910779"/>
                  </a:lnTo>
                </a:path>
                <a:path w="861059" h="2323465">
                  <a:moveTo>
                    <a:pt x="626245" y="2039400"/>
                  </a:moveTo>
                  <a:lnTo>
                    <a:pt x="466563" y="1845133"/>
                  </a:lnTo>
                </a:path>
                <a:path w="861059" h="2323465">
                  <a:moveTo>
                    <a:pt x="626245" y="1942711"/>
                  </a:moveTo>
                  <a:lnTo>
                    <a:pt x="466563" y="1774169"/>
                  </a:lnTo>
                </a:path>
                <a:path w="861059" h="2323465">
                  <a:moveTo>
                    <a:pt x="626245" y="1797235"/>
                  </a:moveTo>
                  <a:lnTo>
                    <a:pt x="466563" y="1665946"/>
                  </a:lnTo>
                </a:path>
                <a:path w="861059" h="2323465">
                  <a:moveTo>
                    <a:pt x="626245" y="1641110"/>
                  </a:moveTo>
                  <a:lnTo>
                    <a:pt x="466563" y="1545304"/>
                  </a:lnTo>
                </a:path>
                <a:path w="861059" h="2323465">
                  <a:moveTo>
                    <a:pt x="626245" y="1469012"/>
                  </a:moveTo>
                  <a:lnTo>
                    <a:pt x="466563" y="1408690"/>
                  </a:lnTo>
                </a:path>
                <a:path w="861059" h="2323465">
                  <a:moveTo>
                    <a:pt x="626245" y="1266760"/>
                  </a:moveTo>
                  <a:lnTo>
                    <a:pt x="466563" y="1241924"/>
                  </a:lnTo>
                </a:path>
                <a:path w="861059" h="2323465">
                  <a:moveTo>
                    <a:pt x="0" y="1046350"/>
                  </a:moveTo>
                  <a:lnTo>
                    <a:pt x="43926" y="1046350"/>
                  </a:lnTo>
                  <a:lnTo>
                    <a:pt x="43926" y="1283209"/>
                  </a:lnTo>
                  <a:lnTo>
                    <a:pt x="0" y="1283209"/>
                  </a:lnTo>
                  <a:lnTo>
                    <a:pt x="0" y="104635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637" y="113971"/>
              <a:ext cx="14922500" cy="652145"/>
            </a:xfrm>
            <a:custGeom>
              <a:avLst/>
              <a:gdLst/>
              <a:ahLst/>
              <a:cxnLst/>
              <a:rect l="l" t="t" r="r" b="b"/>
              <a:pathLst>
                <a:path w="14922500" h="652145">
                  <a:moveTo>
                    <a:pt x="14922497" y="0"/>
                  </a:moveTo>
                  <a:lnTo>
                    <a:pt x="0" y="0"/>
                  </a:lnTo>
                  <a:lnTo>
                    <a:pt x="0" y="651953"/>
                  </a:lnTo>
                  <a:lnTo>
                    <a:pt x="14922497" y="651953"/>
                  </a:lnTo>
                  <a:lnTo>
                    <a:pt x="14922497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932164" y="167040"/>
            <a:ext cx="928116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THIRD</a:t>
            </a:r>
            <a:r>
              <a:rPr spc="-20" dirty="0"/>
              <a:t> </a:t>
            </a:r>
            <a:r>
              <a:rPr dirty="0"/>
              <a:t>ANGLE</a:t>
            </a:r>
            <a:r>
              <a:rPr spc="75" dirty="0"/>
              <a:t> </a:t>
            </a:r>
            <a:r>
              <a:rPr dirty="0"/>
              <a:t>ORTHOGRAPHIC</a:t>
            </a:r>
            <a:r>
              <a:rPr spc="80" dirty="0"/>
              <a:t> </a:t>
            </a:r>
            <a:r>
              <a:rPr dirty="0"/>
              <a:t>DRAWING</a:t>
            </a:r>
            <a:r>
              <a:rPr spc="75" dirty="0"/>
              <a:t> </a:t>
            </a:r>
            <a:r>
              <a:rPr dirty="0"/>
              <a:t>-</a:t>
            </a:r>
            <a:r>
              <a:rPr spc="75" dirty="0"/>
              <a:t> </a:t>
            </a:r>
            <a:r>
              <a:rPr dirty="0"/>
              <a:t>TYPICAL</a:t>
            </a:r>
            <a:r>
              <a:rPr spc="30" dirty="0"/>
              <a:t> </a:t>
            </a:r>
            <a:r>
              <a:rPr dirty="0"/>
              <a:t>HAND</a:t>
            </a:r>
            <a:r>
              <a:rPr spc="75" dirty="0"/>
              <a:t> </a:t>
            </a:r>
            <a:r>
              <a:rPr spc="-10" dirty="0"/>
              <a:t>DRILL</a:t>
            </a:r>
          </a:p>
        </p:txBody>
      </p:sp>
      <p:sp>
        <p:nvSpPr>
          <p:cNvPr id="136" name="object 13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1926" y="535550"/>
            <a:ext cx="570674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02610" algn="l"/>
              </a:tabLst>
            </a:pP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85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85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850" spc="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850" spc="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  <a:hlinkClick r:id="rId7"/>
              </a:rPr>
              <a:t>https://www.facebook.com/groups/254963448192823/</a:t>
            </a:r>
            <a:endParaRPr sz="850">
              <a:latin typeface="Arial"/>
              <a:cs typeface="Arial"/>
            </a:endParaRPr>
          </a:p>
        </p:txBody>
      </p:sp>
      <p:sp>
        <p:nvSpPr>
          <p:cNvPr id="137" name="object 1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07444" y="516741"/>
            <a:ext cx="262953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89125" algn="l"/>
              </a:tabLst>
            </a:pP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technologystudent.com © 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50">
              <a:latin typeface="Arial"/>
              <a:cs typeface="Arial"/>
            </a:endParaRPr>
          </a:p>
        </p:txBody>
      </p:sp>
      <p:sp>
        <p:nvSpPr>
          <p:cNvPr id="138" name="object 13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17955" y="9407635"/>
            <a:ext cx="1914525" cy="748665"/>
          </a:xfrm>
          <a:custGeom>
            <a:avLst/>
            <a:gdLst/>
            <a:ahLst/>
            <a:cxnLst/>
            <a:rect l="l" t="t" r="r" b="b"/>
            <a:pathLst>
              <a:path w="1914525" h="748665">
                <a:moveTo>
                  <a:pt x="374309" y="0"/>
                </a:moveTo>
                <a:lnTo>
                  <a:pt x="421262" y="2916"/>
                </a:lnTo>
                <a:lnTo>
                  <a:pt x="466474" y="11431"/>
                </a:lnTo>
                <a:lnTo>
                  <a:pt x="509596" y="25195"/>
                </a:lnTo>
                <a:lnTo>
                  <a:pt x="550275" y="43856"/>
                </a:lnTo>
                <a:lnTo>
                  <a:pt x="588161" y="67063"/>
                </a:lnTo>
                <a:lnTo>
                  <a:pt x="622904" y="94467"/>
                </a:lnTo>
                <a:lnTo>
                  <a:pt x="654153" y="125715"/>
                </a:lnTo>
                <a:lnTo>
                  <a:pt x="681556" y="160458"/>
                </a:lnTo>
                <a:lnTo>
                  <a:pt x="704764" y="198344"/>
                </a:lnTo>
                <a:lnTo>
                  <a:pt x="723425" y="239023"/>
                </a:lnTo>
                <a:lnTo>
                  <a:pt x="737188" y="282144"/>
                </a:lnTo>
                <a:lnTo>
                  <a:pt x="745704" y="327357"/>
                </a:lnTo>
                <a:lnTo>
                  <a:pt x="748620" y="374309"/>
                </a:lnTo>
                <a:lnTo>
                  <a:pt x="745704" y="421262"/>
                </a:lnTo>
                <a:lnTo>
                  <a:pt x="737188" y="466474"/>
                </a:lnTo>
                <a:lnTo>
                  <a:pt x="723425" y="509596"/>
                </a:lnTo>
                <a:lnTo>
                  <a:pt x="704764" y="550275"/>
                </a:lnTo>
                <a:lnTo>
                  <a:pt x="681556" y="588161"/>
                </a:lnTo>
                <a:lnTo>
                  <a:pt x="654153" y="622904"/>
                </a:lnTo>
                <a:lnTo>
                  <a:pt x="622904" y="654153"/>
                </a:lnTo>
                <a:lnTo>
                  <a:pt x="588161" y="681556"/>
                </a:lnTo>
                <a:lnTo>
                  <a:pt x="550275" y="704764"/>
                </a:lnTo>
                <a:lnTo>
                  <a:pt x="509596" y="723425"/>
                </a:lnTo>
                <a:lnTo>
                  <a:pt x="466474" y="737188"/>
                </a:lnTo>
                <a:lnTo>
                  <a:pt x="421262" y="745704"/>
                </a:lnTo>
                <a:lnTo>
                  <a:pt x="374309" y="748620"/>
                </a:lnTo>
                <a:lnTo>
                  <a:pt x="327357" y="745704"/>
                </a:lnTo>
                <a:lnTo>
                  <a:pt x="282144" y="737188"/>
                </a:lnTo>
                <a:lnTo>
                  <a:pt x="239023" y="723425"/>
                </a:lnTo>
                <a:lnTo>
                  <a:pt x="198344" y="704764"/>
                </a:lnTo>
                <a:lnTo>
                  <a:pt x="160458" y="681556"/>
                </a:lnTo>
                <a:lnTo>
                  <a:pt x="125715" y="654153"/>
                </a:lnTo>
                <a:lnTo>
                  <a:pt x="94467" y="622904"/>
                </a:lnTo>
                <a:lnTo>
                  <a:pt x="67063" y="588161"/>
                </a:lnTo>
                <a:lnTo>
                  <a:pt x="43856" y="550275"/>
                </a:lnTo>
                <a:lnTo>
                  <a:pt x="25195" y="509596"/>
                </a:lnTo>
                <a:lnTo>
                  <a:pt x="11431" y="466474"/>
                </a:lnTo>
                <a:lnTo>
                  <a:pt x="2916" y="421262"/>
                </a:lnTo>
                <a:lnTo>
                  <a:pt x="0" y="374309"/>
                </a:lnTo>
                <a:lnTo>
                  <a:pt x="2916" y="327357"/>
                </a:lnTo>
                <a:lnTo>
                  <a:pt x="11431" y="282144"/>
                </a:lnTo>
                <a:lnTo>
                  <a:pt x="25195" y="239023"/>
                </a:lnTo>
                <a:lnTo>
                  <a:pt x="43856" y="198344"/>
                </a:lnTo>
                <a:lnTo>
                  <a:pt x="67063" y="160458"/>
                </a:lnTo>
                <a:lnTo>
                  <a:pt x="94467" y="125715"/>
                </a:lnTo>
                <a:lnTo>
                  <a:pt x="125715" y="94467"/>
                </a:lnTo>
                <a:lnTo>
                  <a:pt x="160458" y="67063"/>
                </a:lnTo>
                <a:lnTo>
                  <a:pt x="198344" y="43856"/>
                </a:lnTo>
                <a:lnTo>
                  <a:pt x="239023" y="25195"/>
                </a:lnTo>
                <a:lnTo>
                  <a:pt x="282144" y="11431"/>
                </a:lnTo>
                <a:lnTo>
                  <a:pt x="327357" y="2916"/>
                </a:lnTo>
                <a:lnTo>
                  <a:pt x="374309" y="0"/>
                </a:lnTo>
                <a:close/>
              </a:path>
              <a:path w="1914525" h="748665">
                <a:moveTo>
                  <a:pt x="374309" y="106953"/>
                </a:moveTo>
                <a:lnTo>
                  <a:pt x="422367" y="111260"/>
                </a:lnTo>
                <a:lnTo>
                  <a:pt x="467599" y="123679"/>
                </a:lnTo>
                <a:lnTo>
                  <a:pt x="509250" y="143455"/>
                </a:lnTo>
                <a:lnTo>
                  <a:pt x="546564" y="169832"/>
                </a:lnTo>
                <a:lnTo>
                  <a:pt x="578788" y="202055"/>
                </a:lnTo>
                <a:lnTo>
                  <a:pt x="605165" y="239369"/>
                </a:lnTo>
                <a:lnTo>
                  <a:pt x="624940" y="281020"/>
                </a:lnTo>
                <a:lnTo>
                  <a:pt x="637360" y="326252"/>
                </a:lnTo>
                <a:lnTo>
                  <a:pt x="641667" y="374309"/>
                </a:lnTo>
                <a:lnTo>
                  <a:pt x="637360" y="422367"/>
                </a:lnTo>
                <a:lnTo>
                  <a:pt x="624940" y="467599"/>
                </a:lnTo>
                <a:lnTo>
                  <a:pt x="605165" y="509250"/>
                </a:lnTo>
                <a:lnTo>
                  <a:pt x="578788" y="546564"/>
                </a:lnTo>
                <a:lnTo>
                  <a:pt x="546564" y="578788"/>
                </a:lnTo>
                <a:lnTo>
                  <a:pt x="509250" y="605165"/>
                </a:lnTo>
                <a:lnTo>
                  <a:pt x="467599" y="624940"/>
                </a:lnTo>
                <a:lnTo>
                  <a:pt x="422367" y="637360"/>
                </a:lnTo>
                <a:lnTo>
                  <a:pt x="374309" y="641667"/>
                </a:lnTo>
                <a:lnTo>
                  <a:pt x="326252" y="637360"/>
                </a:lnTo>
                <a:lnTo>
                  <a:pt x="281020" y="624940"/>
                </a:lnTo>
                <a:lnTo>
                  <a:pt x="239369" y="605165"/>
                </a:lnTo>
                <a:lnTo>
                  <a:pt x="202055" y="578788"/>
                </a:lnTo>
                <a:lnTo>
                  <a:pt x="169832" y="546564"/>
                </a:lnTo>
                <a:lnTo>
                  <a:pt x="143455" y="509250"/>
                </a:lnTo>
                <a:lnTo>
                  <a:pt x="123679" y="467599"/>
                </a:lnTo>
                <a:lnTo>
                  <a:pt x="111260" y="422367"/>
                </a:lnTo>
                <a:lnTo>
                  <a:pt x="106953" y="374309"/>
                </a:lnTo>
                <a:lnTo>
                  <a:pt x="111260" y="326252"/>
                </a:lnTo>
                <a:lnTo>
                  <a:pt x="123679" y="281020"/>
                </a:lnTo>
                <a:lnTo>
                  <a:pt x="143455" y="239369"/>
                </a:lnTo>
                <a:lnTo>
                  <a:pt x="169832" y="202055"/>
                </a:lnTo>
                <a:lnTo>
                  <a:pt x="202055" y="169832"/>
                </a:lnTo>
                <a:lnTo>
                  <a:pt x="239369" y="143455"/>
                </a:lnTo>
                <a:lnTo>
                  <a:pt x="281020" y="123679"/>
                </a:lnTo>
                <a:lnTo>
                  <a:pt x="326252" y="111260"/>
                </a:lnTo>
                <a:lnTo>
                  <a:pt x="374309" y="106953"/>
                </a:lnTo>
                <a:close/>
              </a:path>
              <a:path w="1914525" h="748665">
                <a:moveTo>
                  <a:pt x="1069459" y="133678"/>
                </a:moveTo>
                <a:lnTo>
                  <a:pt x="1914347" y="21380"/>
                </a:lnTo>
                <a:lnTo>
                  <a:pt x="1914347" y="737920"/>
                </a:lnTo>
                <a:lnTo>
                  <a:pt x="1069459" y="620276"/>
                </a:lnTo>
                <a:lnTo>
                  <a:pt x="1069459" y="133678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2141" y="10205717"/>
            <a:ext cx="21463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5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50" spc="55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150" spc="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50" spc="45" dirty="0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0" name="object 14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637" y="113971"/>
            <a:ext cx="14922500" cy="10431780"/>
          </a:xfrm>
          <a:custGeom>
            <a:avLst/>
            <a:gdLst/>
            <a:ahLst/>
            <a:cxnLst/>
            <a:rect l="l" t="t" r="r" b="b"/>
            <a:pathLst>
              <a:path w="14922500" h="10431780">
                <a:moveTo>
                  <a:pt x="0" y="0"/>
                </a:moveTo>
                <a:lnTo>
                  <a:pt x="14922497" y="0"/>
                </a:lnTo>
                <a:lnTo>
                  <a:pt x="14922497" y="10431255"/>
                </a:lnTo>
                <a:lnTo>
                  <a:pt x="0" y="1043125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3243" y="1160230"/>
            <a:ext cx="11912600" cy="10026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ts val="1560"/>
              </a:lnSpc>
              <a:spcBef>
                <a:spcPts val="25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THREE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VIEWS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TYPICAL</a:t>
            </a:r>
            <a:r>
              <a:rPr sz="1400" b="1" spc="-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HAND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DRILL</a:t>
            </a:r>
            <a:r>
              <a:rPr sz="14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BY</a:t>
            </a:r>
            <a:r>
              <a:rPr sz="1400" b="1" spc="-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MISSING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PARTS.</a:t>
            </a:r>
            <a:r>
              <a:rPr sz="14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400" b="1" spc="-1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EIGHT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DIMENSIONS,</a:t>
            </a:r>
            <a:r>
              <a:rPr sz="14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ACROSS</a:t>
            </a:r>
            <a:r>
              <a:rPr sz="14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400" b="1" spc="-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THREE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VIEWS.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SELECT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ONE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VIEWS</a:t>
            </a:r>
            <a:r>
              <a:rPr sz="1400" b="1" spc="-7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APPLY</a:t>
            </a:r>
            <a:r>
              <a:rPr sz="1400" b="1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COLOUR</a:t>
            </a:r>
            <a:r>
              <a:rPr sz="14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SHADE.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35"/>
              </a:lnSpc>
            </a:pP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(You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advised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study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handle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hand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drill).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Take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measurements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dimensions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hand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drill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given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study.</a:t>
            </a:r>
            <a:endParaRPr sz="1400">
              <a:latin typeface="Arial"/>
              <a:cs typeface="Arial"/>
            </a:endParaRPr>
          </a:p>
          <a:p>
            <a:pPr marL="1088390">
              <a:lnSpc>
                <a:spcPct val="100000"/>
              </a:lnSpc>
              <a:spcBef>
                <a:spcPts val="900"/>
              </a:spcBef>
              <a:tabLst>
                <a:tab pos="5981065" algn="l"/>
                <a:tab pos="10236835" algn="l"/>
              </a:tabLst>
            </a:pPr>
            <a:r>
              <a:rPr sz="1650" b="1" dirty="0">
                <a:solidFill>
                  <a:srgbClr val="151616"/>
                </a:solidFill>
                <a:latin typeface="Arial"/>
                <a:cs typeface="Arial"/>
              </a:rPr>
              <a:t>FRONT </a:t>
            </a:r>
            <a:r>
              <a:rPr sz="1650" b="1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r>
              <a:rPr sz="1650" b="1" dirty="0">
                <a:solidFill>
                  <a:srgbClr val="151616"/>
                </a:solidFill>
                <a:latin typeface="Arial"/>
                <a:cs typeface="Arial"/>
              </a:rPr>
              <a:t>	BACK</a:t>
            </a:r>
            <a:r>
              <a:rPr sz="165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650" b="1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r>
              <a:rPr sz="1650" b="1" dirty="0">
                <a:solidFill>
                  <a:srgbClr val="151616"/>
                </a:solidFill>
                <a:latin typeface="Arial"/>
                <a:cs typeface="Arial"/>
              </a:rPr>
              <a:t>	SIDE </a:t>
            </a:r>
            <a:r>
              <a:rPr sz="1650" b="1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650">
              <a:latin typeface="Arial"/>
              <a:cs typeface="Arial"/>
            </a:endParaRPr>
          </a:p>
        </p:txBody>
      </p:sp>
      <p:sp>
        <p:nvSpPr>
          <p:cNvPr id="142" name="object 14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96106" y="6833058"/>
            <a:ext cx="198755" cy="87693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spc="-10" dirty="0">
                <a:solidFill>
                  <a:srgbClr val="989899"/>
                </a:solidFill>
                <a:latin typeface="Arial"/>
                <a:cs typeface="Arial"/>
              </a:rPr>
              <a:t>V.Ryan</a:t>
            </a:r>
            <a:r>
              <a:rPr sz="1000" spc="-30" dirty="0">
                <a:solidFill>
                  <a:srgbClr val="9898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89899"/>
                </a:solidFill>
                <a:latin typeface="Arial"/>
                <a:cs typeface="Arial"/>
              </a:rPr>
              <a:t>©</a:t>
            </a:r>
            <a:r>
              <a:rPr sz="1000" spc="-30" dirty="0">
                <a:solidFill>
                  <a:srgbClr val="989899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989899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3" name="object 14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01510" y="6833058"/>
            <a:ext cx="198755" cy="87693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spc="-10" dirty="0">
                <a:solidFill>
                  <a:srgbClr val="989899"/>
                </a:solidFill>
                <a:latin typeface="Arial"/>
                <a:cs typeface="Arial"/>
              </a:rPr>
              <a:t>V.Ryan</a:t>
            </a:r>
            <a:r>
              <a:rPr sz="1000" spc="-30" dirty="0">
                <a:solidFill>
                  <a:srgbClr val="9898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89899"/>
                </a:solidFill>
                <a:latin typeface="Arial"/>
                <a:cs typeface="Arial"/>
              </a:rPr>
              <a:t>©</a:t>
            </a:r>
            <a:r>
              <a:rPr sz="1000" spc="-30" dirty="0">
                <a:solidFill>
                  <a:srgbClr val="989899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989899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4" name="object 14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95435" y="6833058"/>
            <a:ext cx="198755" cy="87693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spc="-10" dirty="0">
                <a:solidFill>
                  <a:srgbClr val="989899"/>
                </a:solidFill>
                <a:latin typeface="Arial"/>
                <a:cs typeface="Arial"/>
              </a:rPr>
              <a:t>V.Ryan</a:t>
            </a:r>
            <a:r>
              <a:rPr sz="1000" spc="-30" dirty="0">
                <a:solidFill>
                  <a:srgbClr val="98989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989899"/>
                </a:solidFill>
                <a:latin typeface="Arial"/>
                <a:cs typeface="Arial"/>
              </a:rPr>
              <a:t>©</a:t>
            </a:r>
            <a:r>
              <a:rPr sz="1000" spc="-30" dirty="0">
                <a:solidFill>
                  <a:srgbClr val="989899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989899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5" name="object 14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39559" y="7569371"/>
            <a:ext cx="0" cy="532130"/>
          </a:xfrm>
          <a:custGeom>
            <a:avLst/>
            <a:gdLst/>
            <a:ahLst/>
            <a:cxnLst/>
            <a:rect l="l" t="t" r="r" b="b"/>
            <a:pathLst>
              <a:path h="532129">
                <a:moveTo>
                  <a:pt x="0" y="531896"/>
                </a:moveTo>
                <a:lnTo>
                  <a:pt x="0" y="116906"/>
                </a:lnTo>
              </a:path>
              <a:path h="532129">
                <a:moveTo>
                  <a:pt x="0" y="0"/>
                </a:moveTo>
                <a:lnTo>
                  <a:pt x="0" y="76244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39559" y="6529072"/>
            <a:ext cx="0" cy="415290"/>
          </a:xfrm>
          <a:custGeom>
            <a:avLst/>
            <a:gdLst/>
            <a:ahLst/>
            <a:cxnLst/>
            <a:rect l="l" t="t" r="r" b="b"/>
            <a:pathLst>
              <a:path h="415290">
                <a:moveTo>
                  <a:pt x="0" y="414986"/>
                </a:moveTo>
                <a:lnTo>
                  <a:pt x="0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7" name="object 147"/>
          <p:cNvGrpSpPr>
            <a:grpSpLocks noGrp="1" noUngrp="1" noRot="1" noMove="1" noResize="1"/>
          </p:cNvGrpSpPr>
          <p:nvPr/>
        </p:nvGrpSpPr>
        <p:grpSpPr>
          <a:xfrm>
            <a:off x="377029" y="776979"/>
            <a:ext cx="11311255" cy="9659620"/>
            <a:chOff x="377029" y="776979"/>
            <a:chExt cx="11311255" cy="9659620"/>
          </a:xfrm>
        </p:grpSpPr>
        <p:sp>
          <p:nvSpPr>
            <p:cNvPr id="148" name="object 1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39559" y="1852815"/>
              <a:ext cx="9044940" cy="8580120"/>
            </a:xfrm>
            <a:custGeom>
              <a:avLst/>
              <a:gdLst/>
              <a:ahLst/>
              <a:cxnLst/>
              <a:rect l="l" t="t" r="r" b="b"/>
              <a:pathLst>
                <a:path w="9044940" h="8580120">
                  <a:moveTo>
                    <a:pt x="0" y="8579805"/>
                  </a:moveTo>
                  <a:lnTo>
                    <a:pt x="0" y="8164814"/>
                  </a:lnTo>
                </a:path>
                <a:path w="9044940" h="8580120">
                  <a:moveTo>
                    <a:pt x="0" y="8047908"/>
                  </a:moveTo>
                  <a:lnTo>
                    <a:pt x="0" y="8124153"/>
                  </a:lnTo>
                </a:path>
                <a:path w="9044940" h="8580120">
                  <a:moveTo>
                    <a:pt x="0" y="8000352"/>
                  </a:moveTo>
                  <a:lnTo>
                    <a:pt x="0" y="7585365"/>
                  </a:lnTo>
                </a:path>
                <a:path w="9044940" h="8580120">
                  <a:moveTo>
                    <a:pt x="0" y="7468459"/>
                  </a:moveTo>
                  <a:lnTo>
                    <a:pt x="0" y="7544704"/>
                  </a:lnTo>
                </a:path>
                <a:path w="9044940" h="8580120">
                  <a:moveTo>
                    <a:pt x="0" y="7422595"/>
                  </a:moveTo>
                  <a:lnTo>
                    <a:pt x="0" y="7007608"/>
                  </a:lnTo>
                </a:path>
                <a:path w="9044940" h="8580120">
                  <a:moveTo>
                    <a:pt x="0" y="6890702"/>
                  </a:moveTo>
                  <a:lnTo>
                    <a:pt x="0" y="6966946"/>
                  </a:lnTo>
                </a:path>
                <a:path w="9044940" h="8580120">
                  <a:moveTo>
                    <a:pt x="0" y="6843147"/>
                  </a:moveTo>
                  <a:lnTo>
                    <a:pt x="0" y="6428157"/>
                  </a:lnTo>
                </a:path>
                <a:path w="9044940" h="8580120">
                  <a:moveTo>
                    <a:pt x="0" y="6311249"/>
                  </a:moveTo>
                  <a:lnTo>
                    <a:pt x="0" y="6387494"/>
                  </a:lnTo>
                </a:path>
                <a:path w="9044940" h="8580120">
                  <a:moveTo>
                    <a:pt x="0" y="5668999"/>
                  </a:moveTo>
                  <a:lnTo>
                    <a:pt x="0" y="5254012"/>
                  </a:lnTo>
                </a:path>
                <a:path w="9044940" h="8580120">
                  <a:moveTo>
                    <a:pt x="0" y="5137106"/>
                  </a:moveTo>
                  <a:lnTo>
                    <a:pt x="0" y="5213351"/>
                  </a:lnTo>
                </a:path>
                <a:path w="9044940" h="8580120">
                  <a:moveTo>
                    <a:pt x="0" y="4559349"/>
                  </a:moveTo>
                  <a:lnTo>
                    <a:pt x="0" y="4635593"/>
                  </a:lnTo>
                </a:path>
                <a:path w="9044940" h="8580120">
                  <a:moveTo>
                    <a:pt x="0" y="4511794"/>
                  </a:moveTo>
                  <a:lnTo>
                    <a:pt x="0" y="4096804"/>
                  </a:lnTo>
                </a:path>
                <a:path w="9044940" h="8580120">
                  <a:moveTo>
                    <a:pt x="0" y="3979898"/>
                  </a:moveTo>
                  <a:lnTo>
                    <a:pt x="0" y="4056142"/>
                  </a:lnTo>
                </a:path>
                <a:path w="9044940" h="8580120">
                  <a:moveTo>
                    <a:pt x="0" y="3903548"/>
                  </a:moveTo>
                  <a:lnTo>
                    <a:pt x="0" y="3488561"/>
                  </a:lnTo>
                </a:path>
                <a:path w="9044940" h="8580120">
                  <a:moveTo>
                    <a:pt x="0" y="3371655"/>
                  </a:moveTo>
                  <a:lnTo>
                    <a:pt x="0" y="3447900"/>
                  </a:lnTo>
                </a:path>
                <a:path w="9044940" h="8580120">
                  <a:moveTo>
                    <a:pt x="0" y="3324100"/>
                  </a:moveTo>
                  <a:lnTo>
                    <a:pt x="0" y="2909110"/>
                  </a:lnTo>
                </a:path>
                <a:path w="9044940" h="8580120">
                  <a:moveTo>
                    <a:pt x="0" y="2792202"/>
                  </a:moveTo>
                  <a:lnTo>
                    <a:pt x="0" y="2868447"/>
                  </a:lnTo>
                </a:path>
                <a:path w="9044940" h="8580120">
                  <a:moveTo>
                    <a:pt x="0" y="2746343"/>
                  </a:moveTo>
                  <a:lnTo>
                    <a:pt x="0" y="2331352"/>
                  </a:lnTo>
                </a:path>
                <a:path w="9044940" h="8580120">
                  <a:moveTo>
                    <a:pt x="0" y="2214446"/>
                  </a:moveTo>
                  <a:lnTo>
                    <a:pt x="0" y="2290691"/>
                  </a:lnTo>
                </a:path>
                <a:path w="9044940" h="8580120">
                  <a:moveTo>
                    <a:pt x="0" y="2166890"/>
                  </a:moveTo>
                  <a:lnTo>
                    <a:pt x="0" y="1751904"/>
                  </a:lnTo>
                </a:path>
                <a:path w="9044940" h="8580120">
                  <a:moveTo>
                    <a:pt x="0" y="1634998"/>
                  </a:moveTo>
                  <a:lnTo>
                    <a:pt x="0" y="1711242"/>
                  </a:lnTo>
                </a:path>
                <a:path w="9044940" h="8580120">
                  <a:moveTo>
                    <a:pt x="0" y="1572196"/>
                  </a:moveTo>
                  <a:lnTo>
                    <a:pt x="0" y="1157210"/>
                  </a:lnTo>
                </a:path>
                <a:path w="9044940" h="8580120">
                  <a:moveTo>
                    <a:pt x="0" y="1040302"/>
                  </a:moveTo>
                  <a:lnTo>
                    <a:pt x="0" y="1116547"/>
                  </a:lnTo>
                </a:path>
                <a:path w="9044940" h="8580120">
                  <a:moveTo>
                    <a:pt x="0" y="992747"/>
                  </a:moveTo>
                  <a:lnTo>
                    <a:pt x="0" y="577757"/>
                  </a:lnTo>
                </a:path>
                <a:path w="9044940" h="8580120">
                  <a:moveTo>
                    <a:pt x="0" y="460851"/>
                  </a:moveTo>
                  <a:lnTo>
                    <a:pt x="0" y="537095"/>
                  </a:lnTo>
                </a:path>
                <a:path w="9044940" h="8580120">
                  <a:moveTo>
                    <a:pt x="0" y="414990"/>
                  </a:moveTo>
                  <a:lnTo>
                    <a:pt x="0" y="0"/>
                  </a:lnTo>
                </a:path>
                <a:path w="9044940" h="8580120">
                  <a:moveTo>
                    <a:pt x="4839120" y="8579805"/>
                  </a:moveTo>
                  <a:lnTo>
                    <a:pt x="4839120" y="8164814"/>
                  </a:lnTo>
                </a:path>
                <a:path w="9044940" h="8580120">
                  <a:moveTo>
                    <a:pt x="4839120" y="8047908"/>
                  </a:moveTo>
                  <a:lnTo>
                    <a:pt x="4839120" y="8124153"/>
                  </a:lnTo>
                </a:path>
                <a:path w="9044940" h="8580120">
                  <a:moveTo>
                    <a:pt x="4839120" y="8000352"/>
                  </a:moveTo>
                  <a:lnTo>
                    <a:pt x="4839120" y="7585365"/>
                  </a:lnTo>
                </a:path>
                <a:path w="9044940" h="8580120">
                  <a:moveTo>
                    <a:pt x="4839120" y="7468459"/>
                  </a:moveTo>
                  <a:lnTo>
                    <a:pt x="4839120" y="7544704"/>
                  </a:lnTo>
                </a:path>
                <a:path w="9044940" h="8580120">
                  <a:moveTo>
                    <a:pt x="4839120" y="7422595"/>
                  </a:moveTo>
                  <a:lnTo>
                    <a:pt x="4839120" y="7007608"/>
                  </a:lnTo>
                </a:path>
                <a:path w="9044940" h="8580120">
                  <a:moveTo>
                    <a:pt x="4839120" y="6890702"/>
                  </a:moveTo>
                  <a:lnTo>
                    <a:pt x="4839120" y="6966946"/>
                  </a:lnTo>
                </a:path>
                <a:path w="9044940" h="8580120">
                  <a:moveTo>
                    <a:pt x="4839120" y="6843147"/>
                  </a:moveTo>
                  <a:lnTo>
                    <a:pt x="4839120" y="6428157"/>
                  </a:lnTo>
                </a:path>
                <a:path w="9044940" h="8580120">
                  <a:moveTo>
                    <a:pt x="4839120" y="6311249"/>
                  </a:moveTo>
                  <a:lnTo>
                    <a:pt x="4839120" y="6387494"/>
                  </a:lnTo>
                </a:path>
                <a:path w="9044940" h="8580120">
                  <a:moveTo>
                    <a:pt x="4839120" y="6248452"/>
                  </a:moveTo>
                  <a:lnTo>
                    <a:pt x="4839120" y="5833461"/>
                  </a:lnTo>
                </a:path>
                <a:path w="9044940" h="8580120">
                  <a:moveTo>
                    <a:pt x="4839120" y="5716555"/>
                  </a:moveTo>
                  <a:lnTo>
                    <a:pt x="4839120" y="5792800"/>
                  </a:lnTo>
                </a:path>
                <a:path w="9044940" h="8580120">
                  <a:moveTo>
                    <a:pt x="4839120" y="5668999"/>
                  </a:moveTo>
                  <a:lnTo>
                    <a:pt x="4839120" y="5254012"/>
                  </a:lnTo>
                </a:path>
                <a:path w="9044940" h="8580120">
                  <a:moveTo>
                    <a:pt x="4839120" y="5137106"/>
                  </a:moveTo>
                  <a:lnTo>
                    <a:pt x="4839120" y="5213351"/>
                  </a:lnTo>
                </a:path>
                <a:path w="9044940" h="8580120">
                  <a:moveTo>
                    <a:pt x="4839120" y="5091243"/>
                  </a:moveTo>
                  <a:lnTo>
                    <a:pt x="4839120" y="4676256"/>
                  </a:lnTo>
                </a:path>
                <a:path w="9044940" h="8580120">
                  <a:moveTo>
                    <a:pt x="4839120" y="4559349"/>
                  </a:moveTo>
                  <a:lnTo>
                    <a:pt x="4839120" y="4635593"/>
                  </a:lnTo>
                </a:path>
                <a:path w="9044940" h="8580120">
                  <a:moveTo>
                    <a:pt x="4839120" y="4511794"/>
                  </a:moveTo>
                  <a:lnTo>
                    <a:pt x="4839120" y="4096804"/>
                  </a:lnTo>
                </a:path>
                <a:path w="9044940" h="8580120">
                  <a:moveTo>
                    <a:pt x="4839120" y="3979898"/>
                  </a:moveTo>
                  <a:lnTo>
                    <a:pt x="4839120" y="4056142"/>
                  </a:lnTo>
                </a:path>
                <a:path w="9044940" h="8580120">
                  <a:moveTo>
                    <a:pt x="4839120" y="3903548"/>
                  </a:moveTo>
                  <a:lnTo>
                    <a:pt x="4839120" y="3488561"/>
                  </a:lnTo>
                </a:path>
                <a:path w="9044940" h="8580120">
                  <a:moveTo>
                    <a:pt x="4839120" y="3371655"/>
                  </a:moveTo>
                  <a:lnTo>
                    <a:pt x="4839120" y="3447900"/>
                  </a:lnTo>
                </a:path>
                <a:path w="9044940" h="8580120">
                  <a:moveTo>
                    <a:pt x="4839120" y="3324100"/>
                  </a:moveTo>
                  <a:lnTo>
                    <a:pt x="4839120" y="2909110"/>
                  </a:lnTo>
                </a:path>
                <a:path w="9044940" h="8580120">
                  <a:moveTo>
                    <a:pt x="4839120" y="2792202"/>
                  </a:moveTo>
                  <a:lnTo>
                    <a:pt x="4839120" y="2868447"/>
                  </a:lnTo>
                </a:path>
                <a:path w="9044940" h="8580120">
                  <a:moveTo>
                    <a:pt x="4839120" y="2746343"/>
                  </a:moveTo>
                  <a:lnTo>
                    <a:pt x="4839120" y="2331352"/>
                  </a:lnTo>
                </a:path>
                <a:path w="9044940" h="8580120">
                  <a:moveTo>
                    <a:pt x="4839120" y="2214446"/>
                  </a:moveTo>
                  <a:lnTo>
                    <a:pt x="4839120" y="2290691"/>
                  </a:lnTo>
                </a:path>
                <a:path w="9044940" h="8580120">
                  <a:moveTo>
                    <a:pt x="4839120" y="2166890"/>
                  </a:moveTo>
                  <a:lnTo>
                    <a:pt x="4839120" y="1751904"/>
                  </a:lnTo>
                </a:path>
                <a:path w="9044940" h="8580120">
                  <a:moveTo>
                    <a:pt x="4839120" y="1634998"/>
                  </a:moveTo>
                  <a:lnTo>
                    <a:pt x="4839120" y="1711242"/>
                  </a:lnTo>
                </a:path>
                <a:path w="9044940" h="8580120">
                  <a:moveTo>
                    <a:pt x="4839120" y="1572196"/>
                  </a:moveTo>
                  <a:lnTo>
                    <a:pt x="4839120" y="1157210"/>
                  </a:lnTo>
                </a:path>
                <a:path w="9044940" h="8580120">
                  <a:moveTo>
                    <a:pt x="4839120" y="1040302"/>
                  </a:moveTo>
                  <a:lnTo>
                    <a:pt x="4839120" y="1116547"/>
                  </a:lnTo>
                </a:path>
                <a:path w="9044940" h="8580120">
                  <a:moveTo>
                    <a:pt x="4839120" y="992747"/>
                  </a:moveTo>
                  <a:lnTo>
                    <a:pt x="4839120" y="577757"/>
                  </a:lnTo>
                </a:path>
                <a:path w="9044940" h="8580120">
                  <a:moveTo>
                    <a:pt x="4839120" y="460851"/>
                  </a:moveTo>
                  <a:lnTo>
                    <a:pt x="4839120" y="537095"/>
                  </a:lnTo>
                </a:path>
                <a:path w="9044940" h="8580120">
                  <a:moveTo>
                    <a:pt x="4839120" y="414990"/>
                  </a:moveTo>
                  <a:lnTo>
                    <a:pt x="4839120" y="0"/>
                  </a:lnTo>
                </a:path>
                <a:path w="9044940" h="8580120">
                  <a:moveTo>
                    <a:pt x="9044524" y="8579805"/>
                  </a:moveTo>
                  <a:lnTo>
                    <a:pt x="9044524" y="8164814"/>
                  </a:lnTo>
                </a:path>
                <a:path w="9044940" h="8580120">
                  <a:moveTo>
                    <a:pt x="9044524" y="8047908"/>
                  </a:moveTo>
                  <a:lnTo>
                    <a:pt x="9044524" y="8124153"/>
                  </a:lnTo>
                </a:path>
                <a:path w="9044940" h="8580120">
                  <a:moveTo>
                    <a:pt x="9044524" y="8000352"/>
                  </a:moveTo>
                  <a:lnTo>
                    <a:pt x="9044524" y="7585365"/>
                  </a:lnTo>
                </a:path>
                <a:path w="9044940" h="8580120">
                  <a:moveTo>
                    <a:pt x="9044524" y="7468459"/>
                  </a:moveTo>
                  <a:lnTo>
                    <a:pt x="9044524" y="7544704"/>
                  </a:lnTo>
                </a:path>
                <a:path w="9044940" h="8580120">
                  <a:moveTo>
                    <a:pt x="9044524" y="7422595"/>
                  </a:moveTo>
                  <a:lnTo>
                    <a:pt x="9044524" y="7007608"/>
                  </a:lnTo>
                </a:path>
                <a:path w="9044940" h="8580120">
                  <a:moveTo>
                    <a:pt x="9044524" y="6890702"/>
                  </a:moveTo>
                  <a:lnTo>
                    <a:pt x="9044524" y="6966946"/>
                  </a:lnTo>
                </a:path>
                <a:path w="9044940" h="8580120">
                  <a:moveTo>
                    <a:pt x="9044524" y="6843147"/>
                  </a:moveTo>
                  <a:lnTo>
                    <a:pt x="9044524" y="6428157"/>
                  </a:lnTo>
                </a:path>
                <a:path w="9044940" h="8580120">
                  <a:moveTo>
                    <a:pt x="9044524" y="6311249"/>
                  </a:moveTo>
                  <a:lnTo>
                    <a:pt x="9044524" y="6387494"/>
                  </a:lnTo>
                </a:path>
                <a:path w="9044940" h="8580120">
                  <a:moveTo>
                    <a:pt x="9044524" y="6248452"/>
                  </a:moveTo>
                  <a:lnTo>
                    <a:pt x="9044524" y="5833461"/>
                  </a:lnTo>
                </a:path>
                <a:path w="9044940" h="8580120">
                  <a:moveTo>
                    <a:pt x="9044524" y="5716555"/>
                  </a:moveTo>
                  <a:lnTo>
                    <a:pt x="9044524" y="5792800"/>
                  </a:lnTo>
                </a:path>
                <a:path w="9044940" h="8580120">
                  <a:moveTo>
                    <a:pt x="9044524" y="5668999"/>
                  </a:moveTo>
                  <a:lnTo>
                    <a:pt x="9044524" y="5254012"/>
                  </a:lnTo>
                </a:path>
                <a:path w="9044940" h="8580120">
                  <a:moveTo>
                    <a:pt x="9044524" y="5137106"/>
                  </a:moveTo>
                  <a:lnTo>
                    <a:pt x="9044524" y="5213351"/>
                  </a:lnTo>
                </a:path>
                <a:path w="9044940" h="8580120">
                  <a:moveTo>
                    <a:pt x="9044524" y="5091243"/>
                  </a:moveTo>
                  <a:lnTo>
                    <a:pt x="9044524" y="4676256"/>
                  </a:lnTo>
                </a:path>
                <a:path w="9044940" h="8580120">
                  <a:moveTo>
                    <a:pt x="9044524" y="4559349"/>
                  </a:moveTo>
                  <a:lnTo>
                    <a:pt x="9044524" y="4635593"/>
                  </a:lnTo>
                </a:path>
                <a:path w="9044940" h="8580120">
                  <a:moveTo>
                    <a:pt x="9044524" y="4511794"/>
                  </a:moveTo>
                  <a:lnTo>
                    <a:pt x="9044524" y="4096804"/>
                  </a:lnTo>
                </a:path>
                <a:path w="9044940" h="8580120">
                  <a:moveTo>
                    <a:pt x="9044524" y="3979898"/>
                  </a:moveTo>
                  <a:lnTo>
                    <a:pt x="9044524" y="4056142"/>
                  </a:lnTo>
                </a:path>
                <a:path w="9044940" h="8580120">
                  <a:moveTo>
                    <a:pt x="9044524" y="3903548"/>
                  </a:moveTo>
                  <a:lnTo>
                    <a:pt x="9044524" y="3488561"/>
                  </a:lnTo>
                </a:path>
                <a:path w="9044940" h="8580120">
                  <a:moveTo>
                    <a:pt x="9044524" y="3371655"/>
                  </a:moveTo>
                  <a:lnTo>
                    <a:pt x="9044524" y="3447900"/>
                  </a:lnTo>
                </a:path>
                <a:path w="9044940" h="8580120">
                  <a:moveTo>
                    <a:pt x="9044524" y="3324100"/>
                  </a:moveTo>
                  <a:lnTo>
                    <a:pt x="9044524" y="2909110"/>
                  </a:lnTo>
                </a:path>
                <a:path w="9044940" h="8580120">
                  <a:moveTo>
                    <a:pt x="9044524" y="2792202"/>
                  </a:moveTo>
                  <a:lnTo>
                    <a:pt x="9044524" y="2868447"/>
                  </a:lnTo>
                </a:path>
                <a:path w="9044940" h="8580120">
                  <a:moveTo>
                    <a:pt x="9044524" y="2746343"/>
                  </a:moveTo>
                  <a:lnTo>
                    <a:pt x="9044524" y="2331352"/>
                  </a:lnTo>
                </a:path>
                <a:path w="9044940" h="8580120">
                  <a:moveTo>
                    <a:pt x="9044524" y="2214446"/>
                  </a:moveTo>
                  <a:lnTo>
                    <a:pt x="9044524" y="2290691"/>
                  </a:lnTo>
                </a:path>
                <a:path w="9044940" h="8580120">
                  <a:moveTo>
                    <a:pt x="9044524" y="2166890"/>
                  </a:moveTo>
                  <a:lnTo>
                    <a:pt x="9044524" y="1751904"/>
                  </a:lnTo>
                </a:path>
                <a:path w="9044940" h="8580120">
                  <a:moveTo>
                    <a:pt x="9044524" y="1634998"/>
                  </a:moveTo>
                  <a:lnTo>
                    <a:pt x="9044524" y="1711242"/>
                  </a:lnTo>
                </a:path>
                <a:path w="9044940" h="8580120">
                  <a:moveTo>
                    <a:pt x="9044524" y="1572196"/>
                  </a:moveTo>
                  <a:lnTo>
                    <a:pt x="9044524" y="1157210"/>
                  </a:lnTo>
                </a:path>
                <a:path w="9044940" h="8580120">
                  <a:moveTo>
                    <a:pt x="9044524" y="1040302"/>
                  </a:moveTo>
                  <a:lnTo>
                    <a:pt x="9044524" y="1116547"/>
                  </a:lnTo>
                </a:path>
                <a:path w="9044940" h="8580120">
                  <a:moveTo>
                    <a:pt x="9044524" y="992747"/>
                  </a:moveTo>
                  <a:lnTo>
                    <a:pt x="9044524" y="577757"/>
                  </a:lnTo>
                </a:path>
                <a:path w="9044940" h="8580120">
                  <a:moveTo>
                    <a:pt x="9044524" y="460851"/>
                  </a:moveTo>
                  <a:lnTo>
                    <a:pt x="9044524" y="537095"/>
                  </a:lnTo>
                </a:path>
                <a:path w="9044940" h="8580120">
                  <a:moveTo>
                    <a:pt x="9044524" y="414990"/>
                  </a:moveTo>
                  <a:lnTo>
                    <a:pt x="9044524" y="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0839" y="780789"/>
              <a:ext cx="5309235" cy="353060"/>
            </a:xfrm>
            <a:custGeom>
              <a:avLst/>
              <a:gdLst/>
              <a:ahLst/>
              <a:cxnLst/>
              <a:rect l="l" t="t" r="r" b="b"/>
              <a:pathLst>
                <a:path w="5309235" h="353059">
                  <a:moveTo>
                    <a:pt x="0" y="0"/>
                  </a:moveTo>
                  <a:lnTo>
                    <a:pt x="5308916" y="0"/>
                  </a:lnTo>
                  <a:lnTo>
                    <a:pt x="5308916" y="352612"/>
                  </a:lnTo>
                  <a:lnTo>
                    <a:pt x="0" y="352612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" name="object 15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1580" y="840988"/>
            <a:ext cx="5062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6360" algn="l"/>
              </a:tabLst>
            </a:pPr>
            <a:r>
              <a:rPr sz="1800" spc="-15" baseline="2314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800" spc="-44" baseline="231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800" spc="-15" baseline="2314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800" baseline="2314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  <a:hlinkClick r:id="rId8"/>
              </a:rPr>
              <a:t>https://technologystudent.com/despro_flsh/third14.html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1" name="object 15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06493" y="790649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2" name="object 15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211730" y="1426514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379" y="0"/>
                </a:moveTo>
                <a:lnTo>
                  <a:pt x="0" y="0"/>
                </a:lnTo>
                <a:lnTo>
                  <a:pt x="0" y="50760"/>
                </a:lnTo>
                <a:lnTo>
                  <a:pt x="25379" y="50760"/>
                </a:lnTo>
                <a:lnTo>
                  <a:pt x="25379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3" name="object 153"/>
          <p:cNvGrpSpPr>
            <a:grpSpLocks noGrp="1" noUngrp="1" noRot="1" noMove="1" noResize="1"/>
          </p:cNvGrpSpPr>
          <p:nvPr/>
        </p:nvGrpSpPr>
        <p:grpSpPr>
          <a:xfrm>
            <a:off x="13628010" y="1071205"/>
            <a:ext cx="1040765" cy="1040765"/>
            <a:chOff x="13628010" y="1071205"/>
            <a:chExt cx="1040765" cy="1040765"/>
          </a:xfrm>
        </p:grpSpPr>
        <p:sp>
          <p:nvSpPr>
            <p:cNvPr id="154" name="object 1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28003" y="1071216"/>
              <a:ext cx="1040765" cy="482600"/>
            </a:xfrm>
            <a:custGeom>
              <a:avLst/>
              <a:gdLst/>
              <a:ahLst/>
              <a:cxnLst/>
              <a:rect l="l" t="t" r="r" b="b"/>
              <a:pathLst>
                <a:path w="1040765" h="482600">
                  <a:moveTo>
                    <a:pt x="25387" y="279171"/>
                  </a:moveTo>
                  <a:lnTo>
                    <a:pt x="0" y="279171"/>
                  </a:lnTo>
                  <a:lnTo>
                    <a:pt x="0" y="355307"/>
                  </a:lnTo>
                  <a:lnTo>
                    <a:pt x="25387" y="355307"/>
                  </a:lnTo>
                  <a:lnTo>
                    <a:pt x="25387" y="279171"/>
                  </a:lnTo>
                  <a:close/>
                </a:path>
                <a:path w="1040765" h="482600">
                  <a:moveTo>
                    <a:pt x="177660" y="203034"/>
                  </a:moveTo>
                  <a:lnTo>
                    <a:pt x="152273" y="203034"/>
                  </a:lnTo>
                  <a:lnTo>
                    <a:pt x="152273" y="228409"/>
                  </a:lnTo>
                  <a:lnTo>
                    <a:pt x="177660" y="228409"/>
                  </a:lnTo>
                  <a:lnTo>
                    <a:pt x="177660" y="203034"/>
                  </a:lnTo>
                  <a:close/>
                </a:path>
                <a:path w="1040765" h="482600">
                  <a:moveTo>
                    <a:pt x="203034" y="253784"/>
                  </a:moveTo>
                  <a:lnTo>
                    <a:pt x="177660" y="253784"/>
                  </a:lnTo>
                  <a:lnTo>
                    <a:pt x="152273" y="253784"/>
                  </a:lnTo>
                  <a:lnTo>
                    <a:pt x="152273" y="279171"/>
                  </a:lnTo>
                  <a:lnTo>
                    <a:pt x="177660" y="279171"/>
                  </a:lnTo>
                  <a:lnTo>
                    <a:pt x="203034" y="279171"/>
                  </a:lnTo>
                  <a:lnTo>
                    <a:pt x="203034" y="253784"/>
                  </a:lnTo>
                  <a:close/>
                </a:path>
                <a:path w="1040765" h="482600">
                  <a:moveTo>
                    <a:pt x="279171" y="0"/>
                  </a:moveTo>
                  <a:lnTo>
                    <a:pt x="253796" y="0"/>
                  </a:lnTo>
                  <a:lnTo>
                    <a:pt x="253796" y="25374"/>
                  </a:lnTo>
                  <a:lnTo>
                    <a:pt x="279171" y="25374"/>
                  </a:lnTo>
                  <a:lnTo>
                    <a:pt x="279171" y="0"/>
                  </a:lnTo>
                  <a:close/>
                </a:path>
                <a:path w="1040765" h="482600">
                  <a:moveTo>
                    <a:pt x="329933" y="280276"/>
                  </a:moveTo>
                  <a:lnTo>
                    <a:pt x="304558" y="280276"/>
                  </a:lnTo>
                  <a:lnTo>
                    <a:pt x="279171" y="280276"/>
                  </a:lnTo>
                  <a:lnTo>
                    <a:pt x="279171" y="51676"/>
                  </a:lnTo>
                  <a:lnTo>
                    <a:pt x="253796" y="51676"/>
                  </a:lnTo>
                  <a:lnTo>
                    <a:pt x="253796" y="280276"/>
                  </a:lnTo>
                  <a:lnTo>
                    <a:pt x="228422" y="280276"/>
                  </a:lnTo>
                  <a:lnTo>
                    <a:pt x="203034" y="280276"/>
                  </a:lnTo>
                  <a:lnTo>
                    <a:pt x="203034" y="305676"/>
                  </a:lnTo>
                  <a:lnTo>
                    <a:pt x="228422" y="305676"/>
                  </a:lnTo>
                  <a:lnTo>
                    <a:pt x="253796" y="305676"/>
                  </a:lnTo>
                  <a:lnTo>
                    <a:pt x="253796" y="331076"/>
                  </a:lnTo>
                  <a:lnTo>
                    <a:pt x="228422" y="331076"/>
                  </a:lnTo>
                  <a:lnTo>
                    <a:pt x="228422" y="356476"/>
                  </a:lnTo>
                  <a:lnTo>
                    <a:pt x="203034" y="356476"/>
                  </a:lnTo>
                  <a:lnTo>
                    <a:pt x="203034" y="305676"/>
                  </a:lnTo>
                  <a:lnTo>
                    <a:pt x="177660" y="305676"/>
                  </a:lnTo>
                  <a:lnTo>
                    <a:pt x="152273" y="305676"/>
                  </a:lnTo>
                  <a:lnTo>
                    <a:pt x="152273" y="280276"/>
                  </a:lnTo>
                  <a:lnTo>
                    <a:pt x="126898" y="280276"/>
                  </a:lnTo>
                  <a:lnTo>
                    <a:pt x="126898" y="254876"/>
                  </a:lnTo>
                  <a:lnTo>
                    <a:pt x="101523" y="254876"/>
                  </a:lnTo>
                  <a:lnTo>
                    <a:pt x="101523" y="204076"/>
                  </a:lnTo>
                  <a:lnTo>
                    <a:pt x="76136" y="204076"/>
                  </a:lnTo>
                  <a:lnTo>
                    <a:pt x="76136" y="280276"/>
                  </a:lnTo>
                  <a:lnTo>
                    <a:pt x="50761" y="280276"/>
                  </a:lnTo>
                  <a:lnTo>
                    <a:pt x="50761" y="305676"/>
                  </a:lnTo>
                  <a:lnTo>
                    <a:pt x="76136" y="305676"/>
                  </a:lnTo>
                  <a:lnTo>
                    <a:pt x="76136" y="331076"/>
                  </a:lnTo>
                  <a:lnTo>
                    <a:pt x="50761" y="331076"/>
                  </a:lnTo>
                  <a:lnTo>
                    <a:pt x="50761" y="355307"/>
                  </a:lnTo>
                  <a:lnTo>
                    <a:pt x="25387" y="355307"/>
                  </a:lnTo>
                  <a:lnTo>
                    <a:pt x="25387" y="380682"/>
                  </a:lnTo>
                  <a:lnTo>
                    <a:pt x="50761" y="380682"/>
                  </a:lnTo>
                  <a:lnTo>
                    <a:pt x="50761" y="356476"/>
                  </a:lnTo>
                  <a:lnTo>
                    <a:pt x="76136" y="356476"/>
                  </a:lnTo>
                  <a:lnTo>
                    <a:pt x="101523" y="356476"/>
                  </a:lnTo>
                  <a:lnTo>
                    <a:pt x="101523" y="305676"/>
                  </a:lnTo>
                  <a:lnTo>
                    <a:pt x="126898" y="305676"/>
                  </a:lnTo>
                  <a:lnTo>
                    <a:pt x="126898" y="331076"/>
                  </a:lnTo>
                  <a:lnTo>
                    <a:pt x="152273" y="331076"/>
                  </a:lnTo>
                  <a:lnTo>
                    <a:pt x="177660" y="331076"/>
                  </a:lnTo>
                  <a:lnTo>
                    <a:pt x="177660" y="356476"/>
                  </a:lnTo>
                  <a:lnTo>
                    <a:pt x="152273" y="356476"/>
                  </a:lnTo>
                  <a:lnTo>
                    <a:pt x="152273" y="381876"/>
                  </a:lnTo>
                  <a:lnTo>
                    <a:pt x="177660" y="381876"/>
                  </a:lnTo>
                  <a:lnTo>
                    <a:pt x="177660" y="407276"/>
                  </a:lnTo>
                  <a:lnTo>
                    <a:pt x="203034" y="407276"/>
                  </a:lnTo>
                  <a:lnTo>
                    <a:pt x="203034" y="432676"/>
                  </a:lnTo>
                  <a:lnTo>
                    <a:pt x="228422" y="432676"/>
                  </a:lnTo>
                  <a:lnTo>
                    <a:pt x="228422" y="482193"/>
                  </a:lnTo>
                  <a:lnTo>
                    <a:pt x="253796" y="482193"/>
                  </a:lnTo>
                  <a:lnTo>
                    <a:pt x="253796" y="458076"/>
                  </a:lnTo>
                  <a:lnTo>
                    <a:pt x="279171" y="458076"/>
                  </a:lnTo>
                  <a:lnTo>
                    <a:pt x="279171" y="432676"/>
                  </a:lnTo>
                  <a:lnTo>
                    <a:pt x="253796" y="432676"/>
                  </a:lnTo>
                  <a:lnTo>
                    <a:pt x="253796" y="381876"/>
                  </a:lnTo>
                  <a:lnTo>
                    <a:pt x="279171" y="381876"/>
                  </a:lnTo>
                  <a:lnTo>
                    <a:pt x="279171" y="356476"/>
                  </a:lnTo>
                  <a:lnTo>
                    <a:pt x="304558" y="356476"/>
                  </a:lnTo>
                  <a:lnTo>
                    <a:pt x="304558" y="305676"/>
                  </a:lnTo>
                  <a:lnTo>
                    <a:pt x="329933" y="305676"/>
                  </a:lnTo>
                  <a:lnTo>
                    <a:pt x="329933" y="280276"/>
                  </a:lnTo>
                  <a:close/>
                </a:path>
                <a:path w="1040765" h="482600">
                  <a:moveTo>
                    <a:pt x="329933" y="228409"/>
                  </a:moveTo>
                  <a:lnTo>
                    <a:pt x="304558" y="228409"/>
                  </a:lnTo>
                  <a:lnTo>
                    <a:pt x="304558" y="253784"/>
                  </a:lnTo>
                  <a:lnTo>
                    <a:pt x="329933" y="253784"/>
                  </a:lnTo>
                  <a:lnTo>
                    <a:pt x="329933" y="228409"/>
                  </a:lnTo>
                  <a:close/>
                </a:path>
                <a:path w="1040765" h="482600">
                  <a:moveTo>
                    <a:pt x="355307" y="203034"/>
                  </a:moveTo>
                  <a:lnTo>
                    <a:pt x="329933" y="203034"/>
                  </a:lnTo>
                  <a:lnTo>
                    <a:pt x="329933" y="228409"/>
                  </a:lnTo>
                  <a:lnTo>
                    <a:pt x="355307" y="228409"/>
                  </a:lnTo>
                  <a:lnTo>
                    <a:pt x="355307" y="203034"/>
                  </a:lnTo>
                  <a:close/>
                </a:path>
                <a:path w="1040765" h="482600">
                  <a:moveTo>
                    <a:pt x="380695" y="0"/>
                  </a:moveTo>
                  <a:lnTo>
                    <a:pt x="355307" y="0"/>
                  </a:lnTo>
                  <a:lnTo>
                    <a:pt x="329933" y="0"/>
                  </a:lnTo>
                  <a:lnTo>
                    <a:pt x="304558" y="0"/>
                  </a:lnTo>
                  <a:lnTo>
                    <a:pt x="304558" y="25374"/>
                  </a:lnTo>
                  <a:lnTo>
                    <a:pt x="329933" y="25374"/>
                  </a:lnTo>
                  <a:lnTo>
                    <a:pt x="329933" y="76136"/>
                  </a:lnTo>
                  <a:lnTo>
                    <a:pt x="355307" y="76136"/>
                  </a:lnTo>
                  <a:lnTo>
                    <a:pt x="355307" y="25374"/>
                  </a:lnTo>
                  <a:lnTo>
                    <a:pt x="380695" y="25374"/>
                  </a:lnTo>
                  <a:lnTo>
                    <a:pt x="380695" y="0"/>
                  </a:lnTo>
                  <a:close/>
                </a:path>
                <a:path w="1040765" h="482600">
                  <a:moveTo>
                    <a:pt x="406069" y="25374"/>
                  </a:moveTo>
                  <a:lnTo>
                    <a:pt x="380695" y="25374"/>
                  </a:lnTo>
                  <a:lnTo>
                    <a:pt x="380695" y="76136"/>
                  </a:lnTo>
                  <a:lnTo>
                    <a:pt x="355307" y="76136"/>
                  </a:lnTo>
                  <a:lnTo>
                    <a:pt x="355307" y="101511"/>
                  </a:lnTo>
                  <a:lnTo>
                    <a:pt x="380695" y="101511"/>
                  </a:lnTo>
                  <a:lnTo>
                    <a:pt x="380695" y="126885"/>
                  </a:lnTo>
                  <a:lnTo>
                    <a:pt x="406069" y="126885"/>
                  </a:lnTo>
                  <a:lnTo>
                    <a:pt x="406069" y="25374"/>
                  </a:lnTo>
                  <a:close/>
                </a:path>
                <a:path w="1040765" h="482600">
                  <a:moveTo>
                    <a:pt x="482206" y="228409"/>
                  </a:moveTo>
                  <a:lnTo>
                    <a:pt x="456831" y="228409"/>
                  </a:lnTo>
                  <a:lnTo>
                    <a:pt x="456831" y="203034"/>
                  </a:lnTo>
                  <a:lnTo>
                    <a:pt x="431444" y="203034"/>
                  </a:lnTo>
                  <a:lnTo>
                    <a:pt x="431444" y="152273"/>
                  </a:lnTo>
                  <a:lnTo>
                    <a:pt x="406069" y="152273"/>
                  </a:lnTo>
                  <a:lnTo>
                    <a:pt x="406069" y="177647"/>
                  </a:lnTo>
                  <a:lnTo>
                    <a:pt x="380695" y="177647"/>
                  </a:lnTo>
                  <a:lnTo>
                    <a:pt x="380695" y="253784"/>
                  </a:lnTo>
                  <a:lnTo>
                    <a:pt x="406069" y="253784"/>
                  </a:lnTo>
                  <a:lnTo>
                    <a:pt x="406069" y="228409"/>
                  </a:lnTo>
                  <a:lnTo>
                    <a:pt x="431444" y="228409"/>
                  </a:lnTo>
                  <a:lnTo>
                    <a:pt x="431444" y="253784"/>
                  </a:lnTo>
                  <a:lnTo>
                    <a:pt x="406069" y="253784"/>
                  </a:lnTo>
                  <a:lnTo>
                    <a:pt x="406069" y="279171"/>
                  </a:lnTo>
                  <a:lnTo>
                    <a:pt x="431444" y="279171"/>
                  </a:lnTo>
                  <a:lnTo>
                    <a:pt x="456831" y="279171"/>
                  </a:lnTo>
                  <a:lnTo>
                    <a:pt x="456831" y="253784"/>
                  </a:lnTo>
                  <a:lnTo>
                    <a:pt x="482206" y="253784"/>
                  </a:lnTo>
                  <a:lnTo>
                    <a:pt x="482206" y="228409"/>
                  </a:lnTo>
                  <a:close/>
                </a:path>
                <a:path w="1040765" h="482600">
                  <a:moveTo>
                    <a:pt x="583717" y="253784"/>
                  </a:moveTo>
                  <a:lnTo>
                    <a:pt x="558342" y="253784"/>
                  </a:lnTo>
                  <a:lnTo>
                    <a:pt x="558342" y="279171"/>
                  </a:lnTo>
                  <a:lnTo>
                    <a:pt x="583717" y="279171"/>
                  </a:lnTo>
                  <a:lnTo>
                    <a:pt x="583717" y="253784"/>
                  </a:lnTo>
                  <a:close/>
                </a:path>
                <a:path w="1040765" h="482600">
                  <a:moveTo>
                    <a:pt x="583717" y="203034"/>
                  </a:moveTo>
                  <a:lnTo>
                    <a:pt x="558342" y="203034"/>
                  </a:lnTo>
                  <a:lnTo>
                    <a:pt x="532968" y="203034"/>
                  </a:lnTo>
                  <a:lnTo>
                    <a:pt x="532968" y="126885"/>
                  </a:lnTo>
                  <a:lnTo>
                    <a:pt x="507580" y="126885"/>
                  </a:lnTo>
                  <a:lnTo>
                    <a:pt x="507580" y="101511"/>
                  </a:lnTo>
                  <a:lnTo>
                    <a:pt x="482206" y="101511"/>
                  </a:lnTo>
                  <a:lnTo>
                    <a:pt x="482206" y="50749"/>
                  </a:lnTo>
                  <a:lnTo>
                    <a:pt x="507580" y="50749"/>
                  </a:lnTo>
                  <a:lnTo>
                    <a:pt x="507580" y="0"/>
                  </a:lnTo>
                  <a:lnTo>
                    <a:pt x="482206" y="0"/>
                  </a:lnTo>
                  <a:lnTo>
                    <a:pt x="482206" y="25374"/>
                  </a:lnTo>
                  <a:lnTo>
                    <a:pt x="456831" y="25374"/>
                  </a:lnTo>
                  <a:lnTo>
                    <a:pt x="456831" y="50749"/>
                  </a:lnTo>
                  <a:lnTo>
                    <a:pt x="431444" y="50749"/>
                  </a:lnTo>
                  <a:lnTo>
                    <a:pt x="431444" y="152273"/>
                  </a:lnTo>
                  <a:lnTo>
                    <a:pt x="456831" y="152273"/>
                  </a:lnTo>
                  <a:lnTo>
                    <a:pt x="456831" y="203034"/>
                  </a:lnTo>
                  <a:lnTo>
                    <a:pt x="482206" y="203034"/>
                  </a:lnTo>
                  <a:lnTo>
                    <a:pt x="482206" y="152273"/>
                  </a:lnTo>
                  <a:lnTo>
                    <a:pt x="507580" y="152273"/>
                  </a:lnTo>
                  <a:lnTo>
                    <a:pt x="507580" y="253784"/>
                  </a:lnTo>
                  <a:lnTo>
                    <a:pt x="482206" y="253784"/>
                  </a:lnTo>
                  <a:lnTo>
                    <a:pt x="482206" y="279171"/>
                  </a:lnTo>
                  <a:lnTo>
                    <a:pt x="456831" y="279171"/>
                  </a:lnTo>
                  <a:lnTo>
                    <a:pt x="456831" y="304546"/>
                  </a:lnTo>
                  <a:lnTo>
                    <a:pt x="431444" y="304546"/>
                  </a:lnTo>
                  <a:lnTo>
                    <a:pt x="406069" y="304546"/>
                  </a:lnTo>
                  <a:lnTo>
                    <a:pt x="406069" y="329933"/>
                  </a:lnTo>
                  <a:lnTo>
                    <a:pt x="431444" y="329933"/>
                  </a:lnTo>
                  <a:lnTo>
                    <a:pt x="431444" y="355307"/>
                  </a:lnTo>
                  <a:lnTo>
                    <a:pt x="456831" y="355307"/>
                  </a:lnTo>
                  <a:lnTo>
                    <a:pt x="482206" y="355307"/>
                  </a:lnTo>
                  <a:lnTo>
                    <a:pt x="482206" y="329933"/>
                  </a:lnTo>
                  <a:lnTo>
                    <a:pt x="507580" y="329933"/>
                  </a:lnTo>
                  <a:lnTo>
                    <a:pt x="532968" y="329933"/>
                  </a:lnTo>
                  <a:lnTo>
                    <a:pt x="558342" y="329933"/>
                  </a:lnTo>
                  <a:lnTo>
                    <a:pt x="558342" y="304546"/>
                  </a:lnTo>
                  <a:lnTo>
                    <a:pt x="532968" y="304546"/>
                  </a:lnTo>
                  <a:lnTo>
                    <a:pt x="532968" y="253784"/>
                  </a:lnTo>
                  <a:lnTo>
                    <a:pt x="558342" y="253784"/>
                  </a:lnTo>
                  <a:lnTo>
                    <a:pt x="558342" y="228409"/>
                  </a:lnTo>
                  <a:lnTo>
                    <a:pt x="583717" y="228409"/>
                  </a:lnTo>
                  <a:lnTo>
                    <a:pt x="583717" y="203034"/>
                  </a:lnTo>
                  <a:close/>
                </a:path>
                <a:path w="1040765" h="482600">
                  <a:moveTo>
                    <a:pt x="634479" y="228409"/>
                  </a:moveTo>
                  <a:lnTo>
                    <a:pt x="609104" y="228409"/>
                  </a:lnTo>
                  <a:lnTo>
                    <a:pt x="583717" y="228409"/>
                  </a:lnTo>
                  <a:lnTo>
                    <a:pt x="583717" y="253784"/>
                  </a:lnTo>
                  <a:lnTo>
                    <a:pt x="609104" y="253784"/>
                  </a:lnTo>
                  <a:lnTo>
                    <a:pt x="634479" y="253784"/>
                  </a:lnTo>
                  <a:lnTo>
                    <a:pt x="634479" y="228409"/>
                  </a:lnTo>
                  <a:close/>
                </a:path>
                <a:path w="1040765" h="482600">
                  <a:moveTo>
                    <a:pt x="634479" y="152273"/>
                  </a:moveTo>
                  <a:lnTo>
                    <a:pt x="609104" y="152273"/>
                  </a:lnTo>
                  <a:lnTo>
                    <a:pt x="609104" y="177647"/>
                  </a:lnTo>
                  <a:lnTo>
                    <a:pt x="634479" y="177647"/>
                  </a:lnTo>
                  <a:lnTo>
                    <a:pt x="634479" y="152273"/>
                  </a:lnTo>
                  <a:close/>
                </a:path>
                <a:path w="1040765" h="482600">
                  <a:moveTo>
                    <a:pt x="634479" y="101511"/>
                  </a:moveTo>
                  <a:lnTo>
                    <a:pt x="609104" y="101511"/>
                  </a:lnTo>
                  <a:lnTo>
                    <a:pt x="609104" y="126885"/>
                  </a:lnTo>
                  <a:lnTo>
                    <a:pt x="634479" y="126885"/>
                  </a:lnTo>
                  <a:lnTo>
                    <a:pt x="634479" y="101511"/>
                  </a:lnTo>
                  <a:close/>
                </a:path>
                <a:path w="1040765" h="482600">
                  <a:moveTo>
                    <a:pt x="634479" y="50749"/>
                  </a:moveTo>
                  <a:lnTo>
                    <a:pt x="609104" y="50749"/>
                  </a:lnTo>
                  <a:lnTo>
                    <a:pt x="609104" y="25374"/>
                  </a:lnTo>
                  <a:lnTo>
                    <a:pt x="583717" y="25374"/>
                  </a:lnTo>
                  <a:lnTo>
                    <a:pt x="583717" y="50749"/>
                  </a:lnTo>
                  <a:lnTo>
                    <a:pt x="558342" y="50749"/>
                  </a:lnTo>
                  <a:lnTo>
                    <a:pt x="532968" y="50749"/>
                  </a:lnTo>
                  <a:lnTo>
                    <a:pt x="507580" y="50749"/>
                  </a:lnTo>
                  <a:lnTo>
                    <a:pt x="507580" y="76136"/>
                  </a:lnTo>
                  <a:lnTo>
                    <a:pt x="532968" y="76136"/>
                  </a:lnTo>
                  <a:lnTo>
                    <a:pt x="532968" y="126885"/>
                  </a:lnTo>
                  <a:lnTo>
                    <a:pt x="558342" y="126885"/>
                  </a:lnTo>
                  <a:lnTo>
                    <a:pt x="558342" y="177647"/>
                  </a:lnTo>
                  <a:lnTo>
                    <a:pt x="583717" y="177647"/>
                  </a:lnTo>
                  <a:lnTo>
                    <a:pt x="583717" y="101511"/>
                  </a:lnTo>
                  <a:lnTo>
                    <a:pt x="558342" y="101511"/>
                  </a:lnTo>
                  <a:lnTo>
                    <a:pt x="558342" y="76136"/>
                  </a:lnTo>
                  <a:lnTo>
                    <a:pt x="583717" y="76136"/>
                  </a:lnTo>
                  <a:lnTo>
                    <a:pt x="609104" y="76136"/>
                  </a:lnTo>
                  <a:lnTo>
                    <a:pt x="634479" y="76136"/>
                  </a:lnTo>
                  <a:lnTo>
                    <a:pt x="634479" y="50749"/>
                  </a:lnTo>
                  <a:close/>
                </a:path>
                <a:path w="1040765" h="482600">
                  <a:moveTo>
                    <a:pt x="634479" y="0"/>
                  </a:moveTo>
                  <a:lnTo>
                    <a:pt x="609104" y="0"/>
                  </a:lnTo>
                  <a:lnTo>
                    <a:pt x="609104" y="25374"/>
                  </a:lnTo>
                  <a:lnTo>
                    <a:pt x="634479" y="25374"/>
                  </a:lnTo>
                  <a:lnTo>
                    <a:pt x="634479" y="0"/>
                  </a:lnTo>
                  <a:close/>
                </a:path>
                <a:path w="1040765" h="482600">
                  <a:moveTo>
                    <a:pt x="659866" y="177647"/>
                  </a:moveTo>
                  <a:lnTo>
                    <a:pt x="634479" y="177647"/>
                  </a:lnTo>
                  <a:lnTo>
                    <a:pt x="634479" y="203034"/>
                  </a:lnTo>
                  <a:lnTo>
                    <a:pt x="659866" y="203034"/>
                  </a:lnTo>
                  <a:lnTo>
                    <a:pt x="659866" y="177647"/>
                  </a:lnTo>
                  <a:close/>
                </a:path>
                <a:path w="1040765" h="482600">
                  <a:moveTo>
                    <a:pt x="685241" y="203034"/>
                  </a:moveTo>
                  <a:lnTo>
                    <a:pt x="659866" y="203034"/>
                  </a:lnTo>
                  <a:lnTo>
                    <a:pt x="659866" y="228409"/>
                  </a:lnTo>
                  <a:lnTo>
                    <a:pt x="685241" y="228409"/>
                  </a:lnTo>
                  <a:lnTo>
                    <a:pt x="685241" y="203034"/>
                  </a:lnTo>
                  <a:close/>
                </a:path>
                <a:path w="1040765" h="482600">
                  <a:moveTo>
                    <a:pt x="710615" y="253784"/>
                  </a:moveTo>
                  <a:lnTo>
                    <a:pt x="685241" y="253784"/>
                  </a:lnTo>
                  <a:lnTo>
                    <a:pt x="659866" y="253784"/>
                  </a:lnTo>
                  <a:lnTo>
                    <a:pt x="634479" y="253784"/>
                  </a:lnTo>
                  <a:lnTo>
                    <a:pt x="634479" y="279171"/>
                  </a:lnTo>
                  <a:lnTo>
                    <a:pt x="659866" y="279171"/>
                  </a:lnTo>
                  <a:lnTo>
                    <a:pt x="685241" y="279171"/>
                  </a:lnTo>
                  <a:lnTo>
                    <a:pt x="710615" y="279171"/>
                  </a:lnTo>
                  <a:lnTo>
                    <a:pt x="710615" y="253784"/>
                  </a:lnTo>
                  <a:close/>
                </a:path>
                <a:path w="1040765" h="482600">
                  <a:moveTo>
                    <a:pt x="736003" y="279171"/>
                  </a:moveTo>
                  <a:lnTo>
                    <a:pt x="710615" y="279171"/>
                  </a:lnTo>
                  <a:lnTo>
                    <a:pt x="710615" y="304546"/>
                  </a:lnTo>
                  <a:lnTo>
                    <a:pt x="736003" y="304546"/>
                  </a:lnTo>
                  <a:lnTo>
                    <a:pt x="736003" y="279171"/>
                  </a:lnTo>
                  <a:close/>
                </a:path>
                <a:path w="1040765" h="482600">
                  <a:moveTo>
                    <a:pt x="736003" y="101511"/>
                  </a:moveTo>
                  <a:lnTo>
                    <a:pt x="710615" y="101511"/>
                  </a:lnTo>
                  <a:lnTo>
                    <a:pt x="710615" y="126885"/>
                  </a:lnTo>
                  <a:lnTo>
                    <a:pt x="685241" y="126885"/>
                  </a:lnTo>
                  <a:lnTo>
                    <a:pt x="685241" y="101511"/>
                  </a:lnTo>
                  <a:lnTo>
                    <a:pt x="659866" y="101511"/>
                  </a:lnTo>
                  <a:lnTo>
                    <a:pt x="659866" y="177647"/>
                  </a:lnTo>
                  <a:lnTo>
                    <a:pt x="685241" y="177647"/>
                  </a:lnTo>
                  <a:lnTo>
                    <a:pt x="685241" y="152273"/>
                  </a:lnTo>
                  <a:lnTo>
                    <a:pt x="710615" y="152273"/>
                  </a:lnTo>
                  <a:lnTo>
                    <a:pt x="710615" y="203034"/>
                  </a:lnTo>
                  <a:lnTo>
                    <a:pt x="736003" y="203034"/>
                  </a:lnTo>
                  <a:lnTo>
                    <a:pt x="736003" y="101511"/>
                  </a:lnTo>
                  <a:close/>
                </a:path>
                <a:path w="1040765" h="482600">
                  <a:moveTo>
                    <a:pt x="736003" y="50749"/>
                  </a:moveTo>
                  <a:lnTo>
                    <a:pt x="710615" y="50749"/>
                  </a:lnTo>
                  <a:lnTo>
                    <a:pt x="710615" y="25374"/>
                  </a:lnTo>
                  <a:lnTo>
                    <a:pt x="685241" y="25374"/>
                  </a:lnTo>
                  <a:lnTo>
                    <a:pt x="685241" y="50749"/>
                  </a:lnTo>
                  <a:lnTo>
                    <a:pt x="659866" y="50749"/>
                  </a:lnTo>
                  <a:lnTo>
                    <a:pt x="659866" y="76136"/>
                  </a:lnTo>
                  <a:lnTo>
                    <a:pt x="685241" y="76136"/>
                  </a:lnTo>
                  <a:lnTo>
                    <a:pt x="685241" y="101511"/>
                  </a:lnTo>
                  <a:lnTo>
                    <a:pt x="710615" y="101511"/>
                  </a:lnTo>
                  <a:lnTo>
                    <a:pt x="710615" y="76136"/>
                  </a:lnTo>
                  <a:lnTo>
                    <a:pt x="736003" y="76136"/>
                  </a:lnTo>
                  <a:lnTo>
                    <a:pt x="736003" y="50749"/>
                  </a:lnTo>
                  <a:close/>
                </a:path>
                <a:path w="1040765" h="482600">
                  <a:moveTo>
                    <a:pt x="761377" y="76136"/>
                  </a:moveTo>
                  <a:lnTo>
                    <a:pt x="736003" y="76136"/>
                  </a:lnTo>
                  <a:lnTo>
                    <a:pt x="736003" y="101511"/>
                  </a:lnTo>
                  <a:lnTo>
                    <a:pt x="761377" y="101511"/>
                  </a:lnTo>
                  <a:lnTo>
                    <a:pt x="761377" y="76136"/>
                  </a:lnTo>
                  <a:close/>
                </a:path>
                <a:path w="1040765" h="482600">
                  <a:moveTo>
                    <a:pt x="786765" y="152273"/>
                  </a:moveTo>
                  <a:lnTo>
                    <a:pt x="761377" y="152273"/>
                  </a:lnTo>
                  <a:lnTo>
                    <a:pt x="761377" y="203034"/>
                  </a:lnTo>
                  <a:lnTo>
                    <a:pt x="786765" y="203034"/>
                  </a:lnTo>
                  <a:lnTo>
                    <a:pt x="786765" y="152273"/>
                  </a:lnTo>
                  <a:close/>
                </a:path>
                <a:path w="1040765" h="482600">
                  <a:moveTo>
                    <a:pt x="837514" y="50749"/>
                  </a:moveTo>
                  <a:lnTo>
                    <a:pt x="812139" y="50749"/>
                  </a:lnTo>
                  <a:lnTo>
                    <a:pt x="786765" y="50749"/>
                  </a:lnTo>
                  <a:lnTo>
                    <a:pt x="786765" y="76136"/>
                  </a:lnTo>
                  <a:lnTo>
                    <a:pt x="812139" y="76136"/>
                  </a:lnTo>
                  <a:lnTo>
                    <a:pt x="837514" y="76136"/>
                  </a:lnTo>
                  <a:lnTo>
                    <a:pt x="837514" y="50749"/>
                  </a:lnTo>
                  <a:close/>
                </a:path>
                <a:path w="1040765" h="482600">
                  <a:moveTo>
                    <a:pt x="837514" y="0"/>
                  </a:moveTo>
                  <a:lnTo>
                    <a:pt x="837514" y="0"/>
                  </a:lnTo>
                  <a:lnTo>
                    <a:pt x="710615" y="0"/>
                  </a:lnTo>
                  <a:lnTo>
                    <a:pt x="710615" y="25374"/>
                  </a:lnTo>
                  <a:lnTo>
                    <a:pt x="837514" y="25374"/>
                  </a:lnTo>
                  <a:lnTo>
                    <a:pt x="837514" y="0"/>
                  </a:lnTo>
                  <a:close/>
                </a:path>
                <a:path w="1040765" h="482600">
                  <a:moveTo>
                    <a:pt x="1040549" y="203034"/>
                  </a:moveTo>
                  <a:lnTo>
                    <a:pt x="1015174" y="203034"/>
                  </a:lnTo>
                  <a:lnTo>
                    <a:pt x="989787" y="203034"/>
                  </a:lnTo>
                  <a:lnTo>
                    <a:pt x="964412" y="203034"/>
                  </a:lnTo>
                  <a:lnTo>
                    <a:pt x="964412" y="253784"/>
                  </a:lnTo>
                  <a:lnTo>
                    <a:pt x="989787" y="253784"/>
                  </a:lnTo>
                  <a:lnTo>
                    <a:pt x="989787" y="228409"/>
                  </a:lnTo>
                  <a:lnTo>
                    <a:pt x="1015174" y="228409"/>
                  </a:lnTo>
                  <a:lnTo>
                    <a:pt x="1015174" y="253784"/>
                  </a:lnTo>
                  <a:lnTo>
                    <a:pt x="1040549" y="253784"/>
                  </a:lnTo>
                  <a:lnTo>
                    <a:pt x="1040549" y="20303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78764" y="1072092"/>
              <a:ext cx="989965" cy="532130"/>
            </a:xfrm>
            <a:custGeom>
              <a:avLst/>
              <a:gdLst/>
              <a:ahLst/>
              <a:cxnLst/>
              <a:rect l="l" t="t" r="r" b="b"/>
              <a:pathLst>
                <a:path w="989965" h="532130">
                  <a:moveTo>
                    <a:pt x="25374" y="203200"/>
                  </a:moveTo>
                  <a:lnTo>
                    <a:pt x="0" y="203200"/>
                  </a:lnTo>
                  <a:lnTo>
                    <a:pt x="0" y="228600"/>
                  </a:lnTo>
                  <a:lnTo>
                    <a:pt x="25374" y="228600"/>
                  </a:lnTo>
                  <a:lnTo>
                    <a:pt x="25374" y="203200"/>
                  </a:lnTo>
                  <a:close/>
                </a:path>
                <a:path w="989965" h="532130">
                  <a:moveTo>
                    <a:pt x="76136" y="379806"/>
                  </a:moveTo>
                  <a:lnTo>
                    <a:pt x="50761" y="379806"/>
                  </a:lnTo>
                  <a:lnTo>
                    <a:pt x="50761" y="405193"/>
                  </a:lnTo>
                  <a:lnTo>
                    <a:pt x="76136" y="405193"/>
                  </a:lnTo>
                  <a:lnTo>
                    <a:pt x="76136" y="379806"/>
                  </a:lnTo>
                  <a:close/>
                </a:path>
                <a:path w="989965" h="532130">
                  <a:moveTo>
                    <a:pt x="76136" y="203200"/>
                  </a:moveTo>
                  <a:lnTo>
                    <a:pt x="50761" y="203200"/>
                  </a:lnTo>
                  <a:lnTo>
                    <a:pt x="50761" y="228600"/>
                  </a:lnTo>
                  <a:lnTo>
                    <a:pt x="76136" y="228600"/>
                  </a:lnTo>
                  <a:lnTo>
                    <a:pt x="76136" y="203200"/>
                  </a:lnTo>
                  <a:close/>
                </a:path>
                <a:path w="989965" h="532130">
                  <a:moveTo>
                    <a:pt x="126898" y="405193"/>
                  </a:moveTo>
                  <a:lnTo>
                    <a:pt x="101511" y="405193"/>
                  </a:lnTo>
                  <a:lnTo>
                    <a:pt x="101511" y="430568"/>
                  </a:lnTo>
                  <a:lnTo>
                    <a:pt x="126898" y="430568"/>
                  </a:lnTo>
                  <a:lnTo>
                    <a:pt x="126898" y="405193"/>
                  </a:lnTo>
                  <a:close/>
                </a:path>
                <a:path w="989965" h="532130">
                  <a:moveTo>
                    <a:pt x="203034" y="101600"/>
                  </a:moveTo>
                  <a:lnTo>
                    <a:pt x="177660" y="101600"/>
                  </a:lnTo>
                  <a:lnTo>
                    <a:pt x="177660" y="127000"/>
                  </a:lnTo>
                  <a:lnTo>
                    <a:pt x="152273" y="127000"/>
                  </a:lnTo>
                  <a:lnTo>
                    <a:pt x="152273" y="254000"/>
                  </a:lnTo>
                  <a:lnTo>
                    <a:pt x="177660" y="254000"/>
                  </a:lnTo>
                  <a:lnTo>
                    <a:pt x="203034" y="254000"/>
                  </a:lnTo>
                  <a:lnTo>
                    <a:pt x="203034" y="228600"/>
                  </a:lnTo>
                  <a:lnTo>
                    <a:pt x="177660" y="228600"/>
                  </a:lnTo>
                  <a:lnTo>
                    <a:pt x="177660" y="203200"/>
                  </a:lnTo>
                  <a:lnTo>
                    <a:pt x="203034" y="203200"/>
                  </a:lnTo>
                  <a:lnTo>
                    <a:pt x="203034" y="177800"/>
                  </a:lnTo>
                  <a:lnTo>
                    <a:pt x="177660" y="177800"/>
                  </a:lnTo>
                  <a:lnTo>
                    <a:pt x="177660" y="152400"/>
                  </a:lnTo>
                  <a:lnTo>
                    <a:pt x="203034" y="152400"/>
                  </a:lnTo>
                  <a:lnTo>
                    <a:pt x="203034" y="101600"/>
                  </a:lnTo>
                  <a:close/>
                </a:path>
                <a:path w="989965" h="532130">
                  <a:moveTo>
                    <a:pt x="203034" y="25400"/>
                  </a:moveTo>
                  <a:lnTo>
                    <a:pt x="177660" y="25400"/>
                  </a:lnTo>
                  <a:lnTo>
                    <a:pt x="177660" y="0"/>
                  </a:lnTo>
                  <a:lnTo>
                    <a:pt x="152273" y="0"/>
                  </a:lnTo>
                  <a:lnTo>
                    <a:pt x="152273" y="76200"/>
                  </a:lnTo>
                  <a:lnTo>
                    <a:pt x="177660" y="76200"/>
                  </a:lnTo>
                  <a:lnTo>
                    <a:pt x="203034" y="76200"/>
                  </a:lnTo>
                  <a:lnTo>
                    <a:pt x="203034" y="25400"/>
                  </a:lnTo>
                  <a:close/>
                </a:path>
                <a:path w="989965" h="532130">
                  <a:moveTo>
                    <a:pt x="253796" y="455942"/>
                  </a:moveTo>
                  <a:lnTo>
                    <a:pt x="228409" y="455942"/>
                  </a:lnTo>
                  <a:lnTo>
                    <a:pt x="228409" y="481317"/>
                  </a:lnTo>
                  <a:lnTo>
                    <a:pt x="253796" y="481317"/>
                  </a:lnTo>
                  <a:lnTo>
                    <a:pt x="253796" y="455942"/>
                  </a:lnTo>
                  <a:close/>
                </a:path>
                <a:path w="989965" h="532130">
                  <a:moveTo>
                    <a:pt x="253796" y="405193"/>
                  </a:moveTo>
                  <a:lnTo>
                    <a:pt x="228409" y="405193"/>
                  </a:lnTo>
                  <a:lnTo>
                    <a:pt x="228409" y="430568"/>
                  </a:lnTo>
                  <a:lnTo>
                    <a:pt x="253796" y="430568"/>
                  </a:lnTo>
                  <a:lnTo>
                    <a:pt x="253796" y="405193"/>
                  </a:lnTo>
                  <a:close/>
                </a:path>
                <a:path w="989965" h="532130">
                  <a:moveTo>
                    <a:pt x="253796" y="177800"/>
                  </a:moveTo>
                  <a:lnTo>
                    <a:pt x="228409" y="177800"/>
                  </a:lnTo>
                  <a:lnTo>
                    <a:pt x="228409" y="203200"/>
                  </a:lnTo>
                  <a:lnTo>
                    <a:pt x="253796" y="203200"/>
                  </a:lnTo>
                  <a:lnTo>
                    <a:pt x="253796" y="177800"/>
                  </a:lnTo>
                  <a:close/>
                </a:path>
                <a:path w="989965" h="532130">
                  <a:moveTo>
                    <a:pt x="279171" y="430568"/>
                  </a:moveTo>
                  <a:lnTo>
                    <a:pt x="253796" y="430568"/>
                  </a:lnTo>
                  <a:lnTo>
                    <a:pt x="253796" y="455942"/>
                  </a:lnTo>
                  <a:lnTo>
                    <a:pt x="279171" y="455942"/>
                  </a:lnTo>
                  <a:lnTo>
                    <a:pt x="279171" y="430568"/>
                  </a:lnTo>
                  <a:close/>
                </a:path>
                <a:path w="989965" h="532130">
                  <a:moveTo>
                    <a:pt x="304546" y="455942"/>
                  </a:moveTo>
                  <a:lnTo>
                    <a:pt x="279171" y="455942"/>
                  </a:lnTo>
                  <a:lnTo>
                    <a:pt x="279171" y="481317"/>
                  </a:lnTo>
                  <a:lnTo>
                    <a:pt x="304546" y="481317"/>
                  </a:lnTo>
                  <a:lnTo>
                    <a:pt x="304546" y="455942"/>
                  </a:lnTo>
                  <a:close/>
                </a:path>
                <a:path w="989965" h="532130">
                  <a:moveTo>
                    <a:pt x="329933" y="430568"/>
                  </a:moveTo>
                  <a:lnTo>
                    <a:pt x="304546" y="430568"/>
                  </a:lnTo>
                  <a:lnTo>
                    <a:pt x="304546" y="455942"/>
                  </a:lnTo>
                  <a:lnTo>
                    <a:pt x="329933" y="455942"/>
                  </a:lnTo>
                  <a:lnTo>
                    <a:pt x="329933" y="430568"/>
                  </a:lnTo>
                  <a:close/>
                </a:path>
                <a:path w="989965" h="532130">
                  <a:moveTo>
                    <a:pt x="329933" y="127000"/>
                  </a:moveTo>
                  <a:lnTo>
                    <a:pt x="304546" y="127000"/>
                  </a:lnTo>
                  <a:lnTo>
                    <a:pt x="279171" y="127000"/>
                  </a:lnTo>
                  <a:lnTo>
                    <a:pt x="279171" y="101600"/>
                  </a:lnTo>
                  <a:lnTo>
                    <a:pt x="253796" y="101600"/>
                  </a:lnTo>
                  <a:lnTo>
                    <a:pt x="253796" y="127000"/>
                  </a:lnTo>
                  <a:lnTo>
                    <a:pt x="228409" y="127000"/>
                  </a:lnTo>
                  <a:lnTo>
                    <a:pt x="228409" y="152400"/>
                  </a:lnTo>
                  <a:lnTo>
                    <a:pt x="253796" y="152400"/>
                  </a:lnTo>
                  <a:lnTo>
                    <a:pt x="253796" y="177800"/>
                  </a:lnTo>
                  <a:lnTo>
                    <a:pt x="279171" y="177800"/>
                  </a:lnTo>
                  <a:lnTo>
                    <a:pt x="279171" y="152400"/>
                  </a:lnTo>
                  <a:lnTo>
                    <a:pt x="304546" y="152400"/>
                  </a:lnTo>
                  <a:lnTo>
                    <a:pt x="304546" y="177800"/>
                  </a:lnTo>
                  <a:lnTo>
                    <a:pt x="329933" y="177800"/>
                  </a:lnTo>
                  <a:lnTo>
                    <a:pt x="329933" y="127000"/>
                  </a:lnTo>
                  <a:close/>
                </a:path>
                <a:path w="989965" h="532130">
                  <a:moveTo>
                    <a:pt x="355307" y="329057"/>
                  </a:moveTo>
                  <a:lnTo>
                    <a:pt x="329933" y="329057"/>
                  </a:lnTo>
                  <a:lnTo>
                    <a:pt x="329933" y="303669"/>
                  </a:lnTo>
                  <a:lnTo>
                    <a:pt x="304546" y="303669"/>
                  </a:lnTo>
                  <a:lnTo>
                    <a:pt x="304546" y="254000"/>
                  </a:lnTo>
                  <a:lnTo>
                    <a:pt x="279171" y="254000"/>
                  </a:lnTo>
                  <a:lnTo>
                    <a:pt x="279171" y="279400"/>
                  </a:lnTo>
                  <a:lnTo>
                    <a:pt x="253796" y="279400"/>
                  </a:lnTo>
                  <a:lnTo>
                    <a:pt x="253796" y="304800"/>
                  </a:lnTo>
                  <a:lnTo>
                    <a:pt x="279171" y="304800"/>
                  </a:lnTo>
                  <a:lnTo>
                    <a:pt x="304546" y="304800"/>
                  </a:lnTo>
                  <a:lnTo>
                    <a:pt x="304546" y="354431"/>
                  </a:lnTo>
                  <a:lnTo>
                    <a:pt x="279171" y="354431"/>
                  </a:lnTo>
                  <a:lnTo>
                    <a:pt x="279171" y="430568"/>
                  </a:lnTo>
                  <a:lnTo>
                    <a:pt x="304546" y="430568"/>
                  </a:lnTo>
                  <a:lnTo>
                    <a:pt x="304546" y="379806"/>
                  </a:lnTo>
                  <a:lnTo>
                    <a:pt x="329933" y="379806"/>
                  </a:lnTo>
                  <a:lnTo>
                    <a:pt x="329933" y="354431"/>
                  </a:lnTo>
                  <a:lnTo>
                    <a:pt x="355307" y="354431"/>
                  </a:lnTo>
                  <a:lnTo>
                    <a:pt x="355307" y="329057"/>
                  </a:lnTo>
                  <a:close/>
                </a:path>
                <a:path w="989965" h="532130">
                  <a:moveTo>
                    <a:pt x="456819" y="405193"/>
                  </a:moveTo>
                  <a:lnTo>
                    <a:pt x="431444" y="405193"/>
                  </a:lnTo>
                  <a:lnTo>
                    <a:pt x="431444" y="379806"/>
                  </a:lnTo>
                  <a:lnTo>
                    <a:pt x="406069" y="379806"/>
                  </a:lnTo>
                  <a:lnTo>
                    <a:pt x="380682" y="379806"/>
                  </a:lnTo>
                  <a:lnTo>
                    <a:pt x="380682" y="354431"/>
                  </a:lnTo>
                  <a:lnTo>
                    <a:pt x="355307" y="354431"/>
                  </a:lnTo>
                  <a:lnTo>
                    <a:pt x="355307" y="379806"/>
                  </a:lnTo>
                  <a:lnTo>
                    <a:pt x="329933" y="379806"/>
                  </a:lnTo>
                  <a:lnTo>
                    <a:pt x="329933" y="430568"/>
                  </a:lnTo>
                  <a:lnTo>
                    <a:pt x="355307" y="430568"/>
                  </a:lnTo>
                  <a:lnTo>
                    <a:pt x="380682" y="430568"/>
                  </a:lnTo>
                  <a:lnTo>
                    <a:pt x="380682" y="532079"/>
                  </a:lnTo>
                  <a:lnTo>
                    <a:pt x="406069" y="532079"/>
                  </a:lnTo>
                  <a:lnTo>
                    <a:pt x="406069" y="506704"/>
                  </a:lnTo>
                  <a:lnTo>
                    <a:pt x="431444" y="506704"/>
                  </a:lnTo>
                  <a:lnTo>
                    <a:pt x="431444" y="481317"/>
                  </a:lnTo>
                  <a:lnTo>
                    <a:pt x="406069" y="481317"/>
                  </a:lnTo>
                  <a:lnTo>
                    <a:pt x="406069" y="430568"/>
                  </a:lnTo>
                  <a:lnTo>
                    <a:pt x="431444" y="430568"/>
                  </a:lnTo>
                  <a:lnTo>
                    <a:pt x="431444" y="455942"/>
                  </a:lnTo>
                  <a:lnTo>
                    <a:pt x="456819" y="455942"/>
                  </a:lnTo>
                  <a:lnTo>
                    <a:pt x="456819" y="405193"/>
                  </a:lnTo>
                  <a:close/>
                </a:path>
                <a:path w="989965" h="532130">
                  <a:moveTo>
                    <a:pt x="456819" y="354431"/>
                  </a:moveTo>
                  <a:lnTo>
                    <a:pt x="431444" y="354431"/>
                  </a:lnTo>
                  <a:lnTo>
                    <a:pt x="431444" y="379806"/>
                  </a:lnTo>
                  <a:lnTo>
                    <a:pt x="456819" y="379806"/>
                  </a:lnTo>
                  <a:lnTo>
                    <a:pt x="456819" y="354431"/>
                  </a:lnTo>
                  <a:close/>
                </a:path>
                <a:path w="989965" h="532130">
                  <a:moveTo>
                    <a:pt x="507580" y="379806"/>
                  </a:moveTo>
                  <a:lnTo>
                    <a:pt x="482206" y="379806"/>
                  </a:lnTo>
                  <a:lnTo>
                    <a:pt x="482206" y="405193"/>
                  </a:lnTo>
                  <a:lnTo>
                    <a:pt x="507580" y="405193"/>
                  </a:lnTo>
                  <a:lnTo>
                    <a:pt x="507580" y="379806"/>
                  </a:lnTo>
                  <a:close/>
                </a:path>
                <a:path w="989965" h="532130">
                  <a:moveTo>
                    <a:pt x="710615" y="405193"/>
                  </a:moveTo>
                  <a:lnTo>
                    <a:pt x="685241" y="405193"/>
                  </a:lnTo>
                  <a:lnTo>
                    <a:pt x="685241" y="379806"/>
                  </a:lnTo>
                  <a:lnTo>
                    <a:pt x="659853" y="379806"/>
                  </a:lnTo>
                  <a:lnTo>
                    <a:pt x="659853" y="455942"/>
                  </a:lnTo>
                  <a:lnTo>
                    <a:pt x="634479" y="455942"/>
                  </a:lnTo>
                  <a:lnTo>
                    <a:pt x="609104" y="455942"/>
                  </a:lnTo>
                  <a:lnTo>
                    <a:pt x="609104" y="481317"/>
                  </a:lnTo>
                  <a:lnTo>
                    <a:pt x="634479" y="481317"/>
                  </a:lnTo>
                  <a:lnTo>
                    <a:pt x="659853" y="481317"/>
                  </a:lnTo>
                  <a:lnTo>
                    <a:pt x="659853" y="506704"/>
                  </a:lnTo>
                  <a:lnTo>
                    <a:pt x="685241" y="506704"/>
                  </a:lnTo>
                  <a:lnTo>
                    <a:pt x="685241" y="455942"/>
                  </a:lnTo>
                  <a:lnTo>
                    <a:pt x="710615" y="455942"/>
                  </a:lnTo>
                  <a:lnTo>
                    <a:pt x="710615" y="405193"/>
                  </a:lnTo>
                  <a:close/>
                </a:path>
                <a:path w="989965" h="532130">
                  <a:moveTo>
                    <a:pt x="736003" y="379806"/>
                  </a:moveTo>
                  <a:lnTo>
                    <a:pt x="710615" y="379806"/>
                  </a:lnTo>
                  <a:lnTo>
                    <a:pt x="710615" y="405193"/>
                  </a:lnTo>
                  <a:lnTo>
                    <a:pt x="736003" y="405193"/>
                  </a:lnTo>
                  <a:lnTo>
                    <a:pt x="736003" y="379806"/>
                  </a:lnTo>
                  <a:close/>
                </a:path>
                <a:path w="989965" h="532130">
                  <a:moveTo>
                    <a:pt x="812139" y="405193"/>
                  </a:moveTo>
                  <a:lnTo>
                    <a:pt x="786752" y="405193"/>
                  </a:lnTo>
                  <a:lnTo>
                    <a:pt x="786752" y="430568"/>
                  </a:lnTo>
                  <a:lnTo>
                    <a:pt x="812139" y="430568"/>
                  </a:lnTo>
                  <a:lnTo>
                    <a:pt x="812139" y="405193"/>
                  </a:lnTo>
                  <a:close/>
                </a:path>
                <a:path w="989965" h="532130">
                  <a:moveTo>
                    <a:pt x="913650" y="430568"/>
                  </a:moveTo>
                  <a:lnTo>
                    <a:pt x="888276" y="430568"/>
                  </a:lnTo>
                  <a:lnTo>
                    <a:pt x="862888" y="430568"/>
                  </a:lnTo>
                  <a:lnTo>
                    <a:pt x="862888" y="405193"/>
                  </a:lnTo>
                  <a:lnTo>
                    <a:pt x="837514" y="405193"/>
                  </a:lnTo>
                  <a:lnTo>
                    <a:pt x="837514" y="430568"/>
                  </a:lnTo>
                  <a:lnTo>
                    <a:pt x="812139" y="430568"/>
                  </a:lnTo>
                  <a:lnTo>
                    <a:pt x="812139" y="455942"/>
                  </a:lnTo>
                  <a:lnTo>
                    <a:pt x="837514" y="455942"/>
                  </a:lnTo>
                  <a:lnTo>
                    <a:pt x="862888" y="455942"/>
                  </a:lnTo>
                  <a:lnTo>
                    <a:pt x="862888" y="506704"/>
                  </a:lnTo>
                  <a:lnTo>
                    <a:pt x="888276" y="506704"/>
                  </a:lnTo>
                  <a:lnTo>
                    <a:pt x="913650" y="506704"/>
                  </a:lnTo>
                  <a:lnTo>
                    <a:pt x="913650" y="481317"/>
                  </a:lnTo>
                  <a:lnTo>
                    <a:pt x="888276" y="481317"/>
                  </a:lnTo>
                  <a:lnTo>
                    <a:pt x="888276" y="455942"/>
                  </a:lnTo>
                  <a:lnTo>
                    <a:pt x="913650" y="455942"/>
                  </a:lnTo>
                  <a:lnTo>
                    <a:pt x="913650" y="430568"/>
                  </a:lnTo>
                  <a:close/>
                </a:path>
                <a:path w="989965" h="532130">
                  <a:moveTo>
                    <a:pt x="939025" y="405193"/>
                  </a:moveTo>
                  <a:lnTo>
                    <a:pt x="913650" y="405193"/>
                  </a:lnTo>
                  <a:lnTo>
                    <a:pt x="913650" y="430568"/>
                  </a:lnTo>
                  <a:lnTo>
                    <a:pt x="939025" y="430568"/>
                  </a:lnTo>
                  <a:lnTo>
                    <a:pt x="939025" y="405193"/>
                  </a:lnTo>
                  <a:close/>
                </a:path>
                <a:path w="989965" h="532130">
                  <a:moveTo>
                    <a:pt x="989787" y="379806"/>
                  </a:moveTo>
                  <a:lnTo>
                    <a:pt x="964412" y="379806"/>
                  </a:lnTo>
                  <a:lnTo>
                    <a:pt x="964412" y="430568"/>
                  </a:lnTo>
                  <a:lnTo>
                    <a:pt x="939025" y="430568"/>
                  </a:lnTo>
                  <a:lnTo>
                    <a:pt x="939025" y="455942"/>
                  </a:lnTo>
                  <a:lnTo>
                    <a:pt x="964412" y="455942"/>
                  </a:lnTo>
                  <a:lnTo>
                    <a:pt x="989787" y="455942"/>
                  </a:lnTo>
                  <a:lnTo>
                    <a:pt x="989787" y="379806"/>
                  </a:lnTo>
                  <a:close/>
                </a:path>
                <a:path w="989965" h="532130">
                  <a:moveTo>
                    <a:pt x="989787" y="304863"/>
                  </a:moveTo>
                  <a:lnTo>
                    <a:pt x="964412" y="304863"/>
                  </a:lnTo>
                  <a:lnTo>
                    <a:pt x="939025" y="304863"/>
                  </a:lnTo>
                  <a:lnTo>
                    <a:pt x="913650" y="304863"/>
                  </a:lnTo>
                  <a:lnTo>
                    <a:pt x="913650" y="279463"/>
                  </a:lnTo>
                  <a:lnTo>
                    <a:pt x="888276" y="279463"/>
                  </a:lnTo>
                  <a:lnTo>
                    <a:pt x="888276" y="304863"/>
                  </a:lnTo>
                  <a:lnTo>
                    <a:pt x="888276" y="330263"/>
                  </a:lnTo>
                  <a:lnTo>
                    <a:pt x="862888" y="330263"/>
                  </a:lnTo>
                  <a:lnTo>
                    <a:pt x="862888" y="304863"/>
                  </a:lnTo>
                  <a:lnTo>
                    <a:pt x="837514" y="304863"/>
                  </a:lnTo>
                  <a:lnTo>
                    <a:pt x="837514" y="330263"/>
                  </a:lnTo>
                  <a:lnTo>
                    <a:pt x="837514" y="355663"/>
                  </a:lnTo>
                  <a:lnTo>
                    <a:pt x="837514" y="379806"/>
                  </a:lnTo>
                  <a:lnTo>
                    <a:pt x="812139" y="379806"/>
                  </a:lnTo>
                  <a:lnTo>
                    <a:pt x="812139" y="355663"/>
                  </a:lnTo>
                  <a:lnTo>
                    <a:pt x="837514" y="355663"/>
                  </a:lnTo>
                  <a:lnTo>
                    <a:pt x="837514" y="330263"/>
                  </a:lnTo>
                  <a:lnTo>
                    <a:pt x="812139" y="330263"/>
                  </a:lnTo>
                  <a:lnTo>
                    <a:pt x="812139" y="279463"/>
                  </a:lnTo>
                  <a:lnTo>
                    <a:pt x="786752" y="279463"/>
                  </a:lnTo>
                  <a:lnTo>
                    <a:pt x="786752" y="304863"/>
                  </a:lnTo>
                  <a:lnTo>
                    <a:pt x="786752" y="330263"/>
                  </a:lnTo>
                  <a:lnTo>
                    <a:pt x="761377" y="330263"/>
                  </a:lnTo>
                  <a:lnTo>
                    <a:pt x="761377" y="304863"/>
                  </a:lnTo>
                  <a:lnTo>
                    <a:pt x="786752" y="304863"/>
                  </a:lnTo>
                  <a:lnTo>
                    <a:pt x="786752" y="279463"/>
                  </a:lnTo>
                  <a:lnTo>
                    <a:pt x="786752" y="228663"/>
                  </a:lnTo>
                  <a:lnTo>
                    <a:pt x="812139" y="228663"/>
                  </a:lnTo>
                  <a:lnTo>
                    <a:pt x="812139" y="254063"/>
                  </a:lnTo>
                  <a:lnTo>
                    <a:pt x="837514" y="254063"/>
                  </a:lnTo>
                  <a:lnTo>
                    <a:pt x="862888" y="254063"/>
                  </a:lnTo>
                  <a:lnTo>
                    <a:pt x="862888" y="304863"/>
                  </a:lnTo>
                  <a:lnTo>
                    <a:pt x="888276" y="304863"/>
                  </a:lnTo>
                  <a:lnTo>
                    <a:pt x="888276" y="279463"/>
                  </a:lnTo>
                  <a:lnTo>
                    <a:pt x="888276" y="228663"/>
                  </a:lnTo>
                  <a:lnTo>
                    <a:pt x="862888" y="228663"/>
                  </a:lnTo>
                  <a:lnTo>
                    <a:pt x="862888" y="203263"/>
                  </a:lnTo>
                  <a:lnTo>
                    <a:pt x="837514" y="203263"/>
                  </a:lnTo>
                  <a:lnTo>
                    <a:pt x="812139" y="203263"/>
                  </a:lnTo>
                  <a:lnTo>
                    <a:pt x="786752" y="203263"/>
                  </a:lnTo>
                  <a:lnTo>
                    <a:pt x="786752" y="101663"/>
                  </a:lnTo>
                  <a:lnTo>
                    <a:pt x="761377" y="101663"/>
                  </a:lnTo>
                  <a:lnTo>
                    <a:pt x="736003" y="101663"/>
                  </a:lnTo>
                  <a:lnTo>
                    <a:pt x="710615" y="101663"/>
                  </a:lnTo>
                  <a:lnTo>
                    <a:pt x="710615" y="127063"/>
                  </a:lnTo>
                  <a:lnTo>
                    <a:pt x="736003" y="127063"/>
                  </a:lnTo>
                  <a:lnTo>
                    <a:pt x="761377" y="127063"/>
                  </a:lnTo>
                  <a:lnTo>
                    <a:pt x="761377" y="228663"/>
                  </a:lnTo>
                  <a:lnTo>
                    <a:pt x="736003" y="228663"/>
                  </a:lnTo>
                  <a:lnTo>
                    <a:pt x="710615" y="228663"/>
                  </a:lnTo>
                  <a:lnTo>
                    <a:pt x="710615" y="203263"/>
                  </a:lnTo>
                  <a:lnTo>
                    <a:pt x="685241" y="203263"/>
                  </a:lnTo>
                  <a:lnTo>
                    <a:pt x="685241" y="228663"/>
                  </a:lnTo>
                  <a:lnTo>
                    <a:pt x="659853" y="228663"/>
                  </a:lnTo>
                  <a:lnTo>
                    <a:pt x="659853" y="254063"/>
                  </a:lnTo>
                  <a:lnTo>
                    <a:pt x="685241" y="254063"/>
                  </a:lnTo>
                  <a:lnTo>
                    <a:pt x="685241" y="279463"/>
                  </a:lnTo>
                  <a:lnTo>
                    <a:pt x="710615" y="279463"/>
                  </a:lnTo>
                  <a:lnTo>
                    <a:pt x="710615" y="254063"/>
                  </a:lnTo>
                  <a:lnTo>
                    <a:pt x="736003" y="254063"/>
                  </a:lnTo>
                  <a:lnTo>
                    <a:pt x="761377" y="254063"/>
                  </a:lnTo>
                  <a:lnTo>
                    <a:pt x="761377" y="279463"/>
                  </a:lnTo>
                  <a:lnTo>
                    <a:pt x="736003" y="279463"/>
                  </a:lnTo>
                  <a:lnTo>
                    <a:pt x="710615" y="279463"/>
                  </a:lnTo>
                  <a:lnTo>
                    <a:pt x="710615" y="304863"/>
                  </a:lnTo>
                  <a:lnTo>
                    <a:pt x="736003" y="304863"/>
                  </a:lnTo>
                  <a:lnTo>
                    <a:pt x="736003" y="355663"/>
                  </a:lnTo>
                  <a:lnTo>
                    <a:pt x="761377" y="355663"/>
                  </a:lnTo>
                  <a:lnTo>
                    <a:pt x="786752" y="355663"/>
                  </a:lnTo>
                  <a:lnTo>
                    <a:pt x="786752" y="379806"/>
                  </a:lnTo>
                  <a:lnTo>
                    <a:pt x="761377" y="379806"/>
                  </a:lnTo>
                  <a:lnTo>
                    <a:pt x="761377" y="405193"/>
                  </a:lnTo>
                  <a:lnTo>
                    <a:pt x="786752" y="405193"/>
                  </a:lnTo>
                  <a:lnTo>
                    <a:pt x="786752" y="381063"/>
                  </a:lnTo>
                  <a:lnTo>
                    <a:pt x="812139" y="381063"/>
                  </a:lnTo>
                  <a:lnTo>
                    <a:pt x="812139" y="405193"/>
                  </a:lnTo>
                  <a:lnTo>
                    <a:pt x="837514" y="405193"/>
                  </a:lnTo>
                  <a:lnTo>
                    <a:pt x="837514" y="381063"/>
                  </a:lnTo>
                  <a:lnTo>
                    <a:pt x="862888" y="381063"/>
                  </a:lnTo>
                  <a:lnTo>
                    <a:pt x="862888" y="355663"/>
                  </a:lnTo>
                  <a:lnTo>
                    <a:pt x="888276" y="355663"/>
                  </a:lnTo>
                  <a:lnTo>
                    <a:pt x="888276" y="381063"/>
                  </a:lnTo>
                  <a:lnTo>
                    <a:pt x="862888" y="381063"/>
                  </a:lnTo>
                  <a:lnTo>
                    <a:pt x="862888" y="405193"/>
                  </a:lnTo>
                  <a:lnTo>
                    <a:pt x="888276" y="405193"/>
                  </a:lnTo>
                  <a:lnTo>
                    <a:pt x="913650" y="405193"/>
                  </a:lnTo>
                  <a:lnTo>
                    <a:pt x="913650" y="381063"/>
                  </a:lnTo>
                  <a:lnTo>
                    <a:pt x="939025" y="381063"/>
                  </a:lnTo>
                  <a:lnTo>
                    <a:pt x="939025" y="355663"/>
                  </a:lnTo>
                  <a:lnTo>
                    <a:pt x="964412" y="355663"/>
                  </a:lnTo>
                  <a:lnTo>
                    <a:pt x="989787" y="355663"/>
                  </a:lnTo>
                  <a:lnTo>
                    <a:pt x="989787" y="30486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28003" y="1350387"/>
              <a:ext cx="1040765" cy="381000"/>
            </a:xfrm>
            <a:custGeom>
              <a:avLst/>
              <a:gdLst/>
              <a:ahLst/>
              <a:cxnLst/>
              <a:rect l="l" t="t" r="r" b="b"/>
              <a:pathLst>
                <a:path w="1040765" h="381000">
                  <a:moveTo>
                    <a:pt x="25387" y="304546"/>
                  </a:moveTo>
                  <a:lnTo>
                    <a:pt x="0" y="304546"/>
                  </a:lnTo>
                  <a:lnTo>
                    <a:pt x="0" y="380682"/>
                  </a:lnTo>
                  <a:lnTo>
                    <a:pt x="25387" y="380682"/>
                  </a:lnTo>
                  <a:lnTo>
                    <a:pt x="25387" y="304546"/>
                  </a:lnTo>
                  <a:close/>
                </a:path>
                <a:path w="1040765" h="381000">
                  <a:moveTo>
                    <a:pt x="25387" y="253784"/>
                  </a:moveTo>
                  <a:lnTo>
                    <a:pt x="0" y="253784"/>
                  </a:lnTo>
                  <a:lnTo>
                    <a:pt x="0" y="279171"/>
                  </a:lnTo>
                  <a:lnTo>
                    <a:pt x="25387" y="279171"/>
                  </a:lnTo>
                  <a:lnTo>
                    <a:pt x="25387" y="253784"/>
                  </a:lnTo>
                  <a:close/>
                </a:path>
                <a:path w="1040765" h="381000">
                  <a:moveTo>
                    <a:pt x="253796" y="228409"/>
                  </a:moveTo>
                  <a:lnTo>
                    <a:pt x="228422" y="228409"/>
                  </a:lnTo>
                  <a:lnTo>
                    <a:pt x="228422" y="203022"/>
                  </a:lnTo>
                  <a:lnTo>
                    <a:pt x="203034" y="203022"/>
                  </a:lnTo>
                  <a:lnTo>
                    <a:pt x="203034" y="228409"/>
                  </a:lnTo>
                  <a:lnTo>
                    <a:pt x="177660" y="228409"/>
                  </a:lnTo>
                  <a:lnTo>
                    <a:pt x="152273" y="228409"/>
                  </a:lnTo>
                  <a:lnTo>
                    <a:pt x="152273" y="203022"/>
                  </a:lnTo>
                  <a:lnTo>
                    <a:pt x="177660" y="203022"/>
                  </a:lnTo>
                  <a:lnTo>
                    <a:pt x="203034" y="203022"/>
                  </a:lnTo>
                  <a:lnTo>
                    <a:pt x="203034" y="152273"/>
                  </a:lnTo>
                  <a:lnTo>
                    <a:pt x="177660" y="152273"/>
                  </a:lnTo>
                  <a:lnTo>
                    <a:pt x="177660" y="177647"/>
                  </a:lnTo>
                  <a:lnTo>
                    <a:pt x="152273" y="177647"/>
                  </a:lnTo>
                  <a:lnTo>
                    <a:pt x="126898" y="177647"/>
                  </a:lnTo>
                  <a:lnTo>
                    <a:pt x="126898" y="152273"/>
                  </a:lnTo>
                  <a:lnTo>
                    <a:pt x="101523" y="152273"/>
                  </a:lnTo>
                  <a:lnTo>
                    <a:pt x="101523" y="177647"/>
                  </a:lnTo>
                  <a:lnTo>
                    <a:pt x="76136" y="177647"/>
                  </a:lnTo>
                  <a:lnTo>
                    <a:pt x="76136" y="203022"/>
                  </a:lnTo>
                  <a:lnTo>
                    <a:pt x="101523" y="203022"/>
                  </a:lnTo>
                  <a:lnTo>
                    <a:pt x="126898" y="203022"/>
                  </a:lnTo>
                  <a:lnTo>
                    <a:pt x="126898" y="253784"/>
                  </a:lnTo>
                  <a:lnTo>
                    <a:pt x="152273" y="253784"/>
                  </a:lnTo>
                  <a:lnTo>
                    <a:pt x="177660" y="253784"/>
                  </a:lnTo>
                  <a:lnTo>
                    <a:pt x="177660" y="279171"/>
                  </a:lnTo>
                  <a:lnTo>
                    <a:pt x="152273" y="279171"/>
                  </a:lnTo>
                  <a:lnTo>
                    <a:pt x="126898" y="279171"/>
                  </a:lnTo>
                  <a:lnTo>
                    <a:pt x="101523" y="279171"/>
                  </a:lnTo>
                  <a:lnTo>
                    <a:pt x="101523" y="228409"/>
                  </a:lnTo>
                  <a:lnTo>
                    <a:pt x="76136" y="228409"/>
                  </a:lnTo>
                  <a:lnTo>
                    <a:pt x="50761" y="228409"/>
                  </a:lnTo>
                  <a:lnTo>
                    <a:pt x="50761" y="177647"/>
                  </a:lnTo>
                  <a:lnTo>
                    <a:pt x="76136" y="177647"/>
                  </a:lnTo>
                  <a:lnTo>
                    <a:pt x="76136" y="152273"/>
                  </a:lnTo>
                  <a:lnTo>
                    <a:pt x="101523" y="152273"/>
                  </a:lnTo>
                  <a:lnTo>
                    <a:pt x="101523" y="126898"/>
                  </a:lnTo>
                  <a:lnTo>
                    <a:pt x="76136" y="126898"/>
                  </a:lnTo>
                  <a:lnTo>
                    <a:pt x="50761" y="126898"/>
                  </a:lnTo>
                  <a:lnTo>
                    <a:pt x="25387" y="126898"/>
                  </a:lnTo>
                  <a:lnTo>
                    <a:pt x="0" y="126898"/>
                  </a:lnTo>
                  <a:lnTo>
                    <a:pt x="0" y="152273"/>
                  </a:lnTo>
                  <a:lnTo>
                    <a:pt x="25387" y="152273"/>
                  </a:lnTo>
                  <a:lnTo>
                    <a:pt x="25387" y="203022"/>
                  </a:lnTo>
                  <a:lnTo>
                    <a:pt x="0" y="203022"/>
                  </a:lnTo>
                  <a:lnTo>
                    <a:pt x="0" y="228409"/>
                  </a:lnTo>
                  <a:lnTo>
                    <a:pt x="25387" y="228409"/>
                  </a:lnTo>
                  <a:lnTo>
                    <a:pt x="25387" y="253784"/>
                  </a:lnTo>
                  <a:lnTo>
                    <a:pt x="50761" y="253784"/>
                  </a:lnTo>
                  <a:lnTo>
                    <a:pt x="50761" y="279171"/>
                  </a:lnTo>
                  <a:lnTo>
                    <a:pt x="25387" y="279171"/>
                  </a:lnTo>
                  <a:lnTo>
                    <a:pt x="25387" y="304546"/>
                  </a:lnTo>
                  <a:lnTo>
                    <a:pt x="50761" y="304546"/>
                  </a:lnTo>
                  <a:lnTo>
                    <a:pt x="76136" y="304546"/>
                  </a:lnTo>
                  <a:lnTo>
                    <a:pt x="76136" y="329920"/>
                  </a:lnTo>
                  <a:lnTo>
                    <a:pt x="101523" y="329920"/>
                  </a:lnTo>
                  <a:lnTo>
                    <a:pt x="126898" y="329920"/>
                  </a:lnTo>
                  <a:lnTo>
                    <a:pt x="126898" y="304546"/>
                  </a:lnTo>
                  <a:lnTo>
                    <a:pt x="152273" y="304546"/>
                  </a:lnTo>
                  <a:lnTo>
                    <a:pt x="177660" y="304546"/>
                  </a:lnTo>
                  <a:lnTo>
                    <a:pt x="203034" y="304546"/>
                  </a:lnTo>
                  <a:lnTo>
                    <a:pt x="203034" y="279171"/>
                  </a:lnTo>
                  <a:lnTo>
                    <a:pt x="228422" y="279171"/>
                  </a:lnTo>
                  <a:lnTo>
                    <a:pt x="228422" y="253784"/>
                  </a:lnTo>
                  <a:lnTo>
                    <a:pt x="253796" y="253784"/>
                  </a:lnTo>
                  <a:lnTo>
                    <a:pt x="253796" y="228409"/>
                  </a:lnTo>
                  <a:close/>
                </a:path>
                <a:path w="1040765" h="381000">
                  <a:moveTo>
                    <a:pt x="279171" y="203022"/>
                  </a:moveTo>
                  <a:lnTo>
                    <a:pt x="253796" y="203022"/>
                  </a:lnTo>
                  <a:lnTo>
                    <a:pt x="253796" y="228409"/>
                  </a:lnTo>
                  <a:lnTo>
                    <a:pt x="279171" y="228409"/>
                  </a:lnTo>
                  <a:lnTo>
                    <a:pt x="279171" y="203022"/>
                  </a:lnTo>
                  <a:close/>
                </a:path>
                <a:path w="1040765" h="381000">
                  <a:moveTo>
                    <a:pt x="304558" y="253784"/>
                  </a:moveTo>
                  <a:lnTo>
                    <a:pt x="279171" y="253784"/>
                  </a:lnTo>
                  <a:lnTo>
                    <a:pt x="253796" y="253784"/>
                  </a:lnTo>
                  <a:lnTo>
                    <a:pt x="253796" y="279171"/>
                  </a:lnTo>
                  <a:lnTo>
                    <a:pt x="228422" y="279171"/>
                  </a:lnTo>
                  <a:lnTo>
                    <a:pt x="228422" y="304546"/>
                  </a:lnTo>
                  <a:lnTo>
                    <a:pt x="253796" y="304546"/>
                  </a:lnTo>
                  <a:lnTo>
                    <a:pt x="279171" y="304546"/>
                  </a:lnTo>
                  <a:lnTo>
                    <a:pt x="279171" y="279171"/>
                  </a:lnTo>
                  <a:lnTo>
                    <a:pt x="304558" y="279171"/>
                  </a:lnTo>
                  <a:lnTo>
                    <a:pt x="304558" y="253784"/>
                  </a:lnTo>
                  <a:close/>
                </a:path>
                <a:path w="1040765" h="381000">
                  <a:moveTo>
                    <a:pt x="329933" y="304546"/>
                  </a:moveTo>
                  <a:lnTo>
                    <a:pt x="304558" y="304546"/>
                  </a:lnTo>
                  <a:lnTo>
                    <a:pt x="304558" y="329920"/>
                  </a:lnTo>
                  <a:lnTo>
                    <a:pt x="329933" y="329920"/>
                  </a:lnTo>
                  <a:lnTo>
                    <a:pt x="329933" y="304546"/>
                  </a:lnTo>
                  <a:close/>
                </a:path>
                <a:path w="1040765" h="381000">
                  <a:moveTo>
                    <a:pt x="329933" y="203022"/>
                  </a:moveTo>
                  <a:lnTo>
                    <a:pt x="304558" y="203022"/>
                  </a:lnTo>
                  <a:lnTo>
                    <a:pt x="304558" y="228409"/>
                  </a:lnTo>
                  <a:lnTo>
                    <a:pt x="329933" y="228409"/>
                  </a:lnTo>
                  <a:lnTo>
                    <a:pt x="329933" y="203022"/>
                  </a:lnTo>
                  <a:close/>
                </a:path>
                <a:path w="1040765" h="381000">
                  <a:moveTo>
                    <a:pt x="380695" y="253784"/>
                  </a:moveTo>
                  <a:lnTo>
                    <a:pt x="355307" y="253784"/>
                  </a:lnTo>
                  <a:lnTo>
                    <a:pt x="355307" y="279171"/>
                  </a:lnTo>
                  <a:lnTo>
                    <a:pt x="380695" y="279171"/>
                  </a:lnTo>
                  <a:lnTo>
                    <a:pt x="380695" y="253784"/>
                  </a:lnTo>
                  <a:close/>
                </a:path>
                <a:path w="1040765" h="381000">
                  <a:moveTo>
                    <a:pt x="406069" y="228409"/>
                  </a:moveTo>
                  <a:lnTo>
                    <a:pt x="380695" y="228409"/>
                  </a:lnTo>
                  <a:lnTo>
                    <a:pt x="380695" y="253784"/>
                  </a:lnTo>
                  <a:lnTo>
                    <a:pt x="406069" y="253784"/>
                  </a:lnTo>
                  <a:lnTo>
                    <a:pt x="406069" y="228409"/>
                  </a:lnTo>
                  <a:close/>
                </a:path>
                <a:path w="1040765" h="381000">
                  <a:moveTo>
                    <a:pt x="431444" y="253784"/>
                  </a:moveTo>
                  <a:lnTo>
                    <a:pt x="406069" y="253784"/>
                  </a:lnTo>
                  <a:lnTo>
                    <a:pt x="406069" y="279171"/>
                  </a:lnTo>
                  <a:lnTo>
                    <a:pt x="431444" y="279171"/>
                  </a:lnTo>
                  <a:lnTo>
                    <a:pt x="431444" y="253784"/>
                  </a:lnTo>
                  <a:close/>
                </a:path>
                <a:path w="1040765" h="381000">
                  <a:moveTo>
                    <a:pt x="482206" y="279171"/>
                  </a:moveTo>
                  <a:lnTo>
                    <a:pt x="456831" y="279171"/>
                  </a:lnTo>
                  <a:lnTo>
                    <a:pt x="431444" y="279171"/>
                  </a:lnTo>
                  <a:lnTo>
                    <a:pt x="431444" y="304546"/>
                  </a:lnTo>
                  <a:lnTo>
                    <a:pt x="456831" y="304546"/>
                  </a:lnTo>
                  <a:lnTo>
                    <a:pt x="482206" y="304546"/>
                  </a:lnTo>
                  <a:lnTo>
                    <a:pt x="482206" y="279171"/>
                  </a:lnTo>
                  <a:close/>
                </a:path>
                <a:path w="1040765" h="381000">
                  <a:moveTo>
                    <a:pt x="507580" y="228409"/>
                  </a:moveTo>
                  <a:lnTo>
                    <a:pt x="482206" y="228409"/>
                  </a:lnTo>
                  <a:lnTo>
                    <a:pt x="482206" y="253784"/>
                  </a:lnTo>
                  <a:lnTo>
                    <a:pt x="507580" y="253784"/>
                  </a:lnTo>
                  <a:lnTo>
                    <a:pt x="507580" y="228409"/>
                  </a:lnTo>
                  <a:close/>
                </a:path>
                <a:path w="1040765" h="381000">
                  <a:moveTo>
                    <a:pt x="583717" y="228409"/>
                  </a:moveTo>
                  <a:lnTo>
                    <a:pt x="558342" y="228409"/>
                  </a:lnTo>
                  <a:lnTo>
                    <a:pt x="558342" y="253784"/>
                  </a:lnTo>
                  <a:lnTo>
                    <a:pt x="583717" y="253784"/>
                  </a:lnTo>
                  <a:lnTo>
                    <a:pt x="583717" y="228409"/>
                  </a:lnTo>
                  <a:close/>
                </a:path>
                <a:path w="1040765" h="381000">
                  <a:moveTo>
                    <a:pt x="583717" y="50761"/>
                  </a:moveTo>
                  <a:lnTo>
                    <a:pt x="558342" y="50761"/>
                  </a:lnTo>
                  <a:lnTo>
                    <a:pt x="558342" y="101511"/>
                  </a:lnTo>
                  <a:lnTo>
                    <a:pt x="583717" y="101511"/>
                  </a:lnTo>
                  <a:lnTo>
                    <a:pt x="583717" y="50761"/>
                  </a:lnTo>
                  <a:close/>
                </a:path>
                <a:path w="1040765" h="381000">
                  <a:moveTo>
                    <a:pt x="659866" y="329920"/>
                  </a:moveTo>
                  <a:lnTo>
                    <a:pt x="634479" y="329920"/>
                  </a:lnTo>
                  <a:lnTo>
                    <a:pt x="634479" y="304546"/>
                  </a:lnTo>
                  <a:lnTo>
                    <a:pt x="609104" y="304546"/>
                  </a:lnTo>
                  <a:lnTo>
                    <a:pt x="609104" y="253784"/>
                  </a:lnTo>
                  <a:lnTo>
                    <a:pt x="583717" y="253784"/>
                  </a:lnTo>
                  <a:lnTo>
                    <a:pt x="583717" y="279171"/>
                  </a:lnTo>
                  <a:lnTo>
                    <a:pt x="558342" y="279171"/>
                  </a:lnTo>
                  <a:lnTo>
                    <a:pt x="558342" y="253784"/>
                  </a:lnTo>
                  <a:lnTo>
                    <a:pt x="532968" y="253784"/>
                  </a:lnTo>
                  <a:lnTo>
                    <a:pt x="532968" y="279171"/>
                  </a:lnTo>
                  <a:lnTo>
                    <a:pt x="507580" y="279171"/>
                  </a:lnTo>
                  <a:lnTo>
                    <a:pt x="507580" y="304546"/>
                  </a:lnTo>
                  <a:lnTo>
                    <a:pt x="532968" y="304546"/>
                  </a:lnTo>
                  <a:lnTo>
                    <a:pt x="532968" y="329920"/>
                  </a:lnTo>
                  <a:lnTo>
                    <a:pt x="558342" y="329920"/>
                  </a:lnTo>
                  <a:lnTo>
                    <a:pt x="558342" y="304546"/>
                  </a:lnTo>
                  <a:lnTo>
                    <a:pt x="583717" y="304546"/>
                  </a:lnTo>
                  <a:lnTo>
                    <a:pt x="583717" y="329920"/>
                  </a:lnTo>
                  <a:lnTo>
                    <a:pt x="609104" y="329920"/>
                  </a:lnTo>
                  <a:lnTo>
                    <a:pt x="609104" y="380682"/>
                  </a:lnTo>
                  <a:lnTo>
                    <a:pt x="634479" y="380682"/>
                  </a:lnTo>
                  <a:lnTo>
                    <a:pt x="634479" y="355307"/>
                  </a:lnTo>
                  <a:lnTo>
                    <a:pt x="659866" y="355307"/>
                  </a:lnTo>
                  <a:lnTo>
                    <a:pt x="659866" y="329920"/>
                  </a:lnTo>
                  <a:close/>
                </a:path>
                <a:path w="1040765" h="381000">
                  <a:moveTo>
                    <a:pt x="685241" y="304546"/>
                  </a:moveTo>
                  <a:lnTo>
                    <a:pt x="659866" y="304546"/>
                  </a:lnTo>
                  <a:lnTo>
                    <a:pt x="659866" y="329920"/>
                  </a:lnTo>
                  <a:lnTo>
                    <a:pt x="685241" y="329920"/>
                  </a:lnTo>
                  <a:lnTo>
                    <a:pt x="685241" y="304546"/>
                  </a:lnTo>
                  <a:close/>
                </a:path>
                <a:path w="1040765" h="381000">
                  <a:moveTo>
                    <a:pt x="685241" y="228409"/>
                  </a:moveTo>
                  <a:lnTo>
                    <a:pt x="659866" y="228409"/>
                  </a:lnTo>
                  <a:lnTo>
                    <a:pt x="634479" y="228409"/>
                  </a:lnTo>
                  <a:lnTo>
                    <a:pt x="634479" y="253784"/>
                  </a:lnTo>
                  <a:lnTo>
                    <a:pt x="659866" y="253784"/>
                  </a:lnTo>
                  <a:lnTo>
                    <a:pt x="659866" y="279171"/>
                  </a:lnTo>
                  <a:lnTo>
                    <a:pt x="685241" y="279171"/>
                  </a:lnTo>
                  <a:lnTo>
                    <a:pt x="685241" y="228409"/>
                  </a:lnTo>
                  <a:close/>
                </a:path>
                <a:path w="1040765" h="381000">
                  <a:moveTo>
                    <a:pt x="736003" y="253784"/>
                  </a:moveTo>
                  <a:lnTo>
                    <a:pt x="710615" y="253784"/>
                  </a:lnTo>
                  <a:lnTo>
                    <a:pt x="710615" y="279171"/>
                  </a:lnTo>
                  <a:lnTo>
                    <a:pt x="685241" y="279171"/>
                  </a:lnTo>
                  <a:lnTo>
                    <a:pt x="685241" y="304546"/>
                  </a:lnTo>
                  <a:lnTo>
                    <a:pt x="710615" y="304546"/>
                  </a:lnTo>
                  <a:lnTo>
                    <a:pt x="736003" y="304546"/>
                  </a:lnTo>
                  <a:lnTo>
                    <a:pt x="736003" y="253784"/>
                  </a:lnTo>
                  <a:close/>
                </a:path>
                <a:path w="1040765" h="381000">
                  <a:moveTo>
                    <a:pt x="761377" y="126898"/>
                  </a:moveTo>
                  <a:lnTo>
                    <a:pt x="736003" y="126898"/>
                  </a:lnTo>
                  <a:lnTo>
                    <a:pt x="736003" y="177647"/>
                  </a:lnTo>
                  <a:lnTo>
                    <a:pt x="761377" y="177647"/>
                  </a:lnTo>
                  <a:lnTo>
                    <a:pt x="761377" y="126898"/>
                  </a:lnTo>
                  <a:close/>
                </a:path>
                <a:path w="1040765" h="381000">
                  <a:moveTo>
                    <a:pt x="761377" y="25374"/>
                  </a:moveTo>
                  <a:lnTo>
                    <a:pt x="736003" y="25374"/>
                  </a:lnTo>
                  <a:lnTo>
                    <a:pt x="736003" y="50761"/>
                  </a:lnTo>
                  <a:lnTo>
                    <a:pt x="710615" y="50761"/>
                  </a:lnTo>
                  <a:lnTo>
                    <a:pt x="685241" y="50761"/>
                  </a:lnTo>
                  <a:lnTo>
                    <a:pt x="659866" y="50761"/>
                  </a:lnTo>
                  <a:lnTo>
                    <a:pt x="659866" y="25374"/>
                  </a:lnTo>
                  <a:lnTo>
                    <a:pt x="634479" y="25374"/>
                  </a:lnTo>
                  <a:lnTo>
                    <a:pt x="634479" y="0"/>
                  </a:lnTo>
                  <a:lnTo>
                    <a:pt x="609104" y="0"/>
                  </a:lnTo>
                  <a:lnTo>
                    <a:pt x="583717" y="0"/>
                  </a:lnTo>
                  <a:lnTo>
                    <a:pt x="583717" y="25374"/>
                  </a:lnTo>
                  <a:lnTo>
                    <a:pt x="609104" y="25374"/>
                  </a:lnTo>
                  <a:lnTo>
                    <a:pt x="609104" y="126898"/>
                  </a:lnTo>
                  <a:lnTo>
                    <a:pt x="634479" y="126898"/>
                  </a:lnTo>
                  <a:lnTo>
                    <a:pt x="634479" y="101511"/>
                  </a:lnTo>
                  <a:lnTo>
                    <a:pt x="659866" y="101511"/>
                  </a:lnTo>
                  <a:lnTo>
                    <a:pt x="659866" y="126898"/>
                  </a:lnTo>
                  <a:lnTo>
                    <a:pt x="634479" y="126898"/>
                  </a:lnTo>
                  <a:lnTo>
                    <a:pt x="634479" y="152273"/>
                  </a:lnTo>
                  <a:lnTo>
                    <a:pt x="609104" y="152273"/>
                  </a:lnTo>
                  <a:lnTo>
                    <a:pt x="609104" y="177647"/>
                  </a:lnTo>
                  <a:lnTo>
                    <a:pt x="583717" y="177647"/>
                  </a:lnTo>
                  <a:lnTo>
                    <a:pt x="583717" y="152273"/>
                  </a:lnTo>
                  <a:lnTo>
                    <a:pt x="558342" y="152273"/>
                  </a:lnTo>
                  <a:lnTo>
                    <a:pt x="532968" y="152273"/>
                  </a:lnTo>
                  <a:lnTo>
                    <a:pt x="532968" y="203022"/>
                  </a:lnTo>
                  <a:lnTo>
                    <a:pt x="507580" y="203022"/>
                  </a:lnTo>
                  <a:lnTo>
                    <a:pt x="507580" y="228409"/>
                  </a:lnTo>
                  <a:lnTo>
                    <a:pt x="532968" y="228409"/>
                  </a:lnTo>
                  <a:lnTo>
                    <a:pt x="558342" y="228409"/>
                  </a:lnTo>
                  <a:lnTo>
                    <a:pt x="558342" y="203022"/>
                  </a:lnTo>
                  <a:lnTo>
                    <a:pt x="583717" y="203022"/>
                  </a:lnTo>
                  <a:lnTo>
                    <a:pt x="583717" y="228409"/>
                  </a:lnTo>
                  <a:lnTo>
                    <a:pt x="609104" y="228409"/>
                  </a:lnTo>
                  <a:lnTo>
                    <a:pt x="609104" y="203022"/>
                  </a:lnTo>
                  <a:lnTo>
                    <a:pt x="634479" y="203022"/>
                  </a:lnTo>
                  <a:lnTo>
                    <a:pt x="634479" y="177647"/>
                  </a:lnTo>
                  <a:lnTo>
                    <a:pt x="659866" y="177647"/>
                  </a:lnTo>
                  <a:lnTo>
                    <a:pt x="659866" y="152273"/>
                  </a:lnTo>
                  <a:lnTo>
                    <a:pt x="685241" y="152273"/>
                  </a:lnTo>
                  <a:lnTo>
                    <a:pt x="685241" y="76136"/>
                  </a:lnTo>
                  <a:lnTo>
                    <a:pt x="710615" y="76136"/>
                  </a:lnTo>
                  <a:lnTo>
                    <a:pt x="736003" y="76136"/>
                  </a:lnTo>
                  <a:lnTo>
                    <a:pt x="761377" y="76136"/>
                  </a:lnTo>
                  <a:lnTo>
                    <a:pt x="761377" y="25374"/>
                  </a:lnTo>
                  <a:close/>
                </a:path>
                <a:path w="1040765" h="381000">
                  <a:moveTo>
                    <a:pt x="862901" y="203022"/>
                  </a:moveTo>
                  <a:lnTo>
                    <a:pt x="837514" y="203022"/>
                  </a:lnTo>
                  <a:lnTo>
                    <a:pt x="837514" y="152273"/>
                  </a:lnTo>
                  <a:lnTo>
                    <a:pt x="812139" y="152273"/>
                  </a:lnTo>
                  <a:lnTo>
                    <a:pt x="786765" y="152273"/>
                  </a:lnTo>
                  <a:lnTo>
                    <a:pt x="786765" y="177647"/>
                  </a:lnTo>
                  <a:lnTo>
                    <a:pt x="812139" y="177647"/>
                  </a:lnTo>
                  <a:lnTo>
                    <a:pt x="812139" y="203022"/>
                  </a:lnTo>
                  <a:lnTo>
                    <a:pt x="786765" y="203022"/>
                  </a:lnTo>
                  <a:lnTo>
                    <a:pt x="761377" y="203022"/>
                  </a:lnTo>
                  <a:lnTo>
                    <a:pt x="761377" y="279171"/>
                  </a:lnTo>
                  <a:lnTo>
                    <a:pt x="786765" y="279171"/>
                  </a:lnTo>
                  <a:lnTo>
                    <a:pt x="812139" y="279171"/>
                  </a:lnTo>
                  <a:lnTo>
                    <a:pt x="837514" y="279171"/>
                  </a:lnTo>
                  <a:lnTo>
                    <a:pt x="837514" y="253784"/>
                  </a:lnTo>
                  <a:lnTo>
                    <a:pt x="812139" y="253784"/>
                  </a:lnTo>
                  <a:lnTo>
                    <a:pt x="812139" y="228409"/>
                  </a:lnTo>
                  <a:lnTo>
                    <a:pt x="837514" y="228409"/>
                  </a:lnTo>
                  <a:lnTo>
                    <a:pt x="862901" y="228409"/>
                  </a:lnTo>
                  <a:lnTo>
                    <a:pt x="862901" y="203022"/>
                  </a:lnTo>
                  <a:close/>
                </a:path>
                <a:path w="1040765" h="381000">
                  <a:moveTo>
                    <a:pt x="888276" y="304546"/>
                  </a:moveTo>
                  <a:lnTo>
                    <a:pt x="862901" y="304546"/>
                  </a:lnTo>
                  <a:lnTo>
                    <a:pt x="862901" y="279171"/>
                  </a:lnTo>
                  <a:lnTo>
                    <a:pt x="837514" y="279171"/>
                  </a:lnTo>
                  <a:lnTo>
                    <a:pt x="837514" y="304546"/>
                  </a:lnTo>
                  <a:lnTo>
                    <a:pt x="812139" y="304546"/>
                  </a:lnTo>
                  <a:lnTo>
                    <a:pt x="812139" y="329920"/>
                  </a:lnTo>
                  <a:lnTo>
                    <a:pt x="837514" y="329920"/>
                  </a:lnTo>
                  <a:lnTo>
                    <a:pt x="862901" y="329920"/>
                  </a:lnTo>
                  <a:lnTo>
                    <a:pt x="888276" y="329920"/>
                  </a:lnTo>
                  <a:lnTo>
                    <a:pt x="888276" y="304546"/>
                  </a:lnTo>
                  <a:close/>
                </a:path>
                <a:path w="1040765" h="381000">
                  <a:moveTo>
                    <a:pt x="888276" y="253784"/>
                  </a:moveTo>
                  <a:lnTo>
                    <a:pt x="862901" y="253784"/>
                  </a:lnTo>
                  <a:lnTo>
                    <a:pt x="862901" y="279171"/>
                  </a:lnTo>
                  <a:lnTo>
                    <a:pt x="888276" y="279171"/>
                  </a:lnTo>
                  <a:lnTo>
                    <a:pt x="888276" y="253784"/>
                  </a:lnTo>
                  <a:close/>
                </a:path>
                <a:path w="1040765" h="381000">
                  <a:moveTo>
                    <a:pt x="913650" y="228409"/>
                  </a:moveTo>
                  <a:lnTo>
                    <a:pt x="888276" y="228409"/>
                  </a:lnTo>
                  <a:lnTo>
                    <a:pt x="888276" y="253784"/>
                  </a:lnTo>
                  <a:lnTo>
                    <a:pt x="913650" y="253784"/>
                  </a:lnTo>
                  <a:lnTo>
                    <a:pt x="913650" y="228409"/>
                  </a:lnTo>
                  <a:close/>
                </a:path>
                <a:path w="1040765" h="381000">
                  <a:moveTo>
                    <a:pt x="964412" y="304546"/>
                  </a:moveTo>
                  <a:lnTo>
                    <a:pt x="939038" y="304546"/>
                  </a:lnTo>
                  <a:lnTo>
                    <a:pt x="939038" y="253784"/>
                  </a:lnTo>
                  <a:lnTo>
                    <a:pt x="913650" y="253784"/>
                  </a:lnTo>
                  <a:lnTo>
                    <a:pt x="913650" y="279171"/>
                  </a:lnTo>
                  <a:lnTo>
                    <a:pt x="888276" y="279171"/>
                  </a:lnTo>
                  <a:lnTo>
                    <a:pt x="888276" y="304546"/>
                  </a:lnTo>
                  <a:lnTo>
                    <a:pt x="913650" y="304546"/>
                  </a:lnTo>
                  <a:lnTo>
                    <a:pt x="913650" y="329920"/>
                  </a:lnTo>
                  <a:lnTo>
                    <a:pt x="939038" y="329920"/>
                  </a:lnTo>
                  <a:lnTo>
                    <a:pt x="964412" y="329920"/>
                  </a:lnTo>
                  <a:lnTo>
                    <a:pt x="964412" y="304546"/>
                  </a:lnTo>
                  <a:close/>
                </a:path>
                <a:path w="1040765" h="381000">
                  <a:moveTo>
                    <a:pt x="989787" y="279171"/>
                  </a:moveTo>
                  <a:lnTo>
                    <a:pt x="964412" y="279171"/>
                  </a:lnTo>
                  <a:lnTo>
                    <a:pt x="964412" y="304546"/>
                  </a:lnTo>
                  <a:lnTo>
                    <a:pt x="989787" y="304546"/>
                  </a:lnTo>
                  <a:lnTo>
                    <a:pt x="989787" y="279171"/>
                  </a:lnTo>
                  <a:close/>
                </a:path>
                <a:path w="1040765" h="381000">
                  <a:moveTo>
                    <a:pt x="989787" y="228409"/>
                  </a:moveTo>
                  <a:lnTo>
                    <a:pt x="964412" y="228409"/>
                  </a:lnTo>
                  <a:lnTo>
                    <a:pt x="964412" y="253784"/>
                  </a:lnTo>
                  <a:lnTo>
                    <a:pt x="989787" y="253784"/>
                  </a:lnTo>
                  <a:lnTo>
                    <a:pt x="989787" y="228409"/>
                  </a:lnTo>
                  <a:close/>
                </a:path>
                <a:path w="1040765" h="381000">
                  <a:moveTo>
                    <a:pt x="1015174" y="203022"/>
                  </a:moveTo>
                  <a:lnTo>
                    <a:pt x="989787" y="203022"/>
                  </a:lnTo>
                  <a:lnTo>
                    <a:pt x="989787" y="228409"/>
                  </a:lnTo>
                  <a:lnTo>
                    <a:pt x="1015174" y="228409"/>
                  </a:lnTo>
                  <a:lnTo>
                    <a:pt x="1015174" y="203022"/>
                  </a:lnTo>
                  <a:close/>
                </a:path>
                <a:path w="1040765" h="381000">
                  <a:moveTo>
                    <a:pt x="1040549" y="304546"/>
                  </a:moveTo>
                  <a:lnTo>
                    <a:pt x="1015174" y="304546"/>
                  </a:lnTo>
                  <a:lnTo>
                    <a:pt x="989787" y="304546"/>
                  </a:lnTo>
                  <a:lnTo>
                    <a:pt x="989787" y="329920"/>
                  </a:lnTo>
                  <a:lnTo>
                    <a:pt x="1015174" y="329920"/>
                  </a:lnTo>
                  <a:lnTo>
                    <a:pt x="1040549" y="329920"/>
                  </a:lnTo>
                  <a:lnTo>
                    <a:pt x="1040549" y="304546"/>
                  </a:lnTo>
                  <a:close/>
                </a:path>
                <a:path w="1040765" h="381000">
                  <a:moveTo>
                    <a:pt x="1040549" y="228409"/>
                  </a:moveTo>
                  <a:lnTo>
                    <a:pt x="1015174" y="228409"/>
                  </a:lnTo>
                  <a:lnTo>
                    <a:pt x="1015174" y="253784"/>
                  </a:lnTo>
                  <a:lnTo>
                    <a:pt x="989787" y="253784"/>
                  </a:lnTo>
                  <a:lnTo>
                    <a:pt x="989787" y="279171"/>
                  </a:lnTo>
                  <a:lnTo>
                    <a:pt x="1015174" y="279171"/>
                  </a:lnTo>
                  <a:lnTo>
                    <a:pt x="1040549" y="279171"/>
                  </a:lnTo>
                  <a:lnTo>
                    <a:pt x="1040549" y="22840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28003" y="1629559"/>
              <a:ext cx="1040765" cy="406400"/>
            </a:xfrm>
            <a:custGeom>
              <a:avLst/>
              <a:gdLst/>
              <a:ahLst/>
              <a:cxnLst/>
              <a:rect l="l" t="t" r="r" b="b"/>
              <a:pathLst>
                <a:path w="1040765" h="406400">
                  <a:moveTo>
                    <a:pt x="25387" y="152273"/>
                  </a:moveTo>
                  <a:lnTo>
                    <a:pt x="0" y="152273"/>
                  </a:lnTo>
                  <a:lnTo>
                    <a:pt x="0" y="279171"/>
                  </a:lnTo>
                  <a:lnTo>
                    <a:pt x="25387" y="279171"/>
                  </a:lnTo>
                  <a:lnTo>
                    <a:pt x="25387" y="152273"/>
                  </a:lnTo>
                  <a:close/>
                </a:path>
                <a:path w="1040765" h="406400">
                  <a:moveTo>
                    <a:pt x="101523" y="253784"/>
                  </a:moveTo>
                  <a:lnTo>
                    <a:pt x="76136" y="253784"/>
                  </a:lnTo>
                  <a:lnTo>
                    <a:pt x="76136" y="279171"/>
                  </a:lnTo>
                  <a:lnTo>
                    <a:pt x="101523" y="279171"/>
                  </a:lnTo>
                  <a:lnTo>
                    <a:pt x="101523" y="253784"/>
                  </a:lnTo>
                  <a:close/>
                </a:path>
                <a:path w="1040765" h="406400">
                  <a:moveTo>
                    <a:pt x="126898" y="177647"/>
                  </a:moveTo>
                  <a:lnTo>
                    <a:pt x="101523" y="177647"/>
                  </a:lnTo>
                  <a:lnTo>
                    <a:pt x="76136" y="177647"/>
                  </a:lnTo>
                  <a:lnTo>
                    <a:pt x="76136" y="152273"/>
                  </a:lnTo>
                  <a:lnTo>
                    <a:pt x="50761" y="152273"/>
                  </a:lnTo>
                  <a:lnTo>
                    <a:pt x="50761" y="203034"/>
                  </a:lnTo>
                  <a:lnTo>
                    <a:pt x="76136" y="203034"/>
                  </a:lnTo>
                  <a:lnTo>
                    <a:pt x="76136" y="228409"/>
                  </a:lnTo>
                  <a:lnTo>
                    <a:pt x="101523" y="228409"/>
                  </a:lnTo>
                  <a:lnTo>
                    <a:pt x="126898" y="228409"/>
                  </a:lnTo>
                  <a:lnTo>
                    <a:pt x="126898" y="177647"/>
                  </a:lnTo>
                  <a:close/>
                </a:path>
                <a:path w="1040765" h="406400">
                  <a:moveTo>
                    <a:pt x="177660" y="101511"/>
                  </a:moveTo>
                  <a:lnTo>
                    <a:pt x="152273" y="101511"/>
                  </a:lnTo>
                  <a:lnTo>
                    <a:pt x="126898" y="101511"/>
                  </a:lnTo>
                  <a:lnTo>
                    <a:pt x="126898" y="76136"/>
                  </a:lnTo>
                  <a:lnTo>
                    <a:pt x="101523" y="76136"/>
                  </a:lnTo>
                  <a:lnTo>
                    <a:pt x="76136" y="76136"/>
                  </a:lnTo>
                  <a:lnTo>
                    <a:pt x="50761" y="76136"/>
                  </a:lnTo>
                  <a:lnTo>
                    <a:pt x="50761" y="101511"/>
                  </a:lnTo>
                  <a:lnTo>
                    <a:pt x="25387" y="101511"/>
                  </a:lnTo>
                  <a:lnTo>
                    <a:pt x="25387" y="126898"/>
                  </a:lnTo>
                  <a:lnTo>
                    <a:pt x="50761" y="126898"/>
                  </a:lnTo>
                  <a:lnTo>
                    <a:pt x="76136" y="126898"/>
                  </a:lnTo>
                  <a:lnTo>
                    <a:pt x="101523" y="126898"/>
                  </a:lnTo>
                  <a:lnTo>
                    <a:pt x="101523" y="152273"/>
                  </a:lnTo>
                  <a:lnTo>
                    <a:pt x="126898" y="152273"/>
                  </a:lnTo>
                  <a:lnTo>
                    <a:pt x="126898" y="126898"/>
                  </a:lnTo>
                  <a:lnTo>
                    <a:pt x="152273" y="126898"/>
                  </a:lnTo>
                  <a:lnTo>
                    <a:pt x="177660" y="126898"/>
                  </a:lnTo>
                  <a:lnTo>
                    <a:pt x="177660" y="101511"/>
                  </a:lnTo>
                  <a:close/>
                </a:path>
                <a:path w="1040765" h="406400">
                  <a:moveTo>
                    <a:pt x="177660" y="50749"/>
                  </a:moveTo>
                  <a:lnTo>
                    <a:pt x="152273" y="50749"/>
                  </a:lnTo>
                  <a:lnTo>
                    <a:pt x="152273" y="76136"/>
                  </a:lnTo>
                  <a:lnTo>
                    <a:pt x="177660" y="76136"/>
                  </a:lnTo>
                  <a:lnTo>
                    <a:pt x="177660" y="50749"/>
                  </a:lnTo>
                  <a:close/>
                </a:path>
                <a:path w="1040765" h="406400">
                  <a:moveTo>
                    <a:pt x="380695" y="177647"/>
                  </a:moveTo>
                  <a:lnTo>
                    <a:pt x="355307" y="177647"/>
                  </a:lnTo>
                  <a:lnTo>
                    <a:pt x="329933" y="177647"/>
                  </a:lnTo>
                  <a:lnTo>
                    <a:pt x="304558" y="177647"/>
                  </a:lnTo>
                  <a:lnTo>
                    <a:pt x="279171" y="177647"/>
                  </a:lnTo>
                  <a:lnTo>
                    <a:pt x="279171" y="203034"/>
                  </a:lnTo>
                  <a:lnTo>
                    <a:pt x="304558" y="203034"/>
                  </a:lnTo>
                  <a:lnTo>
                    <a:pt x="329933" y="203034"/>
                  </a:lnTo>
                  <a:lnTo>
                    <a:pt x="355307" y="203034"/>
                  </a:lnTo>
                  <a:lnTo>
                    <a:pt x="380695" y="203034"/>
                  </a:lnTo>
                  <a:lnTo>
                    <a:pt x="380695" y="177647"/>
                  </a:lnTo>
                  <a:close/>
                </a:path>
                <a:path w="1040765" h="406400">
                  <a:moveTo>
                    <a:pt x="532968" y="177647"/>
                  </a:moveTo>
                  <a:lnTo>
                    <a:pt x="507580" y="177647"/>
                  </a:lnTo>
                  <a:lnTo>
                    <a:pt x="507580" y="152273"/>
                  </a:lnTo>
                  <a:lnTo>
                    <a:pt x="482206" y="152273"/>
                  </a:lnTo>
                  <a:lnTo>
                    <a:pt x="456831" y="152273"/>
                  </a:lnTo>
                  <a:lnTo>
                    <a:pt x="456831" y="101511"/>
                  </a:lnTo>
                  <a:lnTo>
                    <a:pt x="482206" y="101511"/>
                  </a:lnTo>
                  <a:lnTo>
                    <a:pt x="482206" y="76136"/>
                  </a:lnTo>
                  <a:lnTo>
                    <a:pt x="507580" y="76136"/>
                  </a:lnTo>
                  <a:lnTo>
                    <a:pt x="507580" y="25374"/>
                  </a:lnTo>
                  <a:lnTo>
                    <a:pt x="482206" y="25374"/>
                  </a:lnTo>
                  <a:lnTo>
                    <a:pt x="482206" y="50749"/>
                  </a:lnTo>
                  <a:lnTo>
                    <a:pt x="456831" y="50749"/>
                  </a:lnTo>
                  <a:lnTo>
                    <a:pt x="456831" y="76136"/>
                  </a:lnTo>
                  <a:lnTo>
                    <a:pt x="431444" y="76136"/>
                  </a:lnTo>
                  <a:lnTo>
                    <a:pt x="406069" y="76136"/>
                  </a:lnTo>
                  <a:lnTo>
                    <a:pt x="406069" y="101511"/>
                  </a:lnTo>
                  <a:lnTo>
                    <a:pt x="431444" y="101511"/>
                  </a:lnTo>
                  <a:lnTo>
                    <a:pt x="431444" y="126898"/>
                  </a:lnTo>
                  <a:lnTo>
                    <a:pt x="406069" y="126898"/>
                  </a:lnTo>
                  <a:lnTo>
                    <a:pt x="406069" y="101511"/>
                  </a:lnTo>
                  <a:lnTo>
                    <a:pt x="380695" y="101511"/>
                  </a:lnTo>
                  <a:lnTo>
                    <a:pt x="380695" y="126898"/>
                  </a:lnTo>
                  <a:lnTo>
                    <a:pt x="355307" y="126898"/>
                  </a:lnTo>
                  <a:lnTo>
                    <a:pt x="355307" y="101511"/>
                  </a:lnTo>
                  <a:lnTo>
                    <a:pt x="380695" y="101511"/>
                  </a:lnTo>
                  <a:lnTo>
                    <a:pt x="380695" y="76136"/>
                  </a:lnTo>
                  <a:lnTo>
                    <a:pt x="406069" y="76136"/>
                  </a:lnTo>
                  <a:lnTo>
                    <a:pt x="406069" y="0"/>
                  </a:lnTo>
                  <a:lnTo>
                    <a:pt x="380695" y="0"/>
                  </a:lnTo>
                  <a:lnTo>
                    <a:pt x="380695" y="50749"/>
                  </a:lnTo>
                  <a:lnTo>
                    <a:pt x="355307" y="50749"/>
                  </a:lnTo>
                  <a:lnTo>
                    <a:pt x="329933" y="50749"/>
                  </a:lnTo>
                  <a:lnTo>
                    <a:pt x="329933" y="76136"/>
                  </a:lnTo>
                  <a:lnTo>
                    <a:pt x="304558" y="76136"/>
                  </a:lnTo>
                  <a:lnTo>
                    <a:pt x="304558" y="101511"/>
                  </a:lnTo>
                  <a:lnTo>
                    <a:pt x="329933" y="101511"/>
                  </a:lnTo>
                  <a:lnTo>
                    <a:pt x="329933" y="152273"/>
                  </a:lnTo>
                  <a:lnTo>
                    <a:pt x="355307" y="152273"/>
                  </a:lnTo>
                  <a:lnTo>
                    <a:pt x="380695" y="152273"/>
                  </a:lnTo>
                  <a:lnTo>
                    <a:pt x="406069" y="152273"/>
                  </a:lnTo>
                  <a:lnTo>
                    <a:pt x="431444" y="152273"/>
                  </a:lnTo>
                  <a:lnTo>
                    <a:pt x="431444" y="177647"/>
                  </a:lnTo>
                  <a:lnTo>
                    <a:pt x="456831" y="177647"/>
                  </a:lnTo>
                  <a:lnTo>
                    <a:pt x="482206" y="177647"/>
                  </a:lnTo>
                  <a:lnTo>
                    <a:pt x="482206" y="203034"/>
                  </a:lnTo>
                  <a:lnTo>
                    <a:pt x="507580" y="203034"/>
                  </a:lnTo>
                  <a:lnTo>
                    <a:pt x="532968" y="203034"/>
                  </a:lnTo>
                  <a:lnTo>
                    <a:pt x="532968" y="177647"/>
                  </a:lnTo>
                  <a:close/>
                </a:path>
                <a:path w="1040765" h="406400">
                  <a:moveTo>
                    <a:pt x="532968" y="126898"/>
                  </a:moveTo>
                  <a:lnTo>
                    <a:pt x="507580" y="126898"/>
                  </a:lnTo>
                  <a:lnTo>
                    <a:pt x="507580" y="152273"/>
                  </a:lnTo>
                  <a:lnTo>
                    <a:pt x="532968" y="152273"/>
                  </a:lnTo>
                  <a:lnTo>
                    <a:pt x="532968" y="126898"/>
                  </a:lnTo>
                  <a:close/>
                </a:path>
                <a:path w="1040765" h="406400">
                  <a:moveTo>
                    <a:pt x="583717" y="50749"/>
                  </a:moveTo>
                  <a:lnTo>
                    <a:pt x="558342" y="50749"/>
                  </a:lnTo>
                  <a:lnTo>
                    <a:pt x="558342" y="76136"/>
                  </a:lnTo>
                  <a:lnTo>
                    <a:pt x="583717" y="76136"/>
                  </a:lnTo>
                  <a:lnTo>
                    <a:pt x="583717" y="50749"/>
                  </a:lnTo>
                  <a:close/>
                </a:path>
                <a:path w="1040765" h="406400">
                  <a:moveTo>
                    <a:pt x="609104" y="101511"/>
                  </a:moveTo>
                  <a:lnTo>
                    <a:pt x="583717" y="101511"/>
                  </a:lnTo>
                  <a:lnTo>
                    <a:pt x="558342" y="101511"/>
                  </a:lnTo>
                  <a:lnTo>
                    <a:pt x="558342" y="126898"/>
                  </a:lnTo>
                  <a:lnTo>
                    <a:pt x="583717" y="126898"/>
                  </a:lnTo>
                  <a:lnTo>
                    <a:pt x="609104" y="126898"/>
                  </a:lnTo>
                  <a:lnTo>
                    <a:pt x="609104" y="101511"/>
                  </a:lnTo>
                  <a:close/>
                </a:path>
                <a:path w="1040765" h="406400">
                  <a:moveTo>
                    <a:pt x="710615" y="101511"/>
                  </a:moveTo>
                  <a:lnTo>
                    <a:pt x="685241" y="101511"/>
                  </a:lnTo>
                  <a:lnTo>
                    <a:pt x="659866" y="101511"/>
                  </a:lnTo>
                  <a:lnTo>
                    <a:pt x="659866" y="126898"/>
                  </a:lnTo>
                  <a:lnTo>
                    <a:pt x="685241" y="126898"/>
                  </a:lnTo>
                  <a:lnTo>
                    <a:pt x="685241" y="152273"/>
                  </a:lnTo>
                  <a:lnTo>
                    <a:pt x="710615" y="152273"/>
                  </a:lnTo>
                  <a:lnTo>
                    <a:pt x="710615" y="101511"/>
                  </a:lnTo>
                  <a:close/>
                </a:path>
                <a:path w="1040765" h="406400">
                  <a:moveTo>
                    <a:pt x="710615" y="50749"/>
                  </a:moveTo>
                  <a:lnTo>
                    <a:pt x="685241" y="50749"/>
                  </a:lnTo>
                  <a:lnTo>
                    <a:pt x="685241" y="76136"/>
                  </a:lnTo>
                  <a:lnTo>
                    <a:pt x="710615" y="76136"/>
                  </a:lnTo>
                  <a:lnTo>
                    <a:pt x="710615" y="50749"/>
                  </a:lnTo>
                  <a:close/>
                </a:path>
                <a:path w="1040765" h="406400">
                  <a:moveTo>
                    <a:pt x="736003" y="76136"/>
                  </a:moveTo>
                  <a:lnTo>
                    <a:pt x="710615" y="76136"/>
                  </a:lnTo>
                  <a:lnTo>
                    <a:pt x="710615" y="101511"/>
                  </a:lnTo>
                  <a:lnTo>
                    <a:pt x="736003" y="101511"/>
                  </a:lnTo>
                  <a:lnTo>
                    <a:pt x="736003" y="76136"/>
                  </a:lnTo>
                  <a:close/>
                </a:path>
                <a:path w="1040765" h="406400">
                  <a:moveTo>
                    <a:pt x="761377" y="50749"/>
                  </a:moveTo>
                  <a:lnTo>
                    <a:pt x="736003" y="50749"/>
                  </a:lnTo>
                  <a:lnTo>
                    <a:pt x="736003" y="76136"/>
                  </a:lnTo>
                  <a:lnTo>
                    <a:pt x="761377" y="76136"/>
                  </a:lnTo>
                  <a:lnTo>
                    <a:pt x="761377" y="50749"/>
                  </a:lnTo>
                  <a:close/>
                </a:path>
                <a:path w="1040765" h="406400">
                  <a:moveTo>
                    <a:pt x="812139" y="329920"/>
                  </a:moveTo>
                  <a:lnTo>
                    <a:pt x="786765" y="329920"/>
                  </a:lnTo>
                  <a:lnTo>
                    <a:pt x="761377" y="329920"/>
                  </a:lnTo>
                  <a:lnTo>
                    <a:pt x="761377" y="253784"/>
                  </a:lnTo>
                  <a:lnTo>
                    <a:pt x="736003" y="253784"/>
                  </a:lnTo>
                  <a:lnTo>
                    <a:pt x="736003" y="355307"/>
                  </a:lnTo>
                  <a:lnTo>
                    <a:pt x="761377" y="355307"/>
                  </a:lnTo>
                  <a:lnTo>
                    <a:pt x="786765" y="355307"/>
                  </a:lnTo>
                  <a:lnTo>
                    <a:pt x="812139" y="355307"/>
                  </a:lnTo>
                  <a:lnTo>
                    <a:pt x="812139" y="329920"/>
                  </a:lnTo>
                  <a:close/>
                </a:path>
                <a:path w="1040765" h="406400">
                  <a:moveTo>
                    <a:pt x="812139" y="76136"/>
                  </a:moveTo>
                  <a:lnTo>
                    <a:pt x="786765" y="76136"/>
                  </a:lnTo>
                  <a:lnTo>
                    <a:pt x="761377" y="76136"/>
                  </a:lnTo>
                  <a:lnTo>
                    <a:pt x="761377" y="101511"/>
                  </a:lnTo>
                  <a:lnTo>
                    <a:pt x="786765" y="101511"/>
                  </a:lnTo>
                  <a:lnTo>
                    <a:pt x="812139" y="101511"/>
                  </a:lnTo>
                  <a:lnTo>
                    <a:pt x="812139" y="76136"/>
                  </a:lnTo>
                  <a:close/>
                </a:path>
                <a:path w="1040765" h="406400">
                  <a:moveTo>
                    <a:pt x="989787" y="50749"/>
                  </a:moveTo>
                  <a:lnTo>
                    <a:pt x="964412" y="50749"/>
                  </a:lnTo>
                  <a:lnTo>
                    <a:pt x="964412" y="76136"/>
                  </a:lnTo>
                  <a:lnTo>
                    <a:pt x="989787" y="76136"/>
                  </a:lnTo>
                  <a:lnTo>
                    <a:pt x="989787" y="50749"/>
                  </a:lnTo>
                  <a:close/>
                </a:path>
                <a:path w="1040765" h="406400">
                  <a:moveTo>
                    <a:pt x="1040549" y="153327"/>
                  </a:moveTo>
                  <a:lnTo>
                    <a:pt x="1015174" y="153327"/>
                  </a:lnTo>
                  <a:lnTo>
                    <a:pt x="1015174" y="127927"/>
                  </a:lnTo>
                  <a:lnTo>
                    <a:pt x="989787" y="127927"/>
                  </a:lnTo>
                  <a:lnTo>
                    <a:pt x="989787" y="153327"/>
                  </a:lnTo>
                  <a:lnTo>
                    <a:pt x="989787" y="178727"/>
                  </a:lnTo>
                  <a:lnTo>
                    <a:pt x="989787" y="204127"/>
                  </a:lnTo>
                  <a:lnTo>
                    <a:pt x="964412" y="204127"/>
                  </a:lnTo>
                  <a:lnTo>
                    <a:pt x="964412" y="178727"/>
                  </a:lnTo>
                  <a:lnTo>
                    <a:pt x="989787" y="178727"/>
                  </a:lnTo>
                  <a:lnTo>
                    <a:pt x="989787" y="153327"/>
                  </a:lnTo>
                  <a:lnTo>
                    <a:pt x="964412" y="153327"/>
                  </a:lnTo>
                  <a:lnTo>
                    <a:pt x="964412" y="127927"/>
                  </a:lnTo>
                  <a:lnTo>
                    <a:pt x="939038" y="127927"/>
                  </a:lnTo>
                  <a:lnTo>
                    <a:pt x="913650" y="127927"/>
                  </a:lnTo>
                  <a:lnTo>
                    <a:pt x="913650" y="153327"/>
                  </a:lnTo>
                  <a:lnTo>
                    <a:pt x="939038" y="153327"/>
                  </a:lnTo>
                  <a:lnTo>
                    <a:pt x="939038" y="178727"/>
                  </a:lnTo>
                  <a:lnTo>
                    <a:pt x="913650" y="178727"/>
                  </a:lnTo>
                  <a:lnTo>
                    <a:pt x="913650" y="153327"/>
                  </a:lnTo>
                  <a:lnTo>
                    <a:pt x="888276" y="153327"/>
                  </a:lnTo>
                  <a:lnTo>
                    <a:pt x="888276" y="178727"/>
                  </a:lnTo>
                  <a:lnTo>
                    <a:pt x="862901" y="178727"/>
                  </a:lnTo>
                  <a:lnTo>
                    <a:pt x="837514" y="178727"/>
                  </a:lnTo>
                  <a:lnTo>
                    <a:pt x="837514" y="153327"/>
                  </a:lnTo>
                  <a:lnTo>
                    <a:pt x="862901" y="153327"/>
                  </a:lnTo>
                  <a:lnTo>
                    <a:pt x="888276" y="153327"/>
                  </a:lnTo>
                  <a:lnTo>
                    <a:pt x="888276" y="127927"/>
                  </a:lnTo>
                  <a:lnTo>
                    <a:pt x="913650" y="127927"/>
                  </a:lnTo>
                  <a:lnTo>
                    <a:pt x="913650" y="102527"/>
                  </a:lnTo>
                  <a:lnTo>
                    <a:pt x="939038" y="102527"/>
                  </a:lnTo>
                  <a:lnTo>
                    <a:pt x="964412" y="102527"/>
                  </a:lnTo>
                  <a:lnTo>
                    <a:pt x="964412" y="77127"/>
                  </a:lnTo>
                  <a:lnTo>
                    <a:pt x="939038" y="77127"/>
                  </a:lnTo>
                  <a:lnTo>
                    <a:pt x="913650" y="77127"/>
                  </a:lnTo>
                  <a:lnTo>
                    <a:pt x="913650" y="51727"/>
                  </a:lnTo>
                  <a:lnTo>
                    <a:pt x="888276" y="51727"/>
                  </a:lnTo>
                  <a:lnTo>
                    <a:pt x="888276" y="77127"/>
                  </a:lnTo>
                  <a:lnTo>
                    <a:pt x="862901" y="77127"/>
                  </a:lnTo>
                  <a:lnTo>
                    <a:pt x="837514" y="77127"/>
                  </a:lnTo>
                  <a:lnTo>
                    <a:pt x="837514" y="102527"/>
                  </a:lnTo>
                  <a:lnTo>
                    <a:pt x="862901" y="102527"/>
                  </a:lnTo>
                  <a:lnTo>
                    <a:pt x="862901" y="127927"/>
                  </a:lnTo>
                  <a:lnTo>
                    <a:pt x="837514" y="127927"/>
                  </a:lnTo>
                  <a:lnTo>
                    <a:pt x="837514" y="102527"/>
                  </a:lnTo>
                  <a:lnTo>
                    <a:pt x="812139" y="102527"/>
                  </a:lnTo>
                  <a:lnTo>
                    <a:pt x="812139" y="127927"/>
                  </a:lnTo>
                  <a:lnTo>
                    <a:pt x="786765" y="127927"/>
                  </a:lnTo>
                  <a:lnTo>
                    <a:pt x="761377" y="127927"/>
                  </a:lnTo>
                  <a:lnTo>
                    <a:pt x="761377" y="153327"/>
                  </a:lnTo>
                  <a:lnTo>
                    <a:pt x="736003" y="153327"/>
                  </a:lnTo>
                  <a:lnTo>
                    <a:pt x="710615" y="153327"/>
                  </a:lnTo>
                  <a:lnTo>
                    <a:pt x="710615" y="178727"/>
                  </a:lnTo>
                  <a:lnTo>
                    <a:pt x="736003" y="178727"/>
                  </a:lnTo>
                  <a:lnTo>
                    <a:pt x="761377" y="178727"/>
                  </a:lnTo>
                  <a:lnTo>
                    <a:pt x="761377" y="204127"/>
                  </a:lnTo>
                  <a:lnTo>
                    <a:pt x="736003" y="204127"/>
                  </a:lnTo>
                  <a:lnTo>
                    <a:pt x="710615" y="204127"/>
                  </a:lnTo>
                  <a:lnTo>
                    <a:pt x="710615" y="178727"/>
                  </a:lnTo>
                  <a:lnTo>
                    <a:pt x="685241" y="178727"/>
                  </a:lnTo>
                  <a:lnTo>
                    <a:pt x="685241" y="153327"/>
                  </a:lnTo>
                  <a:lnTo>
                    <a:pt x="659866" y="153327"/>
                  </a:lnTo>
                  <a:lnTo>
                    <a:pt x="659866" y="127927"/>
                  </a:lnTo>
                  <a:lnTo>
                    <a:pt x="634479" y="127927"/>
                  </a:lnTo>
                  <a:lnTo>
                    <a:pt x="609104" y="127927"/>
                  </a:lnTo>
                  <a:lnTo>
                    <a:pt x="609104" y="153327"/>
                  </a:lnTo>
                  <a:lnTo>
                    <a:pt x="634479" y="153327"/>
                  </a:lnTo>
                  <a:lnTo>
                    <a:pt x="634479" y="204127"/>
                  </a:lnTo>
                  <a:lnTo>
                    <a:pt x="659866" y="204127"/>
                  </a:lnTo>
                  <a:lnTo>
                    <a:pt x="659866" y="280327"/>
                  </a:lnTo>
                  <a:lnTo>
                    <a:pt x="685241" y="280327"/>
                  </a:lnTo>
                  <a:lnTo>
                    <a:pt x="710615" y="280327"/>
                  </a:lnTo>
                  <a:lnTo>
                    <a:pt x="710615" y="229527"/>
                  </a:lnTo>
                  <a:lnTo>
                    <a:pt x="736003" y="229527"/>
                  </a:lnTo>
                  <a:lnTo>
                    <a:pt x="761377" y="229527"/>
                  </a:lnTo>
                  <a:lnTo>
                    <a:pt x="786765" y="229527"/>
                  </a:lnTo>
                  <a:lnTo>
                    <a:pt x="786765" y="204127"/>
                  </a:lnTo>
                  <a:lnTo>
                    <a:pt x="812139" y="204127"/>
                  </a:lnTo>
                  <a:lnTo>
                    <a:pt x="837514" y="204127"/>
                  </a:lnTo>
                  <a:lnTo>
                    <a:pt x="837514" y="254927"/>
                  </a:lnTo>
                  <a:lnTo>
                    <a:pt x="862901" y="254927"/>
                  </a:lnTo>
                  <a:lnTo>
                    <a:pt x="888276" y="254927"/>
                  </a:lnTo>
                  <a:lnTo>
                    <a:pt x="888276" y="229527"/>
                  </a:lnTo>
                  <a:lnTo>
                    <a:pt x="913650" y="229527"/>
                  </a:lnTo>
                  <a:lnTo>
                    <a:pt x="939038" y="229527"/>
                  </a:lnTo>
                  <a:lnTo>
                    <a:pt x="939038" y="406057"/>
                  </a:lnTo>
                  <a:lnTo>
                    <a:pt x="964412" y="406057"/>
                  </a:lnTo>
                  <a:lnTo>
                    <a:pt x="964412" y="381927"/>
                  </a:lnTo>
                  <a:lnTo>
                    <a:pt x="989787" y="381927"/>
                  </a:lnTo>
                  <a:lnTo>
                    <a:pt x="989787" y="356527"/>
                  </a:lnTo>
                  <a:lnTo>
                    <a:pt x="964412" y="356527"/>
                  </a:lnTo>
                  <a:lnTo>
                    <a:pt x="964412" y="280327"/>
                  </a:lnTo>
                  <a:lnTo>
                    <a:pt x="989787" y="280327"/>
                  </a:lnTo>
                  <a:lnTo>
                    <a:pt x="989787" y="254927"/>
                  </a:lnTo>
                  <a:lnTo>
                    <a:pt x="964412" y="254927"/>
                  </a:lnTo>
                  <a:lnTo>
                    <a:pt x="964412" y="229527"/>
                  </a:lnTo>
                  <a:lnTo>
                    <a:pt x="989787" y="229527"/>
                  </a:lnTo>
                  <a:lnTo>
                    <a:pt x="1015174" y="229527"/>
                  </a:lnTo>
                  <a:lnTo>
                    <a:pt x="1015174" y="204127"/>
                  </a:lnTo>
                  <a:lnTo>
                    <a:pt x="1040549" y="204127"/>
                  </a:lnTo>
                  <a:lnTo>
                    <a:pt x="1040549" y="153327"/>
                  </a:lnTo>
                  <a:close/>
                </a:path>
                <a:path w="1040765" h="406400">
                  <a:moveTo>
                    <a:pt x="1040549" y="76136"/>
                  </a:moveTo>
                  <a:lnTo>
                    <a:pt x="1015174" y="76136"/>
                  </a:lnTo>
                  <a:lnTo>
                    <a:pt x="989787" y="76136"/>
                  </a:lnTo>
                  <a:lnTo>
                    <a:pt x="989787" y="101511"/>
                  </a:lnTo>
                  <a:lnTo>
                    <a:pt x="1015174" y="101511"/>
                  </a:lnTo>
                  <a:lnTo>
                    <a:pt x="1040549" y="101511"/>
                  </a:lnTo>
                  <a:lnTo>
                    <a:pt x="1040549" y="76136"/>
                  </a:lnTo>
                  <a:close/>
                </a:path>
                <a:path w="1040765" h="406400">
                  <a:moveTo>
                    <a:pt x="1040549" y="25374"/>
                  </a:moveTo>
                  <a:lnTo>
                    <a:pt x="1015174" y="25374"/>
                  </a:lnTo>
                  <a:lnTo>
                    <a:pt x="989787" y="25374"/>
                  </a:lnTo>
                  <a:lnTo>
                    <a:pt x="989787" y="50749"/>
                  </a:lnTo>
                  <a:lnTo>
                    <a:pt x="1015174" y="50749"/>
                  </a:lnTo>
                  <a:lnTo>
                    <a:pt x="1040549" y="50749"/>
                  </a:lnTo>
                  <a:lnTo>
                    <a:pt x="1040549" y="25374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54901" y="1655873"/>
              <a:ext cx="913765" cy="455930"/>
            </a:xfrm>
            <a:custGeom>
              <a:avLst/>
              <a:gdLst/>
              <a:ahLst/>
              <a:cxnLst/>
              <a:rect l="l" t="t" r="r" b="b"/>
              <a:pathLst>
                <a:path w="913765" h="455930">
                  <a:moveTo>
                    <a:pt x="228409" y="405130"/>
                  </a:moveTo>
                  <a:lnTo>
                    <a:pt x="203034" y="405130"/>
                  </a:lnTo>
                  <a:lnTo>
                    <a:pt x="177660" y="405130"/>
                  </a:lnTo>
                  <a:lnTo>
                    <a:pt x="177660" y="379742"/>
                  </a:lnTo>
                  <a:lnTo>
                    <a:pt x="152273" y="379742"/>
                  </a:lnTo>
                  <a:lnTo>
                    <a:pt x="152273" y="405130"/>
                  </a:lnTo>
                  <a:lnTo>
                    <a:pt x="126898" y="405130"/>
                  </a:lnTo>
                  <a:lnTo>
                    <a:pt x="101523" y="405130"/>
                  </a:lnTo>
                  <a:lnTo>
                    <a:pt x="101523" y="430504"/>
                  </a:lnTo>
                  <a:lnTo>
                    <a:pt x="126898" y="430504"/>
                  </a:lnTo>
                  <a:lnTo>
                    <a:pt x="126898" y="455891"/>
                  </a:lnTo>
                  <a:lnTo>
                    <a:pt x="152273" y="455891"/>
                  </a:lnTo>
                  <a:lnTo>
                    <a:pt x="152273" y="430504"/>
                  </a:lnTo>
                  <a:lnTo>
                    <a:pt x="177660" y="430504"/>
                  </a:lnTo>
                  <a:lnTo>
                    <a:pt x="203034" y="430504"/>
                  </a:lnTo>
                  <a:lnTo>
                    <a:pt x="228409" y="430504"/>
                  </a:lnTo>
                  <a:lnTo>
                    <a:pt x="228409" y="405130"/>
                  </a:lnTo>
                  <a:close/>
                </a:path>
                <a:path w="913765" h="455930">
                  <a:moveTo>
                    <a:pt x="329933" y="430504"/>
                  </a:moveTo>
                  <a:lnTo>
                    <a:pt x="304546" y="430504"/>
                  </a:lnTo>
                  <a:lnTo>
                    <a:pt x="304546" y="455891"/>
                  </a:lnTo>
                  <a:lnTo>
                    <a:pt x="329933" y="455891"/>
                  </a:lnTo>
                  <a:lnTo>
                    <a:pt x="329933" y="430504"/>
                  </a:lnTo>
                  <a:close/>
                </a:path>
                <a:path w="913765" h="455930">
                  <a:moveTo>
                    <a:pt x="355307" y="405130"/>
                  </a:moveTo>
                  <a:lnTo>
                    <a:pt x="329933" y="405130"/>
                  </a:lnTo>
                  <a:lnTo>
                    <a:pt x="329933" y="430504"/>
                  </a:lnTo>
                  <a:lnTo>
                    <a:pt x="355307" y="430504"/>
                  </a:lnTo>
                  <a:lnTo>
                    <a:pt x="355307" y="405130"/>
                  </a:lnTo>
                  <a:close/>
                </a:path>
                <a:path w="913765" h="455930">
                  <a:moveTo>
                    <a:pt x="507580" y="430504"/>
                  </a:moveTo>
                  <a:lnTo>
                    <a:pt x="482206" y="430504"/>
                  </a:lnTo>
                  <a:lnTo>
                    <a:pt x="456819" y="430504"/>
                  </a:lnTo>
                  <a:lnTo>
                    <a:pt x="456819" y="455891"/>
                  </a:lnTo>
                  <a:lnTo>
                    <a:pt x="482206" y="455891"/>
                  </a:lnTo>
                  <a:lnTo>
                    <a:pt x="507580" y="455891"/>
                  </a:lnTo>
                  <a:lnTo>
                    <a:pt x="507580" y="430504"/>
                  </a:lnTo>
                  <a:close/>
                </a:path>
                <a:path w="913765" h="455930">
                  <a:moveTo>
                    <a:pt x="507580" y="354368"/>
                  </a:moveTo>
                  <a:lnTo>
                    <a:pt x="482206" y="354368"/>
                  </a:lnTo>
                  <a:lnTo>
                    <a:pt x="482206" y="379742"/>
                  </a:lnTo>
                  <a:lnTo>
                    <a:pt x="456819" y="379742"/>
                  </a:lnTo>
                  <a:lnTo>
                    <a:pt x="456819" y="405130"/>
                  </a:lnTo>
                  <a:lnTo>
                    <a:pt x="482206" y="405130"/>
                  </a:lnTo>
                  <a:lnTo>
                    <a:pt x="507580" y="405130"/>
                  </a:lnTo>
                  <a:lnTo>
                    <a:pt x="507580" y="354368"/>
                  </a:lnTo>
                  <a:close/>
                </a:path>
                <a:path w="913765" h="455930">
                  <a:moveTo>
                    <a:pt x="558342" y="405130"/>
                  </a:moveTo>
                  <a:lnTo>
                    <a:pt x="532968" y="405130"/>
                  </a:lnTo>
                  <a:lnTo>
                    <a:pt x="532968" y="430504"/>
                  </a:lnTo>
                  <a:lnTo>
                    <a:pt x="558342" y="430504"/>
                  </a:lnTo>
                  <a:lnTo>
                    <a:pt x="558342" y="405130"/>
                  </a:lnTo>
                  <a:close/>
                </a:path>
                <a:path w="913765" h="455930">
                  <a:moveTo>
                    <a:pt x="583717" y="379742"/>
                  </a:moveTo>
                  <a:lnTo>
                    <a:pt x="558342" y="379742"/>
                  </a:lnTo>
                  <a:lnTo>
                    <a:pt x="558342" y="405130"/>
                  </a:lnTo>
                  <a:lnTo>
                    <a:pt x="583717" y="405130"/>
                  </a:lnTo>
                  <a:lnTo>
                    <a:pt x="583717" y="379742"/>
                  </a:lnTo>
                  <a:close/>
                </a:path>
                <a:path w="913765" h="455930">
                  <a:moveTo>
                    <a:pt x="583717" y="278231"/>
                  </a:moveTo>
                  <a:lnTo>
                    <a:pt x="558342" y="278231"/>
                  </a:lnTo>
                  <a:lnTo>
                    <a:pt x="558342" y="303606"/>
                  </a:lnTo>
                  <a:lnTo>
                    <a:pt x="532968" y="303606"/>
                  </a:lnTo>
                  <a:lnTo>
                    <a:pt x="507580" y="303606"/>
                  </a:lnTo>
                  <a:lnTo>
                    <a:pt x="482206" y="303606"/>
                  </a:lnTo>
                  <a:lnTo>
                    <a:pt x="482206" y="279400"/>
                  </a:lnTo>
                  <a:lnTo>
                    <a:pt x="507580" y="279400"/>
                  </a:lnTo>
                  <a:lnTo>
                    <a:pt x="507580" y="203200"/>
                  </a:lnTo>
                  <a:lnTo>
                    <a:pt x="482206" y="203200"/>
                  </a:lnTo>
                  <a:lnTo>
                    <a:pt x="482206" y="127000"/>
                  </a:lnTo>
                  <a:lnTo>
                    <a:pt x="456819" y="127000"/>
                  </a:lnTo>
                  <a:lnTo>
                    <a:pt x="431444" y="127000"/>
                  </a:lnTo>
                  <a:lnTo>
                    <a:pt x="431444" y="152400"/>
                  </a:lnTo>
                  <a:lnTo>
                    <a:pt x="456819" y="152400"/>
                  </a:lnTo>
                  <a:lnTo>
                    <a:pt x="456819" y="177800"/>
                  </a:lnTo>
                  <a:lnTo>
                    <a:pt x="431444" y="177800"/>
                  </a:lnTo>
                  <a:lnTo>
                    <a:pt x="406069" y="177800"/>
                  </a:lnTo>
                  <a:lnTo>
                    <a:pt x="406069" y="228600"/>
                  </a:lnTo>
                  <a:lnTo>
                    <a:pt x="406069" y="254000"/>
                  </a:lnTo>
                  <a:lnTo>
                    <a:pt x="406069" y="278231"/>
                  </a:lnTo>
                  <a:lnTo>
                    <a:pt x="380682" y="278231"/>
                  </a:lnTo>
                  <a:lnTo>
                    <a:pt x="380682" y="254000"/>
                  </a:lnTo>
                  <a:lnTo>
                    <a:pt x="406069" y="254000"/>
                  </a:lnTo>
                  <a:lnTo>
                    <a:pt x="406069" y="228600"/>
                  </a:lnTo>
                  <a:lnTo>
                    <a:pt x="380682" y="228600"/>
                  </a:lnTo>
                  <a:lnTo>
                    <a:pt x="355307" y="228600"/>
                  </a:lnTo>
                  <a:lnTo>
                    <a:pt x="355307" y="177800"/>
                  </a:lnTo>
                  <a:lnTo>
                    <a:pt x="329933" y="177800"/>
                  </a:lnTo>
                  <a:lnTo>
                    <a:pt x="329933" y="203200"/>
                  </a:lnTo>
                  <a:lnTo>
                    <a:pt x="329933" y="228600"/>
                  </a:lnTo>
                  <a:lnTo>
                    <a:pt x="329933" y="254000"/>
                  </a:lnTo>
                  <a:lnTo>
                    <a:pt x="329933" y="278231"/>
                  </a:lnTo>
                  <a:lnTo>
                    <a:pt x="304546" y="278231"/>
                  </a:lnTo>
                  <a:lnTo>
                    <a:pt x="304546" y="328993"/>
                  </a:lnTo>
                  <a:lnTo>
                    <a:pt x="304546" y="354368"/>
                  </a:lnTo>
                  <a:lnTo>
                    <a:pt x="304546" y="379742"/>
                  </a:lnTo>
                  <a:lnTo>
                    <a:pt x="279171" y="379742"/>
                  </a:lnTo>
                  <a:lnTo>
                    <a:pt x="279171" y="354368"/>
                  </a:lnTo>
                  <a:lnTo>
                    <a:pt x="304546" y="354368"/>
                  </a:lnTo>
                  <a:lnTo>
                    <a:pt x="304546" y="328993"/>
                  </a:lnTo>
                  <a:lnTo>
                    <a:pt x="279171" y="328993"/>
                  </a:lnTo>
                  <a:lnTo>
                    <a:pt x="279171" y="303606"/>
                  </a:lnTo>
                  <a:lnTo>
                    <a:pt x="253796" y="303606"/>
                  </a:lnTo>
                  <a:lnTo>
                    <a:pt x="253796" y="279400"/>
                  </a:lnTo>
                  <a:lnTo>
                    <a:pt x="228409" y="279400"/>
                  </a:lnTo>
                  <a:lnTo>
                    <a:pt x="228409" y="228600"/>
                  </a:lnTo>
                  <a:lnTo>
                    <a:pt x="253796" y="228600"/>
                  </a:lnTo>
                  <a:lnTo>
                    <a:pt x="253796" y="254000"/>
                  </a:lnTo>
                  <a:lnTo>
                    <a:pt x="279171" y="254000"/>
                  </a:lnTo>
                  <a:lnTo>
                    <a:pt x="304546" y="254000"/>
                  </a:lnTo>
                  <a:lnTo>
                    <a:pt x="329933" y="254000"/>
                  </a:lnTo>
                  <a:lnTo>
                    <a:pt x="329933" y="228600"/>
                  </a:lnTo>
                  <a:lnTo>
                    <a:pt x="304546" y="228600"/>
                  </a:lnTo>
                  <a:lnTo>
                    <a:pt x="304546" y="203200"/>
                  </a:lnTo>
                  <a:lnTo>
                    <a:pt x="329933" y="203200"/>
                  </a:lnTo>
                  <a:lnTo>
                    <a:pt x="329933" y="177800"/>
                  </a:lnTo>
                  <a:lnTo>
                    <a:pt x="304546" y="177800"/>
                  </a:lnTo>
                  <a:lnTo>
                    <a:pt x="304546" y="152400"/>
                  </a:lnTo>
                  <a:lnTo>
                    <a:pt x="279171" y="152400"/>
                  </a:lnTo>
                  <a:lnTo>
                    <a:pt x="279171" y="203200"/>
                  </a:lnTo>
                  <a:lnTo>
                    <a:pt x="253796" y="203200"/>
                  </a:lnTo>
                  <a:lnTo>
                    <a:pt x="228409" y="203200"/>
                  </a:lnTo>
                  <a:lnTo>
                    <a:pt x="203034" y="203200"/>
                  </a:lnTo>
                  <a:lnTo>
                    <a:pt x="177660" y="203200"/>
                  </a:lnTo>
                  <a:lnTo>
                    <a:pt x="177660" y="228600"/>
                  </a:lnTo>
                  <a:lnTo>
                    <a:pt x="203034" y="228600"/>
                  </a:lnTo>
                  <a:lnTo>
                    <a:pt x="203034" y="254000"/>
                  </a:lnTo>
                  <a:lnTo>
                    <a:pt x="177660" y="254000"/>
                  </a:lnTo>
                  <a:lnTo>
                    <a:pt x="152273" y="254000"/>
                  </a:lnTo>
                  <a:lnTo>
                    <a:pt x="126898" y="254000"/>
                  </a:lnTo>
                  <a:lnTo>
                    <a:pt x="126898" y="228600"/>
                  </a:lnTo>
                  <a:lnTo>
                    <a:pt x="152273" y="228600"/>
                  </a:lnTo>
                  <a:lnTo>
                    <a:pt x="152273" y="203200"/>
                  </a:lnTo>
                  <a:lnTo>
                    <a:pt x="126898" y="203200"/>
                  </a:lnTo>
                  <a:lnTo>
                    <a:pt x="101523" y="203200"/>
                  </a:lnTo>
                  <a:lnTo>
                    <a:pt x="76136" y="203200"/>
                  </a:lnTo>
                  <a:lnTo>
                    <a:pt x="76136" y="152400"/>
                  </a:lnTo>
                  <a:lnTo>
                    <a:pt x="101523" y="152400"/>
                  </a:lnTo>
                  <a:lnTo>
                    <a:pt x="101523" y="177800"/>
                  </a:lnTo>
                  <a:lnTo>
                    <a:pt x="126898" y="177800"/>
                  </a:lnTo>
                  <a:lnTo>
                    <a:pt x="126898" y="101600"/>
                  </a:lnTo>
                  <a:lnTo>
                    <a:pt x="152273" y="101600"/>
                  </a:lnTo>
                  <a:lnTo>
                    <a:pt x="152273" y="76200"/>
                  </a:lnTo>
                  <a:lnTo>
                    <a:pt x="126898" y="76200"/>
                  </a:lnTo>
                  <a:lnTo>
                    <a:pt x="126898" y="50800"/>
                  </a:lnTo>
                  <a:lnTo>
                    <a:pt x="101523" y="50800"/>
                  </a:lnTo>
                  <a:lnTo>
                    <a:pt x="101523" y="0"/>
                  </a:lnTo>
                  <a:lnTo>
                    <a:pt x="76136" y="0"/>
                  </a:lnTo>
                  <a:lnTo>
                    <a:pt x="76136" y="76200"/>
                  </a:lnTo>
                  <a:lnTo>
                    <a:pt x="101523" y="76200"/>
                  </a:lnTo>
                  <a:lnTo>
                    <a:pt x="101523" y="101600"/>
                  </a:lnTo>
                  <a:lnTo>
                    <a:pt x="76136" y="101600"/>
                  </a:lnTo>
                  <a:lnTo>
                    <a:pt x="76136" y="127000"/>
                  </a:lnTo>
                  <a:lnTo>
                    <a:pt x="50761" y="127000"/>
                  </a:lnTo>
                  <a:lnTo>
                    <a:pt x="25374" y="127000"/>
                  </a:lnTo>
                  <a:lnTo>
                    <a:pt x="0" y="127000"/>
                  </a:lnTo>
                  <a:lnTo>
                    <a:pt x="0" y="152400"/>
                  </a:lnTo>
                  <a:lnTo>
                    <a:pt x="25374" y="152400"/>
                  </a:lnTo>
                  <a:lnTo>
                    <a:pt x="50761" y="152400"/>
                  </a:lnTo>
                  <a:lnTo>
                    <a:pt x="50761" y="177800"/>
                  </a:lnTo>
                  <a:lnTo>
                    <a:pt x="25374" y="177800"/>
                  </a:lnTo>
                  <a:lnTo>
                    <a:pt x="25374" y="203200"/>
                  </a:lnTo>
                  <a:lnTo>
                    <a:pt x="50761" y="203200"/>
                  </a:lnTo>
                  <a:lnTo>
                    <a:pt x="50761" y="228600"/>
                  </a:lnTo>
                  <a:lnTo>
                    <a:pt x="25374" y="228600"/>
                  </a:lnTo>
                  <a:lnTo>
                    <a:pt x="25374" y="203200"/>
                  </a:lnTo>
                  <a:lnTo>
                    <a:pt x="0" y="203200"/>
                  </a:lnTo>
                  <a:lnTo>
                    <a:pt x="0" y="254000"/>
                  </a:lnTo>
                  <a:lnTo>
                    <a:pt x="25374" y="254000"/>
                  </a:lnTo>
                  <a:lnTo>
                    <a:pt x="50761" y="254000"/>
                  </a:lnTo>
                  <a:lnTo>
                    <a:pt x="76136" y="254000"/>
                  </a:lnTo>
                  <a:lnTo>
                    <a:pt x="76136" y="228600"/>
                  </a:lnTo>
                  <a:lnTo>
                    <a:pt x="101523" y="228600"/>
                  </a:lnTo>
                  <a:lnTo>
                    <a:pt x="101523" y="254000"/>
                  </a:lnTo>
                  <a:lnTo>
                    <a:pt x="76136" y="254000"/>
                  </a:lnTo>
                  <a:lnTo>
                    <a:pt x="76136" y="279400"/>
                  </a:lnTo>
                  <a:lnTo>
                    <a:pt x="101523" y="279400"/>
                  </a:lnTo>
                  <a:lnTo>
                    <a:pt x="126898" y="279400"/>
                  </a:lnTo>
                  <a:lnTo>
                    <a:pt x="126898" y="304800"/>
                  </a:lnTo>
                  <a:lnTo>
                    <a:pt x="101523" y="304800"/>
                  </a:lnTo>
                  <a:lnTo>
                    <a:pt x="101523" y="330200"/>
                  </a:lnTo>
                  <a:lnTo>
                    <a:pt x="76136" y="330200"/>
                  </a:lnTo>
                  <a:lnTo>
                    <a:pt x="76136" y="405130"/>
                  </a:lnTo>
                  <a:lnTo>
                    <a:pt x="101523" y="405130"/>
                  </a:lnTo>
                  <a:lnTo>
                    <a:pt x="101523" y="381000"/>
                  </a:lnTo>
                  <a:lnTo>
                    <a:pt x="126898" y="381000"/>
                  </a:lnTo>
                  <a:lnTo>
                    <a:pt x="126898" y="355600"/>
                  </a:lnTo>
                  <a:lnTo>
                    <a:pt x="152273" y="355600"/>
                  </a:lnTo>
                  <a:lnTo>
                    <a:pt x="152273" y="304800"/>
                  </a:lnTo>
                  <a:lnTo>
                    <a:pt x="177660" y="304800"/>
                  </a:lnTo>
                  <a:lnTo>
                    <a:pt x="203034" y="304800"/>
                  </a:lnTo>
                  <a:lnTo>
                    <a:pt x="203034" y="330200"/>
                  </a:lnTo>
                  <a:lnTo>
                    <a:pt x="228409" y="330200"/>
                  </a:lnTo>
                  <a:lnTo>
                    <a:pt x="228409" y="304800"/>
                  </a:lnTo>
                  <a:lnTo>
                    <a:pt x="253796" y="304800"/>
                  </a:lnTo>
                  <a:lnTo>
                    <a:pt x="253796" y="354368"/>
                  </a:lnTo>
                  <a:lnTo>
                    <a:pt x="228409" y="354368"/>
                  </a:lnTo>
                  <a:lnTo>
                    <a:pt x="203034" y="354368"/>
                  </a:lnTo>
                  <a:lnTo>
                    <a:pt x="177660" y="354368"/>
                  </a:lnTo>
                  <a:lnTo>
                    <a:pt x="177660" y="379742"/>
                  </a:lnTo>
                  <a:lnTo>
                    <a:pt x="203034" y="379742"/>
                  </a:lnTo>
                  <a:lnTo>
                    <a:pt x="228409" y="379742"/>
                  </a:lnTo>
                  <a:lnTo>
                    <a:pt x="228409" y="405130"/>
                  </a:lnTo>
                  <a:lnTo>
                    <a:pt x="253796" y="405130"/>
                  </a:lnTo>
                  <a:lnTo>
                    <a:pt x="253796" y="430504"/>
                  </a:lnTo>
                  <a:lnTo>
                    <a:pt x="279171" y="430504"/>
                  </a:lnTo>
                  <a:lnTo>
                    <a:pt x="279171" y="405130"/>
                  </a:lnTo>
                  <a:lnTo>
                    <a:pt x="304546" y="405130"/>
                  </a:lnTo>
                  <a:lnTo>
                    <a:pt x="329933" y="405130"/>
                  </a:lnTo>
                  <a:lnTo>
                    <a:pt x="329933" y="328993"/>
                  </a:lnTo>
                  <a:lnTo>
                    <a:pt x="355307" y="328993"/>
                  </a:lnTo>
                  <a:lnTo>
                    <a:pt x="355307" y="303606"/>
                  </a:lnTo>
                  <a:lnTo>
                    <a:pt x="329933" y="303606"/>
                  </a:lnTo>
                  <a:lnTo>
                    <a:pt x="329933" y="279400"/>
                  </a:lnTo>
                  <a:lnTo>
                    <a:pt x="355307" y="279400"/>
                  </a:lnTo>
                  <a:lnTo>
                    <a:pt x="380682" y="279400"/>
                  </a:lnTo>
                  <a:lnTo>
                    <a:pt x="380682" y="455891"/>
                  </a:lnTo>
                  <a:lnTo>
                    <a:pt x="406069" y="455891"/>
                  </a:lnTo>
                  <a:lnTo>
                    <a:pt x="431444" y="455891"/>
                  </a:lnTo>
                  <a:lnTo>
                    <a:pt x="431444" y="430504"/>
                  </a:lnTo>
                  <a:lnTo>
                    <a:pt x="456819" y="430504"/>
                  </a:lnTo>
                  <a:lnTo>
                    <a:pt x="456819" y="405130"/>
                  </a:lnTo>
                  <a:lnTo>
                    <a:pt x="431444" y="405130"/>
                  </a:lnTo>
                  <a:lnTo>
                    <a:pt x="406069" y="405130"/>
                  </a:lnTo>
                  <a:lnTo>
                    <a:pt x="406069" y="279400"/>
                  </a:lnTo>
                  <a:lnTo>
                    <a:pt x="431444" y="279400"/>
                  </a:lnTo>
                  <a:lnTo>
                    <a:pt x="431444" y="254000"/>
                  </a:lnTo>
                  <a:lnTo>
                    <a:pt x="456819" y="254000"/>
                  </a:lnTo>
                  <a:lnTo>
                    <a:pt x="482206" y="254000"/>
                  </a:lnTo>
                  <a:lnTo>
                    <a:pt x="482206" y="278231"/>
                  </a:lnTo>
                  <a:lnTo>
                    <a:pt x="456819" y="278231"/>
                  </a:lnTo>
                  <a:lnTo>
                    <a:pt x="456819" y="328993"/>
                  </a:lnTo>
                  <a:lnTo>
                    <a:pt x="431444" y="328993"/>
                  </a:lnTo>
                  <a:lnTo>
                    <a:pt x="431444" y="354368"/>
                  </a:lnTo>
                  <a:lnTo>
                    <a:pt x="456819" y="354368"/>
                  </a:lnTo>
                  <a:lnTo>
                    <a:pt x="482206" y="354368"/>
                  </a:lnTo>
                  <a:lnTo>
                    <a:pt x="482206" y="328993"/>
                  </a:lnTo>
                  <a:lnTo>
                    <a:pt x="507580" y="328993"/>
                  </a:lnTo>
                  <a:lnTo>
                    <a:pt x="532968" y="328993"/>
                  </a:lnTo>
                  <a:lnTo>
                    <a:pt x="558342" y="328993"/>
                  </a:lnTo>
                  <a:lnTo>
                    <a:pt x="583717" y="328993"/>
                  </a:lnTo>
                  <a:lnTo>
                    <a:pt x="583717" y="278231"/>
                  </a:lnTo>
                  <a:close/>
                </a:path>
                <a:path w="913765" h="455930">
                  <a:moveTo>
                    <a:pt x="609104" y="405130"/>
                  </a:moveTo>
                  <a:lnTo>
                    <a:pt x="583717" y="405130"/>
                  </a:lnTo>
                  <a:lnTo>
                    <a:pt x="583717" y="430504"/>
                  </a:lnTo>
                  <a:lnTo>
                    <a:pt x="609104" y="430504"/>
                  </a:lnTo>
                  <a:lnTo>
                    <a:pt x="609104" y="405130"/>
                  </a:lnTo>
                  <a:close/>
                </a:path>
                <a:path w="913765" h="455930">
                  <a:moveTo>
                    <a:pt x="609104" y="354368"/>
                  </a:moveTo>
                  <a:lnTo>
                    <a:pt x="583717" y="354368"/>
                  </a:lnTo>
                  <a:lnTo>
                    <a:pt x="583717" y="379742"/>
                  </a:lnTo>
                  <a:lnTo>
                    <a:pt x="609104" y="379742"/>
                  </a:lnTo>
                  <a:lnTo>
                    <a:pt x="609104" y="354368"/>
                  </a:lnTo>
                  <a:close/>
                </a:path>
                <a:path w="913765" h="455930">
                  <a:moveTo>
                    <a:pt x="685241" y="303606"/>
                  </a:moveTo>
                  <a:lnTo>
                    <a:pt x="659866" y="303606"/>
                  </a:lnTo>
                  <a:lnTo>
                    <a:pt x="659866" y="328993"/>
                  </a:lnTo>
                  <a:lnTo>
                    <a:pt x="685241" y="328993"/>
                  </a:lnTo>
                  <a:lnTo>
                    <a:pt x="685241" y="303606"/>
                  </a:lnTo>
                  <a:close/>
                </a:path>
                <a:path w="913765" h="455930">
                  <a:moveTo>
                    <a:pt x="685241" y="227469"/>
                  </a:moveTo>
                  <a:lnTo>
                    <a:pt x="659866" y="227469"/>
                  </a:lnTo>
                  <a:lnTo>
                    <a:pt x="659866" y="252857"/>
                  </a:lnTo>
                  <a:lnTo>
                    <a:pt x="634479" y="252857"/>
                  </a:lnTo>
                  <a:lnTo>
                    <a:pt x="634479" y="278231"/>
                  </a:lnTo>
                  <a:lnTo>
                    <a:pt x="659866" y="278231"/>
                  </a:lnTo>
                  <a:lnTo>
                    <a:pt x="685241" y="278231"/>
                  </a:lnTo>
                  <a:lnTo>
                    <a:pt x="685241" y="227469"/>
                  </a:lnTo>
                  <a:close/>
                </a:path>
                <a:path w="913765" h="455930">
                  <a:moveTo>
                    <a:pt x="888276" y="379742"/>
                  </a:moveTo>
                  <a:lnTo>
                    <a:pt x="862888" y="379742"/>
                  </a:lnTo>
                  <a:lnTo>
                    <a:pt x="862888" y="430504"/>
                  </a:lnTo>
                  <a:lnTo>
                    <a:pt x="888276" y="430504"/>
                  </a:lnTo>
                  <a:lnTo>
                    <a:pt x="888276" y="379742"/>
                  </a:lnTo>
                  <a:close/>
                </a:path>
                <a:path w="913765" h="455930">
                  <a:moveTo>
                    <a:pt x="913650" y="303606"/>
                  </a:moveTo>
                  <a:lnTo>
                    <a:pt x="888276" y="303606"/>
                  </a:lnTo>
                  <a:lnTo>
                    <a:pt x="888276" y="379742"/>
                  </a:lnTo>
                  <a:lnTo>
                    <a:pt x="913650" y="379742"/>
                  </a:lnTo>
                  <a:lnTo>
                    <a:pt x="913650" y="303606"/>
                  </a:lnTo>
                  <a:close/>
                </a:path>
                <a:path w="913765" h="455930">
                  <a:moveTo>
                    <a:pt x="913650" y="227469"/>
                  </a:moveTo>
                  <a:lnTo>
                    <a:pt x="888276" y="227469"/>
                  </a:lnTo>
                  <a:lnTo>
                    <a:pt x="888276" y="252857"/>
                  </a:lnTo>
                  <a:lnTo>
                    <a:pt x="862888" y="252857"/>
                  </a:lnTo>
                  <a:lnTo>
                    <a:pt x="862888" y="278231"/>
                  </a:lnTo>
                  <a:lnTo>
                    <a:pt x="888276" y="278231"/>
                  </a:lnTo>
                  <a:lnTo>
                    <a:pt x="913650" y="278231"/>
                  </a:lnTo>
                  <a:lnTo>
                    <a:pt x="913650" y="22746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28003" y="1071749"/>
              <a:ext cx="1040765" cy="1040130"/>
            </a:xfrm>
            <a:custGeom>
              <a:avLst/>
              <a:gdLst/>
              <a:ahLst/>
              <a:cxnLst/>
              <a:rect l="l" t="t" r="r" b="b"/>
              <a:pathLst>
                <a:path w="1040765" h="1040130">
                  <a:moveTo>
                    <a:pt x="126898" y="913117"/>
                  </a:moveTo>
                  <a:lnTo>
                    <a:pt x="50761" y="913117"/>
                  </a:lnTo>
                  <a:lnTo>
                    <a:pt x="50761" y="989253"/>
                  </a:lnTo>
                  <a:lnTo>
                    <a:pt x="126898" y="989253"/>
                  </a:lnTo>
                  <a:lnTo>
                    <a:pt x="126898" y="913117"/>
                  </a:lnTo>
                  <a:close/>
                </a:path>
                <a:path w="1040765" h="1040130">
                  <a:moveTo>
                    <a:pt x="126898" y="50215"/>
                  </a:moveTo>
                  <a:lnTo>
                    <a:pt x="50761" y="50215"/>
                  </a:lnTo>
                  <a:lnTo>
                    <a:pt x="50761" y="126352"/>
                  </a:lnTo>
                  <a:lnTo>
                    <a:pt x="126898" y="126352"/>
                  </a:lnTo>
                  <a:lnTo>
                    <a:pt x="126898" y="50215"/>
                  </a:lnTo>
                  <a:close/>
                </a:path>
                <a:path w="1040765" h="1040130">
                  <a:moveTo>
                    <a:pt x="177660" y="862330"/>
                  </a:moveTo>
                  <a:lnTo>
                    <a:pt x="0" y="862330"/>
                  </a:lnTo>
                  <a:lnTo>
                    <a:pt x="0" y="887730"/>
                  </a:lnTo>
                  <a:lnTo>
                    <a:pt x="0" y="1014730"/>
                  </a:lnTo>
                  <a:lnTo>
                    <a:pt x="0" y="1040130"/>
                  </a:lnTo>
                  <a:lnTo>
                    <a:pt x="177660" y="1040130"/>
                  </a:lnTo>
                  <a:lnTo>
                    <a:pt x="177660" y="1014730"/>
                  </a:lnTo>
                  <a:lnTo>
                    <a:pt x="25387" y="1014730"/>
                  </a:lnTo>
                  <a:lnTo>
                    <a:pt x="25387" y="887730"/>
                  </a:lnTo>
                  <a:lnTo>
                    <a:pt x="152273" y="887730"/>
                  </a:lnTo>
                  <a:lnTo>
                    <a:pt x="152273" y="1014628"/>
                  </a:lnTo>
                  <a:lnTo>
                    <a:pt x="177660" y="1014628"/>
                  </a:lnTo>
                  <a:lnTo>
                    <a:pt x="177660" y="887730"/>
                  </a:lnTo>
                  <a:lnTo>
                    <a:pt x="177660" y="862330"/>
                  </a:lnTo>
                  <a:close/>
                </a:path>
                <a:path w="1040765" h="1040130">
                  <a:moveTo>
                    <a:pt x="177660" y="0"/>
                  </a:moveTo>
                  <a:lnTo>
                    <a:pt x="152273" y="0"/>
                  </a:lnTo>
                  <a:lnTo>
                    <a:pt x="152273" y="25400"/>
                  </a:lnTo>
                  <a:lnTo>
                    <a:pt x="152273" y="151130"/>
                  </a:lnTo>
                  <a:lnTo>
                    <a:pt x="25387" y="151130"/>
                  </a:lnTo>
                  <a:lnTo>
                    <a:pt x="25387" y="25400"/>
                  </a:lnTo>
                  <a:lnTo>
                    <a:pt x="152273" y="25400"/>
                  </a:lnTo>
                  <a:lnTo>
                    <a:pt x="152273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151130"/>
                  </a:lnTo>
                  <a:lnTo>
                    <a:pt x="0" y="176530"/>
                  </a:lnTo>
                  <a:lnTo>
                    <a:pt x="177660" y="176530"/>
                  </a:lnTo>
                  <a:lnTo>
                    <a:pt x="177660" y="151739"/>
                  </a:lnTo>
                  <a:lnTo>
                    <a:pt x="177660" y="151130"/>
                  </a:lnTo>
                  <a:lnTo>
                    <a:pt x="177660" y="25400"/>
                  </a:lnTo>
                  <a:lnTo>
                    <a:pt x="177660" y="24841"/>
                  </a:lnTo>
                  <a:lnTo>
                    <a:pt x="177660" y="0"/>
                  </a:lnTo>
                  <a:close/>
                </a:path>
                <a:path w="1040765" h="1040130">
                  <a:moveTo>
                    <a:pt x="634479" y="1014628"/>
                  </a:moveTo>
                  <a:lnTo>
                    <a:pt x="609104" y="1014628"/>
                  </a:lnTo>
                  <a:lnTo>
                    <a:pt x="583717" y="1014628"/>
                  </a:lnTo>
                  <a:lnTo>
                    <a:pt x="583717" y="1040015"/>
                  </a:lnTo>
                  <a:lnTo>
                    <a:pt x="609104" y="1040015"/>
                  </a:lnTo>
                  <a:lnTo>
                    <a:pt x="634479" y="1040015"/>
                  </a:lnTo>
                  <a:lnTo>
                    <a:pt x="634479" y="1014628"/>
                  </a:lnTo>
                  <a:close/>
                </a:path>
                <a:path w="1040765" h="1040130">
                  <a:moveTo>
                    <a:pt x="761377" y="1014628"/>
                  </a:moveTo>
                  <a:lnTo>
                    <a:pt x="736003" y="1014628"/>
                  </a:lnTo>
                  <a:lnTo>
                    <a:pt x="736003" y="1040015"/>
                  </a:lnTo>
                  <a:lnTo>
                    <a:pt x="761377" y="1040015"/>
                  </a:lnTo>
                  <a:lnTo>
                    <a:pt x="761377" y="1014628"/>
                  </a:lnTo>
                  <a:close/>
                </a:path>
                <a:path w="1040765" h="1040130">
                  <a:moveTo>
                    <a:pt x="812139" y="1014628"/>
                  </a:moveTo>
                  <a:lnTo>
                    <a:pt x="786765" y="1014628"/>
                  </a:lnTo>
                  <a:lnTo>
                    <a:pt x="786765" y="1040015"/>
                  </a:lnTo>
                  <a:lnTo>
                    <a:pt x="812139" y="1040015"/>
                  </a:lnTo>
                  <a:lnTo>
                    <a:pt x="812139" y="1014628"/>
                  </a:lnTo>
                  <a:close/>
                </a:path>
                <a:path w="1040765" h="1040130">
                  <a:moveTo>
                    <a:pt x="888276" y="862355"/>
                  </a:moveTo>
                  <a:lnTo>
                    <a:pt x="862901" y="862355"/>
                  </a:lnTo>
                  <a:lnTo>
                    <a:pt x="862901" y="887730"/>
                  </a:lnTo>
                  <a:lnTo>
                    <a:pt x="888276" y="887730"/>
                  </a:lnTo>
                  <a:lnTo>
                    <a:pt x="888276" y="862355"/>
                  </a:lnTo>
                  <a:close/>
                </a:path>
                <a:path w="1040765" h="1040130">
                  <a:moveTo>
                    <a:pt x="939038" y="836980"/>
                  </a:moveTo>
                  <a:lnTo>
                    <a:pt x="913650" y="836980"/>
                  </a:lnTo>
                  <a:lnTo>
                    <a:pt x="913650" y="913117"/>
                  </a:lnTo>
                  <a:lnTo>
                    <a:pt x="939038" y="913117"/>
                  </a:lnTo>
                  <a:lnTo>
                    <a:pt x="939038" y="836980"/>
                  </a:lnTo>
                  <a:close/>
                </a:path>
                <a:path w="1040765" h="1040130">
                  <a:moveTo>
                    <a:pt x="989787" y="1014628"/>
                  </a:moveTo>
                  <a:lnTo>
                    <a:pt x="964412" y="1014628"/>
                  </a:lnTo>
                  <a:lnTo>
                    <a:pt x="939038" y="1014628"/>
                  </a:lnTo>
                  <a:lnTo>
                    <a:pt x="939038" y="963866"/>
                  </a:lnTo>
                  <a:lnTo>
                    <a:pt x="913650" y="963866"/>
                  </a:lnTo>
                  <a:lnTo>
                    <a:pt x="913650" y="938530"/>
                  </a:lnTo>
                  <a:lnTo>
                    <a:pt x="939038" y="938530"/>
                  </a:lnTo>
                  <a:lnTo>
                    <a:pt x="939038" y="913130"/>
                  </a:lnTo>
                  <a:lnTo>
                    <a:pt x="888276" y="913130"/>
                  </a:lnTo>
                  <a:lnTo>
                    <a:pt x="888276" y="938530"/>
                  </a:lnTo>
                  <a:lnTo>
                    <a:pt x="888276" y="963866"/>
                  </a:lnTo>
                  <a:lnTo>
                    <a:pt x="862901" y="963866"/>
                  </a:lnTo>
                  <a:lnTo>
                    <a:pt x="862901" y="938530"/>
                  </a:lnTo>
                  <a:lnTo>
                    <a:pt x="888276" y="938530"/>
                  </a:lnTo>
                  <a:lnTo>
                    <a:pt x="888276" y="913130"/>
                  </a:lnTo>
                  <a:lnTo>
                    <a:pt x="837514" y="913130"/>
                  </a:lnTo>
                  <a:lnTo>
                    <a:pt x="837514" y="836930"/>
                  </a:lnTo>
                  <a:lnTo>
                    <a:pt x="939038" y="836930"/>
                  </a:lnTo>
                  <a:lnTo>
                    <a:pt x="939038" y="811530"/>
                  </a:lnTo>
                  <a:lnTo>
                    <a:pt x="812139" y="811530"/>
                  </a:lnTo>
                  <a:lnTo>
                    <a:pt x="812139" y="836930"/>
                  </a:lnTo>
                  <a:lnTo>
                    <a:pt x="812139" y="913130"/>
                  </a:lnTo>
                  <a:lnTo>
                    <a:pt x="812139" y="938491"/>
                  </a:lnTo>
                  <a:lnTo>
                    <a:pt x="786765" y="938491"/>
                  </a:lnTo>
                  <a:lnTo>
                    <a:pt x="761377" y="938491"/>
                  </a:lnTo>
                  <a:lnTo>
                    <a:pt x="761377" y="963866"/>
                  </a:lnTo>
                  <a:lnTo>
                    <a:pt x="736003" y="963866"/>
                  </a:lnTo>
                  <a:lnTo>
                    <a:pt x="736003" y="989253"/>
                  </a:lnTo>
                  <a:lnTo>
                    <a:pt x="761377" y="989253"/>
                  </a:lnTo>
                  <a:lnTo>
                    <a:pt x="786765" y="989253"/>
                  </a:lnTo>
                  <a:lnTo>
                    <a:pt x="812139" y="989253"/>
                  </a:lnTo>
                  <a:lnTo>
                    <a:pt x="812139" y="1014628"/>
                  </a:lnTo>
                  <a:lnTo>
                    <a:pt x="837514" y="1014628"/>
                  </a:lnTo>
                  <a:lnTo>
                    <a:pt x="837514" y="989253"/>
                  </a:lnTo>
                  <a:lnTo>
                    <a:pt x="862901" y="989253"/>
                  </a:lnTo>
                  <a:lnTo>
                    <a:pt x="888276" y="989253"/>
                  </a:lnTo>
                  <a:lnTo>
                    <a:pt x="913650" y="989253"/>
                  </a:lnTo>
                  <a:lnTo>
                    <a:pt x="913650" y="1014628"/>
                  </a:lnTo>
                  <a:lnTo>
                    <a:pt x="888276" y="1014628"/>
                  </a:lnTo>
                  <a:lnTo>
                    <a:pt x="888276" y="1040015"/>
                  </a:lnTo>
                  <a:lnTo>
                    <a:pt x="913650" y="1040015"/>
                  </a:lnTo>
                  <a:lnTo>
                    <a:pt x="939038" y="1040015"/>
                  </a:lnTo>
                  <a:lnTo>
                    <a:pt x="964412" y="1040015"/>
                  </a:lnTo>
                  <a:lnTo>
                    <a:pt x="989787" y="1040015"/>
                  </a:lnTo>
                  <a:lnTo>
                    <a:pt x="989787" y="1014628"/>
                  </a:lnTo>
                  <a:close/>
                </a:path>
                <a:path w="1040765" h="1040130">
                  <a:moveTo>
                    <a:pt x="989787" y="50215"/>
                  </a:moveTo>
                  <a:lnTo>
                    <a:pt x="913650" y="50215"/>
                  </a:lnTo>
                  <a:lnTo>
                    <a:pt x="913650" y="126352"/>
                  </a:lnTo>
                  <a:lnTo>
                    <a:pt x="989787" y="126352"/>
                  </a:lnTo>
                  <a:lnTo>
                    <a:pt x="989787" y="50215"/>
                  </a:lnTo>
                  <a:close/>
                </a:path>
                <a:path w="1040765" h="1040130">
                  <a:moveTo>
                    <a:pt x="1040549" y="0"/>
                  </a:moveTo>
                  <a:lnTo>
                    <a:pt x="1015174" y="0"/>
                  </a:lnTo>
                  <a:lnTo>
                    <a:pt x="1015174" y="25400"/>
                  </a:lnTo>
                  <a:lnTo>
                    <a:pt x="1015174" y="151130"/>
                  </a:lnTo>
                  <a:lnTo>
                    <a:pt x="888276" y="151130"/>
                  </a:lnTo>
                  <a:lnTo>
                    <a:pt x="888276" y="25400"/>
                  </a:lnTo>
                  <a:lnTo>
                    <a:pt x="1015174" y="25400"/>
                  </a:lnTo>
                  <a:lnTo>
                    <a:pt x="1015174" y="0"/>
                  </a:lnTo>
                  <a:lnTo>
                    <a:pt x="862901" y="0"/>
                  </a:lnTo>
                  <a:lnTo>
                    <a:pt x="862901" y="25400"/>
                  </a:lnTo>
                  <a:lnTo>
                    <a:pt x="862901" y="151130"/>
                  </a:lnTo>
                  <a:lnTo>
                    <a:pt x="862901" y="176530"/>
                  </a:lnTo>
                  <a:lnTo>
                    <a:pt x="1040549" y="176530"/>
                  </a:lnTo>
                  <a:lnTo>
                    <a:pt x="1040549" y="151739"/>
                  </a:lnTo>
                  <a:lnTo>
                    <a:pt x="1040549" y="151130"/>
                  </a:lnTo>
                  <a:lnTo>
                    <a:pt x="1040549" y="25400"/>
                  </a:lnTo>
                  <a:lnTo>
                    <a:pt x="1040549" y="24841"/>
                  </a:lnTo>
                  <a:lnTo>
                    <a:pt x="1040549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9626" y="113979"/>
            <a:ext cx="14922500" cy="652145"/>
          </a:xfrm>
          <a:custGeom>
            <a:avLst/>
            <a:gdLst/>
            <a:ahLst/>
            <a:cxnLst/>
            <a:rect l="l" t="t" r="r" b="b"/>
            <a:pathLst>
              <a:path w="14922500" h="652145">
                <a:moveTo>
                  <a:pt x="14922500" y="0"/>
                </a:moveTo>
                <a:lnTo>
                  <a:pt x="0" y="0"/>
                </a:lnTo>
                <a:lnTo>
                  <a:pt x="0" y="467067"/>
                </a:lnTo>
                <a:lnTo>
                  <a:pt x="0" y="651954"/>
                </a:lnTo>
                <a:lnTo>
                  <a:pt x="14922500" y="651954"/>
                </a:lnTo>
                <a:lnTo>
                  <a:pt x="14922500" y="467067"/>
                </a:lnTo>
                <a:lnTo>
                  <a:pt x="1492250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1926" y="535550"/>
            <a:ext cx="570674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02610" algn="l"/>
              </a:tabLst>
            </a:pP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850" spc="5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85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850" spc="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850" spc="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07444" y="516741"/>
            <a:ext cx="262953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89125" algn="l"/>
              </a:tabLst>
            </a:pP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technologystudent.com © 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5" name="object 5"/>
          <p:cNvGrpSpPr>
            <a:grpSpLocks noGrp="1" noUngrp="1" noRot="1" noMove="1" noResize="1"/>
          </p:cNvGrpSpPr>
          <p:nvPr/>
        </p:nvGrpSpPr>
        <p:grpSpPr>
          <a:xfrm>
            <a:off x="105827" y="110161"/>
            <a:ext cx="14930119" cy="10439400"/>
            <a:chOff x="105827" y="110161"/>
            <a:chExt cx="14930119" cy="10439400"/>
          </a:xfrm>
        </p:grpSpPr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9637" y="113971"/>
              <a:ext cx="14922500" cy="10431780"/>
            </a:xfrm>
            <a:custGeom>
              <a:avLst/>
              <a:gdLst/>
              <a:ahLst/>
              <a:cxnLst/>
              <a:rect l="l" t="t" r="r" b="b"/>
              <a:pathLst>
                <a:path w="14922500" h="10431780">
                  <a:moveTo>
                    <a:pt x="0" y="0"/>
                  </a:moveTo>
                  <a:lnTo>
                    <a:pt x="14922497" y="0"/>
                  </a:lnTo>
                  <a:lnTo>
                    <a:pt x="14922497" y="10431255"/>
                  </a:lnTo>
                  <a:lnTo>
                    <a:pt x="0" y="1043125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44314" y="6715158"/>
              <a:ext cx="1051560" cy="1051560"/>
            </a:xfrm>
            <a:custGeom>
              <a:avLst/>
              <a:gdLst/>
              <a:ahLst/>
              <a:cxnLst/>
              <a:rect l="l" t="t" r="r" b="b"/>
              <a:pathLst>
                <a:path w="1051559" h="1051559">
                  <a:moveTo>
                    <a:pt x="525618" y="0"/>
                  </a:moveTo>
                  <a:lnTo>
                    <a:pt x="573461" y="2148"/>
                  </a:lnTo>
                  <a:lnTo>
                    <a:pt x="620100" y="8468"/>
                  </a:lnTo>
                  <a:lnTo>
                    <a:pt x="665351" y="18775"/>
                  </a:lnTo>
                  <a:lnTo>
                    <a:pt x="709026" y="32883"/>
                  </a:lnTo>
                  <a:lnTo>
                    <a:pt x="750941" y="50607"/>
                  </a:lnTo>
                  <a:lnTo>
                    <a:pt x="790911" y="71761"/>
                  </a:lnTo>
                  <a:lnTo>
                    <a:pt x="828749" y="96160"/>
                  </a:lnTo>
                  <a:lnTo>
                    <a:pt x="864271" y="123617"/>
                  </a:lnTo>
                  <a:lnTo>
                    <a:pt x="897290" y="153949"/>
                  </a:lnTo>
                  <a:lnTo>
                    <a:pt x="927621" y="186968"/>
                  </a:lnTo>
                  <a:lnTo>
                    <a:pt x="955079" y="222489"/>
                  </a:lnTo>
                  <a:lnTo>
                    <a:pt x="979478" y="260327"/>
                  </a:lnTo>
                  <a:lnTo>
                    <a:pt x="1000632" y="300297"/>
                  </a:lnTo>
                  <a:lnTo>
                    <a:pt x="1018356" y="342212"/>
                  </a:lnTo>
                  <a:lnTo>
                    <a:pt x="1032464" y="385887"/>
                  </a:lnTo>
                  <a:lnTo>
                    <a:pt x="1042771" y="431137"/>
                  </a:lnTo>
                  <a:lnTo>
                    <a:pt x="1049091" y="477776"/>
                  </a:lnTo>
                  <a:lnTo>
                    <a:pt x="1051239" y="525618"/>
                  </a:lnTo>
                  <a:lnTo>
                    <a:pt x="1049091" y="573461"/>
                  </a:lnTo>
                  <a:lnTo>
                    <a:pt x="1042771" y="620100"/>
                  </a:lnTo>
                  <a:lnTo>
                    <a:pt x="1032464" y="665351"/>
                  </a:lnTo>
                  <a:lnTo>
                    <a:pt x="1018356" y="709026"/>
                  </a:lnTo>
                  <a:lnTo>
                    <a:pt x="1000632" y="750941"/>
                  </a:lnTo>
                  <a:lnTo>
                    <a:pt x="979478" y="790911"/>
                  </a:lnTo>
                  <a:lnTo>
                    <a:pt x="955079" y="828749"/>
                  </a:lnTo>
                  <a:lnTo>
                    <a:pt x="927621" y="864271"/>
                  </a:lnTo>
                  <a:lnTo>
                    <a:pt x="897290" y="897290"/>
                  </a:lnTo>
                  <a:lnTo>
                    <a:pt x="864271" y="927621"/>
                  </a:lnTo>
                  <a:lnTo>
                    <a:pt x="828749" y="955079"/>
                  </a:lnTo>
                  <a:lnTo>
                    <a:pt x="790911" y="979478"/>
                  </a:lnTo>
                  <a:lnTo>
                    <a:pt x="750941" y="1000632"/>
                  </a:lnTo>
                  <a:lnTo>
                    <a:pt x="709026" y="1018356"/>
                  </a:lnTo>
                  <a:lnTo>
                    <a:pt x="665351" y="1032464"/>
                  </a:lnTo>
                  <a:lnTo>
                    <a:pt x="620100" y="1042771"/>
                  </a:lnTo>
                  <a:lnTo>
                    <a:pt x="573461" y="1049091"/>
                  </a:lnTo>
                  <a:lnTo>
                    <a:pt x="525618" y="1051239"/>
                  </a:lnTo>
                  <a:lnTo>
                    <a:pt x="477776" y="1049091"/>
                  </a:lnTo>
                  <a:lnTo>
                    <a:pt x="431137" y="1042771"/>
                  </a:lnTo>
                  <a:lnTo>
                    <a:pt x="385887" y="1032464"/>
                  </a:lnTo>
                  <a:lnTo>
                    <a:pt x="342212" y="1018356"/>
                  </a:lnTo>
                  <a:lnTo>
                    <a:pt x="300297" y="1000632"/>
                  </a:lnTo>
                  <a:lnTo>
                    <a:pt x="260327" y="979478"/>
                  </a:lnTo>
                  <a:lnTo>
                    <a:pt x="222489" y="955079"/>
                  </a:lnTo>
                  <a:lnTo>
                    <a:pt x="186968" y="927621"/>
                  </a:lnTo>
                  <a:lnTo>
                    <a:pt x="153949" y="897290"/>
                  </a:lnTo>
                  <a:lnTo>
                    <a:pt x="123617" y="864271"/>
                  </a:lnTo>
                  <a:lnTo>
                    <a:pt x="96160" y="828749"/>
                  </a:lnTo>
                  <a:lnTo>
                    <a:pt x="71761" y="790911"/>
                  </a:lnTo>
                  <a:lnTo>
                    <a:pt x="50607" y="750941"/>
                  </a:lnTo>
                  <a:lnTo>
                    <a:pt x="32883" y="709026"/>
                  </a:lnTo>
                  <a:lnTo>
                    <a:pt x="18775" y="665351"/>
                  </a:lnTo>
                  <a:lnTo>
                    <a:pt x="8468" y="620100"/>
                  </a:lnTo>
                  <a:lnTo>
                    <a:pt x="2148" y="573461"/>
                  </a:lnTo>
                  <a:lnTo>
                    <a:pt x="0" y="525618"/>
                  </a:lnTo>
                  <a:lnTo>
                    <a:pt x="2148" y="477776"/>
                  </a:lnTo>
                  <a:lnTo>
                    <a:pt x="8468" y="431137"/>
                  </a:lnTo>
                  <a:lnTo>
                    <a:pt x="18775" y="385887"/>
                  </a:lnTo>
                  <a:lnTo>
                    <a:pt x="32883" y="342212"/>
                  </a:lnTo>
                  <a:lnTo>
                    <a:pt x="50607" y="300297"/>
                  </a:lnTo>
                  <a:lnTo>
                    <a:pt x="71761" y="260327"/>
                  </a:lnTo>
                  <a:lnTo>
                    <a:pt x="96160" y="222489"/>
                  </a:lnTo>
                  <a:lnTo>
                    <a:pt x="123617" y="186968"/>
                  </a:lnTo>
                  <a:lnTo>
                    <a:pt x="153949" y="153949"/>
                  </a:lnTo>
                  <a:lnTo>
                    <a:pt x="186968" y="123617"/>
                  </a:lnTo>
                  <a:lnTo>
                    <a:pt x="222489" y="96160"/>
                  </a:lnTo>
                  <a:lnTo>
                    <a:pt x="260327" y="71761"/>
                  </a:lnTo>
                  <a:lnTo>
                    <a:pt x="300297" y="50607"/>
                  </a:lnTo>
                  <a:lnTo>
                    <a:pt x="342212" y="32883"/>
                  </a:lnTo>
                  <a:lnTo>
                    <a:pt x="385887" y="18775"/>
                  </a:lnTo>
                  <a:lnTo>
                    <a:pt x="431137" y="8468"/>
                  </a:lnTo>
                  <a:lnTo>
                    <a:pt x="477776" y="2148"/>
                  </a:lnTo>
                  <a:lnTo>
                    <a:pt x="525618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6054" y="5793023"/>
              <a:ext cx="6280150" cy="4135120"/>
            </a:xfrm>
            <a:custGeom>
              <a:avLst/>
              <a:gdLst/>
              <a:ahLst/>
              <a:cxnLst/>
              <a:rect l="l" t="t" r="r" b="b"/>
              <a:pathLst>
                <a:path w="6280150" h="4135120">
                  <a:moveTo>
                    <a:pt x="6279937" y="0"/>
                  </a:moveTo>
                  <a:lnTo>
                    <a:pt x="6279937" y="4135107"/>
                  </a:lnTo>
                  <a:lnTo>
                    <a:pt x="0" y="4135107"/>
                  </a:lnTo>
                  <a:lnTo>
                    <a:pt x="0" y="0"/>
                  </a:lnTo>
                  <a:lnTo>
                    <a:pt x="6279937" y="0"/>
                  </a:lnTo>
                  <a:close/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3192" y="6854025"/>
              <a:ext cx="5065395" cy="3075305"/>
            </a:xfrm>
            <a:custGeom>
              <a:avLst/>
              <a:gdLst/>
              <a:ahLst/>
              <a:cxnLst/>
              <a:rect l="l" t="t" r="r" b="b"/>
              <a:pathLst>
                <a:path w="5065395" h="3075304">
                  <a:moveTo>
                    <a:pt x="1215144" y="0"/>
                  </a:moveTo>
                  <a:lnTo>
                    <a:pt x="798510" y="227063"/>
                  </a:lnTo>
                  <a:lnTo>
                    <a:pt x="655903" y="304141"/>
                  </a:lnTo>
                  <a:lnTo>
                    <a:pt x="563926" y="352983"/>
                  </a:lnTo>
                  <a:lnTo>
                    <a:pt x="549565" y="360161"/>
                  </a:lnTo>
                  <a:lnTo>
                    <a:pt x="510406" y="384595"/>
                  </a:lnTo>
                  <a:lnTo>
                    <a:pt x="472651" y="411276"/>
                  </a:lnTo>
                  <a:lnTo>
                    <a:pt x="436305" y="440122"/>
                  </a:lnTo>
                  <a:lnTo>
                    <a:pt x="401374" y="471051"/>
                  </a:lnTo>
                  <a:lnTo>
                    <a:pt x="367865" y="503981"/>
                  </a:lnTo>
                  <a:lnTo>
                    <a:pt x="335782" y="538830"/>
                  </a:lnTo>
                  <a:lnTo>
                    <a:pt x="305131" y="575516"/>
                  </a:lnTo>
                  <a:lnTo>
                    <a:pt x="275919" y="613956"/>
                  </a:lnTo>
                  <a:lnTo>
                    <a:pt x="248150" y="654069"/>
                  </a:lnTo>
                  <a:lnTo>
                    <a:pt x="221832" y="695773"/>
                  </a:lnTo>
                  <a:lnTo>
                    <a:pt x="196969" y="738985"/>
                  </a:lnTo>
                  <a:lnTo>
                    <a:pt x="173567" y="783624"/>
                  </a:lnTo>
                  <a:lnTo>
                    <a:pt x="151632" y="829607"/>
                  </a:lnTo>
                  <a:lnTo>
                    <a:pt x="131170" y="876852"/>
                  </a:lnTo>
                  <a:lnTo>
                    <a:pt x="112187" y="925278"/>
                  </a:lnTo>
                  <a:lnTo>
                    <a:pt x="94688" y="974802"/>
                  </a:lnTo>
                  <a:lnTo>
                    <a:pt x="78679" y="1025341"/>
                  </a:lnTo>
                  <a:lnTo>
                    <a:pt x="64167" y="1076815"/>
                  </a:lnTo>
                  <a:lnTo>
                    <a:pt x="51155" y="1129141"/>
                  </a:lnTo>
                  <a:lnTo>
                    <a:pt x="39651" y="1182236"/>
                  </a:lnTo>
                  <a:lnTo>
                    <a:pt x="30518" y="1230911"/>
                  </a:lnTo>
                  <a:lnTo>
                    <a:pt x="22565" y="1280196"/>
                  </a:lnTo>
                  <a:lnTo>
                    <a:pt x="15798" y="1330015"/>
                  </a:lnTo>
                  <a:lnTo>
                    <a:pt x="10224" y="1380289"/>
                  </a:lnTo>
                  <a:lnTo>
                    <a:pt x="5851" y="1430944"/>
                  </a:lnTo>
                  <a:lnTo>
                    <a:pt x="2684" y="1481900"/>
                  </a:lnTo>
                  <a:lnTo>
                    <a:pt x="732" y="1533082"/>
                  </a:lnTo>
                  <a:lnTo>
                    <a:pt x="0" y="1584412"/>
                  </a:lnTo>
                  <a:lnTo>
                    <a:pt x="495" y="1635814"/>
                  </a:lnTo>
                  <a:lnTo>
                    <a:pt x="2224" y="1687210"/>
                  </a:lnTo>
                  <a:lnTo>
                    <a:pt x="5194" y="1738523"/>
                  </a:lnTo>
                  <a:lnTo>
                    <a:pt x="9412" y="1789677"/>
                  </a:lnTo>
                  <a:lnTo>
                    <a:pt x="14885" y="1840595"/>
                  </a:lnTo>
                  <a:lnTo>
                    <a:pt x="21619" y="1891199"/>
                  </a:lnTo>
                  <a:lnTo>
                    <a:pt x="29621" y="1941413"/>
                  </a:lnTo>
                  <a:lnTo>
                    <a:pt x="38898" y="1991159"/>
                  </a:lnTo>
                  <a:lnTo>
                    <a:pt x="49568" y="2040936"/>
                  </a:lnTo>
                  <a:lnTo>
                    <a:pt x="61562" y="2090309"/>
                  </a:lnTo>
                  <a:lnTo>
                    <a:pt x="74888" y="2139212"/>
                  </a:lnTo>
                  <a:lnTo>
                    <a:pt x="89552" y="2187578"/>
                  </a:lnTo>
                  <a:lnTo>
                    <a:pt x="105563" y="2235342"/>
                  </a:lnTo>
                  <a:lnTo>
                    <a:pt x="122929" y="2282437"/>
                  </a:lnTo>
                  <a:lnTo>
                    <a:pt x="141655" y="2328797"/>
                  </a:lnTo>
                  <a:lnTo>
                    <a:pt x="161751" y="2374356"/>
                  </a:lnTo>
                  <a:lnTo>
                    <a:pt x="183224" y="2419048"/>
                  </a:lnTo>
                  <a:lnTo>
                    <a:pt x="206081" y="2462807"/>
                  </a:lnTo>
                  <a:lnTo>
                    <a:pt x="230330" y="2505567"/>
                  </a:lnTo>
                  <a:lnTo>
                    <a:pt x="255978" y="2547261"/>
                  </a:lnTo>
                  <a:lnTo>
                    <a:pt x="283033" y="2587823"/>
                  </a:lnTo>
                  <a:lnTo>
                    <a:pt x="311503" y="2627187"/>
                  </a:lnTo>
                  <a:lnTo>
                    <a:pt x="341394" y="2665288"/>
                  </a:lnTo>
                  <a:lnTo>
                    <a:pt x="372715" y="2702058"/>
                  </a:lnTo>
                  <a:lnTo>
                    <a:pt x="405472" y="2737432"/>
                  </a:lnTo>
                  <a:lnTo>
                    <a:pt x="439301" y="2771155"/>
                  </a:lnTo>
                  <a:lnTo>
                    <a:pt x="474361" y="2803506"/>
                  </a:lnTo>
                  <a:lnTo>
                    <a:pt x="510658" y="2834404"/>
                  </a:lnTo>
                  <a:lnTo>
                    <a:pt x="548197" y="2863764"/>
                  </a:lnTo>
                  <a:lnTo>
                    <a:pt x="586982" y="2891503"/>
                  </a:lnTo>
                  <a:lnTo>
                    <a:pt x="627019" y="2917539"/>
                  </a:lnTo>
                  <a:lnTo>
                    <a:pt x="668313" y="2941788"/>
                  </a:lnTo>
                  <a:lnTo>
                    <a:pt x="710867" y="2964167"/>
                  </a:lnTo>
                  <a:lnTo>
                    <a:pt x="754688" y="2984593"/>
                  </a:lnTo>
                  <a:lnTo>
                    <a:pt x="799780" y="3002982"/>
                  </a:lnTo>
                  <a:lnTo>
                    <a:pt x="846147" y="3019252"/>
                  </a:lnTo>
                  <a:lnTo>
                    <a:pt x="893795" y="3033320"/>
                  </a:lnTo>
                  <a:lnTo>
                    <a:pt x="942729" y="3045101"/>
                  </a:lnTo>
                  <a:lnTo>
                    <a:pt x="992953" y="3054513"/>
                  </a:lnTo>
                  <a:lnTo>
                    <a:pt x="1044473" y="3061473"/>
                  </a:lnTo>
                  <a:lnTo>
                    <a:pt x="1097292" y="3065898"/>
                  </a:lnTo>
                  <a:lnTo>
                    <a:pt x="1151417" y="3067704"/>
                  </a:lnTo>
                  <a:lnTo>
                    <a:pt x="1559358" y="3067882"/>
                  </a:lnTo>
                  <a:lnTo>
                    <a:pt x="3702363" y="3075148"/>
                  </a:lnTo>
                  <a:lnTo>
                    <a:pt x="3751657" y="3074460"/>
                  </a:lnTo>
                  <a:lnTo>
                    <a:pt x="3801173" y="3071945"/>
                  </a:lnTo>
                  <a:lnTo>
                    <a:pt x="3850826" y="3067630"/>
                  </a:lnTo>
                  <a:lnTo>
                    <a:pt x="3900530" y="3061544"/>
                  </a:lnTo>
                  <a:lnTo>
                    <a:pt x="3950203" y="3053714"/>
                  </a:lnTo>
                  <a:lnTo>
                    <a:pt x="3999758" y="3044168"/>
                  </a:lnTo>
                  <a:lnTo>
                    <a:pt x="4049112" y="3032933"/>
                  </a:lnTo>
                  <a:lnTo>
                    <a:pt x="4098179" y="3020038"/>
                  </a:lnTo>
                  <a:lnTo>
                    <a:pt x="4146876" y="3005509"/>
                  </a:lnTo>
                  <a:lnTo>
                    <a:pt x="4195118" y="2989375"/>
                  </a:lnTo>
                  <a:lnTo>
                    <a:pt x="4242819" y="2971663"/>
                  </a:lnTo>
                  <a:lnTo>
                    <a:pt x="4289896" y="2952401"/>
                  </a:lnTo>
                  <a:lnTo>
                    <a:pt x="4336264" y="2931617"/>
                  </a:lnTo>
                  <a:lnTo>
                    <a:pt x="4381838" y="2909338"/>
                  </a:lnTo>
                  <a:lnTo>
                    <a:pt x="4426534" y="2885592"/>
                  </a:lnTo>
                  <a:lnTo>
                    <a:pt x="4470267" y="2860406"/>
                  </a:lnTo>
                  <a:lnTo>
                    <a:pt x="4512953" y="2833808"/>
                  </a:lnTo>
                  <a:lnTo>
                    <a:pt x="4554506" y="2805827"/>
                  </a:lnTo>
                  <a:lnTo>
                    <a:pt x="4594843" y="2776489"/>
                  </a:lnTo>
                  <a:lnTo>
                    <a:pt x="4633507" y="2746177"/>
                  </a:lnTo>
                  <a:lnTo>
                    <a:pt x="4670967" y="2714579"/>
                  </a:lnTo>
                  <a:lnTo>
                    <a:pt x="4707155" y="2681717"/>
                  </a:lnTo>
                  <a:lnTo>
                    <a:pt x="4742003" y="2647610"/>
                  </a:lnTo>
                  <a:lnTo>
                    <a:pt x="4775442" y="2612281"/>
                  </a:lnTo>
                  <a:lnTo>
                    <a:pt x="4807405" y="2575749"/>
                  </a:lnTo>
                  <a:lnTo>
                    <a:pt x="4837824" y="2538036"/>
                  </a:lnTo>
                  <a:lnTo>
                    <a:pt x="4866630" y="2499161"/>
                  </a:lnTo>
                  <a:lnTo>
                    <a:pt x="4893755" y="2459147"/>
                  </a:lnTo>
                  <a:lnTo>
                    <a:pt x="4919131" y="2418013"/>
                  </a:lnTo>
                  <a:lnTo>
                    <a:pt x="4942691" y="2375781"/>
                  </a:lnTo>
                  <a:lnTo>
                    <a:pt x="4964365" y="2332470"/>
                  </a:lnTo>
                  <a:lnTo>
                    <a:pt x="4984087" y="2288103"/>
                  </a:lnTo>
                  <a:lnTo>
                    <a:pt x="5001787" y="2242700"/>
                  </a:lnTo>
                  <a:lnTo>
                    <a:pt x="5017398" y="2196281"/>
                  </a:lnTo>
                  <a:lnTo>
                    <a:pt x="5030852" y="2148867"/>
                  </a:lnTo>
                  <a:lnTo>
                    <a:pt x="5042081" y="2100479"/>
                  </a:lnTo>
                  <a:lnTo>
                    <a:pt x="5051016" y="2051138"/>
                  </a:lnTo>
                  <a:lnTo>
                    <a:pt x="5057589" y="2000864"/>
                  </a:lnTo>
                  <a:lnTo>
                    <a:pt x="5061733" y="1949679"/>
                  </a:lnTo>
                  <a:lnTo>
                    <a:pt x="5063387" y="1896033"/>
                  </a:lnTo>
                  <a:lnTo>
                    <a:pt x="5064819" y="1894593"/>
                  </a:lnTo>
                  <a:lnTo>
                    <a:pt x="5064819" y="788158"/>
                  </a:lnTo>
                  <a:lnTo>
                    <a:pt x="4329559" y="788158"/>
                  </a:lnTo>
                  <a:lnTo>
                    <a:pt x="4329559" y="1894593"/>
                  </a:lnTo>
                  <a:lnTo>
                    <a:pt x="4330984" y="1894593"/>
                  </a:lnTo>
                  <a:lnTo>
                    <a:pt x="4326344" y="1942463"/>
                  </a:lnTo>
                  <a:lnTo>
                    <a:pt x="4313584" y="1988837"/>
                  </a:lnTo>
                  <a:lnTo>
                    <a:pt x="4293406" y="2033570"/>
                  </a:lnTo>
                  <a:lnTo>
                    <a:pt x="4266510" y="2076387"/>
                  </a:lnTo>
                  <a:lnTo>
                    <a:pt x="4233599" y="2117012"/>
                  </a:lnTo>
                  <a:lnTo>
                    <a:pt x="4195374" y="2155167"/>
                  </a:lnTo>
                  <a:lnTo>
                    <a:pt x="4152536" y="2190578"/>
                  </a:lnTo>
                  <a:lnTo>
                    <a:pt x="4113044" y="2218383"/>
                  </a:lnTo>
                  <a:lnTo>
                    <a:pt x="4071613" y="2243649"/>
                  </a:lnTo>
                  <a:lnTo>
                    <a:pt x="4028533" y="2266279"/>
                  </a:lnTo>
                  <a:lnTo>
                    <a:pt x="3984095" y="2286176"/>
                  </a:lnTo>
                  <a:lnTo>
                    <a:pt x="3938590" y="2303244"/>
                  </a:lnTo>
                  <a:lnTo>
                    <a:pt x="3892309" y="2317385"/>
                  </a:lnTo>
                  <a:lnTo>
                    <a:pt x="3845543" y="2328504"/>
                  </a:lnTo>
                  <a:lnTo>
                    <a:pt x="3798582" y="2336502"/>
                  </a:lnTo>
                  <a:lnTo>
                    <a:pt x="3751717" y="2341285"/>
                  </a:lnTo>
                  <a:lnTo>
                    <a:pt x="3705240" y="2342753"/>
                  </a:lnTo>
                  <a:lnTo>
                    <a:pt x="1157163" y="2335309"/>
                  </a:lnTo>
                  <a:lnTo>
                    <a:pt x="1103633" y="2329541"/>
                  </a:lnTo>
                  <a:lnTo>
                    <a:pt x="1054604" y="2314327"/>
                  </a:lnTo>
                  <a:lnTo>
                    <a:pt x="1010018" y="2291374"/>
                  </a:lnTo>
                  <a:lnTo>
                    <a:pt x="969816" y="2262385"/>
                  </a:lnTo>
                  <a:lnTo>
                    <a:pt x="933941" y="2229065"/>
                  </a:lnTo>
                  <a:lnTo>
                    <a:pt x="903219" y="2193665"/>
                  </a:lnTo>
                  <a:lnTo>
                    <a:pt x="875085" y="2154006"/>
                  </a:lnTo>
                  <a:lnTo>
                    <a:pt x="849524" y="2110462"/>
                  </a:lnTo>
                  <a:lnTo>
                    <a:pt x="826522" y="2063407"/>
                  </a:lnTo>
                  <a:lnTo>
                    <a:pt x="806063" y="2013215"/>
                  </a:lnTo>
                  <a:lnTo>
                    <a:pt x="788133" y="1960260"/>
                  </a:lnTo>
                  <a:lnTo>
                    <a:pt x="772718" y="1904915"/>
                  </a:lnTo>
                  <a:lnTo>
                    <a:pt x="759802" y="1847555"/>
                  </a:lnTo>
                  <a:lnTo>
                    <a:pt x="750368" y="1794928"/>
                  </a:lnTo>
                  <a:lnTo>
                    <a:pt x="743027" y="1741866"/>
                  </a:lnTo>
                  <a:lnTo>
                    <a:pt x="737765" y="1688570"/>
                  </a:lnTo>
                  <a:lnTo>
                    <a:pt x="734563" y="1635241"/>
                  </a:lnTo>
                  <a:lnTo>
                    <a:pt x="733405" y="1582080"/>
                  </a:lnTo>
                  <a:lnTo>
                    <a:pt x="734274" y="1529289"/>
                  </a:lnTo>
                  <a:lnTo>
                    <a:pt x="737152" y="1477068"/>
                  </a:lnTo>
                  <a:lnTo>
                    <a:pt x="742024" y="1425619"/>
                  </a:lnTo>
                  <a:lnTo>
                    <a:pt x="748871" y="1375143"/>
                  </a:lnTo>
                  <a:lnTo>
                    <a:pt x="757678" y="1325840"/>
                  </a:lnTo>
                  <a:lnTo>
                    <a:pt x="772028" y="1261985"/>
                  </a:lnTo>
                  <a:lnTo>
                    <a:pt x="787775" y="1206299"/>
                  </a:lnTo>
                  <a:lnTo>
                    <a:pt x="805126" y="1157917"/>
                  </a:lnTo>
                  <a:lnTo>
                    <a:pt x="824286" y="1115978"/>
                  </a:lnTo>
                  <a:lnTo>
                    <a:pt x="845459" y="1079617"/>
                  </a:lnTo>
                  <a:lnTo>
                    <a:pt x="868853" y="1047973"/>
                  </a:lnTo>
                  <a:lnTo>
                    <a:pt x="923122" y="995379"/>
                  </a:lnTo>
                  <a:lnTo>
                    <a:pt x="954409" y="972704"/>
                  </a:lnTo>
                  <a:lnTo>
                    <a:pt x="988737" y="951292"/>
                  </a:lnTo>
                  <a:lnTo>
                    <a:pt x="1026314" y="930281"/>
                  </a:lnTo>
                  <a:lnTo>
                    <a:pt x="1067343" y="908808"/>
                  </a:lnTo>
                  <a:lnTo>
                    <a:pt x="1160585" y="861021"/>
                  </a:lnTo>
                  <a:lnTo>
                    <a:pt x="1213208" y="832982"/>
                  </a:lnTo>
                  <a:lnTo>
                    <a:pt x="1215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3192" y="6854025"/>
              <a:ext cx="5065395" cy="3075305"/>
            </a:xfrm>
            <a:custGeom>
              <a:avLst/>
              <a:gdLst/>
              <a:ahLst/>
              <a:cxnLst/>
              <a:rect l="l" t="t" r="r" b="b"/>
              <a:pathLst>
                <a:path w="5065395" h="3075304">
                  <a:moveTo>
                    <a:pt x="5064819" y="788158"/>
                  </a:moveTo>
                  <a:lnTo>
                    <a:pt x="5064819" y="1894593"/>
                  </a:lnTo>
                  <a:lnTo>
                    <a:pt x="5063387" y="1896033"/>
                  </a:lnTo>
                  <a:lnTo>
                    <a:pt x="5063379" y="1897603"/>
                  </a:lnTo>
                  <a:lnTo>
                    <a:pt x="5061733" y="1949679"/>
                  </a:lnTo>
                  <a:lnTo>
                    <a:pt x="5057589" y="2000864"/>
                  </a:lnTo>
                  <a:lnTo>
                    <a:pt x="5051016" y="2051138"/>
                  </a:lnTo>
                  <a:lnTo>
                    <a:pt x="5042081" y="2100479"/>
                  </a:lnTo>
                  <a:lnTo>
                    <a:pt x="5030852" y="2148867"/>
                  </a:lnTo>
                  <a:lnTo>
                    <a:pt x="5017398" y="2196281"/>
                  </a:lnTo>
                  <a:lnTo>
                    <a:pt x="5001787" y="2242700"/>
                  </a:lnTo>
                  <a:lnTo>
                    <a:pt x="4984087" y="2288103"/>
                  </a:lnTo>
                  <a:lnTo>
                    <a:pt x="4964365" y="2332470"/>
                  </a:lnTo>
                  <a:lnTo>
                    <a:pt x="4942691" y="2375781"/>
                  </a:lnTo>
                  <a:lnTo>
                    <a:pt x="4919131" y="2418013"/>
                  </a:lnTo>
                  <a:lnTo>
                    <a:pt x="4893755" y="2459147"/>
                  </a:lnTo>
                  <a:lnTo>
                    <a:pt x="4866630" y="2499161"/>
                  </a:lnTo>
                  <a:lnTo>
                    <a:pt x="4837824" y="2538036"/>
                  </a:lnTo>
                  <a:lnTo>
                    <a:pt x="4807405" y="2575749"/>
                  </a:lnTo>
                  <a:lnTo>
                    <a:pt x="4775442" y="2612281"/>
                  </a:lnTo>
                  <a:lnTo>
                    <a:pt x="4742003" y="2647610"/>
                  </a:lnTo>
                  <a:lnTo>
                    <a:pt x="4707155" y="2681717"/>
                  </a:lnTo>
                  <a:lnTo>
                    <a:pt x="4670967" y="2714579"/>
                  </a:lnTo>
                  <a:lnTo>
                    <a:pt x="4633507" y="2746177"/>
                  </a:lnTo>
                  <a:lnTo>
                    <a:pt x="4594843" y="2776489"/>
                  </a:lnTo>
                  <a:lnTo>
                    <a:pt x="4554506" y="2805827"/>
                  </a:lnTo>
                  <a:lnTo>
                    <a:pt x="4512953" y="2833808"/>
                  </a:lnTo>
                  <a:lnTo>
                    <a:pt x="4470267" y="2860406"/>
                  </a:lnTo>
                  <a:lnTo>
                    <a:pt x="4426534" y="2885592"/>
                  </a:lnTo>
                  <a:lnTo>
                    <a:pt x="4381838" y="2909338"/>
                  </a:lnTo>
                  <a:lnTo>
                    <a:pt x="4336264" y="2931617"/>
                  </a:lnTo>
                  <a:lnTo>
                    <a:pt x="4289896" y="2952401"/>
                  </a:lnTo>
                  <a:lnTo>
                    <a:pt x="4242819" y="2971663"/>
                  </a:lnTo>
                  <a:lnTo>
                    <a:pt x="4195118" y="2989375"/>
                  </a:lnTo>
                  <a:lnTo>
                    <a:pt x="4146876" y="3005509"/>
                  </a:lnTo>
                  <a:lnTo>
                    <a:pt x="4098179" y="3020038"/>
                  </a:lnTo>
                  <a:lnTo>
                    <a:pt x="4049112" y="3032933"/>
                  </a:lnTo>
                  <a:lnTo>
                    <a:pt x="3999758" y="3044168"/>
                  </a:lnTo>
                  <a:lnTo>
                    <a:pt x="3950203" y="3053714"/>
                  </a:lnTo>
                  <a:lnTo>
                    <a:pt x="3900530" y="3061544"/>
                  </a:lnTo>
                  <a:lnTo>
                    <a:pt x="3850826" y="3067630"/>
                  </a:lnTo>
                  <a:lnTo>
                    <a:pt x="3801173" y="3071945"/>
                  </a:lnTo>
                  <a:lnTo>
                    <a:pt x="3751657" y="3074460"/>
                  </a:lnTo>
                  <a:lnTo>
                    <a:pt x="3702363" y="3075148"/>
                  </a:lnTo>
                  <a:lnTo>
                    <a:pt x="3651371" y="3074843"/>
                  </a:lnTo>
                  <a:lnTo>
                    <a:pt x="3600375" y="3074545"/>
                  </a:lnTo>
                  <a:lnTo>
                    <a:pt x="3549375" y="3074253"/>
                  </a:lnTo>
                  <a:lnTo>
                    <a:pt x="3498371" y="3073968"/>
                  </a:lnTo>
                  <a:lnTo>
                    <a:pt x="3447365" y="3073690"/>
                  </a:lnTo>
                  <a:lnTo>
                    <a:pt x="3396355" y="3073418"/>
                  </a:lnTo>
                  <a:lnTo>
                    <a:pt x="3345342" y="3073153"/>
                  </a:lnTo>
                  <a:lnTo>
                    <a:pt x="3294327" y="3072895"/>
                  </a:lnTo>
                  <a:lnTo>
                    <a:pt x="3243309" y="3072643"/>
                  </a:lnTo>
                  <a:lnTo>
                    <a:pt x="3192288" y="3072398"/>
                  </a:lnTo>
                  <a:lnTo>
                    <a:pt x="3141265" y="3072160"/>
                  </a:lnTo>
                  <a:lnTo>
                    <a:pt x="3090240" y="3071928"/>
                  </a:lnTo>
                  <a:lnTo>
                    <a:pt x="3039213" y="3071703"/>
                  </a:lnTo>
                  <a:lnTo>
                    <a:pt x="2988185" y="3071484"/>
                  </a:lnTo>
                  <a:lnTo>
                    <a:pt x="2937154" y="3071271"/>
                  </a:lnTo>
                  <a:lnTo>
                    <a:pt x="2886123" y="3071065"/>
                  </a:lnTo>
                  <a:lnTo>
                    <a:pt x="2835090" y="3070866"/>
                  </a:lnTo>
                  <a:lnTo>
                    <a:pt x="2784056" y="3070673"/>
                  </a:lnTo>
                  <a:lnTo>
                    <a:pt x="2733021" y="3070486"/>
                  </a:lnTo>
                  <a:lnTo>
                    <a:pt x="2681985" y="3070305"/>
                  </a:lnTo>
                  <a:lnTo>
                    <a:pt x="2630949" y="3070131"/>
                  </a:lnTo>
                  <a:lnTo>
                    <a:pt x="2579912" y="3069963"/>
                  </a:lnTo>
                  <a:lnTo>
                    <a:pt x="2528875" y="3069801"/>
                  </a:lnTo>
                  <a:lnTo>
                    <a:pt x="2477838" y="3069646"/>
                  </a:lnTo>
                  <a:lnTo>
                    <a:pt x="2426802" y="3069497"/>
                  </a:lnTo>
                  <a:lnTo>
                    <a:pt x="2375765" y="3069354"/>
                  </a:lnTo>
                  <a:lnTo>
                    <a:pt x="2324729" y="3069217"/>
                  </a:lnTo>
                  <a:lnTo>
                    <a:pt x="2273693" y="3069086"/>
                  </a:lnTo>
                  <a:lnTo>
                    <a:pt x="2222659" y="3068961"/>
                  </a:lnTo>
                  <a:lnTo>
                    <a:pt x="2171625" y="3068842"/>
                  </a:lnTo>
                  <a:lnTo>
                    <a:pt x="2120593" y="3068730"/>
                  </a:lnTo>
                  <a:lnTo>
                    <a:pt x="2069561" y="3068623"/>
                  </a:lnTo>
                  <a:lnTo>
                    <a:pt x="2018532" y="3068523"/>
                  </a:lnTo>
                  <a:lnTo>
                    <a:pt x="1967503" y="3068428"/>
                  </a:lnTo>
                  <a:lnTo>
                    <a:pt x="1916477" y="3068339"/>
                  </a:lnTo>
                  <a:lnTo>
                    <a:pt x="1865453" y="3068256"/>
                  </a:lnTo>
                  <a:lnTo>
                    <a:pt x="1814431" y="3068180"/>
                  </a:lnTo>
                  <a:lnTo>
                    <a:pt x="1763411" y="3068109"/>
                  </a:lnTo>
                  <a:lnTo>
                    <a:pt x="1712394" y="3068043"/>
                  </a:lnTo>
                  <a:lnTo>
                    <a:pt x="1661379" y="3067984"/>
                  </a:lnTo>
                  <a:lnTo>
                    <a:pt x="1610367" y="3067930"/>
                  </a:lnTo>
                  <a:lnTo>
                    <a:pt x="1559358" y="3067882"/>
                  </a:lnTo>
                  <a:lnTo>
                    <a:pt x="1508353" y="3067840"/>
                  </a:lnTo>
                  <a:lnTo>
                    <a:pt x="1457350" y="3067804"/>
                  </a:lnTo>
                  <a:lnTo>
                    <a:pt x="1406352" y="3067773"/>
                  </a:lnTo>
                  <a:lnTo>
                    <a:pt x="1355357" y="3067748"/>
                  </a:lnTo>
                  <a:lnTo>
                    <a:pt x="1304366" y="3067729"/>
                  </a:lnTo>
                  <a:lnTo>
                    <a:pt x="1253378" y="3067715"/>
                  </a:lnTo>
                  <a:lnTo>
                    <a:pt x="1202396" y="3067706"/>
                  </a:lnTo>
                  <a:lnTo>
                    <a:pt x="1151417" y="3067704"/>
                  </a:lnTo>
                  <a:lnTo>
                    <a:pt x="1097292" y="3065898"/>
                  </a:lnTo>
                  <a:lnTo>
                    <a:pt x="1044473" y="3061473"/>
                  </a:lnTo>
                  <a:lnTo>
                    <a:pt x="992953" y="3054513"/>
                  </a:lnTo>
                  <a:lnTo>
                    <a:pt x="942729" y="3045101"/>
                  </a:lnTo>
                  <a:lnTo>
                    <a:pt x="893795" y="3033320"/>
                  </a:lnTo>
                  <a:lnTo>
                    <a:pt x="846147" y="3019252"/>
                  </a:lnTo>
                  <a:lnTo>
                    <a:pt x="799780" y="3002982"/>
                  </a:lnTo>
                  <a:lnTo>
                    <a:pt x="754688" y="2984593"/>
                  </a:lnTo>
                  <a:lnTo>
                    <a:pt x="710867" y="2964167"/>
                  </a:lnTo>
                  <a:lnTo>
                    <a:pt x="668313" y="2941788"/>
                  </a:lnTo>
                  <a:lnTo>
                    <a:pt x="627019" y="2917539"/>
                  </a:lnTo>
                  <a:lnTo>
                    <a:pt x="586982" y="2891503"/>
                  </a:lnTo>
                  <a:lnTo>
                    <a:pt x="548197" y="2863764"/>
                  </a:lnTo>
                  <a:lnTo>
                    <a:pt x="510658" y="2834404"/>
                  </a:lnTo>
                  <a:lnTo>
                    <a:pt x="474361" y="2803506"/>
                  </a:lnTo>
                  <a:lnTo>
                    <a:pt x="439301" y="2771155"/>
                  </a:lnTo>
                  <a:lnTo>
                    <a:pt x="405472" y="2737432"/>
                  </a:lnTo>
                  <a:lnTo>
                    <a:pt x="372715" y="2702058"/>
                  </a:lnTo>
                  <a:lnTo>
                    <a:pt x="341394" y="2665288"/>
                  </a:lnTo>
                  <a:lnTo>
                    <a:pt x="311503" y="2627187"/>
                  </a:lnTo>
                  <a:lnTo>
                    <a:pt x="283033" y="2587823"/>
                  </a:lnTo>
                  <a:lnTo>
                    <a:pt x="255978" y="2547261"/>
                  </a:lnTo>
                  <a:lnTo>
                    <a:pt x="230330" y="2505567"/>
                  </a:lnTo>
                  <a:lnTo>
                    <a:pt x="206081" y="2462807"/>
                  </a:lnTo>
                  <a:lnTo>
                    <a:pt x="183224" y="2419048"/>
                  </a:lnTo>
                  <a:lnTo>
                    <a:pt x="161751" y="2374356"/>
                  </a:lnTo>
                  <a:lnTo>
                    <a:pt x="141655" y="2328797"/>
                  </a:lnTo>
                  <a:lnTo>
                    <a:pt x="122929" y="2282437"/>
                  </a:lnTo>
                  <a:lnTo>
                    <a:pt x="105563" y="2235342"/>
                  </a:lnTo>
                  <a:lnTo>
                    <a:pt x="89552" y="2187578"/>
                  </a:lnTo>
                  <a:lnTo>
                    <a:pt x="74888" y="2139212"/>
                  </a:lnTo>
                  <a:lnTo>
                    <a:pt x="61562" y="2090309"/>
                  </a:lnTo>
                  <a:lnTo>
                    <a:pt x="49568" y="2040936"/>
                  </a:lnTo>
                  <a:lnTo>
                    <a:pt x="38898" y="1991159"/>
                  </a:lnTo>
                  <a:lnTo>
                    <a:pt x="29621" y="1941413"/>
                  </a:lnTo>
                  <a:lnTo>
                    <a:pt x="21619" y="1891199"/>
                  </a:lnTo>
                  <a:lnTo>
                    <a:pt x="14885" y="1840595"/>
                  </a:lnTo>
                  <a:lnTo>
                    <a:pt x="9412" y="1789677"/>
                  </a:lnTo>
                  <a:lnTo>
                    <a:pt x="5194" y="1738523"/>
                  </a:lnTo>
                  <a:lnTo>
                    <a:pt x="2224" y="1687210"/>
                  </a:lnTo>
                  <a:lnTo>
                    <a:pt x="495" y="1635814"/>
                  </a:lnTo>
                  <a:lnTo>
                    <a:pt x="0" y="1584412"/>
                  </a:lnTo>
                  <a:lnTo>
                    <a:pt x="732" y="1533082"/>
                  </a:lnTo>
                  <a:lnTo>
                    <a:pt x="2684" y="1481900"/>
                  </a:lnTo>
                  <a:lnTo>
                    <a:pt x="5851" y="1430944"/>
                  </a:lnTo>
                  <a:lnTo>
                    <a:pt x="10224" y="1380289"/>
                  </a:lnTo>
                  <a:lnTo>
                    <a:pt x="15798" y="1330015"/>
                  </a:lnTo>
                  <a:lnTo>
                    <a:pt x="22565" y="1280196"/>
                  </a:lnTo>
                  <a:lnTo>
                    <a:pt x="30518" y="1230911"/>
                  </a:lnTo>
                  <a:lnTo>
                    <a:pt x="39651" y="1182236"/>
                  </a:lnTo>
                  <a:lnTo>
                    <a:pt x="51155" y="1129141"/>
                  </a:lnTo>
                  <a:lnTo>
                    <a:pt x="64167" y="1076815"/>
                  </a:lnTo>
                  <a:lnTo>
                    <a:pt x="78679" y="1025341"/>
                  </a:lnTo>
                  <a:lnTo>
                    <a:pt x="94688" y="974802"/>
                  </a:lnTo>
                  <a:lnTo>
                    <a:pt x="112187" y="925278"/>
                  </a:lnTo>
                  <a:lnTo>
                    <a:pt x="131170" y="876852"/>
                  </a:lnTo>
                  <a:lnTo>
                    <a:pt x="151632" y="829607"/>
                  </a:lnTo>
                  <a:lnTo>
                    <a:pt x="173567" y="783624"/>
                  </a:lnTo>
                  <a:lnTo>
                    <a:pt x="196969" y="738985"/>
                  </a:lnTo>
                  <a:lnTo>
                    <a:pt x="221832" y="695773"/>
                  </a:lnTo>
                  <a:lnTo>
                    <a:pt x="248150" y="654069"/>
                  </a:lnTo>
                  <a:lnTo>
                    <a:pt x="275919" y="613956"/>
                  </a:lnTo>
                  <a:lnTo>
                    <a:pt x="305131" y="575516"/>
                  </a:lnTo>
                  <a:lnTo>
                    <a:pt x="335782" y="538830"/>
                  </a:lnTo>
                  <a:lnTo>
                    <a:pt x="367865" y="503981"/>
                  </a:lnTo>
                  <a:lnTo>
                    <a:pt x="401374" y="471051"/>
                  </a:lnTo>
                  <a:lnTo>
                    <a:pt x="436305" y="440122"/>
                  </a:lnTo>
                  <a:lnTo>
                    <a:pt x="472651" y="411276"/>
                  </a:lnTo>
                  <a:lnTo>
                    <a:pt x="510406" y="384595"/>
                  </a:lnTo>
                  <a:lnTo>
                    <a:pt x="549565" y="360161"/>
                  </a:lnTo>
                  <a:lnTo>
                    <a:pt x="563926" y="352983"/>
                  </a:lnTo>
                  <a:lnTo>
                    <a:pt x="609516" y="328890"/>
                  </a:lnTo>
                  <a:lnTo>
                    <a:pt x="655903" y="304141"/>
                  </a:lnTo>
                  <a:lnTo>
                    <a:pt x="702955" y="278847"/>
                  </a:lnTo>
                  <a:lnTo>
                    <a:pt x="750535" y="253118"/>
                  </a:lnTo>
                  <a:lnTo>
                    <a:pt x="798510" y="227063"/>
                  </a:lnTo>
                  <a:lnTo>
                    <a:pt x="846744" y="200794"/>
                  </a:lnTo>
                  <a:lnTo>
                    <a:pt x="895104" y="174419"/>
                  </a:lnTo>
                  <a:lnTo>
                    <a:pt x="1215144" y="0"/>
                  </a:lnTo>
                  <a:lnTo>
                    <a:pt x="1213208" y="832982"/>
                  </a:lnTo>
                  <a:lnTo>
                    <a:pt x="1160585" y="861021"/>
                  </a:lnTo>
                  <a:lnTo>
                    <a:pt x="1112032" y="886009"/>
                  </a:lnTo>
                  <a:lnTo>
                    <a:pt x="1067343" y="908808"/>
                  </a:lnTo>
                  <a:lnTo>
                    <a:pt x="1026314" y="930281"/>
                  </a:lnTo>
                  <a:lnTo>
                    <a:pt x="988737" y="951292"/>
                  </a:lnTo>
                  <a:lnTo>
                    <a:pt x="954409" y="972704"/>
                  </a:lnTo>
                  <a:lnTo>
                    <a:pt x="923122" y="995379"/>
                  </a:lnTo>
                  <a:lnTo>
                    <a:pt x="868853" y="1047973"/>
                  </a:lnTo>
                  <a:lnTo>
                    <a:pt x="845459" y="1079617"/>
                  </a:lnTo>
                  <a:lnTo>
                    <a:pt x="824286" y="1115978"/>
                  </a:lnTo>
                  <a:lnTo>
                    <a:pt x="805126" y="1157917"/>
                  </a:lnTo>
                  <a:lnTo>
                    <a:pt x="787775" y="1206299"/>
                  </a:lnTo>
                  <a:lnTo>
                    <a:pt x="772028" y="1261985"/>
                  </a:lnTo>
                  <a:lnTo>
                    <a:pt x="757678" y="1325840"/>
                  </a:lnTo>
                  <a:lnTo>
                    <a:pt x="748871" y="1375143"/>
                  </a:lnTo>
                  <a:lnTo>
                    <a:pt x="742024" y="1425619"/>
                  </a:lnTo>
                  <a:lnTo>
                    <a:pt x="737152" y="1477068"/>
                  </a:lnTo>
                  <a:lnTo>
                    <a:pt x="734274" y="1529289"/>
                  </a:lnTo>
                  <a:lnTo>
                    <a:pt x="733405" y="1582080"/>
                  </a:lnTo>
                  <a:lnTo>
                    <a:pt x="734563" y="1635241"/>
                  </a:lnTo>
                  <a:lnTo>
                    <a:pt x="737765" y="1688570"/>
                  </a:lnTo>
                  <a:lnTo>
                    <a:pt x="743027" y="1741866"/>
                  </a:lnTo>
                  <a:lnTo>
                    <a:pt x="750368" y="1794928"/>
                  </a:lnTo>
                  <a:lnTo>
                    <a:pt x="759802" y="1847555"/>
                  </a:lnTo>
                  <a:lnTo>
                    <a:pt x="772718" y="1904915"/>
                  </a:lnTo>
                  <a:lnTo>
                    <a:pt x="788133" y="1960260"/>
                  </a:lnTo>
                  <a:lnTo>
                    <a:pt x="806063" y="2013215"/>
                  </a:lnTo>
                  <a:lnTo>
                    <a:pt x="826522" y="2063407"/>
                  </a:lnTo>
                  <a:lnTo>
                    <a:pt x="849524" y="2110462"/>
                  </a:lnTo>
                  <a:lnTo>
                    <a:pt x="875085" y="2154006"/>
                  </a:lnTo>
                  <a:lnTo>
                    <a:pt x="903219" y="2193665"/>
                  </a:lnTo>
                  <a:lnTo>
                    <a:pt x="933941" y="2229065"/>
                  </a:lnTo>
                  <a:lnTo>
                    <a:pt x="969816" y="2262385"/>
                  </a:lnTo>
                  <a:lnTo>
                    <a:pt x="1010018" y="2291374"/>
                  </a:lnTo>
                  <a:lnTo>
                    <a:pt x="1054604" y="2314327"/>
                  </a:lnTo>
                  <a:lnTo>
                    <a:pt x="1103633" y="2329541"/>
                  </a:lnTo>
                  <a:lnTo>
                    <a:pt x="1157163" y="2335309"/>
                  </a:lnTo>
                  <a:lnTo>
                    <a:pt x="3705240" y="2342753"/>
                  </a:lnTo>
                  <a:lnTo>
                    <a:pt x="3751717" y="2341285"/>
                  </a:lnTo>
                  <a:lnTo>
                    <a:pt x="3798582" y="2336502"/>
                  </a:lnTo>
                  <a:lnTo>
                    <a:pt x="3845543" y="2328504"/>
                  </a:lnTo>
                  <a:lnTo>
                    <a:pt x="3892309" y="2317385"/>
                  </a:lnTo>
                  <a:lnTo>
                    <a:pt x="3938590" y="2303244"/>
                  </a:lnTo>
                  <a:lnTo>
                    <a:pt x="3984095" y="2286176"/>
                  </a:lnTo>
                  <a:lnTo>
                    <a:pt x="4028533" y="2266279"/>
                  </a:lnTo>
                  <a:lnTo>
                    <a:pt x="4071613" y="2243649"/>
                  </a:lnTo>
                  <a:lnTo>
                    <a:pt x="4113044" y="2218383"/>
                  </a:lnTo>
                  <a:lnTo>
                    <a:pt x="4152536" y="2190578"/>
                  </a:lnTo>
                  <a:lnTo>
                    <a:pt x="4195374" y="2155167"/>
                  </a:lnTo>
                  <a:lnTo>
                    <a:pt x="4233599" y="2117012"/>
                  </a:lnTo>
                  <a:lnTo>
                    <a:pt x="4266510" y="2076387"/>
                  </a:lnTo>
                  <a:lnTo>
                    <a:pt x="4293406" y="2033570"/>
                  </a:lnTo>
                  <a:lnTo>
                    <a:pt x="4313584" y="1988837"/>
                  </a:lnTo>
                  <a:lnTo>
                    <a:pt x="4326344" y="1942463"/>
                  </a:lnTo>
                  <a:lnTo>
                    <a:pt x="4330984" y="1894726"/>
                  </a:lnTo>
                  <a:lnTo>
                    <a:pt x="4330984" y="1894593"/>
                  </a:lnTo>
                  <a:lnTo>
                    <a:pt x="4329559" y="1894593"/>
                  </a:lnTo>
                  <a:lnTo>
                    <a:pt x="4329559" y="788158"/>
                  </a:lnTo>
                  <a:lnTo>
                    <a:pt x="5064819" y="788158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40862" y="2811124"/>
              <a:ext cx="2982595" cy="2982595"/>
            </a:xfrm>
            <a:custGeom>
              <a:avLst/>
              <a:gdLst/>
              <a:ahLst/>
              <a:cxnLst/>
              <a:rect l="l" t="t" r="r" b="b"/>
              <a:pathLst>
                <a:path w="2982595" h="2982595">
                  <a:moveTo>
                    <a:pt x="0" y="2982248"/>
                  </a:moveTo>
                  <a:lnTo>
                    <a:pt x="2982247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433968" y="2939320"/>
              <a:ext cx="2958465" cy="4004310"/>
            </a:xfrm>
            <a:custGeom>
              <a:avLst/>
              <a:gdLst/>
              <a:ahLst/>
              <a:cxnLst/>
              <a:rect l="l" t="t" r="r" b="b"/>
              <a:pathLst>
                <a:path w="2958465" h="4004309">
                  <a:moveTo>
                    <a:pt x="104773" y="0"/>
                  </a:moveTo>
                  <a:lnTo>
                    <a:pt x="2958461" y="0"/>
                  </a:lnTo>
                  <a:lnTo>
                    <a:pt x="2958461" y="3977639"/>
                  </a:lnTo>
                </a:path>
                <a:path w="2958465" h="4004309">
                  <a:moveTo>
                    <a:pt x="0" y="1138219"/>
                  </a:moveTo>
                  <a:lnTo>
                    <a:pt x="1817568" y="1138219"/>
                  </a:lnTo>
                  <a:lnTo>
                    <a:pt x="1817568" y="4004308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64621" y="5994870"/>
              <a:ext cx="196850" cy="934085"/>
            </a:xfrm>
            <a:custGeom>
              <a:avLst/>
              <a:gdLst/>
              <a:ahLst/>
              <a:cxnLst/>
              <a:rect l="l" t="t" r="r" b="b"/>
              <a:pathLst>
                <a:path w="196850" h="934084">
                  <a:moveTo>
                    <a:pt x="196470" y="0"/>
                  </a:moveTo>
                  <a:lnTo>
                    <a:pt x="0" y="0"/>
                  </a:lnTo>
                  <a:lnTo>
                    <a:pt x="0" y="895057"/>
                  </a:lnTo>
                  <a:lnTo>
                    <a:pt x="14547" y="915905"/>
                  </a:lnTo>
                  <a:lnTo>
                    <a:pt x="50974" y="928875"/>
                  </a:lnTo>
                  <a:lnTo>
                    <a:pt x="98329" y="933621"/>
                  </a:lnTo>
                  <a:lnTo>
                    <a:pt x="145663" y="929798"/>
                  </a:lnTo>
                  <a:lnTo>
                    <a:pt x="182027" y="917059"/>
                  </a:lnTo>
                  <a:lnTo>
                    <a:pt x="196470" y="895057"/>
                  </a:lnTo>
                  <a:lnTo>
                    <a:pt x="196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64621" y="5994870"/>
              <a:ext cx="196850" cy="934085"/>
            </a:xfrm>
            <a:custGeom>
              <a:avLst/>
              <a:gdLst/>
              <a:ahLst/>
              <a:cxnLst/>
              <a:rect l="l" t="t" r="r" b="b"/>
              <a:pathLst>
                <a:path w="196850" h="934084">
                  <a:moveTo>
                    <a:pt x="196470" y="0"/>
                  </a:moveTo>
                  <a:lnTo>
                    <a:pt x="196470" y="0"/>
                  </a:lnTo>
                  <a:lnTo>
                    <a:pt x="196470" y="895057"/>
                  </a:lnTo>
                  <a:lnTo>
                    <a:pt x="182027" y="917059"/>
                  </a:lnTo>
                  <a:lnTo>
                    <a:pt x="145663" y="929798"/>
                  </a:lnTo>
                  <a:lnTo>
                    <a:pt x="98329" y="933621"/>
                  </a:lnTo>
                  <a:lnTo>
                    <a:pt x="50974" y="928875"/>
                  </a:lnTo>
                  <a:lnTo>
                    <a:pt x="14547" y="915905"/>
                  </a:lnTo>
                  <a:lnTo>
                    <a:pt x="0" y="895057"/>
                  </a:lnTo>
                  <a:lnTo>
                    <a:pt x="0" y="0"/>
                  </a:lnTo>
                  <a:lnTo>
                    <a:pt x="19647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14404" y="5802879"/>
              <a:ext cx="318770" cy="296545"/>
            </a:xfrm>
            <a:custGeom>
              <a:avLst/>
              <a:gdLst/>
              <a:ahLst/>
              <a:cxnLst/>
              <a:rect l="l" t="t" r="r" b="b"/>
              <a:pathLst>
                <a:path w="318770" h="296545">
                  <a:moveTo>
                    <a:pt x="286466" y="0"/>
                  </a:moveTo>
                  <a:lnTo>
                    <a:pt x="32278" y="0"/>
                  </a:lnTo>
                  <a:lnTo>
                    <a:pt x="19744" y="2546"/>
                  </a:lnTo>
                  <a:lnTo>
                    <a:pt x="9480" y="9480"/>
                  </a:lnTo>
                  <a:lnTo>
                    <a:pt x="2546" y="19743"/>
                  </a:lnTo>
                  <a:lnTo>
                    <a:pt x="0" y="32277"/>
                  </a:lnTo>
                  <a:lnTo>
                    <a:pt x="0" y="263696"/>
                  </a:lnTo>
                  <a:lnTo>
                    <a:pt x="2546" y="276230"/>
                  </a:lnTo>
                  <a:lnTo>
                    <a:pt x="9480" y="286494"/>
                  </a:lnTo>
                  <a:lnTo>
                    <a:pt x="19744" y="293430"/>
                  </a:lnTo>
                  <a:lnTo>
                    <a:pt x="32278" y="295977"/>
                  </a:lnTo>
                  <a:lnTo>
                    <a:pt x="286466" y="295977"/>
                  </a:lnTo>
                  <a:lnTo>
                    <a:pt x="299000" y="293430"/>
                  </a:lnTo>
                  <a:lnTo>
                    <a:pt x="309263" y="286494"/>
                  </a:lnTo>
                  <a:lnTo>
                    <a:pt x="316198" y="276230"/>
                  </a:lnTo>
                  <a:lnTo>
                    <a:pt x="318744" y="263696"/>
                  </a:lnTo>
                  <a:lnTo>
                    <a:pt x="318744" y="32277"/>
                  </a:lnTo>
                  <a:lnTo>
                    <a:pt x="316198" y="19743"/>
                  </a:lnTo>
                  <a:lnTo>
                    <a:pt x="309263" y="9480"/>
                  </a:lnTo>
                  <a:lnTo>
                    <a:pt x="299000" y="2546"/>
                  </a:lnTo>
                  <a:lnTo>
                    <a:pt x="286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14404" y="5802879"/>
              <a:ext cx="318770" cy="296545"/>
            </a:xfrm>
            <a:custGeom>
              <a:avLst/>
              <a:gdLst/>
              <a:ahLst/>
              <a:cxnLst/>
              <a:rect l="l" t="t" r="r" b="b"/>
              <a:pathLst>
                <a:path w="318770" h="296545">
                  <a:moveTo>
                    <a:pt x="32278" y="295977"/>
                  </a:moveTo>
                  <a:lnTo>
                    <a:pt x="286466" y="295977"/>
                  </a:lnTo>
                  <a:lnTo>
                    <a:pt x="299000" y="293430"/>
                  </a:lnTo>
                  <a:lnTo>
                    <a:pt x="309263" y="286494"/>
                  </a:lnTo>
                  <a:lnTo>
                    <a:pt x="316198" y="276230"/>
                  </a:lnTo>
                  <a:lnTo>
                    <a:pt x="318744" y="263696"/>
                  </a:lnTo>
                  <a:lnTo>
                    <a:pt x="318744" y="32277"/>
                  </a:lnTo>
                  <a:lnTo>
                    <a:pt x="316198" y="19743"/>
                  </a:lnTo>
                  <a:lnTo>
                    <a:pt x="309263" y="9480"/>
                  </a:lnTo>
                  <a:lnTo>
                    <a:pt x="299000" y="2546"/>
                  </a:lnTo>
                  <a:lnTo>
                    <a:pt x="286466" y="0"/>
                  </a:lnTo>
                  <a:lnTo>
                    <a:pt x="32278" y="0"/>
                  </a:lnTo>
                  <a:lnTo>
                    <a:pt x="19744" y="2546"/>
                  </a:lnTo>
                  <a:lnTo>
                    <a:pt x="9480" y="9480"/>
                  </a:lnTo>
                  <a:lnTo>
                    <a:pt x="2546" y="19743"/>
                  </a:lnTo>
                  <a:lnTo>
                    <a:pt x="0" y="32277"/>
                  </a:lnTo>
                  <a:lnTo>
                    <a:pt x="0" y="263696"/>
                  </a:lnTo>
                  <a:lnTo>
                    <a:pt x="2546" y="276230"/>
                  </a:lnTo>
                  <a:lnTo>
                    <a:pt x="9480" y="286494"/>
                  </a:lnTo>
                  <a:lnTo>
                    <a:pt x="19744" y="293430"/>
                  </a:lnTo>
                  <a:lnTo>
                    <a:pt x="32278" y="29597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64621" y="7562220"/>
              <a:ext cx="196850" cy="934085"/>
            </a:xfrm>
            <a:custGeom>
              <a:avLst/>
              <a:gdLst/>
              <a:ahLst/>
              <a:cxnLst/>
              <a:rect l="l" t="t" r="r" b="b"/>
              <a:pathLst>
                <a:path w="196850" h="934084">
                  <a:moveTo>
                    <a:pt x="98329" y="0"/>
                  </a:moveTo>
                  <a:lnTo>
                    <a:pt x="50974" y="4746"/>
                  </a:lnTo>
                  <a:lnTo>
                    <a:pt x="14547" y="17716"/>
                  </a:lnTo>
                  <a:lnTo>
                    <a:pt x="0" y="38564"/>
                  </a:lnTo>
                  <a:lnTo>
                    <a:pt x="0" y="933620"/>
                  </a:lnTo>
                  <a:lnTo>
                    <a:pt x="196470" y="933620"/>
                  </a:lnTo>
                  <a:lnTo>
                    <a:pt x="196470" y="38564"/>
                  </a:lnTo>
                  <a:lnTo>
                    <a:pt x="182027" y="16562"/>
                  </a:lnTo>
                  <a:lnTo>
                    <a:pt x="145663" y="3823"/>
                  </a:lnTo>
                  <a:lnTo>
                    <a:pt x="98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64621" y="7562220"/>
              <a:ext cx="196850" cy="934085"/>
            </a:xfrm>
            <a:custGeom>
              <a:avLst/>
              <a:gdLst/>
              <a:ahLst/>
              <a:cxnLst/>
              <a:rect l="l" t="t" r="r" b="b"/>
              <a:pathLst>
                <a:path w="196850" h="934084">
                  <a:moveTo>
                    <a:pt x="196470" y="933620"/>
                  </a:moveTo>
                  <a:lnTo>
                    <a:pt x="196470" y="933620"/>
                  </a:lnTo>
                  <a:lnTo>
                    <a:pt x="196470" y="38564"/>
                  </a:lnTo>
                  <a:lnTo>
                    <a:pt x="182027" y="16562"/>
                  </a:lnTo>
                  <a:lnTo>
                    <a:pt x="145663" y="3823"/>
                  </a:lnTo>
                  <a:lnTo>
                    <a:pt x="98329" y="0"/>
                  </a:lnTo>
                  <a:lnTo>
                    <a:pt x="50974" y="4746"/>
                  </a:lnTo>
                  <a:lnTo>
                    <a:pt x="14547" y="17716"/>
                  </a:lnTo>
                  <a:lnTo>
                    <a:pt x="0" y="38564"/>
                  </a:lnTo>
                  <a:lnTo>
                    <a:pt x="0" y="933620"/>
                  </a:lnTo>
                  <a:lnTo>
                    <a:pt x="196470" y="93362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14404" y="8391856"/>
              <a:ext cx="318770" cy="296545"/>
            </a:xfrm>
            <a:custGeom>
              <a:avLst/>
              <a:gdLst/>
              <a:ahLst/>
              <a:cxnLst/>
              <a:rect l="l" t="t" r="r" b="b"/>
              <a:pathLst>
                <a:path w="318770" h="296545">
                  <a:moveTo>
                    <a:pt x="286466" y="0"/>
                  </a:moveTo>
                  <a:lnTo>
                    <a:pt x="32278" y="0"/>
                  </a:lnTo>
                  <a:lnTo>
                    <a:pt x="19744" y="2546"/>
                  </a:lnTo>
                  <a:lnTo>
                    <a:pt x="9480" y="9480"/>
                  </a:lnTo>
                  <a:lnTo>
                    <a:pt x="2546" y="19743"/>
                  </a:lnTo>
                  <a:lnTo>
                    <a:pt x="0" y="32277"/>
                  </a:lnTo>
                  <a:lnTo>
                    <a:pt x="0" y="263698"/>
                  </a:lnTo>
                  <a:lnTo>
                    <a:pt x="2546" y="276231"/>
                  </a:lnTo>
                  <a:lnTo>
                    <a:pt x="9480" y="286495"/>
                  </a:lnTo>
                  <a:lnTo>
                    <a:pt x="19744" y="293430"/>
                  </a:lnTo>
                  <a:lnTo>
                    <a:pt x="32278" y="295977"/>
                  </a:lnTo>
                  <a:lnTo>
                    <a:pt x="286466" y="295977"/>
                  </a:lnTo>
                  <a:lnTo>
                    <a:pt x="299000" y="293430"/>
                  </a:lnTo>
                  <a:lnTo>
                    <a:pt x="309263" y="286495"/>
                  </a:lnTo>
                  <a:lnTo>
                    <a:pt x="316198" y="276231"/>
                  </a:lnTo>
                  <a:lnTo>
                    <a:pt x="318744" y="263698"/>
                  </a:lnTo>
                  <a:lnTo>
                    <a:pt x="318744" y="32277"/>
                  </a:lnTo>
                  <a:lnTo>
                    <a:pt x="316198" y="19743"/>
                  </a:lnTo>
                  <a:lnTo>
                    <a:pt x="309263" y="9480"/>
                  </a:lnTo>
                  <a:lnTo>
                    <a:pt x="299000" y="2546"/>
                  </a:lnTo>
                  <a:lnTo>
                    <a:pt x="286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714404" y="8391856"/>
              <a:ext cx="318770" cy="296545"/>
            </a:xfrm>
            <a:custGeom>
              <a:avLst/>
              <a:gdLst/>
              <a:ahLst/>
              <a:cxnLst/>
              <a:rect l="l" t="t" r="r" b="b"/>
              <a:pathLst>
                <a:path w="318770" h="296545">
                  <a:moveTo>
                    <a:pt x="32278" y="0"/>
                  </a:moveTo>
                  <a:lnTo>
                    <a:pt x="286466" y="0"/>
                  </a:lnTo>
                  <a:lnTo>
                    <a:pt x="299000" y="2546"/>
                  </a:lnTo>
                  <a:lnTo>
                    <a:pt x="309263" y="9480"/>
                  </a:lnTo>
                  <a:lnTo>
                    <a:pt x="316198" y="19743"/>
                  </a:lnTo>
                  <a:lnTo>
                    <a:pt x="318744" y="32277"/>
                  </a:lnTo>
                  <a:lnTo>
                    <a:pt x="318744" y="263698"/>
                  </a:lnTo>
                  <a:lnTo>
                    <a:pt x="316198" y="276231"/>
                  </a:lnTo>
                  <a:lnTo>
                    <a:pt x="309263" y="286495"/>
                  </a:lnTo>
                  <a:lnTo>
                    <a:pt x="299000" y="293430"/>
                  </a:lnTo>
                  <a:lnTo>
                    <a:pt x="286466" y="295977"/>
                  </a:lnTo>
                  <a:lnTo>
                    <a:pt x="32278" y="295977"/>
                  </a:lnTo>
                  <a:lnTo>
                    <a:pt x="19744" y="293430"/>
                  </a:lnTo>
                  <a:lnTo>
                    <a:pt x="9480" y="286495"/>
                  </a:lnTo>
                  <a:lnTo>
                    <a:pt x="2546" y="276231"/>
                  </a:lnTo>
                  <a:lnTo>
                    <a:pt x="0" y="263698"/>
                  </a:lnTo>
                  <a:lnTo>
                    <a:pt x="0" y="32277"/>
                  </a:lnTo>
                  <a:lnTo>
                    <a:pt x="2546" y="19743"/>
                  </a:lnTo>
                  <a:lnTo>
                    <a:pt x="9480" y="9480"/>
                  </a:lnTo>
                  <a:lnTo>
                    <a:pt x="19744" y="2546"/>
                  </a:lnTo>
                  <a:lnTo>
                    <a:pt x="32278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5234" y="6873566"/>
              <a:ext cx="742315" cy="742315"/>
            </a:xfrm>
            <a:custGeom>
              <a:avLst/>
              <a:gdLst/>
              <a:ahLst/>
              <a:cxnLst/>
              <a:rect l="l" t="t" r="r" b="b"/>
              <a:pathLst>
                <a:path w="742315" h="742315">
                  <a:moveTo>
                    <a:pt x="371080" y="0"/>
                  </a:moveTo>
                  <a:lnTo>
                    <a:pt x="324532" y="2891"/>
                  </a:lnTo>
                  <a:lnTo>
                    <a:pt x="279709" y="11333"/>
                  </a:lnTo>
                  <a:lnTo>
                    <a:pt x="236960" y="24978"/>
                  </a:lnTo>
                  <a:lnTo>
                    <a:pt x="196632" y="43478"/>
                  </a:lnTo>
                  <a:lnTo>
                    <a:pt x="159073" y="66485"/>
                  </a:lnTo>
                  <a:lnTo>
                    <a:pt x="124630" y="93652"/>
                  </a:lnTo>
                  <a:lnTo>
                    <a:pt x="93651" y="124631"/>
                  </a:lnTo>
                  <a:lnTo>
                    <a:pt x="66484" y="159075"/>
                  </a:lnTo>
                  <a:lnTo>
                    <a:pt x="43477" y="196634"/>
                  </a:lnTo>
                  <a:lnTo>
                    <a:pt x="24977" y="236962"/>
                  </a:lnTo>
                  <a:lnTo>
                    <a:pt x="11333" y="279711"/>
                  </a:lnTo>
                  <a:lnTo>
                    <a:pt x="2891" y="324533"/>
                  </a:lnTo>
                  <a:lnTo>
                    <a:pt x="0" y="371081"/>
                  </a:lnTo>
                  <a:lnTo>
                    <a:pt x="2891" y="417629"/>
                  </a:lnTo>
                  <a:lnTo>
                    <a:pt x="11333" y="462452"/>
                  </a:lnTo>
                  <a:lnTo>
                    <a:pt x="24977" y="505201"/>
                  </a:lnTo>
                  <a:lnTo>
                    <a:pt x="43477" y="545529"/>
                  </a:lnTo>
                  <a:lnTo>
                    <a:pt x="66484" y="583089"/>
                  </a:lnTo>
                  <a:lnTo>
                    <a:pt x="93651" y="617532"/>
                  </a:lnTo>
                  <a:lnTo>
                    <a:pt x="124630" y="648510"/>
                  </a:lnTo>
                  <a:lnTo>
                    <a:pt x="159073" y="675677"/>
                  </a:lnTo>
                  <a:lnTo>
                    <a:pt x="196632" y="698685"/>
                  </a:lnTo>
                  <a:lnTo>
                    <a:pt x="236960" y="717184"/>
                  </a:lnTo>
                  <a:lnTo>
                    <a:pt x="279709" y="730829"/>
                  </a:lnTo>
                  <a:lnTo>
                    <a:pt x="324532" y="739271"/>
                  </a:lnTo>
                  <a:lnTo>
                    <a:pt x="371080" y="742162"/>
                  </a:lnTo>
                  <a:lnTo>
                    <a:pt x="417627" y="739271"/>
                  </a:lnTo>
                  <a:lnTo>
                    <a:pt x="462449" y="730829"/>
                  </a:lnTo>
                  <a:lnTo>
                    <a:pt x="505198" y="717184"/>
                  </a:lnTo>
                  <a:lnTo>
                    <a:pt x="545526" y="698685"/>
                  </a:lnTo>
                  <a:lnTo>
                    <a:pt x="583086" y="675677"/>
                  </a:lnTo>
                  <a:lnTo>
                    <a:pt x="617529" y="648510"/>
                  </a:lnTo>
                  <a:lnTo>
                    <a:pt x="648508" y="617532"/>
                  </a:lnTo>
                  <a:lnTo>
                    <a:pt x="675675" y="583089"/>
                  </a:lnTo>
                  <a:lnTo>
                    <a:pt x="698683" y="545529"/>
                  </a:lnTo>
                  <a:lnTo>
                    <a:pt x="717183" y="505201"/>
                  </a:lnTo>
                  <a:lnTo>
                    <a:pt x="730828" y="462452"/>
                  </a:lnTo>
                  <a:lnTo>
                    <a:pt x="739270" y="417629"/>
                  </a:lnTo>
                  <a:lnTo>
                    <a:pt x="742161" y="371081"/>
                  </a:lnTo>
                  <a:lnTo>
                    <a:pt x="739270" y="324533"/>
                  </a:lnTo>
                  <a:lnTo>
                    <a:pt x="730828" y="279711"/>
                  </a:lnTo>
                  <a:lnTo>
                    <a:pt x="717183" y="236962"/>
                  </a:lnTo>
                  <a:lnTo>
                    <a:pt x="698683" y="196634"/>
                  </a:lnTo>
                  <a:lnTo>
                    <a:pt x="675675" y="159075"/>
                  </a:lnTo>
                  <a:lnTo>
                    <a:pt x="648508" y="124631"/>
                  </a:lnTo>
                  <a:lnTo>
                    <a:pt x="617529" y="93652"/>
                  </a:lnTo>
                  <a:lnTo>
                    <a:pt x="583086" y="66485"/>
                  </a:lnTo>
                  <a:lnTo>
                    <a:pt x="545526" y="43478"/>
                  </a:lnTo>
                  <a:lnTo>
                    <a:pt x="505198" y="24978"/>
                  </a:lnTo>
                  <a:lnTo>
                    <a:pt x="462449" y="11333"/>
                  </a:lnTo>
                  <a:lnTo>
                    <a:pt x="417627" y="2891"/>
                  </a:lnTo>
                  <a:lnTo>
                    <a:pt x="371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5234" y="6873566"/>
              <a:ext cx="742315" cy="742315"/>
            </a:xfrm>
            <a:custGeom>
              <a:avLst/>
              <a:gdLst/>
              <a:ahLst/>
              <a:cxnLst/>
              <a:rect l="l" t="t" r="r" b="b"/>
              <a:pathLst>
                <a:path w="742315" h="742315">
                  <a:moveTo>
                    <a:pt x="371080" y="0"/>
                  </a:moveTo>
                  <a:lnTo>
                    <a:pt x="417627" y="2891"/>
                  </a:lnTo>
                  <a:lnTo>
                    <a:pt x="462449" y="11333"/>
                  </a:lnTo>
                  <a:lnTo>
                    <a:pt x="505198" y="24978"/>
                  </a:lnTo>
                  <a:lnTo>
                    <a:pt x="545526" y="43478"/>
                  </a:lnTo>
                  <a:lnTo>
                    <a:pt x="583086" y="66485"/>
                  </a:lnTo>
                  <a:lnTo>
                    <a:pt x="617529" y="93652"/>
                  </a:lnTo>
                  <a:lnTo>
                    <a:pt x="648508" y="124631"/>
                  </a:lnTo>
                  <a:lnTo>
                    <a:pt x="675675" y="159075"/>
                  </a:lnTo>
                  <a:lnTo>
                    <a:pt x="698683" y="196634"/>
                  </a:lnTo>
                  <a:lnTo>
                    <a:pt x="717183" y="236962"/>
                  </a:lnTo>
                  <a:lnTo>
                    <a:pt x="730828" y="279711"/>
                  </a:lnTo>
                  <a:lnTo>
                    <a:pt x="739270" y="324533"/>
                  </a:lnTo>
                  <a:lnTo>
                    <a:pt x="742161" y="371081"/>
                  </a:lnTo>
                  <a:lnTo>
                    <a:pt x="739270" y="417629"/>
                  </a:lnTo>
                  <a:lnTo>
                    <a:pt x="730828" y="462452"/>
                  </a:lnTo>
                  <a:lnTo>
                    <a:pt x="717183" y="505201"/>
                  </a:lnTo>
                  <a:lnTo>
                    <a:pt x="698683" y="545529"/>
                  </a:lnTo>
                  <a:lnTo>
                    <a:pt x="675675" y="583089"/>
                  </a:lnTo>
                  <a:lnTo>
                    <a:pt x="648508" y="617532"/>
                  </a:lnTo>
                  <a:lnTo>
                    <a:pt x="617529" y="648510"/>
                  </a:lnTo>
                  <a:lnTo>
                    <a:pt x="583086" y="675677"/>
                  </a:lnTo>
                  <a:lnTo>
                    <a:pt x="545526" y="698685"/>
                  </a:lnTo>
                  <a:lnTo>
                    <a:pt x="505198" y="717184"/>
                  </a:lnTo>
                  <a:lnTo>
                    <a:pt x="462449" y="730829"/>
                  </a:lnTo>
                  <a:lnTo>
                    <a:pt x="417627" y="739271"/>
                  </a:lnTo>
                  <a:lnTo>
                    <a:pt x="371080" y="742162"/>
                  </a:lnTo>
                  <a:lnTo>
                    <a:pt x="324532" y="739271"/>
                  </a:lnTo>
                  <a:lnTo>
                    <a:pt x="279709" y="730829"/>
                  </a:lnTo>
                  <a:lnTo>
                    <a:pt x="236960" y="717184"/>
                  </a:lnTo>
                  <a:lnTo>
                    <a:pt x="196632" y="698685"/>
                  </a:lnTo>
                  <a:lnTo>
                    <a:pt x="159073" y="675677"/>
                  </a:lnTo>
                  <a:lnTo>
                    <a:pt x="124630" y="648510"/>
                  </a:lnTo>
                  <a:lnTo>
                    <a:pt x="93651" y="617532"/>
                  </a:lnTo>
                  <a:lnTo>
                    <a:pt x="66484" y="583089"/>
                  </a:lnTo>
                  <a:lnTo>
                    <a:pt x="43477" y="545529"/>
                  </a:lnTo>
                  <a:lnTo>
                    <a:pt x="24977" y="505201"/>
                  </a:lnTo>
                  <a:lnTo>
                    <a:pt x="11333" y="462452"/>
                  </a:lnTo>
                  <a:lnTo>
                    <a:pt x="2891" y="417629"/>
                  </a:lnTo>
                  <a:lnTo>
                    <a:pt x="0" y="371081"/>
                  </a:lnTo>
                  <a:lnTo>
                    <a:pt x="2891" y="324533"/>
                  </a:lnTo>
                  <a:lnTo>
                    <a:pt x="11333" y="279711"/>
                  </a:lnTo>
                  <a:lnTo>
                    <a:pt x="24977" y="236962"/>
                  </a:lnTo>
                  <a:lnTo>
                    <a:pt x="43477" y="196634"/>
                  </a:lnTo>
                  <a:lnTo>
                    <a:pt x="66484" y="159075"/>
                  </a:lnTo>
                  <a:lnTo>
                    <a:pt x="93651" y="124631"/>
                  </a:lnTo>
                  <a:lnTo>
                    <a:pt x="124630" y="93652"/>
                  </a:lnTo>
                  <a:lnTo>
                    <a:pt x="159073" y="66485"/>
                  </a:lnTo>
                  <a:lnTo>
                    <a:pt x="196632" y="43478"/>
                  </a:lnTo>
                  <a:lnTo>
                    <a:pt x="236960" y="24978"/>
                  </a:lnTo>
                  <a:lnTo>
                    <a:pt x="279709" y="11333"/>
                  </a:lnTo>
                  <a:lnTo>
                    <a:pt x="324532" y="2891"/>
                  </a:lnTo>
                  <a:lnTo>
                    <a:pt x="37108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15529" y="3216466"/>
              <a:ext cx="4803140" cy="3524250"/>
            </a:xfrm>
            <a:custGeom>
              <a:avLst/>
              <a:gdLst/>
              <a:ahLst/>
              <a:cxnLst/>
              <a:rect l="l" t="t" r="r" b="b"/>
              <a:pathLst>
                <a:path w="4803140" h="3524250">
                  <a:moveTo>
                    <a:pt x="0" y="0"/>
                  </a:moveTo>
                  <a:lnTo>
                    <a:pt x="4802512" y="0"/>
                  </a:lnTo>
                  <a:lnTo>
                    <a:pt x="4802512" y="3524256"/>
                  </a:lnTo>
                </a:path>
                <a:path w="4803140" h="3524250">
                  <a:moveTo>
                    <a:pt x="0" y="592456"/>
                  </a:moveTo>
                  <a:lnTo>
                    <a:pt x="4215758" y="592456"/>
                  </a:lnTo>
                  <a:lnTo>
                    <a:pt x="4215758" y="3524256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8954" y="6713665"/>
              <a:ext cx="4541520" cy="3810"/>
            </a:xfrm>
            <a:custGeom>
              <a:avLst/>
              <a:gdLst/>
              <a:ahLst/>
              <a:cxnLst/>
              <a:rect l="l" t="t" r="r" b="b"/>
              <a:pathLst>
                <a:path w="4541520" h="3809">
                  <a:moveTo>
                    <a:pt x="0" y="3599"/>
                  </a:moveTo>
                  <a:lnTo>
                    <a:pt x="4541522" y="3599"/>
                  </a:lnTo>
                </a:path>
                <a:path w="4541520" h="3809">
                  <a:moveTo>
                    <a:pt x="0" y="0"/>
                  </a:moveTo>
                  <a:lnTo>
                    <a:pt x="4541522" y="0"/>
                  </a:lnTo>
                </a:path>
              </a:pathLst>
            </a:custGeom>
            <a:ln w="3707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28954" y="7774960"/>
              <a:ext cx="4541520" cy="3810"/>
            </a:xfrm>
            <a:custGeom>
              <a:avLst/>
              <a:gdLst/>
              <a:ahLst/>
              <a:cxnLst/>
              <a:rect l="l" t="t" r="r" b="b"/>
              <a:pathLst>
                <a:path w="4541520" h="3809">
                  <a:moveTo>
                    <a:pt x="0" y="0"/>
                  </a:moveTo>
                  <a:lnTo>
                    <a:pt x="4541522" y="0"/>
                  </a:lnTo>
                </a:path>
                <a:path w="4541520" h="3809">
                  <a:moveTo>
                    <a:pt x="0" y="3599"/>
                  </a:moveTo>
                  <a:lnTo>
                    <a:pt x="4541522" y="3599"/>
                  </a:lnTo>
                </a:path>
              </a:pathLst>
            </a:custGeom>
            <a:ln w="6882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49907" y="6866323"/>
              <a:ext cx="4520565" cy="3810"/>
            </a:xfrm>
            <a:custGeom>
              <a:avLst/>
              <a:gdLst/>
              <a:ahLst/>
              <a:cxnLst/>
              <a:rect l="l" t="t" r="r" b="b"/>
              <a:pathLst>
                <a:path w="4520565" h="3809">
                  <a:moveTo>
                    <a:pt x="0" y="3599"/>
                  </a:moveTo>
                  <a:lnTo>
                    <a:pt x="4520570" y="3599"/>
                  </a:lnTo>
                </a:path>
                <a:path w="4520565" h="3809">
                  <a:moveTo>
                    <a:pt x="0" y="0"/>
                  </a:moveTo>
                  <a:lnTo>
                    <a:pt x="4520570" y="0"/>
                  </a:lnTo>
                </a:path>
              </a:pathLst>
            </a:custGeom>
            <a:ln w="4031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49907" y="7607477"/>
              <a:ext cx="4520565" cy="0"/>
            </a:xfrm>
            <a:custGeom>
              <a:avLst/>
              <a:gdLst/>
              <a:ahLst/>
              <a:cxnLst/>
              <a:rect l="l" t="t" r="r" b="b"/>
              <a:pathLst>
                <a:path w="4520565">
                  <a:moveTo>
                    <a:pt x="0" y="0"/>
                  </a:moveTo>
                  <a:lnTo>
                    <a:pt x="4520570" y="0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0122" y="9926917"/>
              <a:ext cx="10923905" cy="0"/>
            </a:xfrm>
            <a:custGeom>
              <a:avLst/>
              <a:gdLst/>
              <a:ahLst/>
              <a:cxnLst/>
              <a:rect l="l" t="t" r="r" b="b"/>
              <a:pathLst>
                <a:path w="10923905">
                  <a:moveTo>
                    <a:pt x="0" y="0"/>
                  </a:moveTo>
                  <a:lnTo>
                    <a:pt x="10923277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8862" y="9747417"/>
            <a:ext cx="813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BASE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" name="object 30"/>
          <p:cNvGrpSpPr>
            <a:grpSpLocks noGrp="1" noUngrp="1" noRot="1" noMove="1" noResize="1"/>
          </p:cNvGrpSpPr>
          <p:nvPr/>
        </p:nvGrpSpPr>
        <p:grpSpPr>
          <a:xfrm>
            <a:off x="1473238" y="6706844"/>
            <a:ext cx="6068695" cy="3023235"/>
            <a:chOff x="1473238" y="6706844"/>
            <a:chExt cx="6068695" cy="3023235"/>
          </a:xfrm>
        </p:grpSpPr>
        <p:sp>
          <p:nvSpPr>
            <p:cNvPr id="31" name="object 3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74896" y="6713194"/>
              <a:ext cx="0" cy="1097280"/>
            </a:xfrm>
            <a:custGeom>
              <a:avLst/>
              <a:gdLst/>
              <a:ahLst/>
              <a:cxnLst/>
              <a:rect l="l" t="t" r="r" b="b"/>
              <a:pathLst>
                <a:path h="1097279">
                  <a:moveTo>
                    <a:pt x="0" y="0"/>
                  </a:moveTo>
                  <a:lnTo>
                    <a:pt x="0" y="1096768"/>
                  </a:lnTo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79588" y="7094343"/>
              <a:ext cx="4652010" cy="2628900"/>
            </a:xfrm>
            <a:custGeom>
              <a:avLst/>
              <a:gdLst/>
              <a:ahLst/>
              <a:cxnLst/>
              <a:rect l="l" t="t" r="r" b="b"/>
              <a:pathLst>
                <a:path w="4652010" h="2628900">
                  <a:moveTo>
                    <a:pt x="1007475" y="0"/>
                  </a:moveTo>
                  <a:lnTo>
                    <a:pt x="787259" y="115044"/>
                  </a:lnTo>
                  <a:lnTo>
                    <a:pt x="538072" y="250318"/>
                  </a:lnTo>
                  <a:lnTo>
                    <a:pt x="453655" y="295224"/>
                  </a:lnTo>
                  <a:lnTo>
                    <a:pt x="410748" y="321578"/>
                  </a:lnTo>
                  <a:lnTo>
                    <a:pt x="375628" y="347488"/>
                  </a:lnTo>
                  <a:lnTo>
                    <a:pt x="342019" y="375980"/>
                  </a:lnTo>
                  <a:lnTo>
                    <a:pt x="309930" y="406939"/>
                  </a:lnTo>
                  <a:lnTo>
                    <a:pt x="279371" y="440252"/>
                  </a:lnTo>
                  <a:lnTo>
                    <a:pt x="250350" y="475806"/>
                  </a:lnTo>
                  <a:lnTo>
                    <a:pt x="222876" y="513487"/>
                  </a:lnTo>
                  <a:lnTo>
                    <a:pt x="196959" y="553181"/>
                  </a:lnTo>
                  <a:lnTo>
                    <a:pt x="172607" y="594776"/>
                  </a:lnTo>
                  <a:lnTo>
                    <a:pt x="149828" y="638157"/>
                  </a:lnTo>
                  <a:lnTo>
                    <a:pt x="128633" y="683211"/>
                  </a:lnTo>
                  <a:lnTo>
                    <a:pt x="109029" y="729824"/>
                  </a:lnTo>
                  <a:lnTo>
                    <a:pt x="91027" y="777883"/>
                  </a:lnTo>
                  <a:lnTo>
                    <a:pt x="74633" y="827274"/>
                  </a:lnTo>
                  <a:lnTo>
                    <a:pt x="59859" y="877884"/>
                  </a:lnTo>
                  <a:lnTo>
                    <a:pt x="46712" y="929600"/>
                  </a:lnTo>
                  <a:lnTo>
                    <a:pt x="35201" y="982306"/>
                  </a:lnTo>
                  <a:lnTo>
                    <a:pt x="26517" y="1028844"/>
                  </a:lnTo>
                  <a:lnTo>
                    <a:pt x="19042" y="1076031"/>
                  </a:lnTo>
                  <a:lnTo>
                    <a:pt x="12784" y="1123785"/>
                  </a:lnTo>
                  <a:lnTo>
                    <a:pt x="7749" y="1172021"/>
                  </a:lnTo>
                  <a:lnTo>
                    <a:pt x="3946" y="1220655"/>
                  </a:lnTo>
                  <a:lnTo>
                    <a:pt x="1382" y="1269604"/>
                  </a:lnTo>
                  <a:lnTo>
                    <a:pt x="64" y="1318784"/>
                  </a:lnTo>
                  <a:lnTo>
                    <a:pt x="0" y="1368110"/>
                  </a:lnTo>
                  <a:lnTo>
                    <a:pt x="1196" y="1417499"/>
                  </a:lnTo>
                  <a:lnTo>
                    <a:pt x="3660" y="1466867"/>
                  </a:lnTo>
                  <a:lnTo>
                    <a:pt x="7399" y="1516130"/>
                  </a:lnTo>
                  <a:lnTo>
                    <a:pt x="12421" y="1565204"/>
                  </a:lnTo>
                  <a:lnTo>
                    <a:pt x="18734" y="1614005"/>
                  </a:lnTo>
                  <a:lnTo>
                    <a:pt x="26344" y="1662449"/>
                  </a:lnTo>
                  <a:lnTo>
                    <a:pt x="35258" y="1710453"/>
                  </a:lnTo>
                  <a:lnTo>
                    <a:pt x="46684" y="1763142"/>
                  </a:lnTo>
                  <a:lnTo>
                    <a:pt x="59744" y="1815217"/>
                  </a:lnTo>
                  <a:lnTo>
                    <a:pt x="74449" y="1866574"/>
                  </a:lnTo>
                  <a:lnTo>
                    <a:pt x="90808" y="1917108"/>
                  </a:lnTo>
                  <a:lnTo>
                    <a:pt x="108832" y="1966714"/>
                  </a:lnTo>
                  <a:lnTo>
                    <a:pt x="128532" y="2015288"/>
                  </a:lnTo>
                  <a:lnTo>
                    <a:pt x="149918" y="2062724"/>
                  </a:lnTo>
                  <a:lnTo>
                    <a:pt x="173001" y="2108918"/>
                  </a:lnTo>
                  <a:lnTo>
                    <a:pt x="197790" y="2153766"/>
                  </a:lnTo>
                  <a:lnTo>
                    <a:pt x="224297" y="2197161"/>
                  </a:lnTo>
                  <a:lnTo>
                    <a:pt x="252532" y="2239001"/>
                  </a:lnTo>
                  <a:lnTo>
                    <a:pt x="282506" y="2279179"/>
                  </a:lnTo>
                  <a:lnTo>
                    <a:pt x="314228" y="2317591"/>
                  </a:lnTo>
                  <a:lnTo>
                    <a:pt x="347710" y="2354132"/>
                  </a:lnTo>
                  <a:lnTo>
                    <a:pt x="380813" y="2386894"/>
                  </a:lnTo>
                  <a:lnTo>
                    <a:pt x="415377" y="2418068"/>
                  </a:lnTo>
                  <a:lnTo>
                    <a:pt x="451409" y="2447526"/>
                  </a:lnTo>
                  <a:lnTo>
                    <a:pt x="488916" y="2475138"/>
                  </a:lnTo>
                  <a:lnTo>
                    <a:pt x="527904" y="2500775"/>
                  </a:lnTo>
                  <a:lnTo>
                    <a:pt x="568381" y="2524310"/>
                  </a:lnTo>
                  <a:lnTo>
                    <a:pt x="610354" y="2545612"/>
                  </a:lnTo>
                  <a:lnTo>
                    <a:pt x="653830" y="2564553"/>
                  </a:lnTo>
                  <a:lnTo>
                    <a:pt x="698816" y="2581004"/>
                  </a:lnTo>
                  <a:lnTo>
                    <a:pt x="745318" y="2594836"/>
                  </a:lnTo>
                  <a:lnTo>
                    <a:pt x="793345" y="2605920"/>
                  </a:lnTo>
                  <a:lnTo>
                    <a:pt x="842902" y="2614128"/>
                  </a:lnTo>
                  <a:lnTo>
                    <a:pt x="893998" y="2619329"/>
                  </a:lnTo>
                  <a:lnTo>
                    <a:pt x="946638" y="2621396"/>
                  </a:lnTo>
                  <a:lnTo>
                    <a:pt x="1354450" y="2621576"/>
                  </a:lnTo>
                  <a:lnTo>
                    <a:pt x="3496774" y="2628841"/>
                  </a:lnTo>
                  <a:lnTo>
                    <a:pt x="3547021" y="2627960"/>
                  </a:lnTo>
                  <a:lnTo>
                    <a:pt x="3597530" y="2624864"/>
                  </a:lnTo>
                  <a:lnTo>
                    <a:pt x="3648181" y="2619593"/>
                  </a:lnTo>
                  <a:lnTo>
                    <a:pt x="3698850" y="2612188"/>
                  </a:lnTo>
                  <a:lnTo>
                    <a:pt x="3749417" y="2602689"/>
                  </a:lnTo>
                  <a:lnTo>
                    <a:pt x="3799760" y="2591134"/>
                  </a:lnTo>
                  <a:lnTo>
                    <a:pt x="3849756" y="2577566"/>
                  </a:lnTo>
                  <a:lnTo>
                    <a:pt x="3899285" y="2562022"/>
                  </a:lnTo>
                  <a:lnTo>
                    <a:pt x="3948223" y="2544544"/>
                  </a:lnTo>
                  <a:lnTo>
                    <a:pt x="3996450" y="2525171"/>
                  </a:lnTo>
                  <a:lnTo>
                    <a:pt x="4043844" y="2503944"/>
                  </a:lnTo>
                  <a:lnTo>
                    <a:pt x="4090282" y="2480902"/>
                  </a:lnTo>
                  <a:lnTo>
                    <a:pt x="4135644" y="2456084"/>
                  </a:lnTo>
                  <a:lnTo>
                    <a:pt x="4179807" y="2429533"/>
                  </a:lnTo>
                  <a:lnTo>
                    <a:pt x="4222649" y="2401286"/>
                  </a:lnTo>
                  <a:lnTo>
                    <a:pt x="4264050" y="2371384"/>
                  </a:lnTo>
                  <a:lnTo>
                    <a:pt x="4303359" y="2340333"/>
                  </a:lnTo>
                  <a:lnTo>
                    <a:pt x="4341131" y="2307740"/>
                  </a:lnTo>
                  <a:lnTo>
                    <a:pt x="4377258" y="2273637"/>
                  </a:lnTo>
                  <a:lnTo>
                    <a:pt x="4411635" y="2238057"/>
                  </a:lnTo>
                  <a:lnTo>
                    <a:pt x="4444155" y="2201036"/>
                  </a:lnTo>
                  <a:lnTo>
                    <a:pt x="4474712" y="2162605"/>
                  </a:lnTo>
                  <a:lnTo>
                    <a:pt x="4503201" y="2122799"/>
                  </a:lnTo>
                  <a:lnTo>
                    <a:pt x="4529515" y="2081652"/>
                  </a:lnTo>
                  <a:lnTo>
                    <a:pt x="4553549" y="2039196"/>
                  </a:lnTo>
                  <a:lnTo>
                    <a:pt x="4575196" y="1995465"/>
                  </a:lnTo>
                  <a:lnTo>
                    <a:pt x="4594351" y="1950493"/>
                  </a:lnTo>
                  <a:lnTo>
                    <a:pt x="4610907" y="1904314"/>
                  </a:lnTo>
                  <a:lnTo>
                    <a:pt x="4624758" y="1856960"/>
                  </a:lnTo>
                  <a:lnTo>
                    <a:pt x="4635798" y="1808466"/>
                  </a:lnTo>
                  <a:lnTo>
                    <a:pt x="4643922" y="1758864"/>
                  </a:lnTo>
                  <a:lnTo>
                    <a:pt x="4649022" y="1708189"/>
                  </a:lnTo>
                  <a:lnTo>
                    <a:pt x="4651002" y="1654905"/>
                  </a:lnTo>
                  <a:lnTo>
                    <a:pt x="4651632" y="1654275"/>
                  </a:lnTo>
                  <a:lnTo>
                    <a:pt x="4651632" y="547839"/>
                  </a:lnTo>
                  <a:lnTo>
                    <a:pt x="4329954" y="547839"/>
                  </a:lnTo>
                  <a:lnTo>
                    <a:pt x="4329954" y="1654275"/>
                  </a:lnTo>
                  <a:lnTo>
                    <a:pt x="4330581" y="1654275"/>
                  </a:lnTo>
                  <a:lnTo>
                    <a:pt x="4327664" y="1704898"/>
                  </a:lnTo>
                  <a:lnTo>
                    <a:pt x="4319815" y="1753279"/>
                  </a:lnTo>
                  <a:lnTo>
                    <a:pt x="4307294" y="1800267"/>
                  </a:lnTo>
                  <a:lnTo>
                    <a:pt x="4290365" y="1845772"/>
                  </a:lnTo>
                  <a:lnTo>
                    <a:pt x="4269291" y="1889701"/>
                  </a:lnTo>
                  <a:lnTo>
                    <a:pt x="4244335" y="1931963"/>
                  </a:lnTo>
                  <a:lnTo>
                    <a:pt x="4215760" y="1972466"/>
                  </a:lnTo>
                  <a:lnTo>
                    <a:pt x="4183830" y="2011117"/>
                  </a:lnTo>
                  <a:lnTo>
                    <a:pt x="4148807" y="2047826"/>
                  </a:lnTo>
                  <a:lnTo>
                    <a:pt x="4110956" y="2082499"/>
                  </a:lnTo>
                  <a:lnTo>
                    <a:pt x="4070538" y="2115046"/>
                  </a:lnTo>
                  <a:lnTo>
                    <a:pt x="4028865" y="2144714"/>
                  </a:lnTo>
                  <a:lnTo>
                    <a:pt x="3985376" y="2172155"/>
                  </a:lnTo>
                  <a:lnTo>
                    <a:pt x="3940287" y="2197298"/>
                  </a:lnTo>
                  <a:lnTo>
                    <a:pt x="3893813" y="2220071"/>
                  </a:lnTo>
                  <a:lnTo>
                    <a:pt x="3846171" y="2240404"/>
                  </a:lnTo>
                  <a:lnTo>
                    <a:pt x="3797574" y="2258226"/>
                  </a:lnTo>
                  <a:lnTo>
                    <a:pt x="3748240" y="2273465"/>
                  </a:lnTo>
                  <a:lnTo>
                    <a:pt x="3698383" y="2286049"/>
                  </a:lnTo>
                  <a:lnTo>
                    <a:pt x="3648218" y="2295909"/>
                  </a:lnTo>
                  <a:lnTo>
                    <a:pt x="3597961" y="2302972"/>
                  </a:lnTo>
                  <a:lnTo>
                    <a:pt x="3547828" y="2307167"/>
                  </a:lnTo>
                  <a:lnTo>
                    <a:pt x="3498034" y="2308424"/>
                  </a:lnTo>
                  <a:lnTo>
                    <a:pt x="949148" y="2300979"/>
                  </a:lnTo>
                  <a:lnTo>
                    <a:pt x="892812" y="2297291"/>
                  </a:lnTo>
                  <a:lnTo>
                    <a:pt x="839396" y="2287564"/>
                  </a:lnTo>
                  <a:lnTo>
                    <a:pt x="788876" y="2272323"/>
                  </a:lnTo>
                  <a:lnTo>
                    <a:pt x="741230" y="2252090"/>
                  </a:lnTo>
                  <a:lnTo>
                    <a:pt x="696433" y="2227391"/>
                  </a:lnTo>
                  <a:lnTo>
                    <a:pt x="654464" y="2198747"/>
                  </a:lnTo>
                  <a:lnTo>
                    <a:pt x="615298" y="2166684"/>
                  </a:lnTo>
                  <a:lnTo>
                    <a:pt x="578912" y="2131725"/>
                  </a:lnTo>
                  <a:lnTo>
                    <a:pt x="548599" y="2097993"/>
                  </a:lnTo>
                  <a:lnTo>
                    <a:pt x="520234" y="2061690"/>
                  </a:lnTo>
                  <a:lnTo>
                    <a:pt x="493806" y="2022987"/>
                  </a:lnTo>
                  <a:lnTo>
                    <a:pt x="469302" y="1982056"/>
                  </a:lnTo>
                  <a:lnTo>
                    <a:pt x="446710" y="1939070"/>
                  </a:lnTo>
                  <a:lnTo>
                    <a:pt x="426019" y="1894200"/>
                  </a:lnTo>
                  <a:lnTo>
                    <a:pt x="407216" y="1847620"/>
                  </a:lnTo>
                  <a:lnTo>
                    <a:pt x="390290" y="1799500"/>
                  </a:lnTo>
                  <a:lnTo>
                    <a:pt x="375229" y="1750012"/>
                  </a:lnTo>
                  <a:lnTo>
                    <a:pt x="362020" y="1699330"/>
                  </a:lnTo>
                  <a:lnTo>
                    <a:pt x="350651" y="1647625"/>
                  </a:lnTo>
                  <a:lnTo>
                    <a:pt x="341496" y="1597447"/>
                  </a:lnTo>
                  <a:lnTo>
                    <a:pt x="334024" y="1546813"/>
                  </a:lnTo>
                  <a:lnTo>
                    <a:pt x="328223" y="1495859"/>
                  </a:lnTo>
                  <a:lnTo>
                    <a:pt x="324083" y="1444719"/>
                  </a:lnTo>
                  <a:lnTo>
                    <a:pt x="321592" y="1393530"/>
                  </a:lnTo>
                  <a:lnTo>
                    <a:pt x="320737" y="1342425"/>
                  </a:lnTo>
                  <a:lnTo>
                    <a:pt x="321508" y="1291540"/>
                  </a:lnTo>
                  <a:lnTo>
                    <a:pt x="323893" y="1241009"/>
                  </a:lnTo>
                  <a:lnTo>
                    <a:pt x="327880" y="1190968"/>
                  </a:lnTo>
                  <a:lnTo>
                    <a:pt x="333458" y="1141552"/>
                  </a:lnTo>
                  <a:lnTo>
                    <a:pt x="340616" y="1092895"/>
                  </a:lnTo>
                  <a:lnTo>
                    <a:pt x="349341" y="1045133"/>
                  </a:lnTo>
                  <a:lnTo>
                    <a:pt x="362288" y="987304"/>
                  </a:lnTo>
                  <a:lnTo>
                    <a:pt x="377465" y="931600"/>
                  </a:lnTo>
                  <a:lnTo>
                    <a:pt x="394843" y="878326"/>
                  </a:lnTo>
                  <a:lnTo>
                    <a:pt x="414391" y="827785"/>
                  </a:lnTo>
                  <a:lnTo>
                    <a:pt x="436079" y="780282"/>
                  </a:lnTo>
                  <a:lnTo>
                    <a:pt x="459877" y="736121"/>
                  </a:lnTo>
                  <a:lnTo>
                    <a:pt x="485756" y="695604"/>
                  </a:lnTo>
                  <a:lnTo>
                    <a:pt x="513684" y="659036"/>
                  </a:lnTo>
                  <a:lnTo>
                    <a:pt x="543633" y="626721"/>
                  </a:lnTo>
                  <a:lnTo>
                    <a:pt x="575571" y="598962"/>
                  </a:lnTo>
                  <a:lnTo>
                    <a:pt x="609470" y="576064"/>
                  </a:lnTo>
                  <a:lnTo>
                    <a:pt x="609393" y="575934"/>
                  </a:lnTo>
                  <a:lnTo>
                    <a:pt x="672504" y="542036"/>
                  </a:lnTo>
                  <a:lnTo>
                    <a:pt x="1007096" y="359269"/>
                  </a:lnTo>
                  <a:lnTo>
                    <a:pt x="1007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79588" y="7094343"/>
              <a:ext cx="4652010" cy="2628900"/>
            </a:xfrm>
            <a:custGeom>
              <a:avLst/>
              <a:gdLst/>
              <a:ahLst/>
              <a:cxnLst/>
              <a:rect l="l" t="t" r="r" b="b"/>
              <a:pathLst>
                <a:path w="4652010" h="2628900">
                  <a:moveTo>
                    <a:pt x="4651632" y="547839"/>
                  </a:moveTo>
                  <a:lnTo>
                    <a:pt x="4651632" y="1654275"/>
                  </a:lnTo>
                  <a:lnTo>
                    <a:pt x="4651002" y="1654905"/>
                  </a:lnTo>
                  <a:lnTo>
                    <a:pt x="4650994" y="1656474"/>
                  </a:lnTo>
                  <a:lnTo>
                    <a:pt x="4649022" y="1708189"/>
                  </a:lnTo>
                  <a:lnTo>
                    <a:pt x="4643922" y="1758864"/>
                  </a:lnTo>
                  <a:lnTo>
                    <a:pt x="4635798" y="1808466"/>
                  </a:lnTo>
                  <a:lnTo>
                    <a:pt x="4624758" y="1856960"/>
                  </a:lnTo>
                  <a:lnTo>
                    <a:pt x="4610907" y="1904314"/>
                  </a:lnTo>
                  <a:lnTo>
                    <a:pt x="4594351" y="1950493"/>
                  </a:lnTo>
                  <a:lnTo>
                    <a:pt x="4575196" y="1995465"/>
                  </a:lnTo>
                  <a:lnTo>
                    <a:pt x="4553549" y="2039196"/>
                  </a:lnTo>
                  <a:lnTo>
                    <a:pt x="4529515" y="2081652"/>
                  </a:lnTo>
                  <a:lnTo>
                    <a:pt x="4503201" y="2122799"/>
                  </a:lnTo>
                  <a:lnTo>
                    <a:pt x="4474712" y="2162605"/>
                  </a:lnTo>
                  <a:lnTo>
                    <a:pt x="4444155" y="2201036"/>
                  </a:lnTo>
                  <a:lnTo>
                    <a:pt x="4411635" y="2238057"/>
                  </a:lnTo>
                  <a:lnTo>
                    <a:pt x="4377258" y="2273637"/>
                  </a:lnTo>
                  <a:lnTo>
                    <a:pt x="4341131" y="2307740"/>
                  </a:lnTo>
                  <a:lnTo>
                    <a:pt x="4303359" y="2340333"/>
                  </a:lnTo>
                  <a:lnTo>
                    <a:pt x="4264050" y="2371384"/>
                  </a:lnTo>
                  <a:lnTo>
                    <a:pt x="4222649" y="2401286"/>
                  </a:lnTo>
                  <a:lnTo>
                    <a:pt x="4179807" y="2429533"/>
                  </a:lnTo>
                  <a:lnTo>
                    <a:pt x="4135644" y="2456084"/>
                  </a:lnTo>
                  <a:lnTo>
                    <a:pt x="4090282" y="2480902"/>
                  </a:lnTo>
                  <a:lnTo>
                    <a:pt x="4043844" y="2503944"/>
                  </a:lnTo>
                  <a:lnTo>
                    <a:pt x="3996450" y="2525171"/>
                  </a:lnTo>
                  <a:lnTo>
                    <a:pt x="3948223" y="2544544"/>
                  </a:lnTo>
                  <a:lnTo>
                    <a:pt x="3899285" y="2562022"/>
                  </a:lnTo>
                  <a:lnTo>
                    <a:pt x="3849756" y="2577566"/>
                  </a:lnTo>
                  <a:lnTo>
                    <a:pt x="3799760" y="2591134"/>
                  </a:lnTo>
                  <a:lnTo>
                    <a:pt x="3749417" y="2602689"/>
                  </a:lnTo>
                  <a:lnTo>
                    <a:pt x="3698850" y="2612188"/>
                  </a:lnTo>
                  <a:lnTo>
                    <a:pt x="3648181" y="2619593"/>
                  </a:lnTo>
                  <a:lnTo>
                    <a:pt x="3597530" y="2624864"/>
                  </a:lnTo>
                  <a:lnTo>
                    <a:pt x="3547021" y="2627960"/>
                  </a:lnTo>
                  <a:lnTo>
                    <a:pt x="3496774" y="2628841"/>
                  </a:lnTo>
                  <a:lnTo>
                    <a:pt x="3445798" y="2628536"/>
                  </a:lnTo>
                  <a:lnTo>
                    <a:pt x="3394818" y="2628238"/>
                  </a:lnTo>
                  <a:lnTo>
                    <a:pt x="3343835" y="2627947"/>
                  </a:lnTo>
                  <a:lnTo>
                    <a:pt x="3292848" y="2627662"/>
                  </a:lnTo>
                  <a:lnTo>
                    <a:pt x="3241857" y="2627384"/>
                  </a:lnTo>
                  <a:lnTo>
                    <a:pt x="3190864" y="2627113"/>
                  </a:lnTo>
                  <a:lnTo>
                    <a:pt x="3139867" y="2626848"/>
                  </a:lnTo>
                  <a:lnTo>
                    <a:pt x="3088868" y="2626590"/>
                  </a:lnTo>
                  <a:lnTo>
                    <a:pt x="3037866" y="2626339"/>
                  </a:lnTo>
                  <a:lnTo>
                    <a:pt x="2986862" y="2626094"/>
                  </a:lnTo>
                  <a:lnTo>
                    <a:pt x="2935855" y="2625856"/>
                  </a:lnTo>
                  <a:lnTo>
                    <a:pt x="2884847" y="2625624"/>
                  </a:lnTo>
                  <a:lnTo>
                    <a:pt x="2833836" y="2625399"/>
                  </a:lnTo>
                  <a:lnTo>
                    <a:pt x="2782823" y="2625180"/>
                  </a:lnTo>
                  <a:lnTo>
                    <a:pt x="2731809" y="2624968"/>
                  </a:lnTo>
                  <a:lnTo>
                    <a:pt x="2680794" y="2624762"/>
                  </a:lnTo>
                  <a:lnTo>
                    <a:pt x="2629777" y="2624562"/>
                  </a:lnTo>
                  <a:lnTo>
                    <a:pt x="2578759" y="2624369"/>
                  </a:lnTo>
                  <a:lnTo>
                    <a:pt x="2527741" y="2624182"/>
                  </a:lnTo>
                  <a:lnTo>
                    <a:pt x="2476721" y="2624001"/>
                  </a:lnTo>
                  <a:lnTo>
                    <a:pt x="2425701" y="2623827"/>
                  </a:lnTo>
                  <a:lnTo>
                    <a:pt x="2374681" y="2623659"/>
                  </a:lnTo>
                  <a:lnTo>
                    <a:pt x="2323660" y="2623497"/>
                  </a:lnTo>
                  <a:lnTo>
                    <a:pt x="2272639" y="2623342"/>
                  </a:lnTo>
                  <a:lnTo>
                    <a:pt x="2221618" y="2623192"/>
                  </a:lnTo>
                  <a:lnTo>
                    <a:pt x="2170598" y="2623049"/>
                  </a:lnTo>
                  <a:lnTo>
                    <a:pt x="2119578" y="2622912"/>
                  </a:lnTo>
                  <a:lnTo>
                    <a:pt x="2068559" y="2622781"/>
                  </a:lnTo>
                  <a:lnTo>
                    <a:pt x="2017540" y="2622656"/>
                  </a:lnTo>
                  <a:lnTo>
                    <a:pt x="1966523" y="2622537"/>
                  </a:lnTo>
                  <a:lnTo>
                    <a:pt x="1915506" y="2622425"/>
                  </a:lnTo>
                  <a:lnTo>
                    <a:pt x="1864491" y="2622318"/>
                  </a:lnTo>
                  <a:lnTo>
                    <a:pt x="1813478" y="2622217"/>
                  </a:lnTo>
                  <a:lnTo>
                    <a:pt x="1762466" y="2622122"/>
                  </a:lnTo>
                  <a:lnTo>
                    <a:pt x="1711456" y="2622033"/>
                  </a:lnTo>
                  <a:lnTo>
                    <a:pt x="1660447" y="2621951"/>
                  </a:lnTo>
                  <a:lnTo>
                    <a:pt x="1609441" y="2621873"/>
                  </a:lnTo>
                  <a:lnTo>
                    <a:pt x="1558438" y="2621802"/>
                  </a:lnTo>
                  <a:lnTo>
                    <a:pt x="1507437" y="2621737"/>
                  </a:lnTo>
                  <a:lnTo>
                    <a:pt x="1456438" y="2621677"/>
                  </a:lnTo>
                  <a:lnTo>
                    <a:pt x="1405442" y="2621624"/>
                  </a:lnTo>
                  <a:lnTo>
                    <a:pt x="1354450" y="2621576"/>
                  </a:lnTo>
                  <a:lnTo>
                    <a:pt x="1303460" y="2621533"/>
                  </a:lnTo>
                  <a:lnTo>
                    <a:pt x="1252474" y="2621497"/>
                  </a:lnTo>
                  <a:lnTo>
                    <a:pt x="1201492" y="2621466"/>
                  </a:lnTo>
                  <a:lnTo>
                    <a:pt x="1150513" y="2621441"/>
                  </a:lnTo>
                  <a:lnTo>
                    <a:pt x="1099538" y="2621421"/>
                  </a:lnTo>
                  <a:lnTo>
                    <a:pt x="1048567" y="2621407"/>
                  </a:lnTo>
                  <a:lnTo>
                    <a:pt x="997600" y="2621399"/>
                  </a:lnTo>
                  <a:lnTo>
                    <a:pt x="946638" y="2621396"/>
                  </a:lnTo>
                  <a:lnTo>
                    <a:pt x="893998" y="2619329"/>
                  </a:lnTo>
                  <a:lnTo>
                    <a:pt x="842902" y="2614128"/>
                  </a:lnTo>
                  <a:lnTo>
                    <a:pt x="793345" y="2605920"/>
                  </a:lnTo>
                  <a:lnTo>
                    <a:pt x="745318" y="2594836"/>
                  </a:lnTo>
                  <a:lnTo>
                    <a:pt x="698816" y="2581004"/>
                  </a:lnTo>
                  <a:lnTo>
                    <a:pt x="653830" y="2564553"/>
                  </a:lnTo>
                  <a:lnTo>
                    <a:pt x="610354" y="2545612"/>
                  </a:lnTo>
                  <a:lnTo>
                    <a:pt x="568381" y="2524310"/>
                  </a:lnTo>
                  <a:lnTo>
                    <a:pt x="527904" y="2500775"/>
                  </a:lnTo>
                  <a:lnTo>
                    <a:pt x="488916" y="2475138"/>
                  </a:lnTo>
                  <a:lnTo>
                    <a:pt x="451409" y="2447526"/>
                  </a:lnTo>
                  <a:lnTo>
                    <a:pt x="415377" y="2418068"/>
                  </a:lnTo>
                  <a:lnTo>
                    <a:pt x="380813" y="2386894"/>
                  </a:lnTo>
                  <a:lnTo>
                    <a:pt x="347710" y="2354132"/>
                  </a:lnTo>
                  <a:lnTo>
                    <a:pt x="314228" y="2317591"/>
                  </a:lnTo>
                  <a:lnTo>
                    <a:pt x="282506" y="2279179"/>
                  </a:lnTo>
                  <a:lnTo>
                    <a:pt x="252532" y="2239001"/>
                  </a:lnTo>
                  <a:lnTo>
                    <a:pt x="224297" y="2197161"/>
                  </a:lnTo>
                  <a:lnTo>
                    <a:pt x="197790" y="2153766"/>
                  </a:lnTo>
                  <a:lnTo>
                    <a:pt x="173001" y="2108918"/>
                  </a:lnTo>
                  <a:lnTo>
                    <a:pt x="149918" y="2062724"/>
                  </a:lnTo>
                  <a:lnTo>
                    <a:pt x="128532" y="2015288"/>
                  </a:lnTo>
                  <a:lnTo>
                    <a:pt x="108832" y="1966714"/>
                  </a:lnTo>
                  <a:lnTo>
                    <a:pt x="90808" y="1917108"/>
                  </a:lnTo>
                  <a:lnTo>
                    <a:pt x="74449" y="1866574"/>
                  </a:lnTo>
                  <a:lnTo>
                    <a:pt x="59744" y="1815217"/>
                  </a:lnTo>
                  <a:lnTo>
                    <a:pt x="46684" y="1763142"/>
                  </a:lnTo>
                  <a:lnTo>
                    <a:pt x="35258" y="1710453"/>
                  </a:lnTo>
                  <a:lnTo>
                    <a:pt x="26344" y="1662449"/>
                  </a:lnTo>
                  <a:lnTo>
                    <a:pt x="18734" y="1614005"/>
                  </a:lnTo>
                  <a:lnTo>
                    <a:pt x="12421" y="1565204"/>
                  </a:lnTo>
                  <a:lnTo>
                    <a:pt x="7399" y="1516130"/>
                  </a:lnTo>
                  <a:lnTo>
                    <a:pt x="3660" y="1466867"/>
                  </a:lnTo>
                  <a:lnTo>
                    <a:pt x="1196" y="1417499"/>
                  </a:lnTo>
                  <a:lnTo>
                    <a:pt x="0" y="1368110"/>
                  </a:lnTo>
                  <a:lnTo>
                    <a:pt x="64" y="1318784"/>
                  </a:lnTo>
                  <a:lnTo>
                    <a:pt x="1382" y="1269604"/>
                  </a:lnTo>
                  <a:lnTo>
                    <a:pt x="3946" y="1220655"/>
                  </a:lnTo>
                  <a:lnTo>
                    <a:pt x="7749" y="1172021"/>
                  </a:lnTo>
                  <a:lnTo>
                    <a:pt x="12784" y="1123785"/>
                  </a:lnTo>
                  <a:lnTo>
                    <a:pt x="19042" y="1076031"/>
                  </a:lnTo>
                  <a:lnTo>
                    <a:pt x="26517" y="1028844"/>
                  </a:lnTo>
                  <a:lnTo>
                    <a:pt x="35201" y="982306"/>
                  </a:lnTo>
                  <a:lnTo>
                    <a:pt x="46712" y="929600"/>
                  </a:lnTo>
                  <a:lnTo>
                    <a:pt x="59859" y="877884"/>
                  </a:lnTo>
                  <a:lnTo>
                    <a:pt x="74633" y="827274"/>
                  </a:lnTo>
                  <a:lnTo>
                    <a:pt x="91027" y="777883"/>
                  </a:lnTo>
                  <a:lnTo>
                    <a:pt x="109029" y="729824"/>
                  </a:lnTo>
                  <a:lnTo>
                    <a:pt x="128633" y="683211"/>
                  </a:lnTo>
                  <a:lnTo>
                    <a:pt x="149828" y="638157"/>
                  </a:lnTo>
                  <a:lnTo>
                    <a:pt x="172607" y="594776"/>
                  </a:lnTo>
                  <a:lnTo>
                    <a:pt x="196959" y="553181"/>
                  </a:lnTo>
                  <a:lnTo>
                    <a:pt x="222876" y="513487"/>
                  </a:lnTo>
                  <a:lnTo>
                    <a:pt x="250350" y="475806"/>
                  </a:lnTo>
                  <a:lnTo>
                    <a:pt x="279371" y="440252"/>
                  </a:lnTo>
                  <a:lnTo>
                    <a:pt x="309930" y="406939"/>
                  </a:lnTo>
                  <a:lnTo>
                    <a:pt x="342019" y="375980"/>
                  </a:lnTo>
                  <a:lnTo>
                    <a:pt x="375628" y="347488"/>
                  </a:lnTo>
                  <a:lnTo>
                    <a:pt x="410748" y="321578"/>
                  </a:lnTo>
                  <a:lnTo>
                    <a:pt x="447372" y="298363"/>
                  </a:lnTo>
                  <a:lnTo>
                    <a:pt x="453655" y="295224"/>
                  </a:lnTo>
                  <a:lnTo>
                    <a:pt x="494227" y="273758"/>
                  </a:lnTo>
                  <a:lnTo>
                    <a:pt x="538072" y="250318"/>
                  </a:lnTo>
                  <a:lnTo>
                    <a:pt x="584643" y="225234"/>
                  </a:lnTo>
                  <a:lnTo>
                    <a:pt x="633393" y="198835"/>
                  </a:lnTo>
                  <a:lnTo>
                    <a:pt x="683776" y="171451"/>
                  </a:lnTo>
                  <a:lnTo>
                    <a:pt x="735247" y="143410"/>
                  </a:lnTo>
                  <a:lnTo>
                    <a:pt x="787259" y="115044"/>
                  </a:lnTo>
                  <a:lnTo>
                    <a:pt x="1007475" y="0"/>
                  </a:lnTo>
                  <a:lnTo>
                    <a:pt x="1007096" y="359269"/>
                  </a:lnTo>
                  <a:lnTo>
                    <a:pt x="961276" y="384293"/>
                  </a:lnTo>
                  <a:lnTo>
                    <a:pt x="912127" y="411178"/>
                  </a:lnTo>
                  <a:lnTo>
                    <a:pt x="861252" y="439023"/>
                  </a:lnTo>
                  <a:lnTo>
                    <a:pt x="810252" y="466931"/>
                  </a:lnTo>
                  <a:lnTo>
                    <a:pt x="760726" y="494002"/>
                  </a:lnTo>
                  <a:lnTo>
                    <a:pt x="714277" y="519337"/>
                  </a:lnTo>
                  <a:lnTo>
                    <a:pt x="672504" y="542036"/>
                  </a:lnTo>
                  <a:lnTo>
                    <a:pt x="637010" y="561202"/>
                  </a:lnTo>
                  <a:lnTo>
                    <a:pt x="609393" y="575934"/>
                  </a:lnTo>
                  <a:lnTo>
                    <a:pt x="609470" y="576064"/>
                  </a:lnTo>
                  <a:lnTo>
                    <a:pt x="575571" y="598962"/>
                  </a:lnTo>
                  <a:lnTo>
                    <a:pt x="543633" y="626721"/>
                  </a:lnTo>
                  <a:lnTo>
                    <a:pt x="513684" y="659036"/>
                  </a:lnTo>
                  <a:lnTo>
                    <a:pt x="485756" y="695604"/>
                  </a:lnTo>
                  <a:lnTo>
                    <a:pt x="459877" y="736121"/>
                  </a:lnTo>
                  <a:lnTo>
                    <a:pt x="436079" y="780282"/>
                  </a:lnTo>
                  <a:lnTo>
                    <a:pt x="414391" y="827785"/>
                  </a:lnTo>
                  <a:lnTo>
                    <a:pt x="394843" y="878326"/>
                  </a:lnTo>
                  <a:lnTo>
                    <a:pt x="377465" y="931600"/>
                  </a:lnTo>
                  <a:lnTo>
                    <a:pt x="362288" y="987304"/>
                  </a:lnTo>
                  <a:lnTo>
                    <a:pt x="349341" y="1045133"/>
                  </a:lnTo>
                  <a:lnTo>
                    <a:pt x="340616" y="1092895"/>
                  </a:lnTo>
                  <a:lnTo>
                    <a:pt x="333458" y="1141552"/>
                  </a:lnTo>
                  <a:lnTo>
                    <a:pt x="327880" y="1190968"/>
                  </a:lnTo>
                  <a:lnTo>
                    <a:pt x="323893" y="1241009"/>
                  </a:lnTo>
                  <a:lnTo>
                    <a:pt x="321508" y="1291540"/>
                  </a:lnTo>
                  <a:lnTo>
                    <a:pt x="320737" y="1342425"/>
                  </a:lnTo>
                  <a:lnTo>
                    <a:pt x="321592" y="1393530"/>
                  </a:lnTo>
                  <a:lnTo>
                    <a:pt x="324083" y="1444719"/>
                  </a:lnTo>
                  <a:lnTo>
                    <a:pt x="328223" y="1495859"/>
                  </a:lnTo>
                  <a:lnTo>
                    <a:pt x="334024" y="1546813"/>
                  </a:lnTo>
                  <a:lnTo>
                    <a:pt x="341496" y="1597447"/>
                  </a:lnTo>
                  <a:lnTo>
                    <a:pt x="350651" y="1647625"/>
                  </a:lnTo>
                  <a:lnTo>
                    <a:pt x="362020" y="1699330"/>
                  </a:lnTo>
                  <a:lnTo>
                    <a:pt x="375229" y="1750012"/>
                  </a:lnTo>
                  <a:lnTo>
                    <a:pt x="390290" y="1799500"/>
                  </a:lnTo>
                  <a:lnTo>
                    <a:pt x="407216" y="1847620"/>
                  </a:lnTo>
                  <a:lnTo>
                    <a:pt x="426019" y="1894200"/>
                  </a:lnTo>
                  <a:lnTo>
                    <a:pt x="446710" y="1939070"/>
                  </a:lnTo>
                  <a:lnTo>
                    <a:pt x="469302" y="1982056"/>
                  </a:lnTo>
                  <a:lnTo>
                    <a:pt x="493806" y="2022987"/>
                  </a:lnTo>
                  <a:lnTo>
                    <a:pt x="520234" y="2061690"/>
                  </a:lnTo>
                  <a:lnTo>
                    <a:pt x="548599" y="2097993"/>
                  </a:lnTo>
                  <a:lnTo>
                    <a:pt x="578912" y="2131725"/>
                  </a:lnTo>
                  <a:lnTo>
                    <a:pt x="615298" y="2166684"/>
                  </a:lnTo>
                  <a:lnTo>
                    <a:pt x="654464" y="2198747"/>
                  </a:lnTo>
                  <a:lnTo>
                    <a:pt x="696433" y="2227391"/>
                  </a:lnTo>
                  <a:lnTo>
                    <a:pt x="741230" y="2252090"/>
                  </a:lnTo>
                  <a:lnTo>
                    <a:pt x="788876" y="2272323"/>
                  </a:lnTo>
                  <a:lnTo>
                    <a:pt x="839396" y="2287564"/>
                  </a:lnTo>
                  <a:lnTo>
                    <a:pt x="892812" y="2297291"/>
                  </a:lnTo>
                  <a:lnTo>
                    <a:pt x="949148" y="2300979"/>
                  </a:lnTo>
                  <a:lnTo>
                    <a:pt x="3498034" y="2308424"/>
                  </a:lnTo>
                  <a:lnTo>
                    <a:pt x="3547828" y="2307167"/>
                  </a:lnTo>
                  <a:lnTo>
                    <a:pt x="3597961" y="2302972"/>
                  </a:lnTo>
                  <a:lnTo>
                    <a:pt x="3648218" y="2295909"/>
                  </a:lnTo>
                  <a:lnTo>
                    <a:pt x="3698383" y="2286049"/>
                  </a:lnTo>
                  <a:lnTo>
                    <a:pt x="3748240" y="2273465"/>
                  </a:lnTo>
                  <a:lnTo>
                    <a:pt x="3797574" y="2258226"/>
                  </a:lnTo>
                  <a:lnTo>
                    <a:pt x="3846171" y="2240404"/>
                  </a:lnTo>
                  <a:lnTo>
                    <a:pt x="3893813" y="2220071"/>
                  </a:lnTo>
                  <a:lnTo>
                    <a:pt x="3940287" y="2197298"/>
                  </a:lnTo>
                  <a:lnTo>
                    <a:pt x="3985376" y="2172155"/>
                  </a:lnTo>
                  <a:lnTo>
                    <a:pt x="4028865" y="2144714"/>
                  </a:lnTo>
                  <a:lnTo>
                    <a:pt x="4070538" y="2115046"/>
                  </a:lnTo>
                  <a:lnTo>
                    <a:pt x="4110956" y="2082499"/>
                  </a:lnTo>
                  <a:lnTo>
                    <a:pt x="4148807" y="2047826"/>
                  </a:lnTo>
                  <a:lnTo>
                    <a:pt x="4183830" y="2011117"/>
                  </a:lnTo>
                  <a:lnTo>
                    <a:pt x="4215760" y="1972466"/>
                  </a:lnTo>
                  <a:lnTo>
                    <a:pt x="4244335" y="1931963"/>
                  </a:lnTo>
                  <a:lnTo>
                    <a:pt x="4269291" y="1889701"/>
                  </a:lnTo>
                  <a:lnTo>
                    <a:pt x="4290365" y="1845772"/>
                  </a:lnTo>
                  <a:lnTo>
                    <a:pt x="4307294" y="1800267"/>
                  </a:lnTo>
                  <a:lnTo>
                    <a:pt x="4319815" y="1753279"/>
                  </a:lnTo>
                  <a:lnTo>
                    <a:pt x="4327664" y="1704898"/>
                  </a:lnTo>
                  <a:lnTo>
                    <a:pt x="4330577" y="1655218"/>
                  </a:lnTo>
                  <a:lnTo>
                    <a:pt x="4330581" y="1654275"/>
                  </a:lnTo>
                  <a:lnTo>
                    <a:pt x="4329954" y="1654275"/>
                  </a:lnTo>
                  <a:lnTo>
                    <a:pt x="4329954" y="547839"/>
                  </a:lnTo>
                  <a:lnTo>
                    <a:pt x="4651632" y="547839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74539" y="7004307"/>
              <a:ext cx="3954779" cy="465455"/>
            </a:xfrm>
            <a:custGeom>
              <a:avLst/>
              <a:gdLst/>
              <a:ahLst/>
              <a:cxnLst/>
              <a:rect l="l" t="t" r="r" b="b"/>
              <a:pathLst>
                <a:path w="3954779" h="465454">
                  <a:moveTo>
                    <a:pt x="3954409" y="0"/>
                  </a:moveTo>
                  <a:lnTo>
                    <a:pt x="156344" y="0"/>
                  </a:lnTo>
                  <a:lnTo>
                    <a:pt x="129089" y="146117"/>
                  </a:lnTo>
                  <a:lnTo>
                    <a:pt x="22785" y="146117"/>
                  </a:lnTo>
                  <a:lnTo>
                    <a:pt x="19637" y="138835"/>
                  </a:lnTo>
                  <a:lnTo>
                    <a:pt x="14428" y="133031"/>
                  </a:lnTo>
                  <a:lnTo>
                    <a:pt x="7701" y="129124"/>
                  </a:lnTo>
                  <a:lnTo>
                    <a:pt x="0" y="127537"/>
                  </a:lnTo>
                  <a:lnTo>
                    <a:pt x="284" y="334562"/>
                  </a:lnTo>
                  <a:lnTo>
                    <a:pt x="7677" y="333143"/>
                  </a:lnTo>
                  <a:lnTo>
                    <a:pt x="14401" y="329813"/>
                  </a:lnTo>
                  <a:lnTo>
                    <a:pt x="19740" y="324268"/>
                  </a:lnTo>
                  <a:lnTo>
                    <a:pt x="22979" y="316205"/>
                  </a:lnTo>
                  <a:lnTo>
                    <a:pt x="127425" y="316205"/>
                  </a:lnTo>
                  <a:lnTo>
                    <a:pt x="161495" y="465009"/>
                  </a:lnTo>
                  <a:lnTo>
                    <a:pt x="3954409" y="465009"/>
                  </a:lnTo>
                  <a:lnTo>
                    <a:pt x="39544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74539" y="7004307"/>
              <a:ext cx="3954779" cy="465455"/>
            </a:xfrm>
            <a:custGeom>
              <a:avLst/>
              <a:gdLst/>
              <a:ahLst/>
              <a:cxnLst/>
              <a:rect l="l" t="t" r="r" b="b"/>
              <a:pathLst>
                <a:path w="3954779" h="465454">
                  <a:moveTo>
                    <a:pt x="0" y="127537"/>
                  </a:moveTo>
                  <a:lnTo>
                    <a:pt x="134" y="178676"/>
                  </a:lnTo>
                  <a:lnTo>
                    <a:pt x="143" y="231051"/>
                  </a:lnTo>
                  <a:lnTo>
                    <a:pt x="151" y="283425"/>
                  </a:lnTo>
                  <a:lnTo>
                    <a:pt x="284" y="334562"/>
                  </a:lnTo>
                  <a:lnTo>
                    <a:pt x="7677" y="333143"/>
                  </a:lnTo>
                  <a:lnTo>
                    <a:pt x="14401" y="329813"/>
                  </a:lnTo>
                  <a:lnTo>
                    <a:pt x="19740" y="324268"/>
                  </a:lnTo>
                  <a:lnTo>
                    <a:pt x="22979" y="316205"/>
                  </a:lnTo>
                  <a:lnTo>
                    <a:pt x="127425" y="316205"/>
                  </a:lnTo>
                  <a:lnTo>
                    <a:pt x="161495" y="465009"/>
                  </a:lnTo>
                  <a:lnTo>
                    <a:pt x="3954409" y="465009"/>
                  </a:lnTo>
                  <a:lnTo>
                    <a:pt x="3954409" y="0"/>
                  </a:lnTo>
                  <a:lnTo>
                    <a:pt x="156344" y="0"/>
                  </a:lnTo>
                  <a:lnTo>
                    <a:pt x="129089" y="146117"/>
                  </a:lnTo>
                  <a:lnTo>
                    <a:pt x="102513" y="146117"/>
                  </a:lnTo>
                  <a:lnTo>
                    <a:pt x="75936" y="146117"/>
                  </a:lnTo>
                  <a:lnTo>
                    <a:pt x="49359" y="146117"/>
                  </a:lnTo>
                  <a:lnTo>
                    <a:pt x="22785" y="146117"/>
                  </a:lnTo>
                  <a:lnTo>
                    <a:pt x="19637" y="138835"/>
                  </a:lnTo>
                  <a:lnTo>
                    <a:pt x="14428" y="133031"/>
                  </a:lnTo>
                  <a:lnTo>
                    <a:pt x="7701" y="129124"/>
                  </a:lnTo>
                  <a:lnTo>
                    <a:pt x="0" y="12753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87467" y="6869774"/>
              <a:ext cx="108585" cy="734695"/>
            </a:xfrm>
            <a:custGeom>
              <a:avLst/>
              <a:gdLst/>
              <a:ahLst/>
              <a:cxnLst/>
              <a:rect l="l" t="t" r="r" b="b"/>
              <a:pathLst>
                <a:path w="108585" h="734695">
                  <a:moveTo>
                    <a:pt x="108485" y="0"/>
                  </a:moveTo>
                  <a:lnTo>
                    <a:pt x="0" y="0"/>
                  </a:lnTo>
                  <a:lnTo>
                    <a:pt x="0" y="734353"/>
                  </a:lnTo>
                  <a:lnTo>
                    <a:pt x="108485" y="734353"/>
                  </a:lnTo>
                  <a:lnTo>
                    <a:pt x="108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587467" y="6869774"/>
              <a:ext cx="108585" cy="734695"/>
            </a:xfrm>
            <a:custGeom>
              <a:avLst/>
              <a:gdLst/>
              <a:ahLst/>
              <a:cxnLst/>
              <a:rect l="l" t="t" r="r" b="b"/>
              <a:pathLst>
                <a:path w="108585" h="734695">
                  <a:moveTo>
                    <a:pt x="0" y="0"/>
                  </a:moveTo>
                  <a:lnTo>
                    <a:pt x="0" y="734353"/>
                  </a:lnTo>
                  <a:lnTo>
                    <a:pt x="108485" y="734353"/>
                  </a:lnTo>
                  <a:lnTo>
                    <a:pt x="108485" y="0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95953" y="6892750"/>
              <a:ext cx="170815" cy="693420"/>
            </a:xfrm>
            <a:custGeom>
              <a:avLst/>
              <a:gdLst/>
              <a:ahLst/>
              <a:cxnLst/>
              <a:rect l="l" t="t" r="r" b="b"/>
              <a:pathLst>
                <a:path w="170814" h="693420">
                  <a:moveTo>
                    <a:pt x="0" y="0"/>
                  </a:moveTo>
                  <a:lnTo>
                    <a:pt x="0" y="692999"/>
                  </a:lnTo>
                  <a:lnTo>
                    <a:pt x="170474" y="469202"/>
                  </a:lnTo>
                  <a:lnTo>
                    <a:pt x="170474" y="220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95953" y="6892750"/>
              <a:ext cx="170815" cy="693420"/>
            </a:xfrm>
            <a:custGeom>
              <a:avLst/>
              <a:gdLst/>
              <a:ahLst/>
              <a:cxnLst/>
              <a:rect l="l" t="t" r="r" b="b"/>
              <a:pathLst>
                <a:path w="170814" h="693420">
                  <a:moveTo>
                    <a:pt x="170474" y="220395"/>
                  </a:moveTo>
                  <a:lnTo>
                    <a:pt x="170474" y="469202"/>
                  </a:lnTo>
                  <a:lnTo>
                    <a:pt x="0" y="692999"/>
                  </a:lnTo>
                  <a:lnTo>
                    <a:pt x="0" y="0"/>
                  </a:lnTo>
                  <a:lnTo>
                    <a:pt x="170474" y="220395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66337" y="7111807"/>
              <a:ext cx="108585" cy="250825"/>
            </a:xfrm>
            <a:custGeom>
              <a:avLst/>
              <a:gdLst/>
              <a:ahLst/>
              <a:cxnLst/>
              <a:rect l="l" t="t" r="r" b="b"/>
              <a:pathLst>
                <a:path w="108585" h="250825">
                  <a:moveTo>
                    <a:pt x="108485" y="0"/>
                  </a:moveTo>
                  <a:lnTo>
                    <a:pt x="0" y="0"/>
                  </a:lnTo>
                  <a:lnTo>
                    <a:pt x="0" y="250292"/>
                  </a:lnTo>
                  <a:lnTo>
                    <a:pt x="108485" y="250292"/>
                  </a:lnTo>
                  <a:lnTo>
                    <a:pt x="108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66337" y="7111807"/>
              <a:ext cx="108585" cy="250825"/>
            </a:xfrm>
            <a:custGeom>
              <a:avLst/>
              <a:gdLst/>
              <a:ahLst/>
              <a:cxnLst/>
              <a:rect l="l" t="t" r="r" b="b"/>
              <a:pathLst>
                <a:path w="108585" h="250825">
                  <a:moveTo>
                    <a:pt x="0" y="0"/>
                  </a:moveTo>
                  <a:lnTo>
                    <a:pt x="0" y="250292"/>
                  </a:lnTo>
                  <a:lnTo>
                    <a:pt x="108485" y="250292"/>
                  </a:lnTo>
                  <a:lnTo>
                    <a:pt x="108485" y="0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53306" y="6867906"/>
              <a:ext cx="681990" cy="734695"/>
            </a:xfrm>
            <a:custGeom>
              <a:avLst/>
              <a:gdLst/>
              <a:ahLst/>
              <a:cxnLst/>
              <a:rect l="l" t="t" r="r" b="b"/>
              <a:pathLst>
                <a:path w="681990" h="734695">
                  <a:moveTo>
                    <a:pt x="681901" y="0"/>
                  </a:moveTo>
                  <a:lnTo>
                    <a:pt x="0" y="0"/>
                  </a:lnTo>
                  <a:lnTo>
                    <a:pt x="0" y="734353"/>
                  </a:lnTo>
                  <a:lnTo>
                    <a:pt x="681901" y="734353"/>
                  </a:lnTo>
                  <a:lnTo>
                    <a:pt x="681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53306" y="6867906"/>
              <a:ext cx="681990" cy="734695"/>
            </a:xfrm>
            <a:custGeom>
              <a:avLst/>
              <a:gdLst/>
              <a:ahLst/>
              <a:cxnLst/>
              <a:rect l="l" t="t" r="r" b="b"/>
              <a:pathLst>
                <a:path w="681990" h="734695">
                  <a:moveTo>
                    <a:pt x="0" y="0"/>
                  </a:moveTo>
                  <a:lnTo>
                    <a:pt x="0" y="734353"/>
                  </a:lnTo>
                  <a:lnTo>
                    <a:pt x="681901" y="734353"/>
                  </a:lnTo>
                  <a:lnTo>
                    <a:pt x="681901" y="0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4248" y="6765462"/>
              <a:ext cx="98425" cy="998219"/>
            </a:xfrm>
            <a:custGeom>
              <a:avLst/>
              <a:gdLst/>
              <a:ahLst/>
              <a:cxnLst/>
              <a:rect l="l" t="t" r="r" b="b"/>
              <a:pathLst>
                <a:path w="98425" h="998220">
                  <a:moveTo>
                    <a:pt x="98258" y="0"/>
                  </a:moveTo>
                  <a:lnTo>
                    <a:pt x="0" y="0"/>
                  </a:lnTo>
                  <a:lnTo>
                    <a:pt x="0" y="998138"/>
                  </a:lnTo>
                  <a:lnTo>
                    <a:pt x="98258" y="998138"/>
                  </a:lnTo>
                  <a:lnTo>
                    <a:pt x="98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84248" y="6765462"/>
              <a:ext cx="4207510" cy="998219"/>
            </a:xfrm>
            <a:custGeom>
              <a:avLst/>
              <a:gdLst/>
              <a:ahLst/>
              <a:cxnLst/>
              <a:rect l="l" t="t" r="r" b="b"/>
              <a:pathLst>
                <a:path w="4207509" h="998220">
                  <a:moveTo>
                    <a:pt x="98258" y="0"/>
                  </a:moveTo>
                  <a:lnTo>
                    <a:pt x="98258" y="998138"/>
                  </a:lnTo>
                  <a:lnTo>
                    <a:pt x="0" y="998138"/>
                  </a:lnTo>
                  <a:lnTo>
                    <a:pt x="0" y="0"/>
                  </a:lnTo>
                  <a:lnTo>
                    <a:pt x="98258" y="0"/>
                  </a:lnTo>
                  <a:close/>
                </a:path>
                <a:path w="4207509" h="998220">
                  <a:moveTo>
                    <a:pt x="778132" y="202471"/>
                  </a:moveTo>
                  <a:lnTo>
                    <a:pt x="4163400" y="202471"/>
                  </a:lnTo>
                  <a:lnTo>
                    <a:pt x="4206924" y="242492"/>
                  </a:lnTo>
                  <a:lnTo>
                    <a:pt x="4206924" y="709692"/>
                  </a:lnTo>
                  <a:lnTo>
                    <a:pt x="4165718" y="751111"/>
                  </a:lnTo>
                  <a:lnTo>
                    <a:pt x="776117" y="751111"/>
                  </a:lnTo>
                  <a:lnTo>
                    <a:pt x="737179" y="711107"/>
                  </a:lnTo>
                  <a:lnTo>
                    <a:pt x="737179" y="242470"/>
                  </a:lnTo>
                  <a:lnTo>
                    <a:pt x="778132" y="202471"/>
                  </a:lnTo>
                  <a:close/>
                </a:path>
                <a:path w="4207509" h="998220">
                  <a:moveTo>
                    <a:pt x="778633" y="201851"/>
                  </a:moveTo>
                  <a:lnTo>
                    <a:pt x="778633" y="750491"/>
                  </a:lnTo>
                </a:path>
                <a:path w="4207509" h="998220">
                  <a:moveTo>
                    <a:pt x="4165934" y="201851"/>
                  </a:moveTo>
                  <a:lnTo>
                    <a:pt x="4165934" y="750491"/>
                  </a:lnTo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27717" y="6715413"/>
              <a:ext cx="3457575" cy="1062990"/>
            </a:xfrm>
            <a:custGeom>
              <a:avLst/>
              <a:gdLst/>
              <a:ahLst/>
              <a:cxnLst/>
              <a:rect l="l" t="t" r="r" b="b"/>
              <a:pathLst>
                <a:path w="3457575" h="1062990">
                  <a:moveTo>
                    <a:pt x="28702" y="746150"/>
                  </a:moveTo>
                  <a:lnTo>
                    <a:pt x="12" y="746150"/>
                  </a:lnTo>
                  <a:lnTo>
                    <a:pt x="0" y="760437"/>
                  </a:lnTo>
                  <a:lnTo>
                    <a:pt x="28575" y="788771"/>
                  </a:lnTo>
                  <a:lnTo>
                    <a:pt x="28702" y="746150"/>
                  </a:lnTo>
                  <a:close/>
                </a:path>
                <a:path w="3457575" h="1062990">
                  <a:moveTo>
                    <a:pt x="28702" y="309651"/>
                  </a:moveTo>
                  <a:lnTo>
                    <a:pt x="28575" y="267030"/>
                  </a:lnTo>
                  <a:lnTo>
                    <a:pt x="0" y="295363"/>
                  </a:lnTo>
                  <a:lnTo>
                    <a:pt x="12" y="309664"/>
                  </a:lnTo>
                  <a:lnTo>
                    <a:pt x="28702" y="309651"/>
                  </a:lnTo>
                  <a:close/>
                </a:path>
                <a:path w="3457575" h="1062990">
                  <a:moveTo>
                    <a:pt x="3122180" y="0"/>
                  </a:moveTo>
                  <a:lnTo>
                    <a:pt x="2948165" y="0"/>
                  </a:lnTo>
                  <a:lnTo>
                    <a:pt x="2948165" y="1062990"/>
                  </a:lnTo>
                  <a:lnTo>
                    <a:pt x="3122180" y="1062990"/>
                  </a:lnTo>
                  <a:lnTo>
                    <a:pt x="3122180" y="0"/>
                  </a:lnTo>
                  <a:close/>
                </a:path>
                <a:path w="3457575" h="1062990">
                  <a:moveTo>
                    <a:pt x="3457168" y="746150"/>
                  </a:moveTo>
                  <a:lnTo>
                    <a:pt x="3428822" y="746150"/>
                  </a:lnTo>
                  <a:lnTo>
                    <a:pt x="3428593" y="788771"/>
                  </a:lnTo>
                  <a:lnTo>
                    <a:pt x="3457168" y="760437"/>
                  </a:lnTo>
                  <a:lnTo>
                    <a:pt x="3457168" y="746150"/>
                  </a:lnTo>
                  <a:close/>
                </a:path>
                <a:path w="3457575" h="1062990">
                  <a:moveTo>
                    <a:pt x="3457168" y="295363"/>
                  </a:moveTo>
                  <a:lnTo>
                    <a:pt x="3428593" y="267030"/>
                  </a:lnTo>
                  <a:lnTo>
                    <a:pt x="3428466" y="309651"/>
                  </a:lnTo>
                  <a:lnTo>
                    <a:pt x="3457168" y="309664"/>
                  </a:lnTo>
                  <a:lnTo>
                    <a:pt x="3457168" y="2953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75883" y="6715411"/>
              <a:ext cx="174625" cy="1062990"/>
            </a:xfrm>
            <a:custGeom>
              <a:avLst/>
              <a:gdLst/>
              <a:ahLst/>
              <a:cxnLst/>
              <a:rect l="l" t="t" r="r" b="b"/>
              <a:pathLst>
                <a:path w="174625" h="1062990">
                  <a:moveTo>
                    <a:pt x="174024" y="0"/>
                  </a:moveTo>
                  <a:lnTo>
                    <a:pt x="174024" y="1062990"/>
                  </a:lnTo>
                  <a:lnTo>
                    <a:pt x="0" y="1062990"/>
                  </a:lnTo>
                  <a:lnTo>
                    <a:pt x="0" y="0"/>
                  </a:lnTo>
                  <a:lnTo>
                    <a:pt x="174024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54611" y="6756854"/>
              <a:ext cx="421005" cy="977900"/>
            </a:xfrm>
            <a:custGeom>
              <a:avLst/>
              <a:gdLst/>
              <a:ahLst/>
              <a:cxnLst/>
              <a:rect l="l" t="t" r="r" b="b"/>
              <a:pathLst>
                <a:path w="421004" h="977900">
                  <a:moveTo>
                    <a:pt x="420688" y="0"/>
                  </a:moveTo>
                  <a:lnTo>
                    <a:pt x="0" y="0"/>
                  </a:lnTo>
                  <a:lnTo>
                    <a:pt x="0" y="977583"/>
                  </a:lnTo>
                  <a:lnTo>
                    <a:pt x="420688" y="977583"/>
                  </a:lnTo>
                  <a:lnTo>
                    <a:pt x="420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54611" y="6756854"/>
              <a:ext cx="421005" cy="977900"/>
            </a:xfrm>
            <a:custGeom>
              <a:avLst/>
              <a:gdLst/>
              <a:ahLst/>
              <a:cxnLst/>
              <a:rect l="l" t="t" r="r" b="b"/>
              <a:pathLst>
                <a:path w="421004" h="977900">
                  <a:moveTo>
                    <a:pt x="0" y="0"/>
                  </a:moveTo>
                  <a:lnTo>
                    <a:pt x="0" y="977583"/>
                  </a:lnTo>
                  <a:lnTo>
                    <a:pt x="420688" y="977583"/>
                  </a:lnTo>
                  <a:lnTo>
                    <a:pt x="420688" y="0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7460" y="9428410"/>
              <a:ext cx="1210310" cy="249554"/>
            </a:xfrm>
            <a:custGeom>
              <a:avLst/>
              <a:gdLst/>
              <a:ahLst/>
              <a:cxnLst/>
              <a:rect l="l" t="t" r="r" b="b"/>
              <a:pathLst>
                <a:path w="1210310" h="249554">
                  <a:moveTo>
                    <a:pt x="1209788" y="0"/>
                  </a:moveTo>
                  <a:lnTo>
                    <a:pt x="0" y="0"/>
                  </a:lnTo>
                  <a:lnTo>
                    <a:pt x="0" y="249248"/>
                  </a:lnTo>
                  <a:lnTo>
                    <a:pt x="1209788" y="249248"/>
                  </a:lnTo>
                  <a:lnTo>
                    <a:pt x="1209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17460" y="9428410"/>
              <a:ext cx="1210310" cy="249554"/>
            </a:xfrm>
            <a:custGeom>
              <a:avLst/>
              <a:gdLst/>
              <a:ahLst/>
              <a:cxnLst/>
              <a:rect l="l" t="t" r="r" b="b"/>
              <a:pathLst>
                <a:path w="1210310" h="249554">
                  <a:moveTo>
                    <a:pt x="0" y="0"/>
                  </a:moveTo>
                  <a:lnTo>
                    <a:pt x="0" y="249248"/>
                  </a:lnTo>
                  <a:lnTo>
                    <a:pt x="1209788" y="249248"/>
                  </a:lnTo>
                  <a:lnTo>
                    <a:pt x="1209788" y="0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69263" y="9383348"/>
            <a:ext cx="688340" cy="321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spc="-45" dirty="0">
                <a:solidFill>
                  <a:srgbClr val="151616"/>
                </a:solidFill>
                <a:latin typeface="Arial"/>
                <a:cs typeface="Arial"/>
              </a:rPr>
              <a:t>RYAN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53" name="object 53"/>
          <p:cNvGrpSpPr>
            <a:grpSpLocks noGrp="1" noUngrp="1" noRot="1" noMove="1" noResize="1"/>
          </p:cNvGrpSpPr>
          <p:nvPr/>
        </p:nvGrpSpPr>
        <p:grpSpPr>
          <a:xfrm>
            <a:off x="1252098" y="2734697"/>
            <a:ext cx="13477875" cy="5050155"/>
            <a:chOff x="1252098" y="2734697"/>
            <a:chExt cx="13477875" cy="5050155"/>
          </a:xfrm>
        </p:grpSpPr>
        <p:sp>
          <p:nvSpPr>
            <p:cNvPr id="54" name="object 5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82408" y="6715411"/>
              <a:ext cx="174625" cy="1062990"/>
            </a:xfrm>
            <a:custGeom>
              <a:avLst/>
              <a:gdLst/>
              <a:ahLst/>
              <a:cxnLst/>
              <a:rect l="l" t="t" r="r" b="b"/>
              <a:pathLst>
                <a:path w="174625" h="1062990">
                  <a:moveTo>
                    <a:pt x="174024" y="0"/>
                  </a:moveTo>
                  <a:lnTo>
                    <a:pt x="0" y="0"/>
                  </a:lnTo>
                  <a:lnTo>
                    <a:pt x="0" y="1062990"/>
                  </a:lnTo>
                  <a:lnTo>
                    <a:pt x="174024" y="1062990"/>
                  </a:lnTo>
                  <a:lnTo>
                    <a:pt x="174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82408" y="6715411"/>
              <a:ext cx="174625" cy="1062990"/>
            </a:xfrm>
            <a:custGeom>
              <a:avLst/>
              <a:gdLst/>
              <a:ahLst/>
              <a:cxnLst/>
              <a:rect l="l" t="t" r="r" b="b"/>
              <a:pathLst>
                <a:path w="174625" h="1062990">
                  <a:moveTo>
                    <a:pt x="174024" y="0"/>
                  </a:moveTo>
                  <a:lnTo>
                    <a:pt x="174024" y="1062990"/>
                  </a:lnTo>
                  <a:lnTo>
                    <a:pt x="0" y="1062990"/>
                  </a:lnTo>
                  <a:lnTo>
                    <a:pt x="0" y="0"/>
                  </a:lnTo>
                  <a:lnTo>
                    <a:pt x="174024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6054" y="2936962"/>
              <a:ext cx="6280150" cy="1143000"/>
            </a:xfrm>
            <a:custGeom>
              <a:avLst/>
              <a:gdLst/>
              <a:ahLst/>
              <a:cxnLst/>
              <a:rect l="l" t="t" r="r" b="b"/>
              <a:pathLst>
                <a:path w="6280150" h="1143000">
                  <a:moveTo>
                    <a:pt x="6279937" y="0"/>
                  </a:moveTo>
                  <a:lnTo>
                    <a:pt x="6279937" y="1142911"/>
                  </a:lnTo>
                  <a:lnTo>
                    <a:pt x="0" y="1142911"/>
                  </a:lnTo>
                  <a:lnTo>
                    <a:pt x="0" y="0"/>
                  </a:lnTo>
                  <a:lnTo>
                    <a:pt x="6279937" y="0"/>
                  </a:lnTo>
                  <a:close/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8448" y="3216787"/>
              <a:ext cx="4999990" cy="589915"/>
            </a:xfrm>
            <a:custGeom>
              <a:avLst/>
              <a:gdLst/>
              <a:ahLst/>
              <a:cxnLst/>
              <a:rect l="l" t="t" r="r" b="b"/>
              <a:pathLst>
                <a:path w="4999990" h="589914">
                  <a:moveTo>
                    <a:pt x="4999629" y="0"/>
                  </a:moveTo>
                  <a:lnTo>
                    <a:pt x="4999629" y="589542"/>
                  </a:lnTo>
                  <a:lnTo>
                    <a:pt x="0" y="589542"/>
                  </a:lnTo>
                  <a:lnTo>
                    <a:pt x="0" y="0"/>
                  </a:lnTo>
                  <a:lnTo>
                    <a:pt x="4999629" y="0"/>
                  </a:lnTo>
                  <a:close/>
                </a:path>
                <a:path w="4999990" h="589914">
                  <a:moveTo>
                    <a:pt x="1224371" y="0"/>
                  </a:moveTo>
                  <a:lnTo>
                    <a:pt x="1224371" y="589542"/>
                  </a:lnTo>
                  <a:lnTo>
                    <a:pt x="0" y="589542"/>
                  </a:lnTo>
                  <a:lnTo>
                    <a:pt x="0" y="0"/>
                  </a:lnTo>
                  <a:lnTo>
                    <a:pt x="1224371" y="0"/>
                  </a:lnTo>
                  <a:close/>
                </a:path>
                <a:path w="4999990" h="589914">
                  <a:moveTo>
                    <a:pt x="1224371" y="0"/>
                  </a:moveTo>
                  <a:lnTo>
                    <a:pt x="1224371" y="589542"/>
                  </a:lnTo>
                  <a:lnTo>
                    <a:pt x="0" y="589542"/>
                  </a:lnTo>
                  <a:lnTo>
                    <a:pt x="0" y="0"/>
                  </a:lnTo>
                  <a:lnTo>
                    <a:pt x="1224371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7427" y="2734697"/>
              <a:ext cx="2260055" cy="3876033"/>
            </a:xfrm>
            <a:prstGeom prst="rect">
              <a:avLst/>
            </a:prstGeom>
          </p:spPr>
        </p:pic>
        <p:sp>
          <p:nvSpPr>
            <p:cNvPr id="59" name="object 5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185190" y="3800357"/>
              <a:ext cx="885190" cy="328930"/>
            </a:xfrm>
            <a:custGeom>
              <a:avLst/>
              <a:gdLst/>
              <a:ahLst/>
              <a:cxnLst/>
              <a:rect l="l" t="t" r="r" b="b"/>
              <a:pathLst>
                <a:path w="885190" h="328929">
                  <a:moveTo>
                    <a:pt x="0" y="0"/>
                  </a:moveTo>
                  <a:lnTo>
                    <a:pt x="884577" y="0"/>
                  </a:lnTo>
                </a:path>
                <a:path w="885190" h="328929">
                  <a:moveTo>
                    <a:pt x="0" y="328308"/>
                  </a:moveTo>
                  <a:lnTo>
                    <a:pt x="884577" y="328308"/>
                  </a:lnTo>
                </a:path>
              </a:pathLst>
            </a:custGeom>
            <a:ln w="3175">
              <a:solidFill>
                <a:srgbClr val="3C2B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53093" y="6614614"/>
              <a:ext cx="737622" cy="76975"/>
            </a:xfrm>
            <a:prstGeom prst="rect">
              <a:avLst/>
            </a:prstGeom>
          </p:spPr>
        </p:pic>
        <p:sp>
          <p:nvSpPr>
            <p:cNvPr id="61" name="object 6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320888" y="3672573"/>
              <a:ext cx="2409190" cy="3968115"/>
            </a:xfrm>
            <a:custGeom>
              <a:avLst/>
              <a:gdLst/>
              <a:ahLst/>
              <a:cxnLst/>
              <a:rect l="l" t="t" r="r" b="b"/>
              <a:pathLst>
                <a:path w="2409190" h="3968115">
                  <a:moveTo>
                    <a:pt x="1484214" y="0"/>
                  </a:moveTo>
                  <a:lnTo>
                    <a:pt x="617439" y="0"/>
                  </a:lnTo>
                  <a:lnTo>
                    <a:pt x="617439" y="575999"/>
                  </a:lnTo>
                  <a:lnTo>
                    <a:pt x="1484214" y="575999"/>
                  </a:lnTo>
                  <a:lnTo>
                    <a:pt x="1484320" y="574883"/>
                  </a:lnTo>
                  <a:lnTo>
                    <a:pt x="1527851" y="579756"/>
                  </a:lnTo>
                  <a:lnTo>
                    <a:pt x="1569879" y="593164"/>
                  </a:lnTo>
                  <a:lnTo>
                    <a:pt x="1610061" y="614233"/>
                  </a:lnTo>
                  <a:lnTo>
                    <a:pt x="1648052" y="642090"/>
                  </a:lnTo>
                  <a:lnTo>
                    <a:pt x="1683508" y="675863"/>
                  </a:lnTo>
                  <a:lnTo>
                    <a:pt x="1716087" y="714678"/>
                  </a:lnTo>
                  <a:lnTo>
                    <a:pt x="1743007" y="753596"/>
                  </a:lnTo>
                  <a:lnTo>
                    <a:pt x="1766789" y="794799"/>
                  </a:lnTo>
                  <a:lnTo>
                    <a:pt x="1787286" y="837842"/>
                  </a:lnTo>
                  <a:lnTo>
                    <a:pt x="1804349" y="882281"/>
                  </a:lnTo>
                  <a:lnTo>
                    <a:pt x="1817830" y="927670"/>
                  </a:lnTo>
                  <a:lnTo>
                    <a:pt x="1827581" y="973564"/>
                  </a:lnTo>
                  <a:lnTo>
                    <a:pt x="1833454" y="1019518"/>
                  </a:lnTo>
                  <a:lnTo>
                    <a:pt x="1835301" y="1065088"/>
                  </a:lnTo>
                  <a:lnTo>
                    <a:pt x="1821002" y="3061238"/>
                  </a:lnTo>
                  <a:lnTo>
                    <a:pt x="1815468" y="3113102"/>
                  </a:lnTo>
                  <a:lnTo>
                    <a:pt x="1800482" y="3159476"/>
                  </a:lnTo>
                  <a:lnTo>
                    <a:pt x="1777065" y="3200449"/>
                  </a:lnTo>
                  <a:lnTo>
                    <a:pt x="1746237" y="3236108"/>
                  </a:lnTo>
                  <a:lnTo>
                    <a:pt x="1714264" y="3263447"/>
                  </a:lnTo>
                  <a:lnTo>
                    <a:pt x="1677988" y="3288141"/>
                  </a:lnTo>
                  <a:lnTo>
                    <a:pt x="1637847" y="3310206"/>
                  </a:lnTo>
                  <a:lnTo>
                    <a:pt x="1594276" y="3329661"/>
                  </a:lnTo>
                  <a:lnTo>
                    <a:pt x="1547714" y="3346521"/>
                  </a:lnTo>
                  <a:lnTo>
                    <a:pt x="1498598" y="3360803"/>
                  </a:lnTo>
                  <a:lnTo>
                    <a:pt x="1447365" y="3372526"/>
                  </a:lnTo>
                  <a:lnTo>
                    <a:pt x="1395772" y="3381509"/>
                  </a:lnTo>
                  <a:lnTo>
                    <a:pt x="1343707" y="3387933"/>
                  </a:lnTo>
                  <a:lnTo>
                    <a:pt x="1291479" y="3391823"/>
                  </a:lnTo>
                  <a:lnTo>
                    <a:pt x="1239395" y="3393207"/>
                  </a:lnTo>
                  <a:lnTo>
                    <a:pt x="1187763" y="3392109"/>
                  </a:lnTo>
                  <a:lnTo>
                    <a:pt x="1136891" y="3388556"/>
                  </a:lnTo>
                  <a:lnTo>
                    <a:pt x="1087087" y="3382574"/>
                  </a:lnTo>
                  <a:lnTo>
                    <a:pt x="1038658" y="3374189"/>
                  </a:lnTo>
                  <a:lnTo>
                    <a:pt x="977154" y="3359972"/>
                  </a:lnTo>
                  <a:lnTo>
                    <a:pt x="925385" y="3343982"/>
                  </a:lnTo>
                  <a:lnTo>
                    <a:pt x="882029" y="3325904"/>
                  </a:lnTo>
                  <a:lnTo>
                    <a:pt x="845766" y="3305423"/>
                  </a:lnTo>
                  <a:lnTo>
                    <a:pt x="815276" y="3282225"/>
                  </a:lnTo>
                  <a:lnTo>
                    <a:pt x="766332" y="3226418"/>
                  </a:lnTo>
                  <a:lnTo>
                    <a:pt x="745237" y="3193180"/>
                  </a:lnTo>
                  <a:lnTo>
                    <a:pt x="724632" y="3155968"/>
                  </a:lnTo>
                  <a:lnTo>
                    <a:pt x="679611" y="3068358"/>
                  </a:lnTo>
                  <a:lnTo>
                    <a:pt x="652553" y="3017332"/>
                  </a:lnTo>
                  <a:lnTo>
                    <a:pt x="0" y="3015813"/>
                  </a:lnTo>
                  <a:lnTo>
                    <a:pt x="136641" y="3266531"/>
                  </a:lnTo>
                  <a:lnTo>
                    <a:pt x="231701" y="3441687"/>
                  </a:lnTo>
                  <a:lnTo>
                    <a:pt x="276527" y="3525975"/>
                  </a:lnTo>
                  <a:lnTo>
                    <a:pt x="282149" y="3537226"/>
                  </a:lnTo>
                  <a:lnTo>
                    <a:pt x="306353" y="3575400"/>
                  </a:lnTo>
                  <a:lnTo>
                    <a:pt x="333283" y="3611855"/>
                  </a:lnTo>
                  <a:lnTo>
                    <a:pt x="362812" y="3646580"/>
                  </a:lnTo>
                  <a:lnTo>
                    <a:pt x="394816" y="3679568"/>
                  </a:lnTo>
                  <a:lnTo>
                    <a:pt x="429169" y="3710810"/>
                  </a:lnTo>
                  <a:lnTo>
                    <a:pt x="465745" y="3740297"/>
                  </a:lnTo>
                  <a:lnTo>
                    <a:pt x="504419" y="3768019"/>
                  </a:lnTo>
                  <a:lnTo>
                    <a:pt x="545065" y="3793969"/>
                  </a:lnTo>
                  <a:lnTo>
                    <a:pt x="587557" y="3818138"/>
                  </a:lnTo>
                  <a:lnTo>
                    <a:pt x="631770" y="3840516"/>
                  </a:lnTo>
                  <a:lnTo>
                    <a:pt x="677579" y="3861094"/>
                  </a:lnTo>
                  <a:lnTo>
                    <a:pt x="724857" y="3879865"/>
                  </a:lnTo>
                  <a:lnTo>
                    <a:pt x="773480" y="3896818"/>
                  </a:lnTo>
                  <a:lnTo>
                    <a:pt x="823321" y="3911946"/>
                  </a:lnTo>
                  <a:lnTo>
                    <a:pt x="874255" y="3925240"/>
                  </a:lnTo>
                  <a:lnTo>
                    <a:pt x="926157" y="3936690"/>
                  </a:lnTo>
                  <a:lnTo>
                    <a:pt x="973159" y="3945365"/>
                  </a:lnTo>
                  <a:lnTo>
                    <a:pt x="1020864" y="3952638"/>
                  </a:lnTo>
                  <a:lnTo>
                    <a:pt x="1069159" y="3958499"/>
                  </a:lnTo>
                  <a:lnTo>
                    <a:pt x="1117933" y="3962938"/>
                  </a:lnTo>
                  <a:lnTo>
                    <a:pt x="1167072" y="3965946"/>
                  </a:lnTo>
                  <a:lnTo>
                    <a:pt x="1216465" y="3967512"/>
                  </a:lnTo>
                  <a:lnTo>
                    <a:pt x="1265999" y="3967627"/>
                  </a:lnTo>
                  <a:lnTo>
                    <a:pt x="1315561" y="3966281"/>
                  </a:lnTo>
                  <a:lnTo>
                    <a:pt x="1365039" y="3963463"/>
                  </a:lnTo>
                  <a:lnTo>
                    <a:pt x="1414321" y="3959163"/>
                  </a:lnTo>
                  <a:lnTo>
                    <a:pt x="1463295" y="3953373"/>
                  </a:lnTo>
                  <a:lnTo>
                    <a:pt x="1511847" y="3946081"/>
                  </a:lnTo>
                  <a:lnTo>
                    <a:pt x="1559866" y="3937279"/>
                  </a:lnTo>
                  <a:lnTo>
                    <a:pt x="1610798" y="3926140"/>
                  </a:lnTo>
                  <a:lnTo>
                    <a:pt x="1661161" y="3913224"/>
                  </a:lnTo>
                  <a:lnTo>
                    <a:pt x="1710840" y="3898519"/>
                  </a:lnTo>
                  <a:lnTo>
                    <a:pt x="1759718" y="3882009"/>
                  </a:lnTo>
                  <a:lnTo>
                    <a:pt x="1807680" y="3863684"/>
                  </a:lnTo>
                  <a:lnTo>
                    <a:pt x="1854611" y="3843529"/>
                  </a:lnTo>
                  <a:lnTo>
                    <a:pt x="1900393" y="3821531"/>
                  </a:lnTo>
                  <a:lnTo>
                    <a:pt x="1944911" y="3797677"/>
                  </a:lnTo>
                  <a:lnTo>
                    <a:pt x="1988050" y="3771954"/>
                  </a:lnTo>
                  <a:lnTo>
                    <a:pt x="2029693" y="3744349"/>
                  </a:lnTo>
                  <a:lnTo>
                    <a:pt x="2069725" y="3714848"/>
                  </a:lnTo>
                  <a:lnTo>
                    <a:pt x="2108030" y="3683439"/>
                  </a:lnTo>
                  <a:lnTo>
                    <a:pt x="2144491" y="3650108"/>
                  </a:lnTo>
                  <a:lnTo>
                    <a:pt x="2178682" y="3615258"/>
                  </a:lnTo>
                  <a:lnTo>
                    <a:pt x="2210747" y="3578757"/>
                  </a:lnTo>
                  <a:lnTo>
                    <a:pt x="2240588" y="3540594"/>
                  </a:lnTo>
                  <a:lnTo>
                    <a:pt x="2268105" y="3500762"/>
                  </a:lnTo>
                  <a:lnTo>
                    <a:pt x="2293198" y="3459252"/>
                  </a:lnTo>
                  <a:lnTo>
                    <a:pt x="2315768" y="3416055"/>
                  </a:lnTo>
                  <a:lnTo>
                    <a:pt x="2335715" y="3371163"/>
                  </a:lnTo>
                  <a:lnTo>
                    <a:pt x="2352941" y="3324568"/>
                  </a:lnTo>
                  <a:lnTo>
                    <a:pt x="2367345" y="3276260"/>
                  </a:lnTo>
                  <a:lnTo>
                    <a:pt x="2378828" y="3226232"/>
                  </a:lnTo>
                  <a:lnTo>
                    <a:pt x="2387290" y="3174474"/>
                  </a:lnTo>
                  <a:lnTo>
                    <a:pt x="2392633" y="3120979"/>
                  </a:lnTo>
                  <a:lnTo>
                    <a:pt x="2394756" y="3065738"/>
                  </a:lnTo>
                  <a:lnTo>
                    <a:pt x="2394776" y="3014537"/>
                  </a:lnTo>
                  <a:lnTo>
                    <a:pt x="2396194" y="2604751"/>
                  </a:lnTo>
                  <a:lnTo>
                    <a:pt x="2409055" y="1067342"/>
                  </a:lnTo>
                  <a:lnTo>
                    <a:pt x="2408129" y="1018395"/>
                  </a:lnTo>
                  <a:lnTo>
                    <a:pt x="2404916" y="969198"/>
                  </a:lnTo>
                  <a:lnTo>
                    <a:pt x="2399461" y="919886"/>
                  </a:lnTo>
                  <a:lnTo>
                    <a:pt x="2391806" y="870593"/>
                  </a:lnTo>
                  <a:lnTo>
                    <a:pt x="2381997" y="821455"/>
                  </a:lnTo>
                  <a:lnTo>
                    <a:pt x="2370077" y="772605"/>
                  </a:lnTo>
                  <a:lnTo>
                    <a:pt x="2356090" y="724179"/>
                  </a:lnTo>
                  <a:lnTo>
                    <a:pt x="2340081" y="676311"/>
                  </a:lnTo>
                  <a:lnTo>
                    <a:pt x="2322094" y="629136"/>
                  </a:lnTo>
                  <a:lnTo>
                    <a:pt x="2302171" y="582788"/>
                  </a:lnTo>
                  <a:lnTo>
                    <a:pt x="2280359" y="537403"/>
                  </a:lnTo>
                  <a:lnTo>
                    <a:pt x="2256700" y="493115"/>
                  </a:lnTo>
                  <a:lnTo>
                    <a:pt x="2231239" y="450058"/>
                  </a:lnTo>
                  <a:lnTo>
                    <a:pt x="2204020" y="408368"/>
                  </a:lnTo>
                  <a:lnTo>
                    <a:pt x="2175087" y="368179"/>
                  </a:lnTo>
                  <a:lnTo>
                    <a:pt x="2145606" y="330897"/>
                  </a:lnTo>
                  <a:lnTo>
                    <a:pt x="2114595" y="295074"/>
                  </a:lnTo>
                  <a:lnTo>
                    <a:pt x="2082083" y="260810"/>
                  </a:lnTo>
                  <a:lnTo>
                    <a:pt x="2048102" y="228206"/>
                  </a:lnTo>
                  <a:lnTo>
                    <a:pt x="2012682" y="197362"/>
                  </a:lnTo>
                  <a:lnTo>
                    <a:pt x="1975854" y="168379"/>
                  </a:lnTo>
                  <a:lnTo>
                    <a:pt x="1937648" y="141357"/>
                  </a:lnTo>
                  <a:lnTo>
                    <a:pt x="1898095" y="116397"/>
                  </a:lnTo>
                  <a:lnTo>
                    <a:pt x="1857227" y="93599"/>
                  </a:lnTo>
                  <a:lnTo>
                    <a:pt x="1815072" y="73065"/>
                  </a:lnTo>
                  <a:lnTo>
                    <a:pt x="1771663" y="54893"/>
                  </a:lnTo>
                  <a:lnTo>
                    <a:pt x="1727030" y="39186"/>
                  </a:lnTo>
                  <a:lnTo>
                    <a:pt x="1681203" y="26044"/>
                  </a:lnTo>
                  <a:lnTo>
                    <a:pt x="1634213" y="15566"/>
                  </a:lnTo>
                  <a:lnTo>
                    <a:pt x="1586091" y="7854"/>
                  </a:lnTo>
                  <a:lnTo>
                    <a:pt x="1536867" y="3009"/>
                  </a:lnTo>
                  <a:lnTo>
                    <a:pt x="1485342" y="1122"/>
                  </a:lnTo>
                  <a:lnTo>
                    <a:pt x="1484214" y="0"/>
                  </a:lnTo>
                  <a:close/>
                </a:path>
              </a:pathLst>
            </a:custGeom>
            <a:solidFill>
              <a:srgbClr val="1A37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09154" y="3834572"/>
              <a:ext cx="2059939" cy="3644265"/>
            </a:xfrm>
            <a:custGeom>
              <a:avLst/>
              <a:gdLst/>
              <a:ahLst/>
              <a:cxnLst/>
              <a:rect l="l" t="t" r="r" b="b"/>
              <a:pathLst>
                <a:path w="2059940" h="3644265">
                  <a:moveTo>
                    <a:pt x="1295948" y="0"/>
                  </a:moveTo>
                  <a:lnTo>
                    <a:pt x="429173" y="0"/>
                  </a:lnTo>
                  <a:lnTo>
                    <a:pt x="429173" y="251999"/>
                  </a:lnTo>
                  <a:lnTo>
                    <a:pt x="1295948" y="251999"/>
                  </a:lnTo>
                  <a:lnTo>
                    <a:pt x="1295948" y="251509"/>
                  </a:lnTo>
                  <a:lnTo>
                    <a:pt x="1344118" y="254835"/>
                  </a:lnTo>
                  <a:lnTo>
                    <a:pt x="1390005" y="263864"/>
                  </a:lnTo>
                  <a:lnTo>
                    <a:pt x="1434216" y="278223"/>
                  </a:lnTo>
                  <a:lnTo>
                    <a:pt x="1476619" y="297536"/>
                  </a:lnTo>
                  <a:lnTo>
                    <a:pt x="1517082" y="321425"/>
                  </a:lnTo>
                  <a:lnTo>
                    <a:pt x="1555475" y="349516"/>
                  </a:lnTo>
                  <a:lnTo>
                    <a:pt x="1591665" y="381430"/>
                  </a:lnTo>
                  <a:lnTo>
                    <a:pt x="1625522" y="416793"/>
                  </a:lnTo>
                  <a:lnTo>
                    <a:pt x="1656914" y="455226"/>
                  </a:lnTo>
                  <a:lnTo>
                    <a:pt x="1684597" y="494578"/>
                  </a:lnTo>
                  <a:lnTo>
                    <a:pt x="1709751" y="535930"/>
                  </a:lnTo>
                  <a:lnTo>
                    <a:pt x="1732281" y="578989"/>
                  </a:lnTo>
                  <a:lnTo>
                    <a:pt x="1752090" y="623464"/>
                  </a:lnTo>
                  <a:lnTo>
                    <a:pt x="1769081" y="669064"/>
                  </a:lnTo>
                  <a:lnTo>
                    <a:pt x="1783159" y="715496"/>
                  </a:lnTo>
                  <a:lnTo>
                    <a:pt x="1794226" y="762469"/>
                  </a:lnTo>
                  <a:lnTo>
                    <a:pt x="1802187" y="809693"/>
                  </a:lnTo>
                  <a:lnTo>
                    <a:pt x="1806945" y="856874"/>
                  </a:lnTo>
                  <a:lnTo>
                    <a:pt x="1808405" y="903721"/>
                  </a:lnTo>
                  <a:lnTo>
                    <a:pt x="1794106" y="2900504"/>
                  </a:lnTo>
                  <a:lnTo>
                    <a:pt x="1790877" y="2950755"/>
                  </a:lnTo>
                  <a:lnTo>
                    <a:pt x="1782287" y="2998022"/>
                  </a:lnTo>
                  <a:lnTo>
                    <a:pt x="1768651" y="3042333"/>
                  </a:lnTo>
                  <a:lnTo>
                    <a:pt x="1750286" y="3083713"/>
                  </a:lnTo>
                  <a:lnTo>
                    <a:pt x="1727509" y="3122190"/>
                  </a:lnTo>
                  <a:lnTo>
                    <a:pt x="1700635" y="3157792"/>
                  </a:lnTo>
                  <a:lnTo>
                    <a:pt x="1669981" y="3190546"/>
                  </a:lnTo>
                  <a:lnTo>
                    <a:pt x="1633120" y="3222804"/>
                  </a:lnTo>
                  <a:lnTo>
                    <a:pt x="1592545" y="3252183"/>
                  </a:lnTo>
                  <a:lnTo>
                    <a:pt x="1548607" y="3278708"/>
                  </a:lnTo>
                  <a:lnTo>
                    <a:pt x="1501657" y="3302402"/>
                  </a:lnTo>
                  <a:lnTo>
                    <a:pt x="1452045" y="3323291"/>
                  </a:lnTo>
                  <a:lnTo>
                    <a:pt x="1400121" y="3341398"/>
                  </a:lnTo>
                  <a:lnTo>
                    <a:pt x="1346236" y="3356748"/>
                  </a:lnTo>
                  <a:lnTo>
                    <a:pt x="1290740" y="3369365"/>
                  </a:lnTo>
                  <a:lnTo>
                    <a:pt x="1238243" y="3378635"/>
                  </a:lnTo>
                  <a:lnTo>
                    <a:pt x="1185174" y="3385565"/>
                  </a:lnTo>
                  <a:lnTo>
                    <a:pt x="1131784" y="3390177"/>
                  </a:lnTo>
                  <a:lnTo>
                    <a:pt x="1078325" y="3392494"/>
                  </a:lnTo>
                  <a:lnTo>
                    <a:pt x="1025046" y="3392537"/>
                  </a:lnTo>
                  <a:lnTo>
                    <a:pt x="972198" y="3390326"/>
                  </a:lnTo>
                  <a:lnTo>
                    <a:pt x="920033" y="3385884"/>
                  </a:lnTo>
                  <a:lnTo>
                    <a:pt x="868800" y="3379232"/>
                  </a:lnTo>
                  <a:lnTo>
                    <a:pt x="818751" y="3370392"/>
                  </a:lnTo>
                  <a:lnTo>
                    <a:pt x="763597" y="3357756"/>
                  </a:lnTo>
                  <a:lnTo>
                    <a:pt x="711011" y="3342519"/>
                  </a:lnTo>
                  <a:lnTo>
                    <a:pt x="661427" y="3324722"/>
                  </a:lnTo>
                  <a:lnTo>
                    <a:pt x="615278" y="3304410"/>
                  </a:lnTo>
                  <a:lnTo>
                    <a:pt x="573000" y="3281624"/>
                  </a:lnTo>
                  <a:lnTo>
                    <a:pt x="535027" y="3256408"/>
                  </a:lnTo>
                  <a:lnTo>
                    <a:pt x="501793" y="3228804"/>
                  </a:lnTo>
                  <a:lnTo>
                    <a:pt x="473734" y="3198856"/>
                  </a:lnTo>
                  <a:lnTo>
                    <a:pt x="451184" y="3166667"/>
                  </a:lnTo>
                  <a:lnTo>
                    <a:pt x="414760" y="3099048"/>
                  </a:lnTo>
                  <a:lnTo>
                    <a:pt x="281447" y="2855109"/>
                  </a:lnTo>
                  <a:lnTo>
                    <a:pt x="0" y="2854813"/>
                  </a:lnTo>
                  <a:lnTo>
                    <a:pt x="90125" y="3027329"/>
                  </a:lnTo>
                  <a:lnTo>
                    <a:pt x="141534" y="3121668"/>
                  </a:lnTo>
                  <a:lnTo>
                    <a:pt x="211501" y="3251328"/>
                  </a:lnTo>
                  <a:lnTo>
                    <a:pt x="233737" y="3293592"/>
                  </a:lnTo>
                  <a:lnTo>
                    <a:pt x="257948" y="3330874"/>
                  </a:lnTo>
                  <a:lnTo>
                    <a:pt x="285722" y="3366139"/>
                  </a:lnTo>
                  <a:lnTo>
                    <a:pt x="316862" y="3399372"/>
                  </a:lnTo>
                  <a:lnTo>
                    <a:pt x="351166" y="3430557"/>
                  </a:lnTo>
                  <a:lnTo>
                    <a:pt x="388437" y="3459679"/>
                  </a:lnTo>
                  <a:lnTo>
                    <a:pt x="428476" y="3486721"/>
                  </a:lnTo>
                  <a:lnTo>
                    <a:pt x="471083" y="3511668"/>
                  </a:lnTo>
                  <a:lnTo>
                    <a:pt x="516061" y="3534505"/>
                  </a:lnTo>
                  <a:lnTo>
                    <a:pt x="563209" y="3555216"/>
                  </a:lnTo>
                  <a:lnTo>
                    <a:pt x="612329" y="3573785"/>
                  </a:lnTo>
                  <a:lnTo>
                    <a:pt x="663222" y="3590197"/>
                  </a:lnTo>
                  <a:lnTo>
                    <a:pt x="715689" y="3604436"/>
                  </a:lnTo>
                  <a:lnTo>
                    <a:pt x="769532" y="3616487"/>
                  </a:lnTo>
                  <a:lnTo>
                    <a:pt x="819376" y="3625529"/>
                  </a:lnTo>
                  <a:lnTo>
                    <a:pt x="870123" y="3632806"/>
                  </a:lnTo>
                  <a:lnTo>
                    <a:pt x="921605" y="3638303"/>
                  </a:lnTo>
                  <a:lnTo>
                    <a:pt x="973657" y="3642005"/>
                  </a:lnTo>
                  <a:lnTo>
                    <a:pt x="1026112" y="3643897"/>
                  </a:lnTo>
                  <a:lnTo>
                    <a:pt x="1078802" y="3643966"/>
                  </a:lnTo>
                  <a:lnTo>
                    <a:pt x="1131562" y="3642196"/>
                  </a:lnTo>
                  <a:lnTo>
                    <a:pt x="1184224" y="3638573"/>
                  </a:lnTo>
                  <a:lnTo>
                    <a:pt x="1236622" y="3633083"/>
                  </a:lnTo>
                  <a:lnTo>
                    <a:pt x="1288589" y="3625710"/>
                  </a:lnTo>
                  <a:lnTo>
                    <a:pt x="1339959" y="3616440"/>
                  </a:lnTo>
                  <a:lnTo>
                    <a:pt x="1392412" y="3604826"/>
                  </a:lnTo>
                  <a:lnTo>
                    <a:pt x="1444050" y="3591135"/>
                  </a:lnTo>
                  <a:lnTo>
                    <a:pt x="1494705" y="3575351"/>
                  </a:lnTo>
                  <a:lnTo>
                    <a:pt x="1544207" y="3557455"/>
                  </a:lnTo>
                  <a:lnTo>
                    <a:pt x="1592386" y="3537432"/>
                  </a:lnTo>
                  <a:lnTo>
                    <a:pt x="1639073" y="3515265"/>
                  </a:lnTo>
                  <a:lnTo>
                    <a:pt x="1684100" y="3490936"/>
                  </a:lnTo>
                  <a:lnTo>
                    <a:pt x="1727297" y="3464429"/>
                  </a:lnTo>
                  <a:lnTo>
                    <a:pt x="1768494" y="3435727"/>
                  </a:lnTo>
                  <a:lnTo>
                    <a:pt x="1807523" y="3404812"/>
                  </a:lnTo>
                  <a:lnTo>
                    <a:pt x="1844215" y="3371669"/>
                  </a:lnTo>
                  <a:lnTo>
                    <a:pt x="1876470" y="3338465"/>
                  </a:lnTo>
                  <a:lnTo>
                    <a:pt x="1906323" y="3303404"/>
                  </a:lnTo>
                  <a:lnTo>
                    <a:pt x="1933642" y="3266477"/>
                  </a:lnTo>
                  <a:lnTo>
                    <a:pt x="1958294" y="3227670"/>
                  </a:lnTo>
                  <a:lnTo>
                    <a:pt x="1980147" y="3186974"/>
                  </a:lnTo>
                  <a:lnTo>
                    <a:pt x="1999071" y="3144377"/>
                  </a:lnTo>
                  <a:lnTo>
                    <a:pt x="2014932" y="3099866"/>
                  </a:lnTo>
                  <a:lnTo>
                    <a:pt x="2027600" y="3053432"/>
                  </a:lnTo>
                  <a:lnTo>
                    <a:pt x="2036941" y="3005062"/>
                  </a:lnTo>
                  <a:lnTo>
                    <a:pt x="2042825" y="2954745"/>
                  </a:lnTo>
                  <a:lnTo>
                    <a:pt x="2045120" y="2902470"/>
                  </a:lnTo>
                  <a:lnTo>
                    <a:pt x="2045140" y="2851286"/>
                  </a:lnTo>
                  <a:lnTo>
                    <a:pt x="2046558" y="2441631"/>
                  </a:lnTo>
                  <a:lnTo>
                    <a:pt x="2059419" y="904708"/>
                  </a:lnTo>
                  <a:lnTo>
                    <a:pt x="2058321" y="856229"/>
                  </a:lnTo>
                  <a:lnTo>
                    <a:pt x="2054606" y="807471"/>
                  </a:lnTo>
                  <a:lnTo>
                    <a:pt x="2048333" y="758612"/>
                  </a:lnTo>
                  <a:lnTo>
                    <a:pt x="2039560" y="709831"/>
                  </a:lnTo>
                  <a:lnTo>
                    <a:pt x="2028345" y="661306"/>
                  </a:lnTo>
                  <a:lnTo>
                    <a:pt x="2014747" y="613213"/>
                  </a:lnTo>
                  <a:lnTo>
                    <a:pt x="1998824" y="565731"/>
                  </a:lnTo>
                  <a:lnTo>
                    <a:pt x="1980634" y="519038"/>
                  </a:lnTo>
                  <a:lnTo>
                    <a:pt x="1960236" y="473311"/>
                  </a:lnTo>
                  <a:lnTo>
                    <a:pt x="1937688" y="428729"/>
                  </a:lnTo>
                  <a:lnTo>
                    <a:pt x="1913049" y="385470"/>
                  </a:lnTo>
                  <a:lnTo>
                    <a:pt x="1886376" y="343711"/>
                  </a:lnTo>
                  <a:lnTo>
                    <a:pt x="1857729" y="303630"/>
                  </a:lnTo>
                  <a:lnTo>
                    <a:pt x="1825675" y="263598"/>
                  </a:lnTo>
                  <a:lnTo>
                    <a:pt x="1791567" y="225670"/>
                  </a:lnTo>
                  <a:lnTo>
                    <a:pt x="1755466" y="190033"/>
                  </a:lnTo>
                  <a:lnTo>
                    <a:pt x="1717428" y="156873"/>
                  </a:lnTo>
                  <a:lnTo>
                    <a:pt x="1677513" y="126374"/>
                  </a:lnTo>
                  <a:lnTo>
                    <a:pt x="1635781" y="98722"/>
                  </a:lnTo>
                  <a:lnTo>
                    <a:pt x="1592288" y="74105"/>
                  </a:lnTo>
                  <a:lnTo>
                    <a:pt x="1547095" y="52706"/>
                  </a:lnTo>
                  <a:lnTo>
                    <a:pt x="1500260" y="34712"/>
                  </a:lnTo>
                  <a:lnTo>
                    <a:pt x="1451841" y="20309"/>
                  </a:lnTo>
                  <a:lnTo>
                    <a:pt x="1401898" y="9682"/>
                  </a:lnTo>
                  <a:lnTo>
                    <a:pt x="1350489" y="3017"/>
                  </a:lnTo>
                  <a:lnTo>
                    <a:pt x="1296442" y="492"/>
                  </a:lnTo>
                  <a:lnTo>
                    <a:pt x="1295948" y="0"/>
                  </a:lnTo>
                  <a:close/>
                </a:path>
              </a:pathLst>
            </a:custGeom>
            <a:solidFill>
              <a:srgbClr val="2644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83094" y="3663256"/>
              <a:ext cx="887262" cy="466350"/>
            </a:xfrm>
            <a:prstGeom prst="rect">
              <a:avLst/>
            </a:prstGeom>
          </p:spPr>
        </p:pic>
        <p:pic>
          <p:nvPicPr>
            <p:cNvPr id="64" name="object 64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37648" y="5091115"/>
              <a:ext cx="195259" cy="947740"/>
            </a:xfrm>
            <a:prstGeom prst="rect">
              <a:avLst/>
            </a:prstGeom>
          </p:spPr>
        </p:pic>
      </p:grpSp>
      <p:sp>
        <p:nvSpPr>
          <p:cNvPr id="65" name="object 6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14401" y="10071076"/>
            <a:ext cx="1138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sz="14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55617" y="10071076"/>
            <a:ext cx="9448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101" y="4188435"/>
            <a:ext cx="981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400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91862" y="5299861"/>
            <a:ext cx="289560" cy="544830"/>
          </a:xfrm>
          <a:prstGeom prst="rect">
            <a:avLst/>
          </a:prstGeom>
        </p:spPr>
        <p:txBody>
          <a:bodyPr vert="vert270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500" spc="-20" dirty="0">
                <a:solidFill>
                  <a:srgbClr val="1A3782"/>
                </a:solidFill>
                <a:latin typeface="Arial"/>
                <a:cs typeface="Arial"/>
              </a:rPr>
              <a:t>RYAN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69" name="object 69"/>
          <p:cNvGrpSpPr>
            <a:grpSpLocks noGrp="1" noUngrp="1" noRot="1" noMove="1" noResize="1"/>
          </p:cNvGrpSpPr>
          <p:nvPr/>
        </p:nvGrpSpPr>
        <p:grpSpPr>
          <a:xfrm>
            <a:off x="578692" y="2936643"/>
            <a:ext cx="13983335" cy="7148830"/>
            <a:chOff x="578692" y="2936643"/>
            <a:chExt cx="13983335" cy="7148830"/>
          </a:xfrm>
        </p:grpSpPr>
        <p:sp>
          <p:nvSpPr>
            <p:cNvPr id="70" name="object 7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42792" y="9331556"/>
              <a:ext cx="1914525" cy="748665"/>
            </a:xfrm>
            <a:custGeom>
              <a:avLst/>
              <a:gdLst/>
              <a:ahLst/>
              <a:cxnLst/>
              <a:rect l="l" t="t" r="r" b="b"/>
              <a:pathLst>
                <a:path w="1914525" h="748665">
                  <a:moveTo>
                    <a:pt x="374310" y="0"/>
                  </a:moveTo>
                  <a:lnTo>
                    <a:pt x="421263" y="2916"/>
                  </a:lnTo>
                  <a:lnTo>
                    <a:pt x="466475" y="11431"/>
                  </a:lnTo>
                  <a:lnTo>
                    <a:pt x="509596" y="25195"/>
                  </a:lnTo>
                  <a:lnTo>
                    <a:pt x="550275" y="43855"/>
                  </a:lnTo>
                  <a:lnTo>
                    <a:pt x="588162" y="67063"/>
                  </a:lnTo>
                  <a:lnTo>
                    <a:pt x="622904" y="94466"/>
                  </a:lnTo>
                  <a:lnTo>
                    <a:pt x="654153" y="125715"/>
                  </a:lnTo>
                  <a:lnTo>
                    <a:pt x="681556" y="160457"/>
                  </a:lnTo>
                  <a:lnTo>
                    <a:pt x="704764" y="198344"/>
                  </a:lnTo>
                  <a:lnTo>
                    <a:pt x="723425" y="239023"/>
                  </a:lnTo>
                  <a:lnTo>
                    <a:pt x="737188" y="282144"/>
                  </a:lnTo>
                  <a:lnTo>
                    <a:pt x="745704" y="327356"/>
                  </a:lnTo>
                  <a:lnTo>
                    <a:pt x="748620" y="374309"/>
                  </a:lnTo>
                  <a:lnTo>
                    <a:pt x="745704" y="421262"/>
                  </a:lnTo>
                  <a:lnTo>
                    <a:pt x="737188" y="466474"/>
                  </a:lnTo>
                  <a:lnTo>
                    <a:pt x="723425" y="509595"/>
                  </a:lnTo>
                  <a:lnTo>
                    <a:pt x="704764" y="550275"/>
                  </a:lnTo>
                  <a:lnTo>
                    <a:pt x="681556" y="588161"/>
                  </a:lnTo>
                  <a:lnTo>
                    <a:pt x="654153" y="622904"/>
                  </a:lnTo>
                  <a:lnTo>
                    <a:pt x="622904" y="654152"/>
                  </a:lnTo>
                  <a:lnTo>
                    <a:pt x="588162" y="681555"/>
                  </a:lnTo>
                  <a:lnTo>
                    <a:pt x="550275" y="704763"/>
                  </a:lnTo>
                  <a:lnTo>
                    <a:pt x="509596" y="723424"/>
                  </a:lnTo>
                  <a:lnTo>
                    <a:pt x="466475" y="737187"/>
                  </a:lnTo>
                  <a:lnTo>
                    <a:pt x="421263" y="745702"/>
                  </a:lnTo>
                  <a:lnTo>
                    <a:pt x="374310" y="748619"/>
                  </a:lnTo>
                  <a:lnTo>
                    <a:pt x="327358" y="745702"/>
                  </a:lnTo>
                  <a:lnTo>
                    <a:pt x="282145" y="737187"/>
                  </a:lnTo>
                  <a:lnTo>
                    <a:pt x="239024" y="723424"/>
                  </a:lnTo>
                  <a:lnTo>
                    <a:pt x="198345" y="704763"/>
                  </a:lnTo>
                  <a:lnTo>
                    <a:pt x="160458" y="681555"/>
                  </a:lnTo>
                  <a:lnTo>
                    <a:pt x="125715" y="654152"/>
                  </a:lnTo>
                  <a:lnTo>
                    <a:pt x="94467" y="622904"/>
                  </a:lnTo>
                  <a:lnTo>
                    <a:pt x="67063" y="588161"/>
                  </a:lnTo>
                  <a:lnTo>
                    <a:pt x="43856" y="550275"/>
                  </a:lnTo>
                  <a:lnTo>
                    <a:pt x="25195" y="509595"/>
                  </a:lnTo>
                  <a:lnTo>
                    <a:pt x="11431" y="466474"/>
                  </a:lnTo>
                  <a:lnTo>
                    <a:pt x="2916" y="421262"/>
                  </a:lnTo>
                  <a:lnTo>
                    <a:pt x="0" y="374309"/>
                  </a:lnTo>
                  <a:lnTo>
                    <a:pt x="2916" y="327356"/>
                  </a:lnTo>
                  <a:lnTo>
                    <a:pt x="11431" y="282144"/>
                  </a:lnTo>
                  <a:lnTo>
                    <a:pt x="25195" y="239023"/>
                  </a:lnTo>
                  <a:lnTo>
                    <a:pt x="43856" y="198344"/>
                  </a:lnTo>
                  <a:lnTo>
                    <a:pt x="67063" y="160457"/>
                  </a:lnTo>
                  <a:lnTo>
                    <a:pt x="94467" y="125715"/>
                  </a:lnTo>
                  <a:lnTo>
                    <a:pt x="125715" y="94466"/>
                  </a:lnTo>
                  <a:lnTo>
                    <a:pt x="160458" y="67063"/>
                  </a:lnTo>
                  <a:lnTo>
                    <a:pt x="198345" y="43855"/>
                  </a:lnTo>
                  <a:lnTo>
                    <a:pt x="239024" y="25195"/>
                  </a:lnTo>
                  <a:lnTo>
                    <a:pt x="282145" y="11431"/>
                  </a:lnTo>
                  <a:lnTo>
                    <a:pt x="327358" y="2916"/>
                  </a:lnTo>
                  <a:lnTo>
                    <a:pt x="374310" y="0"/>
                  </a:lnTo>
                  <a:close/>
                </a:path>
                <a:path w="1914525" h="748665">
                  <a:moveTo>
                    <a:pt x="1069459" y="133677"/>
                  </a:moveTo>
                  <a:lnTo>
                    <a:pt x="1914347" y="21380"/>
                  </a:lnTo>
                  <a:lnTo>
                    <a:pt x="1914347" y="737920"/>
                  </a:lnTo>
                  <a:lnTo>
                    <a:pt x="1069459" y="620275"/>
                  </a:lnTo>
                  <a:lnTo>
                    <a:pt x="1069459" y="133677"/>
                  </a:lnTo>
                  <a:close/>
                </a:path>
                <a:path w="1914525" h="748665">
                  <a:moveTo>
                    <a:pt x="374310" y="106951"/>
                  </a:moveTo>
                  <a:lnTo>
                    <a:pt x="422368" y="111259"/>
                  </a:lnTo>
                  <a:lnTo>
                    <a:pt x="467600" y="123678"/>
                  </a:lnTo>
                  <a:lnTo>
                    <a:pt x="509250" y="143453"/>
                  </a:lnTo>
                  <a:lnTo>
                    <a:pt x="546565" y="169830"/>
                  </a:lnTo>
                  <a:lnTo>
                    <a:pt x="578788" y="202054"/>
                  </a:lnTo>
                  <a:lnTo>
                    <a:pt x="605165" y="239368"/>
                  </a:lnTo>
                  <a:lnTo>
                    <a:pt x="624940" y="281019"/>
                  </a:lnTo>
                  <a:lnTo>
                    <a:pt x="637360" y="326251"/>
                  </a:lnTo>
                  <a:lnTo>
                    <a:pt x="641667" y="374309"/>
                  </a:lnTo>
                  <a:lnTo>
                    <a:pt x="637360" y="422367"/>
                  </a:lnTo>
                  <a:lnTo>
                    <a:pt x="624940" y="467599"/>
                  </a:lnTo>
                  <a:lnTo>
                    <a:pt x="605165" y="509250"/>
                  </a:lnTo>
                  <a:lnTo>
                    <a:pt x="578788" y="546564"/>
                  </a:lnTo>
                  <a:lnTo>
                    <a:pt x="546565" y="578788"/>
                  </a:lnTo>
                  <a:lnTo>
                    <a:pt x="509250" y="605165"/>
                  </a:lnTo>
                  <a:lnTo>
                    <a:pt x="467600" y="624940"/>
                  </a:lnTo>
                  <a:lnTo>
                    <a:pt x="422368" y="637360"/>
                  </a:lnTo>
                  <a:lnTo>
                    <a:pt x="374310" y="641667"/>
                  </a:lnTo>
                  <a:lnTo>
                    <a:pt x="326252" y="637360"/>
                  </a:lnTo>
                  <a:lnTo>
                    <a:pt x="281021" y="624940"/>
                  </a:lnTo>
                  <a:lnTo>
                    <a:pt x="239370" y="605165"/>
                  </a:lnTo>
                  <a:lnTo>
                    <a:pt x="202055" y="578788"/>
                  </a:lnTo>
                  <a:lnTo>
                    <a:pt x="169832" y="546564"/>
                  </a:lnTo>
                  <a:lnTo>
                    <a:pt x="143455" y="509250"/>
                  </a:lnTo>
                  <a:lnTo>
                    <a:pt x="123679" y="467599"/>
                  </a:lnTo>
                  <a:lnTo>
                    <a:pt x="111260" y="422367"/>
                  </a:lnTo>
                  <a:lnTo>
                    <a:pt x="106953" y="374309"/>
                  </a:lnTo>
                  <a:lnTo>
                    <a:pt x="111260" y="326251"/>
                  </a:lnTo>
                  <a:lnTo>
                    <a:pt x="123679" y="281019"/>
                  </a:lnTo>
                  <a:lnTo>
                    <a:pt x="143455" y="239368"/>
                  </a:lnTo>
                  <a:lnTo>
                    <a:pt x="169832" y="202054"/>
                  </a:lnTo>
                  <a:lnTo>
                    <a:pt x="202055" y="169830"/>
                  </a:lnTo>
                  <a:lnTo>
                    <a:pt x="239370" y="143453"/>
                  </a:lnTo>
                  <a:lnTo>
                    <a:pt x="281021" y="123678"/>
                  </a:lnTo>
                  <a:lnTo>
                    <a:pt x="326252" y="111259"/>
                  </a:lnTo>
                  <a:lnTo>
                    <a:pt x="374310" y="106951"/>
                  </a:lnTo>
                  <a:close/>
                </a:path>
              </a:pathLst>
            </a:custGeom>
            <a:ln w="90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3404" y="4071722"/>
              <a:ext cx="6282690" cy="1729739"/>
            </a:xfrm>
            <a:custGeom>
              <a:avLst/>
              <a:gdLst/>
              <a:ahLst/>
              <a:cxnLst/>
              <a:rect l="l" t="t" r="r" b="b"/>
              <a:pathLst>
                <a:path w="6282690" h="1729739">
                  <a:moveTo>
                    <a:pt x="0" y="1729742"/>
                  </a:moveTo>
                  <a:lnTo>
                    <a:pt x="0" y="0"/>
                  </a:lnTo>
                </a:path>
                <a:path w="6282690" h="1729739">
                  <a:moveTo>
                    <a:pt x="6282485" y="1729742"/>
                  </a:moveTo>
                  <a:lnTo>
                    <a:pt x="6282485" y="0"/>
                  </a:lnTo>
                </a:path>
              </a:pathLst>
            </a:custGeom>
            <a:ln w="7199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2502" y="3514558"/>
              <a:ext cx="4899660" cy="0"/>
            </a:xfrm>
            <a:custGeom>
              <a:avLst/>
              <a:gdLst/>
              <a:ahLst/>
              <a:cxnLst/>
              <a:rect l="l" t="t" r="r" b="b"/>
              <a:pathLst>
                <a:path w="4899660">
                  <a:moveTo>
                    <a:pt x="0" y="0"/>
                  </a:moveTo>
                  <a:lnTo>
                    <a:pt x="351312" y="0"/>
                  </a:lnTo>
                </a:path>
                <a:path w="4899660">
                  <a:moveTo>
                    <a:pt x="450279" y="0"/>
                  </a:moveTo>
                  <a:lnTo>
                    <a:pt x="385735" y="0"/>
                  </a:lnTo>
                </a:path>
                <a:path w="4899660">
                  <a:moveTo>
                    <a:pt x="490538" y="0"/>
                  </a:moveTo>
                  <a:lnTo>
                    <a:pt x="841852" y="0"/>
                  </a:lnTo>
                </a:path>
                <a:path w="4899660">
                  <a:moveTo>
                    <a:pt x="940823" y="0"/>
                  </a:moveTo>
                  <a:lnTo>
                    <a:pt x="876275" y="0"/>
                  </a:lnTo>
                </a:path>
                <a:path w="4899660">
                  <a:moveTo>
                    <a:pt x="979646" y="0"/>
                  </a:moveTo>
                  <a:lnTo>
                    <a:pt x="1330958" y="0"/>
                  </a:lnTo>
                </a:path>
                <a:path w="4899660">
                  <a:moveTo>
                    <a:pt x="1429929" y="0"/>
                  </a:moveTo>
                  <a:lnTo>
                    <a:pt x="1365382" y="0"/>
                  </a:lnTo>
                </a:path>
                <a:path w="4899660">
                  <a:moveTo>
                    <a:pt x="1470188" y="0"/>
                  </a:moveTo>
                  <a:lnTo>
                    <a:pt x="1821502" y="0"/>
                  </a:lnTo>
                </a:path>
                <a:path w="4899660">
                  <a:moveTo>
                    <a:pt x="1920469" y="0"/>
                  </a:moveTo>
                  <a:lnTo>
                    <a:pt x="1855925" y="0"/>
                  </a:lnTo>
                </a:path>
                <a:path w="4899660">
                  <a:moveTo>
                    <a:pt x="1973634" y="0"/>
                  </a:moveTo>
                  <a:lnTo>
                    <a:pt x="2324948" y="0"/>
                  </a:lnTo>
                </a:path>
                <a:path w="4899660">
                  <a:moveTo>
                    <a:pt x="2423915" y="0"/>
                  </a:moveTo>
                  <a:lnTo>
                    <a:pt x="2359371" y="0"/>
                  </a:lnTo>
                </a:path>
                <a:path w="4899660">
                  <a:moveTo>
                    <a:pt x="2464174" y="0"/>
                  </a:moveTo>
                  <a:lnTo>
                    <a:pt x="2815487" y="0"/>
                  </a:lnTo>
                </a:path>
                <a:path w="4899660">
                  <a:moveTo>
                    <a:pt x="2914458" y="0"/>
                  </a:moveTo>
                  <a:lnTo>
                    <a:pt x="2849910" y="0"/>
                  </a:lnTo>
                </a:path>
                <a:path w="4899660">
                  <a:moveTo>
                    <a:pt x="2953280" y="0"/>
                  </a:moveTo>
                  <a:lnTo>
                    <a:pt x="3304594" y="0"/>
                  </a:lnTo>
                </a:path>
                <a:path w="4899660">
                  <a:moveTo>
                    <a:pt x="3403565" y="0"/>
                  </a:moveTo>
                  <a:lnTo>
                    <a:pt x="3339017" y="0"/>
                  </a:lnTo>
                </a:path>
                <a:path w="4899660">
                  <a:moveTo>
                    <a:pt x="3443824" y="0"/>
                  </a:moveTo>
                  <a:lnTo>
                    <a:pt x="3795137" y="0"/>
                  </a:lnTo>
                </a:path>
                <a:path w="4899660">
                  <a:moveTo>
                    <a:pt x="3894105" y="0"/>
                  </a:moveTo>
                  <a:lnTo>
                    <a:pt x="3829560" y="0"/>
                  </a:lnTo>
                </a:path>
                <a:path w="4899660">
                  <a:moveTo>
                    <a:pt x="3958739" y="0"/>
                  </a:moveTo>
                  <a:lnTo>
                    <a:pt x="4310052" y="0"/>
                  </a:lnTo>
                </a:path>
                <a:path w="4899660">
                  <a:moveTo>
                    <a:pt x="4409020" y="0"/>
                  </a:moveTo>
                  <a:lnTo>
                    <a:pt x="4344475" y="0"/>
                  </a:lnTo>
                </a:path>
                <a:path w="4899660">
                  <a:moveTo>
                    <a:pt x="4449282" y="0"/>
                  </a:moveTo>
                  <a:lnTo>
                    <a:pt x="4800596" y="0"/>
                  </a:lnTo>
                </a:path>
                <a:path w="4899660">
                  <a:moveTo>
                    <a:pt x="4899563" y="0"/>
                  </a:moveTo>
                  <a:lnTo>
                    <a:pt x="4835015" y="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20891" y="3514558"/>
              <a:ext cx="842010" cy="0"/>
            </a:xfrm>
            <a:custGeom>
              <a:avLst/>
              <a:gdLst/>
              <a:ahLst/>
              <a:cxnLst/>
              <a:rect l="l" t="t" r="r" b="b"/>
              <a:pathLst>
                <a:path w="842010">
                  <a:moveTo>
                    <a:pt x="0" y="0"/>
                  </a:moveTo>
                  <a:lnTo>
                    <a:pt x="61516" y="0"/>
                  </a:lnTo>
                </a:path>
                <a:path w="842010">
                  <a:moveTo>
                    <a:pt x="829015" y="0"/>
                  </a:moveTo>
                  <a:lnTo>
                    <a:pt x="841852" y="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97167" y="3514558"/>
              <a:ext cx="1939289" cy="0"/>
            </a:xfrm>
            <a:custGeom>
              <a:avLst/>
              <a:gdLst/>
              <a:ahLst/>
              <a:cxnLst/>
              <a:rect l="l" t="t" r="r" b="b"/>
              <a:pathLst>
                <a:path w="1939290">
                  <a:moveTo>
                    <a:pt x="64543" y="0"/>
                  </a:moveTo>
                  <a:lnTo>
                    <a:pt x="0" y="0"/>
                  </a:lnTo>
                </a:path>
                <a:path w="1939290">
                  <a:moveTo>
                    <a:pt x="117708" y="0"/>
                  </a:moveTo>
                  <a:lnTo>
                    <a:pt x="469022" y="0"/>
                  </a:lnTo>
                </a:path>
                <a:path w="1939290">
                  <a:moveTo>
                    <a:pt x="567989" y="0"/>
                  </a:moveTo>
                  <a:lnTo>
                    <a:pt x="503445" y="0"/>
                  </a:lnTo>
                </a:path>
                <a:path w="1939290">
                  <a:moveTo>
                    <a:pt x="608252" y="0"/>
                  </a:moveTo>
                  <a:lnTo>
                    <a:pt x="959565" y="0"/>
                  </a:lnTo>
                </a:path>
                <a:path w="1939290">
                  <a:moveTo>
                    <a:pt x="1058533" y="0"/>
                  </a:moveTo>
                  <a:lnTo>
                    <a:pt x="993984" y="0"/>
                  </a:lnTo>
                </a:path>
                <a:path w="1939290">
                  <a:moveTo>
                    <a:pt x="1097358" y="0"/>
                  </a:moveTo>
                  <a:lnTo>
                    <a:pt x="1448672" y="0"/>
                  </a:lnTo>
                </a:path>
                <a:path w="1939290">
                  <a:moveTo>
                    <a:pt x="1547639" y="0"/>
                  </a:moveTo>
                  <a:lnTo>
                    <a:pt x="1483092" y="0"/>
                  </a:lnTo>
                </a:path>
                <a:path w="1939290">
                  <a:moveTo>
                    <a:pt x="1587898" y="0"/>
                  </a:moveTo>
                  <a:lnTo>
                    <a:pt x="1939211" y="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72215" y="2945671"/>
              <a:ext cx="0" cy="1129665"/>
            </a:xfrm>
            <a:custGeom>
              <a:avLst/>
              <a:gdLst/>
              <a:ahLst/>
              <a:cxnLst/>
              <a:rect l="l" t="t" r="r" b="b"/>
              <a:pathLst>
                <a:path h="1129664">
                  <a:moveTo>
                    <a:pt x="0" y="0"/>
                  </a:moveTo>
                  <a:lnTo>
                    <a:pt x="0" y="1129156"/>
                  </a:lnTo>
                </a:path>
              </a:pathLst>
            </a:custGeom>
            <a:ln w="733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59295" y="2945671"/>
              <a:ext cx="0" cy="1129665"/>
            </a:xfrm>
            <a:custGeom>
              <a:avLst/>
              <a:gdLst/>
              <a:ahLst/>
              <a:cxnLst/>
              <a:rect l="l" t="t" r="r" b="b"/>
              <a:pathLst>
                <a:path h="1129664">
                  <a:moveTo>
                    <a:pt x="0" y="0"/>
                  </a:moveTo>
                  <a:lnTo>
                    <a:pt x="0" y="1129156"/>
                  </a:lnTo>
                </a:path>
              </a:pathLst>
            </a:custGeom>
            <a:ln w="5726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75882" y="2942993"/>
              <a:ext cx="174625" cy="1132840"/>
            </a:xfrm>
            <a:custGeom>
              <a:avLst/>
              <a:gdLst/>
              <a:ahLst/>
              <a:cxnLst/>
              <a:rect l="l" t="t" r="r" b="b"/>
              <a:pathLst>
                <a:path w="174625" h="1132839">
                  <a:moveTo>
                    <a:pt x="174024" y="0"/>
                  </a:moveTo>
                  <a:lnTo>
                    <a:pt x="0" y="0"/>
                  </a:lnTo>
                  <a:lnTo>
                    <a:pt x="0" y="1132592"/>
                  </a:lnTo>
                  <a:lnTo>
                    <a:pt x="174024" y="1132592"/>
                  </a:lnTo>
                  <a:lnTo>
                    <a:pt x="174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75882" y="2942993"/>
              <a:ext cx="174625" cy="1132840"/>
            </a:xfrm>
            <a:custGeom>
              <a:avLst/>
              <a:gdLst/>
              <a:ahLst/>
              <a:cxnLst/>
              <a:rect l="l" t="t" r="r" b="b"/>
              <a:pathLst>
                <a:path w="174625" h="1132839">
                  <a:moveTo>
                    <a:pt x="174024" y="0"/>
                  </a:moveTo>
                  <a:lnTo>
                    <a:pt x="174024" y="1132592"/>
                  </a:lnTo>
                  <a:lnTo>
                    <a:pt x="0" y="1132592"/>
                  </a:lnTo>
                  <a:lnTo>
                    <a:pt x="0" y="0"/>
                  </a:lnTo>
                  <a:lnTo>
                    <a:pt x="174024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54611" y="2985181"/>
              <a:ext cx="421005" cy="1036955"/>
            </a:xfrm>
            <a:custGeom>
              <a:avLst/>
              <a:gdLst/>
              <a:ahLst/>
              <a:cxnLst/>
              <a:rect l="l" t="t" r="r" b="b"/>
              <a:pathLst>
                <a:path w="421004" h="1036954">
                  <a:moveTo>
                    <a:pt x="420688" y="0"/>
                  </a:moveTo>
                  <a:lnTo>
                    <a:pt x="0" y="0"/>
                  </a:lnTo>
                  <a:lnTo>
                    <a:pt x="0" y="1036584"/>
                  </a:lnTo>
                  <a:lnTo>
                    <a:pt x="420688" y="1036584"/>
                  </a:lnTo>
                  <a:lnTo>
                    <a:pt x="420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754611" y="2985181"/>
              <a:ext cx="421005" cy="1036955"/>
            </a:xfrm>
            <a:custGeom>
              <a:avLst/>
              <a:gdLst/>
              <a:ahLst/>
              <a:cxnLst/>
              <a:rect l="l" t="t" r="r" b="b"/>
              <a:pathLst>
                <a:path w="421004" h="1036954">
                  <a:moveTo>
                    <a:pt x="0" y="0"/>
                  </a:moveTo>
                  <a:lnTo>
                    <a:pt x="0" y="1036584"/>
                  </a:lnTo>
                  <a:lnTo>
                    <a:pt x="420688" y="1036584"/>
                  </a:lnTo>
                  <a:lnTo>
                    <a:pt x="420688" y="0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82408" y="2942993"/>
              <a:ext cx="174625" cy="1132840"/>
            </a:xfrm>
            <a:custGeom>
              <a:avLst/>
              <a:gdLst/>
              <a:ahLst/>
              <a:cxnLst/>
              <a:rect l="l" t="t" r="r" b="b"/>
              <a:pathLst>
                <a:path w="174625" h="1132839">
                  <a:moveTo>
                    <a:pt x="174024" y="0"/>
                  </a:moveTo>
                  <a:lnTo>
                    <a:pt x="0" y="0"/>
                  </a:lnTo>
                  <a:lnTo>
                    <a:pt x="0" y="1132592"/>
                  </a:lnTo>
                  <a:lnTo>
                    <a:pt x="174024" y="1132592"/>
                  </a:lnTo>
                  <a:lnTo>
                    <a:pt x="174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582408" y="2942993"/>
              <a:ext cx="174625" cy="1132840"/>
            </a:xfrm>
            <a:custGeom>
              <a:avLst/>
              <a:gdLst/>
              <a:ahLst/>
              <a:cxnLst/>
              <a:rect l="l" t="t" r="r" b="b"/>
              <a:pathLst>
                <a:path w="174625" h="1132839">
                  <a:moveTo>
                    <a:pt x="174024" y="0"/>
                  </a:moveTo>
                  <a:lnTo>
                    <a:pt x="174024" y="1132592"/>
                  </a:lnTo>
                  <a:lnTo>
                    <a:pt x="0" y="1132592"/>
                  </a:lnTo>
                  <a:lnTo>
                    <a:pt x="0" y="0"/>
                  </a:lnTo>
                  <a:lnTo>
                    <a:pt x="174024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82502" y="7234096"/>
              <a:ext cx="10985500" cy="0"/>
            </a:xfrm>
            <a:custGeom>
              <a:avLst/>
              <a:gdLst/>
              <a:ahLst/>
              <a:cxnLst/>
              <a:rect l="l" t="t" r="r" b="b"/>
              <a:pathLst>
                <a:path w="10985500">
                  <a:moveTo>
                    <a:pt x="0" y="0"/>
                  </a:moveTo>
                  <a:lnTo>
                    <a:pt x="497728" y="0"/>
                  </a:lnTo>
                </a:path>
                <a:path w="10985500">
                  <a:moveTo>
                    <a:pt x="637945" y="0"/>
                  </a:moveTo>
                  <a:lnTo>
                    <a:pt x="546497" y="0"/>
                  </a:lnTo>
                </a:path>
                <a:path w="10985500">
                  <a:moveTo>
                    <a:pt x="694983" y="0"/>
                  </a:moveTo>
                  <a:lnTo>
                    <a:pt x="1192711" y="0"/>
                  </a:lnTo>
                </a:path>
                <a:path w="10985500">
                  <a:moveTo>
                    <a:pt x="1332924" y="0"/>
                  </a:moveTo>
                  <a:lnTo>
                    <a:pt x="1241480" y="0"/>
                  </a:lnTo>
                </a:path>
                <a:path w="10985500">
                  <a:moveTo>
                    <a:pt x="1387932" y="0"/>
                  </a:moveTo>
                  <a:lnTo>
                    <a:pt x="1885661" y="0"/>
                  </a:lnTo>
                </a:path>
                <a:path w="10985500">
                  <a:moveTo>
                    <a:pt x="2025878" y="0"/>
                  </a:moveTo>
                  <a:lnTo>
                    <a:pt x="1934430" y="0"/>
                  </a:lnTo>
                </a:path>
                <a:path w="10985500">
                  <a:moveTo>
                    <a:pt x="2082916" y="0"/>
                  </a:moveTo>
                  <a:lnTo>
                    <a:pt x="2580645" y="0"/>
                  </a:lnTo>
                </a:path>
                <a:path w="10985500">
                  <a:moveTo>
                    <a:pt x="2720861" y="0"/>
                  </a:moveTo>
                  <a:lnTo>
                    <a:pt x="2629414" y="0"/>
                  </a:lnTo>
                </a:path>
                <a:path w="10985500">
                  <a:moveTo>
                    <a:pt x="2796180" y="0"/>
                  </a:moveTo>
                  <a:lnTo>
                    <a:pt x="3293910" y="0"/>
                  </a:lnTo>
                </a:path>
                <a:path w="10985500">
                  <a:moveTo>
                    <a:pt x="3434125" y="0"/>
                  </a:moveTo>
                  <a:lnTo>
                    <a:pt x="3342679" y="0"/>
                  </a:lnTo>
                </a:path>
                <a:path w="10985500">
                  <a:moveTo>
                    <a:pt x="3491163" y="0"/>
                  </a:moveTo>
                  <a:lnTo>
                    <a:pt x="3988893" y="0"/>
                  </a:lnTo>
                </a:path>
                <a:path w="10985500">
                  <a:moveTo>
                    <a:pt x="4129109" y="0"/>
                  </a:moveTo>
                  <a:lnTo>
                    <a:pt x="4037662" y="0"/>
                  </a:lnTo>
                </a:path>
                <a:path w="10985500">
                  <a:moveTo>
                    <a:pt x="4184114" y="0"/>
                  </a:moveTo>
                  <a:lnTo>
                    <a:pt x="4681846" y="0"/>
                  </a:lnTo>
                </a:path>
                <a:path w="10985500">
                  <a:moveTo>
                    <a:pt x="4822059" y="0"/>
                  </a:moveTo>
                  <a:lnTo>
                    <a:pt x="4730615" y="0"/>
                  </a:lnTo>
                </a:path>
                <a:path w="10985500">
                  <a:moveTo>
                    <a:pt x="4879097" y="0"/>
                  </a:moveTo>
                  <a:lnTo>
                    <a:pt x="5376826" y="0"/>
                  </a:lnTo>
                </a:path>
                <a:path w="10985500">
                  <a:moveTo>
                    <a:pt x="5517042" y="0"/>
                  </a:moveTo>
                  <a:lnTo>
                    <a:pt x="5425596" y="0"/>
                  </a:lnTo>
                </a:path>
                <a:path w="10985500">
                  <a:moveTo>
                    <a:pt x="5608615" y="0"/>
                  </a:moveTo>
                  <a:lnTo>
                    <a:pt x="6106345" y="0"/>
                  </a:lnTo>
                </a:path>
                <a:path w="10985500">
                  <a:moveTo>
                    <a:pt x="6246561" y="0"/>
                  </a:moveTo>
                  <a:lnTo>
                    <a:pt x="6155113" y="0"/>
                  </a:lnTo>
                </a:path>
                <a:path w="10985500">
                  <a:moveTo>
                    <a:pt x="6303599" y="0"/>
                  </a:moveTo>
                  <a:lnTo>
                    <a:pt x="6801328" y="0"/>
                  </a:lnTo>
                </a:path>
                <a:path w="10985500">
                  <a:moveTo>
                    <a:pt x="6941540" y="0"/>
                  </a:moveTo>
                  <a:lnTo>
                    <a:pt x="6850098" y="0"/>
                  </a:lnTo>
                </a:path>
                <a:path w="10985500">
                  <a:moveTo>
                    <a:pt x="6996549" y="0"/>
                  </a:moveTo>
                  <a:lnTo>
                    <a:pt x="7494277" y="0"/>
                  </a:lnTo>
                </a:path>
                <a:path w="10985500">
                  <a:moveTo>
                    <a:pt x="7634494" y="0"/>
                  </a:moveTo>
                  <a:lnTo>
                    <a:pt x="7543046" y="0"/>
                  </a:lnTo>
                </a:path>
                <a:path w="10985500">
                  <a:moveTo>
                    <a:pt x="7691532" y="0"/>
                  </a:moveTo>
                  <a:lnTo>
                    <a:pt x="8189260" y="0"/>
                  </a:lnTo>
                </a:path>
                <a:path w="10985500">
                  <a:moveTo>
                    <a:pt x="8329477" y="0"/>
                  </a:moveTo>
                  <a:lnTo>
                    <a:pt x="8238030" y="0"/>
                  </a:lnTo>
                </a:path>
                <a:path w="10985500">
                  <a:moveTo>
                    <a:pt x="8404797" y="0"/>
                  </a:moveTo>
                  <a:lnTo>
                    <a:pt x="8902526" y="0"/>
                  </a:lnTo>
                </a:path>
                <a:path w="10985500">
                  <a:moveTo>
                    <a:pt x="9042742" y="0"/>
                  </a:moveTo>
                  <a:lnTo>
                    <a:pt x="8951295" y="0"/>
                  </a:lnTo>
                </a:path>
                <a:path w="10985500">
                  <a:moveTo>
                    <a:pt x="9099781" y="0"/>
                  </a:moveTo>
                  <a:lnTo>
                    <a:pt x="9597509" y="0"/>
                  </a:lnTo>
                </a:path>
                <a:path w="10985500">
                  <a:moveTo>
                    <a:pt x="9737726" y="0"/>
                  </a:moveTo>
                  <a:lnTo>
                    <a:pt x="9646278" y="0"/>
                  </a:lnTo>
                </a:path>
                <a:path w="10985500">
                  <a:moveTo>
                    <a:pt x="9792729" y="0"/>
                  </a:moveTo>
                  <a:lnTo>
                    <a:pt x="10290463" y="0"/>
                  </a:lnTo>
                </a:path>
                <a:path w="10985500">
                  <a:moveTo>
                    <a:pt x="10430675" y="0"/>
                  </a:moveTo>
                  <a:lnTo>
                    <a:pt x="10339232" y="0"/>
                  </a:lnTo>
                </a:path>
                <a:path w="10985500">
                  <a:moveTo>
                    <a:pt x="10487714" y="0"/>
                  </a:moveTo>
                  <a:lnTo>
                    <a:pt x="10985442" y="0"/>
                  </a:lnTo>
                </a:path>
              </a:pathLst>
            </a:custGeom>
            <a:ln w="7199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85261" y="5994870"/>
              <a:ext cx="196850" cy="934085"/>
            </a:xfrm>
            <a:custGeom>
              <a:avLst/>
              <a:gdLst/>
              <a:ahLst/>
              <a:cxnLst/>
              <a:rect l="l" t="t" r="r" b="b"/>
              <a:pathLst>
                <a:path w="196850" h="934084">
                  <a:moveTo>
                    <a:pt x="196469" y="0"/>
                  </a:moveTo>
                  <a:lnTo>
                    <a:pt x="0" y="0"/>
                  </a:lnTo>
                  <a:lnTo>
                    <a:pt x="0" y="895057"/>
                  </a:lnTo>
                  <a:lnTo>
                    <a:pt x="14547" y="915905"/>
                  </a:lnTo>
                  <a:lnTo>
                    <a:pt x="50973" y="928875"/>
                  </a:lnTo>
                  <a:lnTo>
                    <a:pt x="98328" y="933621"/>
                  </a:lnTo>
                  <a:lnTo>
                    <a:pt x="145662" y="929798"/>
                  </a:lnTo>
                  <a:lnTo>
                    <a:pt x="182026" y="917059"/>
                  </a:lnTo>
                  <a:lnTo>
                    <a:pt x="196469" y="895057"/>
                  </a:lnTo>
                  <a:lnTo>
                    <a:pt x="196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85261" y="5994870"/>
              <a:ext cx="196850" cy="934085"/>
            </a:xfrm>
            <a:custGeom>
              <a:avLst/>
              <a:gdLst/>
              <a:ahLst/>
              <a:cxnLst/>
              <a:rect l="l" t="t" r="r" b="b"/>
              <a:pathLst>
                <a:path w="196850" h="934084">
                  <a:moveTo>
                    <a:pt x="196469" y="0"/>
                  </a:moveTo>
                  <a:lnTo>
                    <a:pt x="196469" y="0"/>
                  </a:lnTo>
                  <a:lnTo>
                    <a:pt x="196469" y="895057"/>
                  </a:lnTo>
                  <a:lnTo>
                    <a:pt x="182026" y="917059"/>
                  </a:lnTo>
                  <a:lnTo>
                    <a:pt x="145662" y="929798"/>
                  </a:lnTo>
                  <a:lnTo>
                    <a:pt x="98328" y="933621"/>
                  </a:lnTo>
                  <a:lnTo>
                    <a:pt x="50973" y="928875"/>
                  </a:lnTo>
                  <a:lnTo>
                    <a:pt x="14547" y="915905"/>
                  </a:lnTo>
                  <a:lnTo>
                    <a:pt x="0" y="895057"/>
                  </a:lnTo>
                  <a:lnTo>
                    <a:pt x="0" y="0"/>
                  </a:lnTo>
                  <a:lnTo>
                    <a:pt x="196469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35044" y="5802879"/>
              <a:ext cx="318770" cy="296545"/>
            </a:xfrm>
            <a:custGeom>
              <a:avLst/>
              <a:gdLst/>
              <a:ahLst/>
              <a:cxnLst/>
              <a:rect l="l" t="t" r="r" b="b"/>
              <a:pathLst>
                <a:path w="318770" h="296545">
                  <a:moveTo>
                    <a:pt x="286466" y="0"/>
                  </a:moveTo>
                  <a:lnTo>
                    <a:pt x="32277" y="0"/>
                  </a:lnTo>
                  <a:lnTo>
                    <a:pt x="19743" y="2546"/>
                  </a:lnTo>
                  <a:lnTo>
                    <a:pt x="9480" y="9480"/>
                  </a:lnTo>
                  <a:lnTo>
                    <a:pt x="2546" y="19743"/>
                  </a:lnTo>
                  <a:lnTo>
                    <a:pt x="0" y="32277"/>
                  </a:lnTo>
                  <a:lnTo>
                    <a:pt x="0" y="263696"/>
                  </a:lnTo>
                  <a:lnTo>
                    <a:pt x="2546" y="276230"/>
                  </a:lnTo>
                  <a:lnTo>
                    <a:pt x="9480" y="286494"/>
                  </a:lnTo>
                  <a:lnTo>
                    <a:pt x="19743" y="293430"/>
                  </a:lnTo>
                  <a:lnTo>
                    <a:pt x="32277" y="295977"/>
                  </a:lnTo>
                  <a:lnTo>
                    <a:pt x="286466" y="295977"/>
                  </a:lnTo>
                  <a:lnTo>
                    <a:pt x="299000" y="293430"/>
                  </a:lnTo>
                  <a:lnTo>
                    <a:pt x="309263" y="286494"/>
                  </a:lnTo>
                  <a:lnTo>
                    <a:pt x="316198" y="276230"/>
                  </a:lnTo>
                  <a:lnTo>
                    <a:pt x="318744" y="263696"/>
                  </a:lnTo>
                  <a:lnTo>
                    <a:pt x="318744" y="32277"/>
                  </a:lnTo>
                  <a:lnTo>
                    <a:pt x="316198" y="19743"/>
                  </a:lnTo>
                  <a:lnTo>
                    <a:pt x="309263" y="9480"/>
                  </a:lnTo>
                  <a:lnTo>
                    <a:pt x="299000" y="2546"/>
                  </a:lnTo>
                  <a:lnTo>
                    <a:pt x="286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35044" y="5802879"/>
              <a:ext cx="318770" cy="296545"/>
            </a:xfrm>
            <a:custGeom>
              <a:avLst/>
              <a:gdLst/>
              <a:ahLst/>
              <a:cxnLst/>
              <a:rect l="l" t="t" r="r" b="b"/>
              <a:pathLst>
                <a:path w="318770" h="296545">
                  <a:moveTo>
                    <a:pt x="32277" y="295977"/>
                  </a:moveTo>
                  <a:lnTo>
                    <a:pt x="286466" y="295977"/>
                  </a:lnTo>
                  <a:lnTo>
                    <a:pt x="299000" y="293430"/>
                  </a:lnTo>
                  <a:lnTo>
                    <a:pt x="309263" y="286494"/>
                  </a:lnTo>
                  <a:lnTo>
                    <a:pt x="316198" y="276230"/>
                  </a:lnTo>
                  <a:lnTo>
                    <a:pt x="318744" y="263696"/>
                  </a:lnTo>
                  <a:lnTo>
                    <a:pt x="318744" y="32277"/>
                  </a:lnTo>
                  <a:lnTo>
                    <a:pt x="316198" y="19743"/>
                  </a:lnTo>
                  <a:lnTo>
                    <a:pt x="309263" y="9480"/>
                  </a:lnTo>
                  <a:lnTo>
                    <a:pt x="299000" y="2546"/>
                  </a:lnTo>
                  <a:lnTo>
                    <a:pt x="286466" y="0"/>
                  </a:lnTo>
                  <a:lnTo>
                    <a:pt x="32277" y="0"/>
                  </a:lnTo>
                  <a:lnTo>
                    <a:pt x="19743" y="2546"/>
                  </a:lnTo>
                  <a:lnTo>
                    <a:pt x="9480" y="9480"/>
                  </a:lnTo>
                  <a:lnTo>
                    <a:pt x="2546" y="19743"/>
                  </a:lnTo>
                  <a:lnTo>
                    <a:pt x="0" y="32277"/>
                  </a:lnTo>
                  <a:lnTo>
                    <a:pt x="0" y="263696"/>
                  </a:lnTo>
                  <a:lnTo>
                    <a:pt x="2546" y="276230"/>
                  </a:lnTo>
                  <a:lnTo>
                    <a:pt x="9480" y="286494"/>
                  </a:lnTo>
                  <a:lnTo>
                    <a:pt x="19743" y="293430"/>
                  </a:lnTo>
                  <a:lnTo>
                    <a:pt x="32277" y="295977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85261" y="7562219"/>
              <a:ext cx="196850" cy="934085"/>
            </a:xfrm>
            <a:custGeom>
              <a:avLst/>
              <a:gdLst/>
              <a:ahLst/>
              <a:cxnLst/>
              <a:rect l="l" t="t" r="r" b="b"/>
              <a:pathLst>
                <a:path w="196850" h="934084">
                  <a:moveTo>
                    <a:pt x="98328" y="0"/>
                  </a:moveTo>
                  <a:lnTo>
                    <a:pt x="50973" y="4746"/>
                  </a:lnTo>
                  <a:lnTo>
                    <a:pt x="14547" y="17716"/>
                  </a:lnTo>
                  <a:lnTo>
                    <a:pt x="0" y="38564"/>
                  </a:lnTo>
                  <a:lnTo>
                    <a:pt x="0" y="933620"/>
                  </a:lnTo>
                  <a:lnTo>
                    <a:pt x="196469" y="933620"/>
                  </a:lnTo>
                  <a:lnTo>
                    <a:pt x="196469" y="38564"/>
                  </a:lnTo>
                  <a:lnTo>
                    <a:pt x="182026" y="16562"/>
                  </a:lnTo>
                  <a:lnTo>
                    <a:pt x="145662" y="3823"/>
                  </a:lnTo>
                  <a:lnTo>
                    <a:pt x="98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85261" y="7562219"/>
              <a:ext cx="196850" cy="934085"/>
            </a:xfrm>
            <a:custGeom>
              <a:avLst/>
              <a:gdLst/>
              <a:ahLst/>
              <a:cxnLst/>
              <a:rect l="l" t="t" r="r" b="b"/>
              <a:pathLst>
                <a:path w="196850" h="934084">
                  <a:moveTo>
                    <a:pt x="196469" y="933620"/>
                  </a:moveTo>
                  <a:lnTo>
                    <a:pt x="196469" y="933620"/>
                  </a:lnTo>
                  <a:lnTo>
                    <a:pt x="196469" y="38564"/>
                  </a:lnTo>
                  <a:lnTo>
                    <a:pt x="182026" y="16562"/>
                  </a:lnTo>
                  <a:lnTo>
                    <a:pt x="145662" y="3823"/>
                  </a:lnTo>
                  <a:lnTo>
                    <a:pt x="98328" y="0"/>
                  </a:lnTo>
                  <a:lnTo>
                    <a:pt x="50973" y="4746"/>
                  </a:lnTo>
                  <a:lnTo>
                    <a:pt x="14547" y="17716"/>
                  </a:lnTo>
                  <a:lnTo>
                    <a:pt x="0" y="38564"/>
                  </a:lnTo>
                  <a:lnTo>
                    <a:pt x="0" y="933620"/>
                  </a:lnTo>
                  <a:lnTo>
                    <a:pt x="196469" y="93362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35044" y="8391856"/>
              <a:ext cx="318770" cy="296545"/>
            </a:xfrm>
            <a:custGeom>
              <a:avLst/>
              <a:gdLst/>
              <a:ahLst/>
              <a:cxnLst/>
              <a:rect l="l" t="t" r="r" b="b"/>
              <a:pathLst>
                <a:path w="318770" h="296545">
                  <a:moveTo>
                    <a:pt x="286466" y="0"/>
                  </a:moveTo>
                  <a:lnTo>
                    <a:pt x="32277" y="0"/>
                  </a:lnTo>
                  <a:lnTo>
                    <a:pt x="19743" y="2546"/>
                  </a:lnTo>
                  <a:lnTo>
                    <a:pt x="9480" y="9480"/>
                  </a:lnTo>
                  <a:lnTo>
                    <a:pt x="2546" y="19743"/>
                  </a:lnTo>
                  <a:lnTo>
                    <a:pt x="0" y="32277"/>
                  </a:lnTo>
                  <a:lnTo>
                    <a:pt x="0" y="263698"/>
                  </a:lnTo>
                  <a:lnTo>
                    <a:pt x="2546" y="276231"/>
                  </a:lnTo>
                  <a:lnTo>
                    <a:pt x="9480" y="286495"/>
                  </a:lnTo>
                  <a:lnTo>
                    <a:pt x="19743" y="293430"/>
                  </a:lnTo>
                  <a:lnTo>
                    <a:pt x="32277" y="295977"/>
                  </a:lnTo>
                  <a:lnTo>
                    <a:pt x="286466" y="295977"/>
                  </a:lnTo>
                  <a:lnTo>
                    <a:pt x="299000" y="293430"/>
                  </a:lnTo>
                  <a:lnTo>
                    <a:pt x="309263" y="286495"/>
                  </a:lnTo>
                  <a:lnTo>
                    <a:pt x="316198" y="276231"/>
                  </a:lnTo>
                  <a:lnTo>
                    <a:pt x="318744" y="263698"/>
                  </a:lnTo>
                  <a:lnTo>
                    <a:pt x="318744" y="32277"/>
                  </a:lnTo>
                  <a:lnTo>
                    <a:pt x="316198" y="19743"/>
                  </a:lnTo>
                  <a:lnTo>
                    <a:pt x="309263" y="9480"/>
                  </a:lnTo>
                  <a:lnTo>
                    <a:pt x="299000" y="2546"/>
                  </a:lnTo>
                  <a:lnTo>
                    <a:pt x="2864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035044" y="8391856"/>
              <a:ext cx="318770" cy="296545"/>
            </a:xfrm>
            <a:custGeom>
              <a:avLst/>
              <a:gdLst/>
              <a:ahLst/>
              <a:cxnLst/>
              <a:rect l="l" t="t" r="r" b="b"/>
              <a:pathLst>
                <a:path w="318770" h="296545">
                  <a:moveTo>
                    <a:pt x="32277" y="0"/>
                  </a:moveTo>
                  <a:lnTo>
                    <a:pt x="286466" y="0"/>
                  </a:lnTo>
                  <a:lnTo>
                    <a:pt x="299000" y="2546"/>
                  </a:lnTo>
                  <a:lnTo>
                    <a:pt x="309263" y="9480"/>
                  </a:lnTo>
                  <a:lnTo>
                    <a:pt x="316198" y="19743"/>
                  </a:lnTo>
                  <a:lnTo>
                    <a:pt x="318744" y="32277"/>
                  </a:lnTo>
                  <a:lnTo>
                    <a:pt x="318744" y="263698"/>
                  </a:lnTo>
                  <a:lnTo>
                    <a:pt x="316198" y="276231"/>
                  </a:lnTo>
                  <a:lnTo>
                    <a:pt x="309263" y="286495"/>
                  </a:lnTo>
                  <a:lnTo>
                    <a:pt x="299000" y="293430"/>
                  </a:lnTo>
                  <a:lnTo>
                    <a:pt x="286466" y="295977"/>
                  </a:lnTo>
                  <a:lnTo>
                    <a:pt x="32277" y="295977"/>
                  </a:lnTo>
                  <a:lnTo>
                    <a:pt x="19743" y="293430"/>
                  </a:lnTo>
                  <a:lnTo>
                    <a:pt x="9480" y="286495"/>
                  </a:lnTo>
                  <a:lnTo>
                    <a:pt x="2546" y="276231"/>
                  </a:lnTo>
                  <a:lnTo>
                    <a:pt x="0" y="263698"/>
                  </a:lnTo>
                  <a:lnTo>
                    <a:pt x="0" y="32277"/>
                  </a:lnTo>
                  <a:lnTo>
                    <a:pt x="2546" y="19743"/>
                  </a:lnTo>
                  <a:lnTo>
                    <a:pt x="9480" y="9480"/>
                  </a:lnTo>
                  <a:lnTo>
                    <a:pt x="19743" y="2546"/>
                  </a:lnTo>
                  <a:lnTo>
                    <a:pt x="32277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72979" y="10129637"/>
            <a:ext cx="214630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50" dirty="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sz="115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50" spc="55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150" spc="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150" spc="45" dirty="0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93" name="object 93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099546" y="167040"/>
            <a:ext cx="887920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THIRD</a:t>
            </a:r>
            <a:r>
              <a:rPr spc="-35" dirty="0"/>
              <a:t> </a:t>
            </a:r>
            <a:r>
              <a:rPr dirty="0"/>
              <a:t>ANGLE</a:t>
            </a:r>
            <a:r>
              <a:rPr spc="70" dirty="0"/>
              <a:t> </a:t>
            </a:r>
            <a:r>
              <a:rPr dirty="0"/>
              <a:t>ORTHOGRAPHIC</a:t>
            </a:r>
            <a:r>
              <a:rPr spc="70" dirty="0"/>
              <a:t> </a:t>
            </a:r>
            <a:r>
              <a:rPr dirty="0"/>
              <a:t>DRAWING</a:t>
            </a:r>
            <a:r>
              <a:rPr spc="65" dirty="0"/>
              <a:t> </a:t>
            </a:r>
            <a:r>
              <a:rPr dirty="0"/>
              <a:t>-</a:t>
            </a:r>
            <a:r>
              <a:rPr spc="70" dirty="0"/>
              <a:t> </a:t>
            </a:r>
            <a:r>
              <a:rPr dirty="0"/>
              <a:t>TYPICAL</a:t>
            </a:r>
            <a:r>
              <a:rPr spc="25" dirty="0"/>
              <a:t> </a:t>
            </a:r>
            <a:r>
              <a:rPr dirty="0"/>
              <a:t>G</a:t>
            </a:r>
            <a:r>
              <a:rPr spc="70" dirty="0"/>
              <a:t> </a:t>
            </a:r>
            <a:r>
              <a:rPr spc="-10" dirty="0"/>
              <a:t>CRAMP</a:t>
            </a:r>
          </a:p>
        </p:txBody>
      </p:sp>
      <p:sp>
        <p:nvSpPr>
          <p:cNvPr id="94" name="object 9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251445" y="2082201"/>
            <a:ext cx="7372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COLLAR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95" name="object 9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37573" y="2082201"/>
            <a:ext cx="684530" cy="437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58750" marR="5080" indent="-146685">
              <a:lnSpc>
                <a:spcPts val="1560"/>
              </a:lnSpc>
              <a:spcBef>
                <a:spcPts val="250"/>
              </a:spcBef>
            </a:pP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TOMMY 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BAR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6" name="object 96"/>
          <p:cNvGrpSpPr>
            <a:grpSpLocks noGrp="1" noUngrp="1" noRot="1" noMove="1" noResize="1"/>
          </p:cNvGrpSpPr>
          <p:nvPr/>
        </p:nvGrpSpPr>
        <p:grpSpPr>
          <a:xfrm>
            <a:off x="12596831" y="581043"/>
            <a:ext cx="2251710" cy="2258695"/>
            <a:chOff x="12596831" y="581043"/>
            <a:chExt cx="2251710" cy="2258695"/>
          </a:xfrm>
        </p:grpSpPr>
        <p:sp>
          <p:nvSpPr>
            <p:cNvPr id="97" name="object 9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596826" y="2348848"/>
              <a:ext cx="1101090" cy="490855"/>
            </a:xfrm>
            <a:custGeom>
              <a:avLst/>
              <a:gdLst/>
              <a:ahLst/>
              <a:cxnLst/>
              <a:rect l="l" t="t" r="r" b="b"/>
              <a:pathLst>
                <a:path w="1101090" h="490855">
                  <a:moveTo>
                    <a:pt x="76809" y="253288"/>
                  </a:moveTo>
                  <a:lnTo>
                    <a:pt x="68033" y="257149"/>
                  </a:lnTo>
                  <a:lnTo>
                    <a:pt x="59321" y="260032"/>
                  </a:lnTo>
                  <a:lnTo>
                    <a:pt x="50647" y="261912"/>
                  </a:lnTo>
                  <a:lnTo>
                    <a:pt x="42011" y="262813"/>
                  </a:lnTo>
                  <a:lnTo>
                    <a:pt x="42011" y="0"/>
                  </a:lnTo>
                  <a:lnTo>
                    <a:pt x="34810" y="0"/>
                  </a:lnTo>
                  <a:lnTo>
                    <a:pt x="34810" y="262813"/>
                  </a:lnTo>
                  <a:lnTo>
                    <a:pt x="26162" y="261912"/>
                  </a:lnTo>
                  <a:lnTo>
                    <a:pt x="17487" y="260032"/>
                  </a:lnTo>
                  <a:lnTo>
                    <a:pt x="8775" y="257149"/>
                  </a:lnTo>
                  <a:lnTo>
                    <a:pt x="0" y="253288"/>
                  </a:lnTo>
                  <a:lnTo>
                    <a:pt x="38404" y="342900"/>
                  </a:lnTo>
                  <a:lnTo>
                    <a:pt x="76809" y="253288"/>
                  </a:lnTo>
                  <a:close/>
                </a:path>
                <a:path w="1101090" h="490855">
                  <a:moveTo>
                    <a:pt x="1100747" y="400926"/>
                  </a:moveTo>
                  <a:lnTo>
                    <a:pt x="1091971" y="404787"/>
                  </a:lnTo>
                  <a:lnTo>
                    <a:pt x="1083259" y="407657"/>
                  </a:lnTo>
                  <a:lnTo>
                    <a:pt x="1074585" y="409549"/>
                  </a:lnTo>
                  <a:lnTo>
                    <a:pt x="1065949" y="410451"/>
                  </a:lnTo>
                  <a:lnTo>
                    <a:pt x="1065949" y="147637"/>
                  </a:lnTo>
                  <a:lnTo>
                    <a:pt x="1058748" y="147637"/>
                  </a:lnTo>
                  <a:lnTo>
                    <a:pt x="1058748" y="410451"/>
                  </a:lnTo>
                  <a:lnTo>
                    <a:pt x="1050099" y="409549"/>
                  </a:lnTo>
                  <a:lnTo>
                    <a:pt x="1041425" y="407670"/>
                  </a:lnTo>
                  <a:lnTo>
                    <a:pt x="1032713" y="404787"/>
                  </a:lnTo>
                  <a:lnTo>
                    <a:pt x="1023937" y="400926"/>
                  </a:lnTo>
                  <a:lnTo>
                    <a:pt x="1062342" y="490537"/>
                  </a:lnTo>
                  <a:lnTo>
                    <a:pt x="1100747" y="400926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564563" y="581043"/>
              <a:ext cx="1283970" cy="1283970"/>
            </a:xfrm>
            <a:custGeom>
              <a:avLst/>
              <a:gdLst/>
              <a:ahLst/>
              <a:cxnLst/>
              <a:rect l="l" t="t" r="r" b="b"/>
              <a:pathLst>
                <a:path w="1283969" h="1283970">
                  <a:moveTo>
                    <a:pt x="1283806" y="0"/>
                  </a:moveTo>
                  <a:lnTo>
                    <a:pt x="0" y="0"/>
                  </a:lnTo>
                  <a:lnTo>
                    <a:pt x="0" y="1283807"/>
                  </a:lnTo>
                  <a:lnTo>
                    <a:pt x="1283806" y="1283807"/>
                  </a:lnTo>
                  <a:lnTo>
                    <a:pt x="1283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57606" y="650814"/>
              <a:ext cx="83724" cy="83728"/>
            </a:xfrm>
            <a:prstGeom prst="rect">
              <a:avLst/>
            </a:prstGeom>
          </p:spPr>
        </p:pic>
        <p:sp>
          <p:nvSpPr>
            <p:cNvPr id="100" name="object 10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34327" y="650820"/>
              <a:ext cx="1144270" cy="447040"/>
            </a:xfrm>
            <a:custGeom>
              <a:avLst/>
              <a:gdLst/>
              <a:ahLst/>
              <a:cxnLst/>
              <a:rect l="l" t="t" r="r" b="b"/>
              <a:pathLst>
                <a:path w="1144269" h="447040">
                  <a:moveTo>
                    <a:pt x="27914" y="251180"/>
                  </a:moveTo>
                  <a:lnTo>
                    <a:pt x="0" y="251180"/>
                  </a:lnTo>
                  <a:lnTo>
                    <a:pt x="0" y="279095"/>
                  </a:lnTo>
                  <a:lnTo>
                    <a:pt x="27914" y="279095"/>
                  </a:lnTo>
                  <a:lnTo>
                    <a:pt x="27914" y="251180"/>
                  </a:lnTo>
                  <a:close/>
                </a:path>
                <a:path w="1144269" h="447040">
                  <a:moveTo>
                    <a:pt x="139547" y="418630"/>
                  </a:moveTo>
                  <a:lnTo>
                    <a:pt x="111633" y="418630"/>
                  </a:lnTo>
                  <a:lnTo>
                    <a:pt x="111633" y="446544"/>
                  </a:lnTo>
                  <a:lnTo>
                    <a:pt x="139547" y="446544"/>
                  </a:lnTo>
                  <a:lnTo>
                    <a:pt x="139547" y="418630"/>
                  </a:lnTo>
                  <a:close/>
                </a:path>
                <a:path w="1144269" h="447040">
                  <a:moveTo>
                    <a:pt x="139547" y="223266"/>
                  </a:moveTo>
                  <a:lnTo>
                    <a:pt x="111633" y="223266"/>
                  </a:lnTo>
                  <a:lnTo>
                    <a:pt x="83731" y="223266"/>
                  </a:lnTo>
                  <a:lnTo>
                    <a:pt x="55816" y="223266"/>
                  </a:lnTo>
                  <a:lnTo>
                    <a:pt x="55816" y="251180"/>
                  </a:lnTo>
                  <a:lnTo>
                    <a:pt x="83731" y="251180"/>
                  </a:lnTo>
                  <a:lnTo>
                    <a:pt x="83731" y="306997"/>
                  </a:lnTo>
                  <a:lnTo>
                    <a:pt x="83731" y="334911"/>
                  </a:lnTo>
                  <a:lnTo>
                    <a:pt x="83731" y="362813"/>
                  </a:lnTo>
                  <a:lnTo>
                    <a:pt x="55816" y="362813"/>
                  </a:lnTo>
                  <a:lnTo>
                    <a:pt x="55816" y="334911"/>
                  </a:lnTo>
                  <a:lnTo>
                    <a:pt x="83731" y="334911"/>
                  </a:lnTo>
                  <a:lnTo>
                    <a:pt x="83731" y="306997"/>
                  </a:lnTo>
                  <a:lnTo>
                    <a:pt x="55816" y="306997"/>
                  </a:lnTo>
                  <a:lnTo>
                    <a:pt x="55816" y="279095"/>
                  </a:lnTo>
                  <a:lnTo>
                    <a:pt x="27914" y="279095"/>
                  </a:lnTo>
                  <a:lnTo>
                    <a:pt x="27914" y="306997"/>
                  </a:lnTo>
                  <a:lnTo>
                    <a:pt x="0" y="306997"/>
                  </a:lnTo>
                  <a:lnTo>
                    <a:pt x="0" y="390728"/>
                  </a:lnTo>
                  <a:lnTo>
                    <a:pt x="27914" y="390728"/>
                  </a:lnTo>
                  <a:lnTo>
                    <a:pt x="27914" y="418630"/>
                  </a:lnTo>
                  <a:lnTo>
                    <a:pt x="55816" y="418630"/>
                  </a:lnTo>
                  <a:lnTo>
                    <a:pt x="55816" y="390728"/>
                  </a:lnTo>
                  <a:lnTo>
                    <a:pt x="83731" y="390728"/>
                  </a:lnTo>
                  <a:lnTo>
                    <a:pt x="111633" y="390728"/>
                  </a:lnTo>
                  <a:lnTo>
                    <a:pt x="111633" y="279095"/>
                  </a:lnTo>
                  <a:lnTo>
                    <a:pt x="139547" y="279095"/>
                  </a:lnTo>
                  <a:lnTo>
                    <a:pt x="139547" y="223266"/>
                  </a:lnTo>
                  <a:close/>
                </a:path>
                <a:path w="1144269" h="447040">
                  <a:moveTo>
                    <a:pt x="167462" y="362813"/>
                  </a:moveTo>
                  <a:lnTo>
                    <a:pt x="139547" y="362813"/>
                  </a:lnTo>
                  <a:lnTo>
                    <a:pt x="139547" y="390728"/>
                  </a:lnTo>
                  <a:lnTo>
                    <a:pt x="167462" y="390728"/>
                  </a:lnTo>
                  <a:lnTo>
                    <a:pt x="167462" y="362813"/>
                  </a:lnTo>
                  <a:close/>
                </a:path>
                <a:path w="1144269" h="447040">
                  <a:moveTo>
                    <a:pt x="195364" y="223266"/>
                  </a:moveTo>
                  <a:lnTo>
                    <a:pt x="167462" y="223266"/>
                  </a:lnTo>
                  <a:lnTo>
                    <a:pt x="167462" y="251180"/>
                  </a:lnTo>
                  <a:lnTo>
                    <a:pt x="195364" y="251180"/>
                  </a:lnTo>
                  <a:lnTo>
                    <a:pt x="195364" y="223266"/>
                  </a:lnTo>
                  <a:close/>
                </a:path>
                <a:path w="1144269" h="447040">
                  <a:moveTo>
                    <a:pt x="223278" y="279095"/>
                  </a:moveTo>
                  <a:lnTo>
                    <a:pt x="195364" y="279095"/>
                  </a:lnTo>
                  <a:lnTo>
                    <a:pt x="167462" y="279095"/>
                  </a:lnTo>
                  <a:lnTo>
                    <a:pt x="139547" y="279095"/>
                  </a:lnTo>
                  <a:lnTo>
                    <a:pt x="139547" y="334911"/>
                  </a:lnTo>
                  <a:lnTo>
                    <a:pt x="167462" y="334911"/>
                  </a:lnTo>
                  <a:lnTo>
                    <a:pt x="167462" y="306997"/>
                  </a:lnTo>
                  <a:lnTo>
                    <a:pt x="195364" y="306997"/>
                  </a:lnTo>
                  <a:lnTo>
                    <a:pt x="223278" y="306997"/>
                  </a:lnTo>
                  <a:lnTo>
                    <a:pt x="223278" y="279095"/>
                  </a:lnTo>
                  <a:close/>
                </a:path>
                <a:path w="1144269" h="447040">
                  <a:moveTo>
                    <a:pt x="334911" y="418630"/>
                  </a:moveTo>
                  <a:lnTo>
                    <a:pt x="306997" y="418630"/>
                  </a:lnTo>
                  <a:lnTo>
                    <a:pt x="306997" y="446544"/>
                  </a:lnTo>
                  <a:lnTo>
                    <a:pt x="334911" y="446544"/>
                  </a:lnTo>
                  <a:lnTo>
                    <a:pt x="334911" y="418630"/>
                  </a:lnTo>
                  <a:close/>
                </a:path>
                <a:path w="1144269" h="447040">
                  <a:moveTo>
                    <a:pt x="362813" y="251180"/>
                  </a:moveTo>
                  <a:lnTo>
                    <a:pt x="334911" y="251180"/>
                  </a:lnTo>
                  <a:lnTo>
                    <a:pt x="334911" y="279095"/>
                  </a:lnTo>
                  <a:lnTo>
                    <a:pt x="362813" y="279095"/>
                  </a:lnTo>
                  <a:lnTo>
                    <a:pt x="362813" y="251180"/>
                  </a:lnTo>
                  <a:close/>
                </a:path>
                <a:path w="1144269" h="447040">
                  <a:moveTo>
                    <a:pt x="390728" y="223266"/>
                  </a:moveTo>
                  <a:lnTo>
                    <a:pt x="362813" y="223266"/>
                  </a:lnTo>
                  <a:lnTo>
                    <a:pt x="362813" y="251180"/>
                  </a:lnTo>
                  <a:lnTo>
                    <a:pt x="390728" y="251180"/>
                  </a:lnTo>
                  <a:lnTo>
                    <a:pt x="390728" y="223266"/>
                  </a:lnTo>
                  <a:close/>
                </a:path>
                <a:path w="1144269" h="447040">
                  <a:moveTo>
                    <a:pt x="502361" y="27914"/>
                  </a:moveTo>
                  <a:lnTo>
                    <a:pt x="474459" y="27914"/>
                  </a:lnTo>
                  <a:lnTo>
                    <a:pt x="474459" y="55816"/>
                  </a:lnTo>
                  <a:lnTo>
                    <a:pt x="502361" y="55816"/>
                  </a:lnTo>
                  <a:lnTo>
                    <a:pt x="502361" y="27914"/>
                  </a:lnTo>
                  <a:close/>
                </a:path>
                <a:path w="1144269" h="447040">
                  <a:moveTo>
                    <a:pt x="530275" y="251180"/>
                  </a:moveTo>
                  <a:lnTo>
                    <a:pt x="502361" y="251180"/>
                  </a:lnTo>
                  <a:lnTo>
                    <a:pt x="502361" y="223266"/>
                  </a:lnTo>
                  <a:lnTo>
                    <a:pt x="474459" y="223266"/>
                  </a:lnTo>
                  <a:lnTo>
                    <a:pt x="474459" y="167449"/>
                  </a:lnTo>
                  <a:lnTo>
                    <a:pt x="446544" y="167449"/>
                  </a:lnTo>
                  <a:lnTo>
                    <a:pt x="446544" y="195364"/>
                  </a:lnTo>
                  <a:lnTo>
                    <a:pt x="418630" y="195364"/>
                  </a:lnTo>
                  <a:lnTo>
                    <a:pt x="418630" y="279095"/>
                  </a:lnTo>
                  <a:lnTo>
                    <a:pt x="446544" y="279095"/>
                  </a:lnTo>
                  <a:lnTo>
                    <a:pt x="446544" y="251180"/>
                  </a:lnTo>
                  <a:lnTo>
                    <a:pt x="474459" y="251180"/>
                  </a:lnTo>
                  <a:lnTo>
                    <a:pt x="474459" y="279095"/>
                  </a:lnTo>
                  <a:lnTo>
                    <a:pt x="446544" y="279095"/>
                  </a:lnTo>
                  <a:lnTo>
                    <a:pt x="446544" y="306997"/>
                  </a:lnTo>
                  <a:lnTo>
                    <a:pt x="474459" y="306997"/>
                  </a:lnTo>
                  <a:lnTo>
                    <a:pt x="502361" y="306997"/>
                  </a:lnTo>
                  <a:lnTo>
                    <a:pt x="502361" y="279095"/>
                  </a:lnTo>
                  <a:lnTo>
                    <a:pt x="530275" y="279095"/>
                  </a:lnTo>
                  <a:lnTo>
                    <a:pt x="530275" y="251180"/>
                  </a:lnTo>
                  <a:close/>
                </a:path>
                <a:path w="1144269" h="447040">
                  <a:moveTo>
                    <a:pt x="530275" y="55816"/>
                  </a:moveTo>
                  <a:lnTo>
                    <a:pt x="502361" y="55816"/>
                  </a:lnTo>
                  <a:lnTo>
                    <a:pt x="502361" y="83731"/>
                  </a:lnTo>
                  <a:lnTo>
                    <a:pt x="530275" y="83731"/>
                  </a:lnTo>
                  <a:lnTo>
                    <a:pt x="530275" y="55816"/>
                  </a:lnTo>
                  <a:close/>
                </a:path>
                <a:path w="1144269" h="447040">
                  <a:moveTo>
                    <a:pt x="558177" y="0"/>
                  </a:moveTo>
                  <a:lnTo>
                    <a:pt x="530275" y="0"/>
                  </a:lnTo>
                  <a:lnTo>
                    <a:pt x="530275" y="55816"/>
                  </a:lnTo>
                  <a:lnTo>
                    <a:pt x="558177" y="55816"/>
                  </a:lnTo>
                  <a:lnTo>
                    <a:pt x="558177" y="0"/>
                  </a:lnTo>
                  <a:close/>
                </a:path>
                <a:path w="1144269" h="447040">
                  <a:moveTo>
                    <a:pt x="586092" y="390728"/>
                  </a:moveTo>
                  <a:lnTo>
                    <a:pt x="558177" y="390728"/>
                  </a:lnTo>
                  <a:lnTo>
                    <a:pt x="530275" y="390728"/>
                  </a:lnTo>
                  <a:lnTo>
                    <a:pt x="530275" y="418630"/>
                  </a:lnTo>
                  <a:lnTo>
                    <a:pt x="558177" y="418630"/>
                  </a:lnTo>
                  <a:lnTo>
                    <a:pt x="586092" y="418630"/>
                  </a:lnTo>
                  <a:lnTo>
                    <a:pt x="586092" y="390728"/>
                  </a:lnTo>
                  <a:close/>
                </a:path>
                <a:path w="1144269" h="447040">
                  <a:moveTo>
                    <a:pt x="586092" y="55816"/>
                  </a:moveTo>
                  <a:lnTo>
                    <a:pt x="558177" y="55816"/>
                  </a:lnTo>
                  <a:lnTo>
                    <a:pt x="558177" y="83731"/>
                  </a:lnTo>
                  <a:lnTo>
                    <a:pt x="586092" y="83731"/>
                  </a:lnTo>
                  <a:lnTo>
                    <a:pt x="586092" y="55816"/>
                  </a:lnTo>
                  <a:close/>
                </a:path>
                <a:path w="1144269" h="447040">
                  <a:moveTo>
                    <a:pt x="613994" y="418630"/>
                  </a:moveTo>
                  <a:lnTo>
                    <a:pt x="586092" y="418630"/>
                  </a:lnTo>
                  <a:lnTo>
                    <a:pt x="586092" y="446544"/>
                  </a:lnTo>
                  <a:lnTo>
                    <a:pt x="613994" y="446544"/>
                  </a:lnTo>
                  <a:lnTo>
                    <a:pt x="613994" y="418630"/>
                  </a:lnTo>
                  <a:close/>
                </a:path>
                <a:path w="1144269" h="447040">
                  <a:moveTo>
                    <a:pt x="613994" y="83731"/>
                  </a:moveTo>
                  <a:lnTo>
                    <a:pt x="586092" y="83731"/>
                  </a:lnTo>
                  <a:lnTo>
                    <a:pt x="586092" y="139547"/>
                  </a:lnTo>
                  <a:lnTo>
                    <a:pt x="613994" y="139547"/>
                  </a:lnTo>
                  <a:lnTo>
                    <a:pt x="613994" y="83731"/>
                  </a:lnTo>
                  <a:close/>
                </a:path>
                <a:path w="1144269" h="447040">
                  <a:moveTo>
                    <a:pt x="641908" y="279095"/>
                  </a:moveTo>
                  <a:lnTo>
                    <a:pt x="613994" y="279095"/>
                  </a:lnTo>
                  <a:lnTo>
                    <a:pt x="613994" y="306997"/>
                  </a:lnTo>
                  <a:lnTo>
                    <a:pt x="641908" y="306997"/>
                  </a:lnTo>
                  <a:lnTo>
                    <a:pt x="641908" y="279095"/>
                  </a:lnTo>
                  <a:close/>
                </a:path>
                <a:path w="1144269" h="447040">
                  <a:moveTo>
                    <a:pt x="641908" y="139547"/>
                  </a:moveTo>
                  <a:lnTo>
                    <a:pt x="613994" y="139547"/>
                  </a:lnTo>
                  <a:lnTo>
                    <a:pt x="613994" y="195364"/>
                  </a:lnTo>
                  <a:lnTo>
                    <a:pt x="641908" y="195364"/>
                  </a:lnTo>
                  <a:lnTo>
                    <a:pt x="641908" y="139547"/>
                  </a:lnTo>
                  <a:close/>
                </a:path>
                <a:path w="1144269" h="447040">
                  <a:moveTo>
                    <a:pt x="697725" y="306997"/>
                  </a:moveTo>
                  <a:lnTo>
                    <a:pt x="669810" y="306997"/>
                  </a:lnTo>
                  <a:lnTo>
                    <a:pt x="641908" y="306997"/>
                  </a:lnTo>
                  <a:lnTo>
                    <a:pt x="641908" y="334911"/>
                  </a:lnTo>
                  <a:lnTo>
                    <a:pt x="669810" y="334911"/>
                  </a:lnTo>
                  <a:lnTo>
                    <a:pt x="697725" y="334911"/>
                  </a:lnTo>
                  <a:lnTo>
                    <a:pt x="697725" y="306997"/>
                  </a:lnTo>
                  <a:close/>
                </a:path>
                <a:path w="1144269" h="447040">
                  <a:moveTo>
                    <a:pt x="697725" y="251180"/>
                  </a:moveTo>
                  <a:lnTo>
                    <a:pt x="669810" y="251180"/>
                  </a:lnTo>
                  <a:lnTo>
                    <a:pt x="641908" y="251180"/>
                  </a:lnTo>
                  <a:lnTo>
                    <a:pt x="641908" y="279095"/>
                  </a:lnTo>
                  <a:lnTo>
                    <a:pt x="669810" y="279095"/>
                  </a:lnTo>
                  <a:lnTo>
                    <a:pt x="697725" y="279095"/>
                  </a:lnTo>
                  <a:lnTo>
                    <a:pt x="697725" y="251180"/>
                  </a:lnTo>
                  <a:close/>
                </a:path>
                <a:path w="1144269" h="447040">
                  <a:moveTo>
                    <a:pt x="697725" y="167449"/>
                  </a:moveTo>
                  <a:lnTo>
                    <a:pt x="669810" y="167449"/>
                  </a:lnTo>
                  <a:lnTo>
                    <a:pt x="669810" y="195364"/>
                  </a:lnTo>
                  <a:lnTo>
                    <a:pt x="697725" y="195364"/>
                  </a:lnTo>
                  <a:lnTo>
                    <a:pt x="697725" y="167449"/>
                  </a:lnTo>
                  <a:close/>
                </a:path>
                <a:path w="1144269" h="447040">
                  <a:moveTo>
                    <a:pt x="697725" y="111633"/>
                  </a:moveTo>
                  <a:lnTo>
                    <a:pt x="669810" y="111633"/>
                  </a:lnTo>
                  <a:lnTo>
                    <a:pt x="669810" y="139547"/>
                  </a:lnTo>
                  <a:lnTo>
                    <a:pt x="697725" y="139547"/>
                  </a:lnTo>
                  <a:lnTo>
                    <a:pt x="697725" y="111633"/>
                  </a:lnTo>
                  <a:close/>
                </a:path>
                <a:path w="1144269" h="447040">
                  <a:moveTo>
                    <a:pt x="697725" y="55816"/>
                  </a:moveTo>
                  <a:lnTo>
                    <a:pt x="669810" y="55816"/>
                  </a:lnTo>
                  <a:lnTo>
                    <a:pt x="669810" y="27914"/>
                  </a:lnTo>
                  <a:lnTo>
                    <a:pt x="641908" y="27914"/>
                  </a:lnTo>
                  <a:lnTo>
                    <a:pt x="613994" y="27914"/>
                  </a:lnTo>
                  <a:lnTo>
                    <a:pt x="613994" y="83731"/>
                  </a:lnTo>
                  <a:lnTo>
                    <a:pt x="641908" y="83731"/>
                  </a:lnTo>
                  <a:lnTo>
                    <a:pt x="669810" y="83731"/>
                  </a:lnTo>
                  <a:lnTo>
                    <a:pt x="697725" y="83731"/>
                  </a:lnTo>
                  <a:lnTo>
                    <a:pt x="697725" y="55816"/>
                  </a:lnTo>
                  <a:close/>
                </a:path>
                <a:path w="1144269" h="447040">
                  <a:moveTo>
                    <a:pt x="697725" y="0"/>
                  </a:moveTo>
                  <a:lnTo>
                    <a:pt x="669810" y="0"/>
                  </a:lnTo>
                  <a:lnTo>
                    <a:pt x="669810" y="27914"/>
                  </a:lnTo>
                  <a:lnTo>
                    <a:pt x="697725" y="27914"/>
                  </a:lnTo>
                  <a:lnTo>
                    <a:pt x="697725" y="0"/>
                  </a:lnTo>
                  <a:close/>
                </a:path>
                <a:path w="1144269" h="447040">
                  <a:moveTo>
                    <a:pt x="725627" y="195364"/>
                  </a:moveTo>
                  <a:lnTo>
                    <a:pt x="697725" y="195364"/>
                  </a:lnTo>
                  <a:lnTo>
                    <a:pt x="697725" y="223266"/>
                  </a:lnTo>
                  <a:lnTo>
                    <a:pt x="725627" y="223266"/>
                  </a:lnTo>
                  <a:lnTo>
                    <a:pt x="725627" y="195364"/>
                  </a:lnTo>
                  <a:close/>
                </a:path>
                <a:path w="1144269" h="447040">
                  <a:moveTo>
                    <a:pt x="753541" y="223266"/>
                  </a:moveTo>
                  <a:lnTo>
                    <a:pt x="725627" y="223266"/>
                  </a:lnTo>
                  <a:lnTo>
                    <a:pt x="725627" y="251180"/>
                  </a:lnTo>
                  <a:lnTo>
                    <a:pt x="753541" y="251180"/>
                  </a:lnTo>
                  <a:lnTo>
                    <a:pt x="753541" y="223266"/>
                  </a:lnTo>
                  <a:close/>
                </a:path>
                <a:path w="1144269" h="447040">
                  <a:moveTo>
                    <a:pt x="781456" y="279095"/>
                  </a:moveTo>
                  <a:lnTo>
                    <a:pt x="753541" y="279095"/>
                  </a:lnTo>
                  <a:lnTo>
                    <a:pt x="725627" y="279095"/>
                  </a:lnTo>
                  <a:lnTo>
                    <a:pt x="697725" y="279095"/>
                  </a:lnTo>
                  <a:lnTo>
                    <a:pt x="697725" y="306997"/>
                  </a:lnTo>
                  <a:lnTo>
                    <a:pt x="725627" y="306997"/>
                  </a:lnTo>
                  <a:lnTo>
                    <a:pt x="753541" y="306997"/>
                  </a:lnTo>
                  <a:lnTo>
                    <a:pt x="781456" y="306997"/>
                  </a:lnTo>
                  <a:lnTo>
                    <a:pt x="781456" y="279095"/>
                  </a:lnTo>
                  <a:close/>
                </a:path>
                <a:path w="1144269" h="447040">
                  <a:moveTo>
                    <a:pt x="809358" y="306997"/>
                  </a:moveTo>
                  <a:lnTo>
                    <a:pt x="781456" y="306997"/>
                  </a:lnTo>
                  <a:lnTo>
                    <a:pt x="781456" y="334911"/>
                  </a:lnTo>
                  <a:lnTo>
                    <a:pt x="809358" y="334911"/>
                  </a:lnTo>
                  <a:lnTo>
                    <a:pt x="809358" y="306997"/>
                  </a:lnTo>
                  <a:close/>
                </a:path>
                <a:path w="1144269" h="447040">
                  <a:moveTo>
                    <a:pt x="809358" y="111633"/>
                  </a:moveTo>
                  <a:lnTo>
                    <a:pt x="781456" y="111633"/>
                  </a:lnTo>
                  <a:lnTo>
                    <a:pt x="781456" y="139547"/>
                  </a:lnTo>
                  <a:lnTo>
                    <a:pt x="753541" y="139547"/>
                  </a:lnTo>
                  <a:lnTo>
                    <a:pt x="753541" y="111633"/>
                  </a:lnTo>
                  <a:lnTo>
                    <a:pt x="725627" y="111633"/>
                  </a:lnTo>
                  <a:lnTo>
                    <a:pt x="725627" y="195364"/>
                  </a:lnTo>
                  <a:lnTo>
                    <a:pt x="753541" y="195364"/>
                  </a:lnTo>
                  <a:lnTo>
                    <a:pt x="753541" y="167449"/>
                  </a:lnTo>
                  <a:lnTo>
                    <a:pt x="781456" y="167449"/>
                  </a:lnTo>
                  <a:lnTo>
                    <a:pt x="781456" y="223266"/>
                  </a:lnTo>
                  <a:lnTo>
                    <a:pt x="809358" y="223266"/>
                  </a:lnTo>
                  <a:lnTo>
                    <a:pt x="809358" y="111633"/>
                  </a:lnTo>
                  <a:close/>
                </a:path>
                <a:path w="1144269" h="447040">
                  <a:moveTo>
                    <a:pt x="809358" y="55816"/>
                  </a:moveTo>
                  <a:lnTo>
                    <a:pt x="781456" y="55816"/>
                  </a:lnTo>
                  <a:lnTo>
                    <a:pt x="781456" y="27914"/>
                  </a:lnTo>
                  <a:lnTo>
                    <a:pt x="753541" y="27914"/>
                  </a:lnTo>
                  <a:lnTo>
                    <a:pt x="753541" y="55816"/>
                  </a:lnTo>
                  <a:lnTo>
                    <a:pt x="725627" y="55816"/>
                  </a:lnTo>
                  <a:lnTo>
                    <a:pt x="725627" y="83731"/>
                  </a:lnTo>
                  <a:lnTo>
                    <a:pt x="753541" y="83731"/>
                  </a:lnTo>
                  <a:lnTo>
                    <a:pt x="753541" y="111633"/>
                  </a:lnTo>
                  <a:lnTo>
                    <a:pt x="781456" y="111633"/>
                  </a:lnTo>
                  <a:lnTo>
                    <a:pt x="781456" y="83731"/>
                  </a:lnTo>
                  <a:lnTo>
                    <a:pt x="809358" y="83731"/>
                  </a:lnTo>
                  <a:lnTo>
                    <a:pt x="809358" y="55816"/>
                  </a:lnTo>
                  <a:close/>
                </a:path>
                <a:path w="1144269" h="447040">
                  <a:moveTo>
                    <a:pt x="837272" y="223266"/>
                  </a:moveTo>
                  <a:lnTo>
                    <a:pt x="809358" y="223266"/>
                  </a:lnTo>
                  <a:lnTo>
                    <a:pt x="809358" y="251180"/>
                  </a:lnTo>
                  <a:lnTo>
                    <a:pt x="781456" y="251180"/>
                  </a:lnTo>
                  <a:lnTo>
                    <a:pt x="781456" y="279095"/>
                  </a:lnTo>
                  <a:lnTo>
                    <a:pt x="809358" y="279095"/>
                  </a:lnTo>
                  <a:lnTo>
                    <a:pt x="809358" y="306997"/>
                  </a:lnTo>
                  <a:lnTo>
                    <a:pt x="837272" y="306997"/>
                  </a:lnTo>
                  <a:lnTo>
                    <a:pt x="837272" y="223266"/>
                  </a:lnTo>
                  <a:close/>
                </a:path>
                <a:path w="1144269" h="447040">
                  <a:moveTo>
                    <a:pt x="837272" y="83731"/>
                  </a:moveTo>
                  <a:lnTo>
                    <a:pt x="809358" y="83731"/>
                  </a:lnTo>
                  <a:lnTo>
                    <a:pt x="809358" y="111633"/>
                  </a:lnTo>
                  <a:lnTo>
                    <a:pt x="837272" y="111633"/>
                  </a:lnTo>
                  <a:lnTo>
                    <a:pt x="837272" y="83731"/>
                  </a:lnTo>
                  <a:close/>
                </a:path>
                <a:path w="1144269" h="447040">
                  <a:moveTo>
                    <a:pt x="865174" y="418630"/>
                  </a:moveTo>
                  <a:lnTo>
                    <a:pt x="837272" y="418630"/>
                  </a:lnTo>
                  <a:lnTo>
                    <a:pt x="837272" y="446544"/>
                  </a:lnTo>
                  <a:lnTo>
                    <a:pt x="865174" y="446544"/>
                  </a:lnTo>
                  <a:lnTo>
                    <a:pt x="865174" y="418630"/>
                  </a:lnTo>
                  <a:close/>
                </a:path>
                <a:path w="1144269" h="447040">
                  <a:moveTo>
                    <a:pt x="865174" y="167449"/>
                  </a:moveTo>
                  <a:lnTo>
                    <a:pt x="837272" y="167449"/>
                  </a:lnTo>
                  <a:lnTo>
                    <a:pt x="837272" y="223266"/>
                  </a:lnTo>
                  <a:lnTo>
                    <a:pt x="865174" y="223266"/>
                  </a:lnTo>
                  <a:lnTo>
                    <a:pt x="865174" y="167449"/>
                  </a:lnTo>
                  <a:close/>
                </a:path>
                <a:path w="1144269" h="447040">
                  <a:moveTo>
                    <a:pt x="920991" y="418630"/>
                  </a:moveTo>
                  <a:lnTo>
                    <a:pt x="893089" y="418630"/>
                  </a:lnTo>
                  <a:lnTo>
                    <a:pt x="893089" y="446544"/>
                  </a:lnTo>
                  <a:lnTo>
                    <a:pt x="920991" y="446544"/>
                  </a:lnTo>
                  <a:lnTo>
                    <a:pt x="920991" y="418630"/>
                  </a:lnTo>
                  <a:close/>
                </a:path>
                <a:path w="1144269" h="447040">
                  <a:moveTo>
                    <a:pt x="920991" y="55816"/>
                  </a:moveTo>
                  <a:lnTo>
                    <a:pt x="893089" y="55816"/>
                  </a:lnTo>
                  <a:lnTo>
                    <a:pt x="865174" y="55816"/>
                  </a:lnTo>
                  <a:lnTo>
                    <a:pt x="865174" y="83731"/>
                  </a:lnTo>
                  <a:lnTo>
                    <a:pt x="893089" y="83731"/>
                  </a:lnTo>
                  <a:lnTo>
                    <a:pt x="920991" y="83731"/>
                  </a:lnTo>
                  <a:lnTo>
                    <a:pt x="920991" y="55816"/>
                  </a:lnTo>
                  <a:close/>
                </a:path>
                <a:path w="1144269" h="447040">
                  <a:moveTo>
                    <a:pt x="920991" y="0"/>
                  </a:moveTo>
                  <a:lnTo>
                    <a:pt x="920991" y="0"/>
                  </a:lnTo>
                  <a:lnTo>
                    <a:pt x="781456" y="0"/>
                  </a:lnTo>
                  <a:lnTo>
                    <a:pt x="781456" y="27914"/>
                  </a:lnTo>
                  <a:lnTo>
                    <a:pt x="920991" y="27914"/>
                  </a:lnTo>
                  <a:lnTo>
                    <a:pt x="920991" y="0"/>
                  </a:lnTo>
                  <a:close/>
                </a:path>
                <a:path w="1144269" h="447040">
                  <a:moveTo>
                    <a:pt x="976807" y="418630"/>
                  </a:moveTo>
                  <a:lnTo>
                    <a:pt x="948905" y="418630"/>
                  </a:lnTo>
                  <a:lnTo>
                    <a:pt x="948905" y="446544"/>
                  </a:lnTo>
                  <a:lnTo>
                    <a:pt x="976807" y="446544"/>
                  </a:lnTo>
                  <a:lnTo>
                    <a:pt x="976807" y="418630"/>
                  </a:lnTo>
                  <a:close/>
                </a:path>
                <a:path w="1144269" h="447040">
                  <a:moveTo>
                    <a:pt x="1144270" y="334911"/>
                  </a:moveTo>
                  <a:lnTo>
                    <a:pt x="1116355" y="334911"/>
                  </a:lnTo>
                  <a:lnTo>
                    <a:pt x="1088453" y="334911"/>
                  </a:lnTo>
                  <a:lnTo>
                    <a:pt x="1060538" y="334911"/>
                  </a:lnTo>
                  <a:lnTo>
                    <a:pt x="1060538" y="306997"/>
                  </a:lnTo>
                  <a:lnTo>
                    <a:pt x="1032624" y="306997"/>
                  </a:lnTo>
                  <a:lnTo>
                    <a:pt x="1032624" y="251180"/>
                  </a:lnTo>
                  <a:lnTo>
                    <a:pt x="1004722" y="251180"/>
                  </a:lnTo>
                  <a:lnTo>
                    <a:pt x="1004722" y="334911"/>
                  </a:lnTo>
                  <a:lnTo>
                    <a:pt x="1032624" y="334911"/>
                  </a:lnTo>
                  <a:lnTo>
                    <a:pt x="1032624" y="362813"/>
                  </a:lnTo>
                  <a:lnTo>
                    <a:pt x="1004722" y="362813"/>
                  </a:lnTo>
                  <a:lnTo>
                    <a:pt x="1004722" y="334911"/>
                  </a:lnTo>
                  <a:lnTo>
                    <a:pt x="976807" y="334911"/>
                  </a:lnTo>
                  <a:lnTo>
                    <a:pt x="976807" y="362813"/>
                  </a:lnTo>
                  <a:lnTo>
                    <a:pt x="948905" y="362813"/>
                  </a:lnTo>
                  <a:lnTo>
                    <a:pt x="948905" y="334911"/>
                  </a:lnTo>
                  <a:lnTo>
                    <a:pt x="920991" y="334911"/>
                  </a:lnTo>
                  <a:lnTo>
                    <a:pt x="920991" y="362813"/>
                  </a:lnTo>
                  <a:lnTo>
                    <a:pt x="893089" y="362813"/>
                  </a:lnTo>
                  <a:lnTo>
                    <a:pt x="893089" y="334911"/>
                  </a:lnTo>
                  <a:lnTo>
                    <a:pt x="920991" y="334911"/>
                  </a:lnTo>
                  <a:lnTo>
                    <a:pt x="920991" y="111633"/>
                  </a:lnTo>
                  <a:lnTo>
                    <a:pt x="893089" y="111633"/>
                  </a:lnTo>
                  <a:lnTo>
                    <a:pt x="893089" y="306997"/>
                  </a:lnTo>
                  <a:lnTo>
                    <a:pt x="865174" y="306997"/>
                  </a:lnTo>
                  <a:lnTo>
                    <a:pt x="837272" y="306997"/>
                  </a:lnTo>
                  <a:lnTo>
                    <a:pt x="837272" y="334911"/>
                  </a:lnTo>
                  <a:lnTo>
                    <a:pt x="865174" y="334911"/>
                  </a:lnTo>
                  <a:lnTo>
                    <a:pt x="865174" y="390728"/>
                  </a:lnTo>
                  <a:lnTo>
                    <a:pt x="893089" y="390728"/>
                  </a:lnTo>
                  <a:lnTo>
                    <a:pt x="920991" y="390728"/>
                  </a:lnTo>
                  <a:lnTo>
                    <a:pt x="920991" y="418630"/>
                  </a:lnTo>
                  <a:lnTo>
                    <a:pt x="948905" y="418630"/>
                  </a:lnTo>
                  <a:lnTo>
                    <a:pt x="948905" y="390728"/>
                  </a:lnTo>
                  <a:lnTo>
                    <a:pt x="976807" y="390728"/>
                  </a:lnTo>
                  <a:lnTo>
                    <a:pt x="976807" y="418630"/>
                  </a:lnTo>
                  <a:lnTo>
                    <a:pt x="1004722" y="418630"/>
                  </a:lnTo>
                  <a:lnTo>
                    <a:pt x="1004722" y="390728"/>
                  </a:lnTo>
                  <a:lnTo>
                    <a:pt x="1032624" y="390728"/>
                  </a:lnTo>
                  <a:lnTo>
                    <a:pt x="1032624" y="418630"/>
                  </a:lnTo>
                  <a:lnTo>
                    <a:pt x="1004722" y="418630"/>
                  </a:lnTo>
                  <a:lnTo>
                    <a:pt x="1004722" y="446544"/>
                  </a:lnTo>
                  <a:lnTo>
                    <a:pt x="1032624" y="446544"/>
                  </a:lnTo>
                  <a:lnTo>
                    <a:pt x="1060538" y="446544"/>
                  </a:lnTo>
                  <a:lnTo>
                    <a:pt x="1060538" y="418630"/>
                  </a:lnTo>
                  <a:lnTo>
                    <a:pt x="1088453" y="418630"/>
                  </a:lnTo>
                  <a:lnTo>
                    <a:pt x="1088453" y="390728"/>
                  </a:lnTo>
                  <a:lnTo>
                    <a:pt x="1116355" y="390728"/>
                  </a:lnTo>
                  <a:lnTo>
                    <a:pt x="1144270" y="390728"/>
                  </a:lnTo>
                  <a:lnTo>
                    <a:pt x="1144270" y="334911"/>
                  </a:lnTo>
                  <a:close/>
                </a:path>
                <a:path w="1144269" h="447040">
                  <a:moveTo>
                    <a:pt x="1144270" y="223266"/>
                  </a:moveTo>
                  <a:lnTo>
                    <a:pt x="1116355" y="223266"/>
                  </a:lnTo>
                  <a:lnTo>
                    <a:pt x="1088453" y="223266"/>
                  </a:lnTo>
                  <a:lnTo>
                    <a:pt x="1060538" y="223266"/>
                  </a:lnTo>
                  <a:lnTo>
                    <a:pt x="1060538" y="279095"/>
                  </a:lnTo>
                  <a:lnTo>
                    <a:pt x="1088453" y="279095"/>
                  </a:lnTo>
                  <a:lnTo>
                    <a:pt x="1088453" y="251180"/>
                  </a:lnTo>
                  <a:lnTo>
                    <a:pt x="1116355" y="251180"/>
                  </a:lnTo>
                  <a:lnTo>
                    <a:pt x="1116355" y="279095"/>
                  </a:lnTo>
                  <a:lnTo>
                    <a:pt x="1144270" y="279095"/>
                  </a:lnTo>
                  <a:lnTo>
                    <a:pt x="1144270" y="22326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01789" y="651493"/>
              <a:ext cx="921385" cy="557530"/>
            </a:xfrm>
            <a:custGeom>
              <a:avLst/>
              <a:gdLst/>
              <a:ahLst/>
              <a:cxnLst/>
              <a:rect l="l" t="t" r="r" b="b"/>
              <a:pathLst>
                <a:path w="921384" h="557530">
                  <a:moveTo>
                    <a:pt x="641896" y="250507"/>
                  </a:moveTo>
                  <a:lnTo>
                    <a:pt x="613994" y="250507"/>
                  </a:lnTo>
                  <a:lnTo>
                    <a:pt x="613994" y="278422"/>
                  </a:lnTo>
                  <a:lnTo>
                    <a:pt x="641896" y="278422"/>
                  </a:lnTo>
                  <a:lnTo>
                    <a:pt x="641896" y="250507"/>
                  </a:lnTo>
                  <a:close/>
                </a:path>
                <a:path w="921384" h="557530">
                  <a:moveTo>
                    <a:pt x="669810" y="334238"/>
                  </a:moveTo>
                  <a:lnTo>
                    <a:pt x="641896" y="334238"/>
                  </a:lnTo>
                  <a:lnTo>
                    <a:pt x="641896" y="362140"/>
                  </a:lnTo>
                  <a:lnTo>
                    <a:pt x="613994" y="362140"/>
                  </a:lnTo>
                  <a:lnTo>
                    <a:pt x="586079" y="362140"/>
                  </a:lnTo>
                  <a:lnTo>
                    <a:pt x="558165" y="362140"/>
                  </a:lnTo>
                  <a:lnTo>
                    <a:pt x="558165" y="334238"/>
                  </a:lnTo>
                  <a:lnTo>
                    <a:pt x="530263" y="334238"/>
                  </a:lnTo>
                  <a:lnTo>
                    <a:pt x="530263" y="362140"/>
                  </a:lnTo>
                  <a:lnTo>
                    <a:pt x="502348" y="362140"/>
                  </a:lnTo>
                  <a:lnTo>
                    <a:pt x="474446" y="362140"/>
                  </a:lnTo>
                  <a:lnTo>
                    <a:pt x="446532" y="362140"/>
                  </a:lnTo>
                  <a:lnTo>
                    <a:pt x="446532" y="335292"/>
                  </a:lnTo>
                  <a:lnTo>
                    <a:pt x="418630" y="335292"/>
                  </a:lnTo>
                  <a:lnTo>
                    <a:pt x="418630" y="279400"/>
                  </a:lnTo>
                  <a:lnTo>
                    <a:pt x="446532" y="279400"/>
                  </a:lnTo>
                  <a:lnTo>
                    <a:pt x="446532" y="251472"/>
                  </a:lnTo>
                  <a:lnTo>
                    <a:pt x="474446" y="251472"/>
                  </a:lnTo>
                  <a:lnTo>
                    <a:pt x="474446" y="223520"/>
                  </a:lnTo>
                  <a:lnTo>
                    <a:pt x="446532" y="223520"/>
                  </a:lnTo>
                  <a:lnTo>
                    <a:pt x="418630" y="223520"/>
                  </a:lnTo>
                  <a:lnTo>
                    <a:pt x="418630" y="139700"/>
                  </a:lnTo>
                  <a:lnTo>
                    <a:pt x="390715" y="139700"/>
                  </a:lnTo>
                  <a:lnTo>
                    <a:pt x="390715" y="111772"/>
                  </a:lnTo>
                  <a:lnTo>
                    <a:pt x="362813" y="111772"/>
                  </a:lnTo>
                  <a:lnTo>
                    <a:pt x="362813" y="139700"/>
                  </a:lnTo>
                  <a:lnTo>
                    <a:pt x="334899" y="139700"/>
                  </a:lnTo>
                  <a:lnTo>
                    <a:pt x="334899" y="83820"/>
                  </a:lnTo>
                  <a:lnTo>
                    <a:pt x="306997" y="83820"/>
                  </a:lnTo>
                  <a:lnTo>
                    <a:pt x="306997" y="167640"/>
                  </a:lnTo>
                  <a:lnTo>
                    <a:pt x="334899" y="167640"/>
                  </a:lnTo>
                  <a:lnTo>
                    <a:pt x="334899" y="223520"/>
                  </a:lnTo>
                  <a:lnTo>
                    <a:pt x="362813" y="223520"/>
                  </a:lnTo>
                  <a:lnTo>
                    <a:pt x="362813" y="167640"/>
                  </a:lnTo>
                  <a:lnTo>
                    <a:pt x="390715" y="167640"/>
                  </a:lnTo>
                  <a:lnTo>
                    <a:pt x="390715" y="279400"/>
                  </a:lnTo>
                  <a:lnTo>
                    <a:pt x="362813" y="279400"/>
                  </a:lnTo>
                  <a:lnTo>
                    <a:pt x="362813" y="307340"/>
                  </a:lnTo>
                  <a:lnTo>
                    <a:pt x="334899" y="307340"/>
                  </a:lnTo>
                  <a:lnTo>
                    <a:pt x="334899" y="335292"/>
                  </a:lnTo>
                  <a:lnTo>
                    <a:pt x="306997" y="335292"/>
                  </a:lnTo>
                  <a:lnTo>
                    <a:pt x="306997" y="363220"/>
                  </a:lnTo>
                  <a:lnTo>
                    <a:pt x="279082" y="363220"/>
                  </a:lnTo>
                  <a:lnTo>
                    <a:pt x="279082" y="391172"/>
                  </a:lnTo>
                  <a:lnTo>
                    <a:pt x="279082" y="419100"/>
                  </a:lnTo>
                  <a:lnTo>
                    <a:pt x="279082" y="447040"/>
                  </a:lnTo>
                  <a:lnTo>
                    <a:pt x="251167" y="447040"/>
                  </a:lnTo>
                  <a:lnTo>
                    <a:pt x="251167" y="473773"/>
                  </a:lnTo>
                  <a:lnTo>
                    <a:pt x="223266" y="473773"/>
                  </a:lnTo>
                  <a:lnTo>
                    <a:pt x="223266" y="419100"/>
                  </a:lnTo>
                  <a:lnTo>
                    <a:pt x="251167" y="419100"/>
                  </a:lnTo>
                  <a:lnTo>
                    <a:pt x="279082" y="419100"/>
                  </a:lnTo>
                  <a:lnTo>
                    <a:pt x="279082" y="391172"/>
                  </a:lnTo>
                  <a:lnTo>
                    <a:pt x="251167" y="391172"/>
                  </a:lnTo>
                  <a:lnTo>
                    <a:pt x="251167" y="335292"/>
                  </a:lnTo>
                  <a:lnTo>
                    <a:pt x="223266" y="335292"/>
                  </a:lnTo>
                  <a:lnTo>
                    <a:pt x="223266" y="391172"/>
                  </a:lnTo>
                  <a:lnTo>
                    <a:pt x="195351" y="391172"/>
                  </a:lnTo>
                  <a:lnTo>
                    <a:pt x="195351" y="335292"/>
                  </a:lnTo>
                  <a:lnTo>
                    <a:pt x="223266" y="335292"/>
                  </a:lnTo>
                  <a:lnTo>
                    <a:pt x="223266" y="279400"/>
                  </a:lnTo>
                  <a:lnTo>
                    <a:pt x="195351" y="279400"/>
                  </a:lnTo>
                  <a:lnTo>
                    <a:pt x="195351" y="307340"/>
                  </a:lnTo>
                  <a:lnTo>
                    <a:pt x="167449" y="307340"/>
                  </a:lnTo>
                  <a:lnTo>
                    <a:pt x="139534" y="307340"/>
                  </a:lnTo>
                  <a:lnTo>
                    <a:pt x="139534" y="223520"/>
                  </a:lnTo>
                  <a:lnTo>
                    <a:pt x="167449" y="223520"/>
                  </a:lnTo>
                  <a:lnTo>
                    <a:pt x="167449" y="195592"/>
                  </a:lnTo>
                  <a:lnTo>
                    <a:pt x="139534" y="195592"/>
                  </a:lnTo>
                  <a:lnTo>
                    <a:pt x="139534" y="167640"/>
                  </a:lnTo>
                  <a:lnTo>
                    <a:pt x="167449" y="167640"/>
                  </a:lnTo>
                  <a:lnTo>
                    <a:pt x="167449" y="195592"/>
                  </a:lnTo>
                  <a:lnTo>
                    <a:pt x="195351" y="195592"/>
                  </a:lnTo>
                  <a:lnTo>
                    <a:pt x="195351" y="167640"/>
                  </a:lnTo>
                  <a:lnTo>
                    <a:pt x="223266" y="167640"/>
                  </a:lnTo>
                  <a:lnTo>
                    <a:pt x="223266" y="195592"/>
                  </a:lnTo>
                  <a:lnTo>
                    <a:pt x="251167" y="195592"/>
                  </a:lnTo>
                  <a:lnTo>
                    <a:pt x="251167" y="139700"/>
                  </a:lnTo>
                  <a:lnTo>
                    <a:pt x="279082" y="139700"/>
                  </a:lnTo>
                  <a:lnTo>
                    <a:pt x="279082" y="27940"/>
                  </a:lnTo>
                  <a:lnTo>
                    <a:pt x="251167" y="27940"/>
                  </a:lnTo>
                  <a:lnTo>
                    <a:pt x="251167" y="83820"/>
                  </a:lnTo>
                  <a:lnTo>
                    <a:pt x="223266" y="83820"/>
                  </a:lnTo>
                  <a:lnTo>
                    <a:pt x="223266" y="27940"/>
                  </a:lnTo>
                  <a:lnTo>
                    <a:pt x="251167" y="27940"/>
                  </a:lnTo>
                  <a:lnTo>
                    <a:pt x="251167" y="0"/>
                  </a:lnTo>
                  <a:lnTo>
                    <a:pt x="223266" y="0"/>
                  </a:lnTo>
                  <a:lnTo>
                    <a:pt x="195351" y="0"/>
                  </a:lnTo>
                  <a:lnTo>
                    <a:pt x="167449" y="0"/>
                  </a:lnTo>
                  <a:lnTo>
                    <a:pt x="167449" y="27940"/>
                  </a:lnTo>
                  <a:lnTo>
                    <a:pt x="195351" y="27940"/>
                  </a:lnTo>
                  <a:lnTo>
                    <a:pt x="195351" y="111772"/>
                  </a:lnTo>
                  <a:lnTo>
                    <a:pt x="223266" y="111772"/>
                  </a:lnTo>
                  <a:lnTo>
                    <a:pt x="223266" y="139700"/>
                  </a:lnTo>
                  <a:lnTo>
                    <a:pt x="195351" y="139700"/>
                  </a:lnTo>
                  <a:lnTo>
                    <a:pt x="195351" y="111772"/>
                  </a:lnTo>
                  <a:lnTo>
                    <a:pt x="167449" y="111772"/>
                  </a:lnTo>
                  <a:lnTo>
                    <a:pt x="167449" y="139700"/>
                  </a:lnTo>
                  <a:lnTo>
                    <a:pt x="139534" y="139700"/>
                  </a:lnTo>
                  <a:lnTo>
                    <a:pt x="111633" y="139700"/>
                  </a:lnTo>
                  <a:lnTo>
                    <a:pt x="111633" y="167640"/>
                  </a:lnTo>
                  <a:lnTo>
                    <a:pt x="111633" y="195592"/>
                  </a:lnTo>
                  <a:lnTo>
                    <a:pt x="111633" y="223520"/>
                  </a:lnTo>
                  <a:lnTo>
                    <a:pt x="111633" y="251472"/>
                  </a:lnTo>
                  <a:lnTo>
                    <a:pt x="83718" y="251472"/>
                  </a:lnTo>
                  <a:lnTo>
                    <a:pt x="83718" y="223520"/>
                  </a:lnTo>
                  <a:lnTo>
                    <a:pt x="111633" y="223520"/>
                  </a:lnTo>
                  <a:lnTo>
                    <a:pt x="111633" y="195592"/>
                  </a:lnTo>
                  <a:lnTo>
                    <a:pt x="83718" y="195592"/>
                  </a:lnTo>
                  <a:lnTo>
                    <a:pt x="83718" y="167640"/>
                  </a:lnTo>
                  <a:lnTo>
                    <a:pt x="111633" y="167640"/>
                  </a:lnTo>
                  <a:lnTo>
                    <a:pt x="111633" y="139700"/>
                  </a:lnTo>
                  <a:lnTo>
                    <a:pt x="111633" y="111772"/>
                  </a:lnTo>
                  <a:lnTo>
                    <a:pt x="139534" y="111772"/>
                  </a:lnTo>
                  <a:lnTo>
                    <a:pt x="139534" y="83820"/>
                  </a:lnTo>
                  <a:lnTo>
                    <a:pt x="111633" y="83820"/>
                  </a:lnTo>
                  <a:lnTo>
                    <a:pt x="83718" y="83820"/>
                  </a:lnTo>
                  <a:lnTo>
                    <a:pt x="83718" y="139700"/>
                  </a:lnTo>
                  <a:lnTo>
                    <a:pt x="55816" y="139700"/>
                  </a:lnTo>
                  <a:lnTo>
                    <a:pt x="55816" y="279400"/>
                  </a:lnTo>
                  <a:lnTo>
                    <a:pt x="83718" y="279400"/>
                  </a:lnTo>
                  <a:lnTo>
                    <a:pt x="111633" y="279400"/>
                  </a:lnTo>
                  <a:lnTo>
                    <a:pt x="111633" y="307340"/>
                  </a:lnTo>
                  <a:lnTo>
                    <a:pt x="83718" y="307340"/>
                  </a:lnTo>
                  <a:lnTo>
                    <a:pt x="55816" y="307340"/>
                  </a:lnTo>
                  <a:lnTo>
                    <a:pt x="55816" y="335292"/>
                  </a:lnTo>
                  <a:lnTo>
                    <a:pt x="83718" y="335292"/>
                  </a:lnTo>
                  <a:lnTo>
                    <a:pt x="111633" y="335292"/>
                  </a:lnTo>
                  <a:lnTo>
                    <a:pt x="111633" y="363220"/>
                  </a:lnTo>
                  <a:lnTo>
                    <a:pt x="83718" y="363220"/>
                  </a:lnTo>
                  <a:lnTo>
                    <a:pt x="83718" y="391172"/>
                  </a:lnTo>
                  <a:lnTo>
                    <a:pt x="55816" y="391172"/>
                  </a:lnTo>
                  <a:lnTo>
                    <a:pt x="55816" y="335292"/>
                  </a:lnTo>
                  <a:lnTo>
                    <a:pt x="27901" y="335292"/>
                  </a:lnTo>
                  <a:lnTo>
                    <a:pt x="0" y="335292"/>
                  </a:lnTo>
                  <a:lnTo>
                    <a:pt x="0" y="363220"/>
                  </a:lnTo>
                  <a:lnTo>
                    <a:pt x="27901" y="363220"/>
                  </a:lnTo>
                  <a:lnTo>
                    <a:pt x="27901" y="391172"/>
                  </a:lnTo>
                  <a:lnTo>
                    <a:pt x="0" y="391172"/>
                  </a:lnTo>
                  <a:lnTo>
                    <a:pt x="0" y="419100"/>
                  </a:lnTo>
                  <a:lnTo>
                    <a:pt x="27901" y="419100"/>
                  </a:lnTo>
                  <a:lnTo>
                    <a:pt x="27901" y="445871"/>
                  </a:lnTo>
                  <a:lnTo>
                    <a:pt x="0" y="445871"/>
                  </a:lnTo>
                  <a:lnTo>
                    <a:pt x="0" y="473773"/>
                  </a:lnTo>
                  <a:lnTo>
                    <a:pt x="27901" y="473773"/>
                  </a:lnTo>
                  <a:lnTo>
                    <a:pt x="27901" y="447040"/>
                  </a:lnTo>
                  <a:lnTo>
                    <a:pt x="55816" y="447040"/>
                  </a:lnTo>
                  <a:lnTo>
                    <a:pt x="55816" y="474992"/>
                  </a:lnTo>
                  <a:lnTo>
                    <a:pt x="83718" y="474992"/>
                  </a:lnTo>
                  <a:lnTo>
                    <a:pt x="83718" y="529590"/>
                  </a:lnTo>
                  <a:lnTo>
                    <a:pt x="111633" y="529590"/>
                  </a:lnTo>
                  <a:lnTo>
                    <a:pt x="111633" y="502920"/>
                  </a:lnTo>
                  <a:lnTo>
                    <a:pt x="139534" y="502920"/>
                  </a:lnTo>
                  <a:lnTo>
                    <a:pt x="139534" y="474992"/>
                  </a:lnTo>
                  <a:lnTo>
                    <a:pt x="111633" y="474992"/>
                  </a:lnTo>
                  <a:lnTo>
                    <a:pt x="111633" y="419100"/>
                  </a:lnTo>
                  <a:lnTo>
                    <a:pt x="139534" y="419100"/>
                  </a:lnTo>
                  <a:lnTo>
                    <a:pt x="139534" y="363220"/>
                  </a:lnTo>
                  <a:lnTo>
                    <a:pt x="167449" y="363220"/>
                  </a:lnTo>
                  <a:lnTo>
                    <a:pt x="167449" y="419100"/>
                  </a:lnTo>
                  <a:lnTo>
                    <a:pt x="195351" y="419100"/>
                  </a:lnTo>
                  <a:lnTo>
                    <a:pt x="195351" y="473773"/>
                  </a:lnTo>
                  <a:lnTo>
                    <a:pt x="167449" y="473773"/>
                  </a:lnTo>
                  <a:lnTo>
                    <a:pt x="167449" y="501688"/>
                  </a:lnTo>
                  <a:lnTo>
                    <a:pt x="195351" y="501688"/>
                  </a:lnTo>
                  <a:lnTo>
                    <a:pt x="195351" y="474992"/>
                  </a:lnTo>
                  <a:lnTo>
                    <a:pt x="223266" y="474992"/>
                  </a:lnTo>
                  <a:lnTo>
                    <a:pt x="223266" y="501688"/>
                  </a:lnTo>
                  <a:lnTo>
                    <a:pt x="251167" y="501688"/>
                  </a:lnTo>
                  <a:lnTo>
                    <a:pt x="251167" y="474992"/>
                  </a:lnTo>
                  <a:lnTo>
                    <a:pt x="279082" y="474992"/>
                  </a:lnTo>
                  <a:lnTo>
                    <a:pt x="306997" y="474992"/>
                  </a:lnTo>
                  <a:lnTo>
                    <a:pt x="334899" y="474992"/>
                  </a:lnTo>
                  <a:lnTo>
                    <a:pt x="362813" y="474992"/>
                  </a:lnTo>
                  <a:lnTo>
                    <a:pt x="362813" y="502920"/>
                  </a:lnTo>
                  <a:lnTo>
                    <a:pt x="390715" y="502920"/>
                  </a:lnTo>
                  <a:lnTo>
                    <a:pt x="390715" y="447040"/>
                  </a:lnTo>
                  <a:lnTo>
                    <a:pt x="362813" y="447040"/>
                  </a:lnTo>
                  <a:lnTo>
                    <a:pt x="362813" y="419100"/>
                  </a:lnTo>
                  <a:lnTo>
                    <a:pt x="334899" y="419100"/>
                  </a:lnTo>
                  <a:lnTo>
                    <a:pt x="306997" y="419100"/>
                  </a:lnTo>
                  <a:lnTo>
                    <a:pt x="306997" y="391172"/>
                  </a:lnTo>
                  <a:lnTo>
                    <a:pt x="334899" y="391172"/>
                  </a:lnTo>
                  <a:lnTo>
                    <a:pt x="362813" y="391172"/>
                  </a:lnTo>
                  <a:lnTo>
                    <a:pt x="362813" y="363220"/>
                  </a:lnTo>
                  <a:lnTo>
                    <a:pt x="390715" y="363220"/>
                  </a:lnTo>
                  <a:lnTo>
                    <a:pt x="418630" y="363220"/>
                  </a:lnTo>
                  <a:lnTo>
                    <a:pt x="446532" y="363220"/>
                  </a:lnTo>
                  <a:lnTo>
                    <a:pt x="446532" y="417957"/>
                  </a:lnTo>
                  <a:lnTo>
                    <a:pt x="474446" y="417957"/>
                  </a:lnTo>
                  <a:lnTo>
                    <a:pt x="474446" y="473773"/>
                  </a:lnTo>
                  <a:lnTo>
                    <a:pt x="502348" y="473773"/>
                  </a:lnTo>
                  <a:lnTo>
                    <a:pt x="502348" y="445871"/>
                  </a:lnTo>
                  <a:lnTo>
                    <a:pt x="530263" y="445871"/>
                  </a:lnTo>
                  <a:lnTo>
                    <a:pt x="530263" y="417957"/>
                  </a:lnTo>
                  <a:lnTo>
                    <a:pt x="502348" y="417957"/>
                  </a:lnTo>
                  <a:lnTo>
                    <a:pt x="502348" y="390055"/>
                  </a:lnTo>
                  <a:lnTo>
                    <a:pt x="530263" y="390055"/>
                  </a:lnTo>
                  <a:lnTo>
                    <a:pt x="530263" y="417957"/>
                  </a:lnTo>
                  <a:lnTo>
                    <a:pt x="558165" y="417957"/>
                  </a:lnTo>
                  <a:lnTo>
                    <a:pt x="558165" y="445871"/>
                  </a:lnTo>
                  <a:lnTo>
                    <a:pt x="530263" y="445871"/>
                  </a:lnTo>
                  <a:lnTo>
                    <a:pt x="530263" y="473773"/>
                  </a:lnTo>
                  <a:lnTo>
                    <a:pt x="502348" y="473773"/>
                  </a:lnTo>
                  <a:lnTo>
                    <a:pt x="502348" y="501688"/>
                  </a:lnTo>
                  <a:lnTo>
                    <a:pt x="474446" y="501688"/>
                  </a:lnTo>
                  <a:lnTo>
                    <a:pt x="474446" y="473773"/>
                  </a:lnTo>
                  <a:lnTo>
                    <a:pt x="446532" y="473773"/>
                  </a:lnTo>
                  <a:lnTo>
                    <a:pt x="446532" y="529590"/>
                  </a:lnTo>
                  <a:lnTo>
                    <a:pt x="474446" y="529590"/>
                  </a:lnTo>
                  <a:lnTo>
                    <a:pt x="474446" y="557504"/>
                  </a:lnTo>
                  <a:lnTo>
                    <a:pt x="502348" y="557504"/>
                  </a:lnTo>
                  <a:lnTo>
                    <a:pt x="502348" y="529590"/>
                  </a:lnTo>
                  <a:lnTo>
                    <a:pt x="530263" y="529590"/>
                  </a:lnTo>
                  <a:lnTo>
                    <a:pt x="530263" y="557504"/>
                  </a:lnTo>
                  <a:lnTo>
                    <a:pt x="558165" y="557504"/>
                  </a:lnTo>
                  <a:lnTo>
                    <a:pt x="558165" y="473773"/>
                  </a:lnTo>
                  <a:lnTo>
                    <a:pt x="586079" y="473773"/>
                  </a:lnTo>
                  <a:lnTo>
                    <a:pt x="586079" y="390055"/>
                  </a:lnTo>
                  <a:lnTo>
                    <a:pt x="613994" y="390055"/>
                  </a:lnTo>
                  <a:lnTo>
                    <a:pt x="641896" y="390055"/>
                  </a:lnTo>
                  <a:lnTo>
                    <a:pt x="669810" y="390055"/>
                  </a:lnTo>
                  <a:lnTo>
                    <a:pt x="669810" y="334238"/>
                  </a:lnTo>
                  <a:close/>
                </a:path>
                <a:path w="921384" h="557530">
                  <a:moveTo>
                    <a:pt x="725627" y="250507"/>
                  </a:moveTo>
                  <a:lnTo>
                    <a:pt x="697712" y="250507"/>
                  </a:lnTo>
                  <a:lnTo>
                    <a:pt x="669810" y="250507"/>
                  </a:lnTo>
                  <a:lnTo>
                    <a:pt x="669810" y="278422"/>
                  </a:lnTo>
                  <a:lnTo>
                    <a:pt x="697712" y="278422"/>
                  </a:lnTo>
                  <a:lnTo>
                    <a:pt x="725627" y="278422"/>
                  </a:lnTo>
                  <a:lnTo>
                    <a:pt x="725627" y="250507"/>
                  </a:lnTo>
                  <a:close/>
                </a:path>
                <a:path w="921384" h="557530">
                  <a:moveTo>
                    <a:pt x="725627" y="110959"/>
                  </a:moveTo>
                  <a:lnTo>
                    <a:pt x="697712" y="110959"/>
                  </a:lnTo>
                  <a:lnTo>
                    <a:pt x="669810" y="110959"/>
                  </a:lnTo>
                  <a:lnTo>
                    <a:pt x="669810" y="138874"/>
                  </a:lnTo>
                  <a:lnTo>
                    <a:pt x="697712" y="138874"/>
                  </a:lnTo>
                  <a:lnTo>
                    <a:pt x="725627" y="138874"/>
                  </a:lnTo>
                  <a:lnTo>
                    <a:pt x="725627" y="110959"/>
                  </a:lnTo>
                  <a:close/>
                </a:path>
                <a:path w="921384" h="557530">
                  <a:moveTo>
                    <a:pt x="781443" y="445871"/>
                  </a:moveTo>
                  <a:lnTo>
                    <a:pt x="753529" y="445871"/>
                  </a:lnTo>
                  <a:lnTo>
                    <a:pt x="753529" y="473773"/>
                  </a:lnTo>
                  <a:lnTo>
                    <a:pt x="781443" y="473773"/>
                  </a:lnTo>
                  <a:lnTo>
                    <a:pt x="781443" y="445871"/>
                  </a:lnTo>
                  <a:close/>
                </a:path>
                <a:path w="921384" h="557530">
                  <a:moveTo>
                    <a:pt x="837260" y="222592"/>
                  </a:moveTo>
                  <a:lnTo>
                    <a:pt x="809345" y="222592"/>
                  </a:lnTo>
                  <a:lnTo>
                    <a:pt x="781443" y="222592"/>
                  </a:lnTo>
                  <a:lnTo>
                    <a:pt x="753529" y="222592"/>
                  </a:lnTo>
                  <a:lnTo>
                    <a:pt x="753529" y="250507"/>
                  </a:lnTo>
                  <a:lnTo>
                    <a:pt x="781443" y="250507"/>
                  </a:lnTo>
                  <a:lnTo>
                    <a:pt x="781443" y="278422"/>
                  </a:lnTo>
                  <a:lnTo>
                    <a:pt x="809345" y="278422"/>
                  </a:lnTo>
                  <a:lnTo>
                    <a:pt x="837260" y="278422"/>
                  </a:lnTo>
                  <a:lnTo>
                    <a:pt x="837260" y="222592"/>
                  </a:lnTo>
                  <a:close/>
                </a:path>
                <a:path w="921384" h="557530">
                  <a:moveTo>
                    <a:pt x="865162" y="473773"/>
                  </a:moveTo>
                  <a:lnTo>
                    <a:pt x="837260" y="473773"/>
                  </a:lnTo>
                  <a:lnTo>
                    <a:pt x="837260" y="557504"/>
                  </a:lnTo>
                  <a:lnTo>
                    <a:pt x="865162" y="557504"/>
                  </a:lnTo>
                  <a:lnTo>
                    <a:pt x="865162" y="473773"/>
                  </a:lnTo>
                  <a:close/>
                </a:path>
                <a:path w="921384" h="557530">
                  <a:moveTo>
                    <a:pt x="920991" y="445871"/>
                  </a:moveTo>
                  <a:lnTo>
                    <a:pt x="893076" y="445871"/>
                  </a:lnTo>
                  <a:lnTo>
                    <a:pt x="893076" y="473773"/>
                  </a:lnTo>
                  <a:lnTo>
                    <a:pt x="920991" y="473773"/>
                  </a:lnTo>
                  <a:lnTo>
                    <a:pt x="920991" y="44587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34327" y="1069450"/>
              <a:ext cx="1144270" cy="363220"/>
            </a:xfrm>
            <a:custGeom>
              <a:avLst/>
              <a:gdLst/>
              <a:ahLst/>
              <a:cxnLst/>
              <a:rect l="l" t="t" r="r" b="b"/>
              <a:pathLst>
                <a:path w="1144269" h="363219">
                  <a:moveTo>
                    <a:pt x="27914" y="223278"/>
                  </a:moveTo>
                  <a:lnTo>
                    <a:pt x="0" y="223278"/>
                  </a:lnTo>
                  <a:lnTo>
                    <a:pt x="0" y="279095"/>
                  </a:lnTo>
                  <a:lnTo>
                    <a:pt x="27914" y="279095"/>
                  </a:lnTo>
                  <a:lnTo>
                    <a:pt x="27914" y="223278"/>
                  </a:lnTo>
                  <a:close/>
                </a:path>
                <a:path w="1144269" h="363219">
                  <a:moveTo>
                    <a:pt x="27914" y="167462"/>
                  </a:moveTo>
                  <a:lnTo>
                    <a:pt x="0" y="167462"/>
                  </a:lnTo>
                  <a:lnTo>
                    <a:pt x="0" y="195364"/>
                  </a:lnTo>
                  <a:lnTo>
                    <a:pt x="27914" y="195364"/>
                  </a:lnTo>
                  <a:lnTo>
                    <a:pt x="27914" y="167462"/>
                  </a:lnTo>
                  <a:close/>
                </a:path>
                <a:path w="1144269" h="363219">
                  <a:moveTo>
                    <a:pt x="55816" y="195364"/>
                  </a:moveTo>
                  <a:lnTo>
                    <a:pt x="27914" y="195364"/>
                  </a:lnTo>
                  <a:lnTo>
                    <a:pt x="27914" y="223278"/>
                  </a:lnTo>
                  <a:lnTo>
                    <a:pt x="55816" y="223278"/>
                  </a:lnTo>
                  <a:lnTo>
                    <a:pt x="55816" y="195364"/>
                  </a:lnTo>
                  <a:close/>
                </a:path>
                <a:path w="1144269" h="363219">
                  <a:moveTo>
                    <a:pt x="83731" y="251180"/>
                  </a:moveTo>
                  <a:lnTo>
                    <a:pt x="55816" y="251180"/>
                  </a:lnTo>
                  <a:lnTo>
                    <a:pt x="55816" y="306997"/>
                  </a:lnTo>
                  <a:lnTo>
                    <a:pt x="27914" y="306997"/>
                  </a:lnTo>
                  <a:lnTo>
                    <a:pt x="0" y="306997"/>
                  </a:lnTo>
                  <a:lnTo>
                    <a:pt x="0" y="362813"/>
                  </a:lnTo>
                  <a:lnTo>
                    <a:pt x="27914" y="362813"/>
                  </a:lnTo>
                  <a:lnTo>
                    <a:pt x="27914" y="334911"/>
                  </a:lnTo>
                  <a:lnTo>
                    <a:pt x="55816" y="334911"/>
                  </a:lnTo>
                  <a:lnTo>
                    <a:pt x="83731" y="334911"/>
                  </a:lnTo>
                  <a:lnTo>
                    <a:pt x="83731" y="251180"/>
                  </a:lnTo>
                  <a:close/>
                </a:path>
                <a:path w="1144269" h="363219">
                  <a:moveTo>
                    <a:pt x="111633" y="167462"/>
                  </a:moveTo>
                  <a:lnTo>
                    <a:pt x="83731" y="167462"/>
                  </a:lnTo>
                  <a:lnTo>
                    <a:pt x="83731" y="195364"/>
                  </a:lnTo>
                  <a:lnTo>
                    <a:pt x="111633" y="195364"/>
                  </a:lnTo>
                  <a:lnTo>
                    <a:pt x="111633" y="167462"/>
                  </a:lnTo>
                  <a:close/>
                </a:path>
                <a:path w="1144269" h="363219">
                  <a:moveTo>
                    <a:pt x="111633" y="27914"/>
                  </a:moveTo>
                  <a:lnTo>
                    <a:pt x="83731" y="27914"/>
                  </a:lnTo>
                  <a:lnTo>
                    <a:pt x="55816" y="27914"/>
                  </a:lnTo>
                  <a:lnTo>
                    <a:pt x="27914" y="27914"/>
                  </a:lnTo>
                  <a:lnTo>
                    <a:pt x="0" y="27914"/>
                  </a:lnTo>
                  <a:lnTo>
                    <a:pt x="0" y="55816"/>
                  </a:lnTo>
                  <a:lnTo>
                    <a:pt x="27914" y="55816"/>
                  </a:lnTo>
                  <a:lnTo>
                    <a:pt x="27914" y="111633"/>
                  </a:lnTo>
                  <a:lnTo>
                    <a:pt x="0" y="111633"/>
                  </a:lnTo>
                  <a:lnTo>
                    <a:pt x="0" y="139547"/>
                  </a:lnTo>
                  <a:lnTo>
                    <a:pt x="27914" y="139547"/>
                  </a:lnTo>
                  <a:lnTo>
                    <a:pt x="27914" y="167462"/>
                  </a:lnTo>
                  <a:lnTo>
                    <a:pt x="55816" y="167462"/>
                  </a:lnTo>
                  <a:lnTo>
                    <a:pt x="83731" y="167462"/>
                  </a:lnTo>
                  <a:lnTo>
                    <a:pt x="83731" y="139547"/>
                  </a:lnTo>
                  <a:lnTo>
                    <a:pt x="55816" y="139547"/>
                  </a:lnTo>
                  <a:lnTo>
                    <a:pt x="55816" y="83731"/>
                  </a:lnTo>
                  <a:lnTo>
                    <a:pt x="83731" y="83731"/>
                  </a:lnTo>
                  <a:lnTo>
                    <a:pt x="83731" y="55816"/>
                  </a:lnTo>
                  <a:lnTo>
                    <a:pt x="111633" y="55816"/>
                  </a:lnTo>
                  <a:lnTo>
                    <a:pt x="111633" y="27914"/>
                  </a:lnTo>
                  <a:close/>
                </a:path>
                <a:path w="1144269" h="363219">
                  <a:moveTo>
                    <a:pt x="195364" y="195364"/>
                  </a:moveTo>
                  <a:lnTo>
                    <a:pt x="167462" y="195364"/>
                  </a:lnTo>
                  <a:lnTo>
                    <a:pt x="139547" y="195364"/>
                  </a:lnTo>
                  <a:lnTo>
                    <a:pt x="111633" y="195364"/>
                  </a:lnTo>
                  <a:lnTo>
                    <a:pt x="111633" y="223278"/>
                  </a:lnTo>
                  <a:lnTo>
                    <a:pt x="83731" y="223278"/>
                  </a:lnTo>
                  <a:lnTo>
                    <a:pt x="83731" y="251180"/>
                  </a:lnTo>
                  <a:lnTo>
                    <a:pt x="111633" y="251180"/>
                  </a:lnTo>
                  <a:lnTo>
                    <a:pt x="139547" y="251180"/>
                  </a:lnTo>
                  <a:lnTo>
                    <a:pt x="139547" y="223278"/>
                  </a:lnTo>
                  <a:lnTo>
                    <a:pt x="167462" y="223278"/>
                  </a:lnTo>
                  <a:lnTo>
                    <a:pt x="195364" y="223278"/>
                  </a:lnTo>
                  <a:lnTo>
                    <a:pt x="195364" y="195364"/>
                  </a:lnTo>
                  <a:close/>
                </a:path>
                <a:path w="1144269" h="363219">
                  <a:moveTo>
                    <a:pt x="306997" y="111633"/>
                  </a:moveTo>
                  <a:lnTo>
                    <a:pt x="279095" y="111633"/>
                  </a:lnTo>
                  <a:lnTo>
                    <a:pt x="279095" y="139547"/>
                  </a:lnTo>
                  <a:lnTo>
                    <a:pt x="306997" y="139547"/>
                  </a:lnTo>
                  <a:lnTo>
                    <a:pt x="306997" y="111633"/>
                  </a:lnTo>
                  <a:close/>
                </a:path>
                <a:path w="1144269" h="363219">
                  <a:moveTo>
                    <a:pt x="334911" y="167462"/>
                  </a:moveTo>
                  <a:lnTo>
                    <a:pt x="306997" y="167462"/>
                  </a:lnTo>
                  <a:lnTo>
                    <a:pt x="306997" y="195364"/>
                  </a:lnTo>
                  <a:lnTo>
                    <a:pt x="334911" y="195364"/>
                  </a:lnTo>
                  <a:lnTo>
                    <a:pt x="334911" y="167462"/>
                  </a:lnTo>
                  <a:close/>
                </a:path>
                <a:path w="1144269" h="363219">
                  <a:moveTo>
                    <a:pt x="334911" y="83731"/>
                  </a:moveTo>
                  <a:lnTo>
                    <a:pt x="306997" y="83731"/>
                  </a:lnTo>
                  <a:lnTo>
                    <a:pt x="306997" y="111633"/>
                  </a:lnTo>
                  <a:lnTo>
                    <a:pt x="334911" y="111633"/>
                  </a:lnTo>
                  <a:lnTo>
                    <a:pt x="334911" y="83731"/>
                  </a:lnTo>
                  <a:close/>
                </a:path>
                <a:path w="1144269" h="363219">
                  <a:moveTo>
                    <a:pt x="362813" y="223278"/>
                  </a:moveTo>
                  <a:lnTo>
                    <a:pt x="334911" y="223278"/>
                  </a:lnTo>
                  <a:lnTo>
                    <a:pt x="334911" y="251180"/>
                  </a:lnTo>
                  <a:lnTo>
                    <a:pt x="362813" y="251180"/>
                  </a:lnTo>
                  <a:lnTo>
                    <a:pt x="362813" y="223278"/>
                  </a:lnTo>
                  <a:close/>
                </a:path>
                <a:path w="1144269" h="363219">
                  <a:moveTo>
                    <a:pt x="390728" y="83731"/>
                  </a:moveTo>
                  <a:lnTo>
                    <a:pt x="362813" y="83731"/>
                  </a:lnTo>
                  <a:lnTo>
                    <a:pt x="362813" y="111633"/>
                  </a:lnTo>
                  <a:lnTo>
                    <a:pt x="334911" y="111633"/>
                  </a:lnTo>
                  <a:lnTo>
                    <a:pt x="334911" y="139547"/>
                  </a:lnTo>
                  <a:lnTo>
                    <a:pt x="362813" y="139547"/>
                  </a:lnTo>
                  <a:lnTo>
                    <a:pt x="390728" y="139547"/>
                  </a:lnTo>
                  <a:lnTo>
                    <a:pt x="390728" y="83731"/>
                  </a:lnTo>
                  <a:close/>
                </a:path>
                <a:path w="1144269" h="363219">
                  <a:moveTo>
                    <a:pt x="446544" y="139547"/>
                  </a:moveTo>
                  <a:lnTo>
                    <a:pt x="418630" y="139547"/>
                  </a:lnTo>
                  <a:lnTo>
                    <a:pt x="390728" y="139547"/>
                  </a:lnTo>
                  <a:lnTo>
                    <a:pt x="390728" y="167462"/>
                  </a:lnTo>
                  <a:lnTo>
                    <a:pt x="418630" y="167462"/>
                  </a:lnTo>
                  <a:lnTo>
                    <a:pt x="446544" y="167462"/>
                  </a:lnTo>
                  <a:lnTo>
                    <a:pt x="446544" y="139547"/>
                  </a:lnTo>
                  <a:close/>
                </a:path>
                <a:path w="1144269" h="363219">
                  <a:moveTo>
                    <a:pt x="474459" y="167462"/>
                  </a:moveTo>
                  <a:lnTo>
                    <a:pt x="446544" y="167462"/>
                  </a:lnTo>
                  <a:lnTo>
                    <a:pt x="446544" y="195364"/>
                  </a:lnTo>
                  <a:lnTo>
                    <a:pt x="474459" y="195364"/>
                  </a:lnTo>
                  <a:lnTo>
                    <a:pt x="474459" y="167462"/>
                  </a:lnTo>
                  <a:close/>
                </a:path>
                <a:path w="1144269" h="363219">
                  <a:moveTo>
                    <a:pt x="558177" y="139547"/>
                  </a:moveTo>
                  <a:lnTo>
                    <a:pt x="530275" y="139547"/>
                  </a:lnTo>
                  <a:lnTo>
                    <a:pt x="502361" y="139547"/>
                  </a:lnTo>
                  <a:lnTo>
                    <a:pt x="502361" y="111633"/>
                  </a:lnTo>
                  <a:lnTo>
                    <a:pt x="530275" y="111633"/>
                  </a:lnTo>
                  <a:lnTo>
                    <a:pt x="530275" y="83731"/>
                  </a:lnTo>
                  <a:lnTo>
                    <a:pt x="502361" y="83731"/>
                  </a:lnTo>
                  <a:lnTo>
                    <a:pt x="474459" y="83731"/>
                  </a:lnTo>
                  <a:lnTo>
                    <a:pt x="474459" y="167462"/>
                  </a:lnTo>
                  <a:lnTo>
                    <a:pt x="502361" y="167462"/>
                  </a:lnTo>
                  <a:lnTo>
                    <a:pt x="502361" y="195364"/>
                  </a:lnTo>
                  <a:lnTo>
                    <a:pt x="474459" y="195364"/>
                  </a:lnTo>
                  <a:lnTo>
                    <a:pt x="474459" y="223278"/>
                  </a:lnTo>
                  <a:lnTo>
                    <a:pt x="502361" y="223278"/>
                  </a:lnTo>
                  <a:lnTo>
                    <a:pt x="530275" y="223278"/>
                  </a:lnTo>
                  <a:lnTo>
                    <a:pt x="530275" y="167462"/>
                  </a:lnTo>
                  <a:lnTo>
                    <a:pt x="558177" y="167462"/>
                  </a:lnTo>
                  <a:lnTo>
                    <a:pt x="558177" y="139547"/>
                  </a:lnTo>
                  <a:close/>
                </a:path>
                <a:path w="1144269" h="363219">
                  <a:moveTo>
                    <a:pt x="586092" y="111633"/>
                  </a:moveTo>
                  <a:lnTo>
                    <a:pt x="558177" y="111633"/>
                  </a:lnTo>
                  <a:lnTo>
                    <a:pt x="558177" y="139547"/>
                  </a:lnTo>
                  <a:lnTo>
                    <a:pt x="586092" y="139547"/>
                  </a:lnTo>
                  <a:lnTo>
                    <a:pt x="586092" y="111633"/>
                  </a:lnTo>
                  <a:close/>
                </a:path>
                <a:path w="1144269" h="363219">
                  <a:moveTo>
                    <a:pt x="641908" y="251180"/>
                  </a:moveTo>
                  <a:lnTo>
                    <a:pt x="613994" y="251180"/>
                  </a:lnTo>
                  <a:lnTo>
                    <a:pt x="613994" y="279095"/>
                  </a:lnTo>
                  <a:lnTo>
                    <a:pt x="641908" y="279095"/>
                  </a:lnTo>
                  <a:lnTo>
                    <a:pt x="641908" y="251180"/>
                  </a:lnTo>
                  <a:close/>
                </a:path>
                <a:path w="1144269" h="363219">
                  <a:moveTo>
                    <a:pt x="725627" y="251180"/>
                  </a:moveTo>
                  <a:lnTo>
                    <a:pt x="697725" y="251180"/>
                  </a:lnTo>
                  <a:lnTo>
                    <a:pt x="697725" y="223278"/>
                  </a:lnTo>
                  <a:lnTo>
                    <a:pt x="669810" y="223278"/>
                  </a:lnTo>
                  <a:lnTo>
                    <a:pt x="669810" y="167462"/>
                  </a:lnTo>
                  <a:lnTo>
                    <a:pt x="641908" y="167462"/>
                  </a:lnTo>
                  <a:lnTo>
                    <a:pt x="641908" y="195364"/>
                  </a:lnTo>
                  <a:lnTo>
                    <a:pt x="613994" y="195364"/>
                  </a:lnTo>
                  <a:lnTo>
                    <a:pt x="613994" y="167462"/>
                  </a:lnTo>
                  <a:lnTo>
                    <a:pt x="641908" y="167462"/>
                  </a:lnTo>
                  <a:lnTo>
                    <a:pt x="641908" y="139547"/>
                  </a:lnTo>
                  <a:lnTo>
                    <a:pt x="613994" y="139547"/>
                  </a:lnTo>
                  <a:lnTo>
                    <a:pt x="586092" y="139547"/>
                  </a:lnTo>
                  <a:lnTo>
                    <a:pt x="586092" y="195364"/>
                  </a:lnTo>
                  <a:lnTo>
                    <a:pt x="558177" y="195364"/>
                  </a:lnTo>
                  <a:lnTo>
                    <a:pt x="558177" y="223278"/>
                  </a:lnTo>
                  <a:lnTo>
                    <a:pt x="586092" y="223278"/>
                  </a:lnTo>
                  <a:lnTo>
                    <a:pt x="586092" y="251180"/>
                  </a:lnTo>
                  <a:lnTo>
                    <a:pt x="613994" y="251180"/>
                  </a:lnTo>
                  <a:lnTo>
                    <a:pt x="613994" y="223278"/>
                  </a:lnTo>
                  <a:lnTo>
                    <a:pt x="641908" y="223278"/>
                  </a:lnTo>
                  <a:lnTo>
                    <a:pt x="641908" y="251180"/>
                  </a:lnTo>
                  <a:lnTo>
                    <a:pt x="669810" y="251180"/>
                  </a:lnTo>
                  <a:lnTo>
                    <a:pt x="669810" y="306997"/>
                  </a:lnTo>
                  <a:lnTo>
                    <a:pt x="697725" y="306997"/>
                  </a:lnTo>
                  <a:lnTo>
                    <a:pt x="697725" y="279095"/>
                  </a:lnTo>
                  <a:lnTo>
                    <a:pt x="725627" y="279095"/>
                  </a:lnTo>
                  <a:lnTo>
                    <a:pt x="725627" y="251180"/>
                  </a:lnTo>
                  <a:close/>
                </a:path>
                <a:path w="1144269" h="363219">
                  <a:moveTo>
                    <a:pt x="753541" y="223278"/>
                  </a:moveTo>
                  <a:lnTo>
                    <a:pt x="725627" y="223278"/>
                  </a:lnTo>
                  <a:lnTo>
                    <a:pt x="725627" y="251180"/>
                  </a:lnTo>
                  <a:lnTo>
                    <a:pt x="753541" y="251180"/>
                  </a:lnTo>
                  <a:lnTo>
                    <a:pt x="753541" y="223278"/>
                  </a:lnTo>
                  <a:close/>
                </a:path>
                <a:path w="1144269" h="363219">
                  <a:moveTo>
                    <a:pt x="753541" y="167462"/>
                  </a:moveTo>
                  <a:lnTo>
                    <a:pt x="725627" y="167462"/>
                  </a:lnTo>
                  <a:lnTo>
                    <a:pt x="725627" y="195364"/>
                  </a:lnTo>
                  <a:lnTo>
                    <a:pt x="753541" y="195364"/>
                  </a:lnTo>
                  <a:lnTo>
                    <a:pt x="753541" y="167462"/>
                  </a:lnTo>
                  <a:close/>
                </a:path>
                <a:path w="1144269" h="363219">
                  <a:moveTo>
                    <a:pt x="781456" y="251180"/>
                  </a:moveTo>
                  <a:lnTo>
                    <a:pt x="753541" y="251180"/>
                  </a:lnTo>
                  <a:lnTo>
                    <a:pt x="753541" y="279095"/>
                  </a:lnTo>
                  <a:lnTo>
                    <a:pt x="781456" y="279095"/>
                  </a:lnTo>
                  <a:lnTo>
                    <a:pt x="781456" y="251180"/>
                  </a:lnTo>
                  <a:close/>
                </a:path>
                <a:path w="1144269" h="363219">
                  <a:moveTo>
                    <a:pt x="809358" y="279095"/>
                  </a:moveTo>
                  <a:lnTo>
                    <a:pt x="781456" y="279095"/>
                  </a:lnTo>
                  <a:lnTo>
                    <a:pt x="781456" y="306997"/>
                  </a:lnTo>
                  <a:lnTo>
                    <a:pt x="809358" y="306997"/>
                  </a:lnTo>
                  <a:lnTo>
                    <a:pt x="809358" y="279095"/>
                  </a:lnTo>
                  <a:close/>
                </a:path>
                <a:path w="1144269" h="363219">
                  <a:moveTo>
                    <a:pt x="809358" y="167462"/>
                  </a:moveTo>
                  <a:lnTo>
                    <a:pt x="781456" y="167462"/>
                  </a:lnTo>
                  <a:lnTo>
                    <a:pt x="781456" y="195364"/>
                  </a:lnTo>
                  <a:lnTo>
                    <a:pt x="753541" y="195364"/>
                  </a:lnTo>
                  <a:lnTo>
                    <a:pt x="753541" y="223278"/>
                  </a:lnTo>
                  <a:lnTo>
                    <a:pt x="781456" y="223278"/>
                  </a:lnTo>
                  <a:lnTo>
                    <a:pt x="809358" y="223278"/>
                  </a:lnTo>
                  <a:lnTo>
                    <a:pt x="809358" y="167462"/>
                  </a:lnTo>
                  <a:close/>
                </a:path>
                <a:path w="1144269" h="363219">
                  <a:moveTo>
                    <a:pt x="837272" y="251180"/>
                  </a:moveTo>
                  <a:lnTo>
                    <a:pt x="809358" y="251180"/>
                  </a:lnTo>
                  <a:lnTo>
                    <a:pt x="809358" y="279095"/>
                  </a:lnTo>
                  <a:lnTo>
                    <a:pt x="837272" y="279095"/>
                  </a:lnTo>
                  <a:lnTo>
                    <a:pt x="837272" y="251180"/>
                  </a:lnTo>
                  <a:close/>
                </a:path>
                <a:path w="1144269" h="363219">
                  <a:moveTo>
                    <a:pt x="837272" y="27914"/>
                  </a:moveTo>
                  <a:lnTo>
                    <a:pt x="809358" y="27914"/>
                  </a:lnTo>
                  <a:lnTo>
                    <a:pt x="809358" y="0"/>
                  </a:lnTo>
                  <a:lnTo>
                    <a:pt x="781456" y="0"/>
                  </a:lnTo>
                  <a:lnTo>
                    <a:pt x="781456" y="83731"/>
                  </a:lnTo>
                  <a:lnTo>
                    <a:pt x="753541" y="83731"/>
                  </a:lnTo>
                  <a:lnTo>
                    <a:pt x="753541" y="111633"/>
                  </a:lnTo>
                  <a:lnTo>
                    <a:pt x="781456" y="111633"/>
                  </a:lnTo>
                  <a:lnTo>
                    <a:pt x="781456" y="139547"/>
                  </a:lnTo>
                  <a:lnTo>
                    <a:pt x="809358" y="139547"/>
                  </a:lnTo>
                  <a:lnTo>
                    <a:pt x="809358" y="83731"/>
                  </a:lnTo>
                  <a:lnTo>
                    <a:pt x="837272" y="83731"/>
                  </a:lnTo>
                  <a:lnTo>
                    <a:pt x="837272" y="27914"/>
                  </a:lnTo>
                  <a:close/>
                </a:path>
                <a:path w="1144269" h="363219">
                  <a:moveTo>
                    <a:pt x="893089" y="279095"/>
                  </a:moveTo>
                  <a:lnTo>
                    <a:pt x="865174" y="279095"/>
                  </a:lnTo>
                  <a:lnTo>
                    <a:pt x="837272" y="279095"/>
                  </a:lnTo>
                  <a:lnTo>
                    <a:pt x="837272" y="306997"/>
                  </a:lnTo>
                  <a:lnTo>
                    <a:pt x="865174" y="306997"/>
                  </a:lnTo>
                  <a:lnTo>
                    <a:pt x="893089" y="306997"/>
                  </a:lnTo>
                  <a:lnTo>
                    <a:pt x="893089" y="279095"/>
                  </a:lnTo>
                  <a:close/>
                </a:path>
                <a:path w="1144269" h="363219">
                  <a:moveTo>
                    <a:pt x="948905" y="111633"/>
                  </a:moveTo>
                  <a:lnTo>
                    <a:pt x="920991" y="111633"/>
                  </a:lnTo>
                  <a:lnTo>
                    <a:pt x="920991" y="55816"/>
                  </a:lnTo>
                  <a:lnTo>
                    <a:pt x="893089" y="55816"/>
                  </a:lnTo>
                  <a:lnTo>
                    <a:pt x="865174" y="55816"/>
                  </a:lnTo>
                  <a:lnTo>
                    <a:pt x="865174" y="83731"/>
                  </a:lnTo>
                  <a:lnTo>
                    <a:pt x="893089" y="83731"/>
                  </a:lnTo>
                  <a:lnTo>
                    <a:pt x="893089" y="111633"/>
                  </a:lnTo>
                  <a:lnTo>
                    <a:pt x="865174" y="111633"/>
                  </a:lnTo>
                  <a:lnTo>
                    <a:pt x="837272" y="111633"/>
                  </a:lnTo>
                  <a:lnTo>
                    <a:pt x="837272" y="195364"/>
                  </a:lnTo>
                  <a:lnTo>
                    <a:pt x="865174" y="195364"/>
                  </a:lnTo>
                  <a:lnTo>
                    <a:pt x="893089" y="195364"/>
                  </a:lnTo>
                  <a:lnTo>
                    <a:pt x="920991" y="195364"/>
                  </a:lnTo>
                  <a:lnTo>
                    <a:pt x="920991" y="167462"/>
                  </a:lnTo>
                  <a:lnTo>
                    <a:pt x="893089" y="167462"/>
                  </a:lnTo>
                  <a:lnTo>
                    <a:pt x="893089" y="139547"/>
                  </a:lnTo>
                  <a:lnTo>
                    <a:pt x="920991" y="139547"/>
                  </a:lnTo>
                  <a:lnTo>
                    <a:pt x="948905" y="139547"/>
                  </a:lnTo>
                  <a:lnTo>
                    <a:pt x="948905" y="111633"/>
                  </a:lnTo>
                  <a:close/>
                </a:path>
                <a:path w="1144269" h="363219">
                  <a:moveTo>
                    <a:pt x="976807" y="223278"/>
                  </a:moveTo>
                  <a:lnTo>
                    <a:pt x="948905" y="223278"/>
                  </a:lnTo>
                  <a:lnTo>
                    <a:pt x="948905" y="195364"/>
                  </a:lnTo>
                  <a:lnTo>
                    <a:pt x="920991" y="195364"/>
                  </a:lnTo>
                  <a:lnTo>
                    <a:pt x="920991" y="223278"/>
                  </a:lnTo>
                  <a:lnTo>
                    <a:pt x="893089" y="223278"/>
                  </a:lnTo>
                  <a:lnTo>
                    <a:pt x="893089" y="251180"/>
                  </a:lnTo>
                  <a:lnTo>
                    <a:pt x="920991" y="251180"/>
                  </a:lnTo>
                  <a:lnTo>
                    <a:pt x="948905" y="251180"/>
                  </a:lnTo>
                  <a:lnTo>
                    <a:pt x="976807" y="251180"/>
                  </a:lnTo>
                  <a:lnTo>
                    <a:pt x="976807" y="223278"/>
                  </a:lnTo>
                  <a:close/>
                </a:path>
                <a:path w="1144269" h="363219">
                  <a:moveTo>
                    <a:pt x="976807" y="167462"/>
                  </a:moveTo>
                  <a:lnTo>
                    <a:pt x="948905" y="167462"/>
                  </a:lnTo>
                  <a:lnTo>
                    <a:pt x="948905" y="195364"/>
                  </a:lnTo>
                  <a:lnTo>
                    <a:pt x="976807" y="195364"/>
                  </a:lnTo>
                  <a:lnTo>
                    <a:pt x="976807" y="167462"/>
                  </a:lnTo>
                  <a:close/>
                </a:path>
                <a:path w="1144269" h="363219">
                  <a:moveTo>
                    <a:pt x="1004722" y="139547"/>
                  </a:moveTo>
                  <a:lnTo>
                    <a:pt x="976807" y="139547"/>
                  </a:lnTo>
                  <a:lnTo>
                    <a:pt x="976807" y="167462"/>
                  </a:lnTo>
                  <a:lnTo>
                    <a:pt x="1004722" y="167462"/>
                  </a:lnTo>
                  <a:lnTo>
                    <a:pt x="1004722" y="139547"/>
                  </a:lnTo>
                  <a:close/>
                </a:path>
                <a:path w="1144269" h="363219">
                  <a:moveTo>
                    <a:pt x="1060538" y="223278"/>
                  </a:moveTo>
                  <a:lnTo>
                    <a:pt x="1032624" y="223278"/>
                  </a:lnTo>
                  <a:lnTo>
                    <a:pt x="1032624" y="167462"/>
                  </a:lnTo>
                  <a:lnTo>
                    <a:pt x="1004722" y="167462"/>
                  </a:lnTo>
                  <a:lnTo>
                    <a:pt x="1004722" y="195364"/>
                  </a:lnTo>
                  <a:lnTo>
                    <a:pt x="976807" y="195364"/>
                  </a:lnTo>
                  <a:lnTo>
                    <a:pt x="976807" y="223278"/>
                  </a:lnTo>
                  <a:lnTo>
                    <a:pt x="1004722" y="223278"/>
                  </a:lnTo>
                  <a:lnTo>
                    <a:pt x="1004722" y="251180"/>
                  </a:lnTo>
                  <a:lnTo>
                    <a:pt x="1032624" y="251180"/>
                  </a:lnTo>
                  <a:lnTo>
                    <a:pt x="1060538" y="251180"/>
                  </a:lnTo>
                  <a:lnTo>
                    <a:pt x="1060538" y="223278"/>
                  </a:lnTo>
                  <a:close/>
                </a:path>
                <a:path w="1144269" h="363219">
                  <a:moveTo>
                    <a:pt x="1060538" y="55816"/>
                  </a:moveTo>
                  <a:lnTo>
                    <a:pt x="1032624" y="55816"/>
                  </a:lnTo>
                  <a:lnTo>
                    <a:pt x="1004722" y="55816"/>
                  </a:lnTo>
                  <a:lnTo>
                    <a:pt x="1004722" y="27914"/>
                  </a:lnTo>
                  <a:lnTo>
                    <a:pt x="976807" y="27914"/>
                  </a:lnTo>
                  <a:lnTo>
                    <a:pt x="976807" y="55816"/>
                  </a:lnTo>
                  <a:lnTo>
                    <a:pt x="948905" y="55816"/>
                  </a:lnTo>
                  <a:lnTo>
                    <a:pt x="948905" y="83731"/>
                  </a:lnTo>
                  <a:lnTo>
                    <a:pt x="976807" y="83731"/>
                  </a:lnTo>
                  <a:lnTo>
                    <a:pt x="1004722" y="83731"/>
                  </a:lnTo>
                  <a:lnTo>
                    <a:pt x="1004722" y="139547"/>
                  </a:lnTo>
                  <a:lnTo>
                    <a:pt x="1032624" y="139547"/>
                  </a:lnTo>
                  <a:lnTo>
                    <a:pt x="1060538" y="139547"/>
                  </a:lnTo>
                  <a:lnTo>
                    <a:pt x="1060538" y="111633"/>
                  </a:lnTo>
                  <a:lnTo>
                    <a:pt x="1032624" y="111633"/>
                  </a:lnTo>
                  <a:lnTo>
                    <a:pt x="1032624" y="83731"/>
                  </a:lnTo>
                  <a:lnTo>
                    <a:pt x="1060538" y="83731"/>
                  </a:lnTo>
                  <a:lnTo>
                    <a:pt x="1060538" y="55816"/>
                  </a:lnTo>
                  <a:close/>
                </a:path>
                <a:path w="1144269" h="363219">
                  <a:moveTo>
                    <a:pt x="1088453" y="251180"/>
                  </a:moveTo>
                  <a:lnTo>
                    <a:pt x="1060538" y="251180"/>
                  </a:lnTo>
                  <a:lnTo>
                    <a:pt x="1060538" y="279095"/>
                  </a:lnTo>
                  <a:lnTo>
                    <a:pt x="1088453" y="279095"/>
                  </a:lnTo>
                  <a:lnTo>
                    <a:pt x="1088453" y="251180"/>
                  </a:lnTo>
                  <a:close/>
                </a:path>
                <a:path w="1144269" h="363219">
                  <a:moveTo>
                    <a:pt x="1088453" y="195364"/>
                  </a:moveTo>
                  <a:lnTo>
                    <a:pt x="1060538" y="195364"/>
                  </a:lnTo>
                  <a:lnTo>
                    <a:pt x="1060538" y="223278"/>
                  </a:lnTo>
                  <a:lnTo>
                    <a:pt x="1088453" y="223278"/>
                  </a:lnTo>
                  <a:lnTo>
                    <a:pt x="1088453" y="195364"/>
                  </a:lnTo>
                  <a:close/>
                </a:path>
                <a:path w="1144269" h="363219">
                  <a:moveTo>
                    <a:pt x="1088453" y="139547"/>
                  </a:moveTo>
                  <a:lnTo>
                    <a:pt x="1060538" y="139547"/>
                  </a:lnTo>
                  <a:lnTo>
                    <a:pt x="1060538" y="167462"/>
                  </a:lnTo>
                  <a:lnTo>
                    <a:pt x="1088453" y="167462"/>
                  </a:lnTo>
                  <a:lnTo>
                    <a:pt x="1088453" y="139547"/>
                  </a:lnTo>
                  <a:close/>
                </a:path>
                <a:path w="1144269" h="363219">
                  <a:moveTo>
                    <a:pt x="1116355" y="111633"/>
                  </a:moveTo>
                  <a:lnTo>
                    <a:pt x="1088453" y="111633"/>
                  </a:lnTo>
                  <a:lnTo>
                    <a:pt x="1088453" y="139547"/>
                  </a:lnTo>
                  <a:lnTo>
                    <a:pt x="1116355" y="139547"/>
                  </a:lnTo>
                  <a:lnTo>
                    <a:pt x="1116355" y="111633"/>
                  </a:lnTo>
                  <a:close/>
                </a:path>
                <a:path w="1144269" h="363219">
                  <a:moveTo>
                    <a:pt x="1144270" y="279095"/>
                  </a:moveTo>
                  <a:lnTo>
                    <a:pt x="1116355" y="279095"/>
                  </a:lnTo>
                  <a:lnTo>
                    <a:pt x="1088453" y="279095"/>
                  </a:lnTo>
                  <a:lnTo>
                    <a:pt x="1088453" y="306997"/>
                  </a:lnTo>
                  <a:lnTo>
                    <a:pt x="1116355" y="306997"/>
                  </a:lnTo>
                  <a:lnTo>
                    <a:pt x="1144270" y="306997"/>
                  </a:lnTo>
                  <a:lnTo>
                    <a:pt x="1144270" y="279095"/>
                  </a:lnTo>
                  <a:close/>
                </a:path>
                <a:path w="1144269" h="363219">
                  <a:moveTo>
                    <a:pt x="1144270" y="223278"/>
                  </a:moveTo>
                  <a:lnTo>
                    <a:pt x="1116355" y="223278"/>
                  </a:lnTo>
                  <a:lnTo>
                    <a:pt x="1088453" y="223278"/>
                  </a:lnTo>
                  <a:lnTo>
                    <a:pt x="1088453" y="251180"/>
                  </a:lnTo>
                  <a:lnTo>
                    <a:pt x="1116355" y="251180"/>
                  </a:lnTo>
                  <a:lnTo>
                    <a:pt x="1144270" y="251180"/>
                  </a:lnTo>
                  <a:lnTo>
                    <a:pt x="1144270" y="223278"/>
                  </a:lnTo>
                  <a:close/>
                </a:path>
                <a:path w="1144269" h="363219">
                  <a:moveTo>
                    <a:pt x="1144270" y="139547"/>
                  </a:moveTo>
                  <a:lnTo>
                    <a:pt x="1116355" y="139547"/>
                  </a:lnTo>
                  <a:lnTo>
                    <a:pt x="1116355" y="167462"/>
                  </a:lnTo>
                  <a:lnTo>
                    <a:pt x="1088453" y="167462"/>
                  </a:lnTo>
                  <a:lnTo>
                    <a:pt x="1088453" y="195364"/>
                  </a:lnTo>
                  <a:lnTo>
                    <a:pt x="1116355" y="195364"/>
                  </a:lnTo>
                  <a:lnTo>
                    <a:pt x="1144270" y="195364"/>
                  </a:lnTo>
                  <a:lnTo>
                    <a:pt x="1144270" y="139547"/>
                  </a:lnTo>
                  <a:close/>
                </a:path>
                <a:path w="1144269" h="363219">
                  <a:moveTo>
                    <a:pt x="1144270" y="0"/>
                  </a:moveTo>
                  <a:lnTo>
                    <a:pt x="1116355" y="0"/>
                  </a:lnTo>
                  <a:lnTo>
                    <a:pt x="1116355" y="55816"/>
                  </a:lnTo>
                  <a:lnTo>
                    <a:pt x="1088453" y="55816"/>
                  </a:lnTo>
                  <a:lnTo>
                    <a:pt x="1088453" y="83731"/>
                  </a:lnTo>
                  <a:lnTo>
                    <a:pt x="1116355" y="83731"/>
                  </a:lnTo>
                  <a:lnTo>
                    <a:pt x="1144270" y="83731"/>
                  </a:lnTo>
                  <a:lnTo>
                    <a:pt x="114427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34327" y="1125267"/>
              <a:ext cx="1144270" cy="586105"/>
            </a:xfrm>
            <a:custGeom>
              <a:avLst/>
              <a:gdLst/>
              <a:ahLst/>
              <a:cxnLst/>
              <a:rect l="l" t="t" r="r" b="b"/>
              <a:pathLst>
                <a:path w="1144269" h="586105">
                  <a:moveTo>
                    <a:pt x="27914" y="334911"/>
                  </a:moveTo>
                  <a:lnTo>
                    <a:pt x="0" y="334911"/>
                  </a:lnTo>
                  <a:lnTo>
                    <a:pt x="0" y="446544"/>
                  </a:lnTo>
                  <a:lnTo>
                    <a:pt x="27914" y="446544"/>
                  </a:lnTo>
                  <a:lnTo>
                    <a:pt x="27914" y="334911"/>
                  </a:lnTo>
                  <a:close/>
                </a:path>
                <a:path w="1144269" h="586105">
                  <a:moveTo>
                    <a:pt x="111633" y="418642"/>
                  </a:moveTo>
                  <a:lnTo>
                    <a:pt x="83731" y="418642"/>
                  </a:lnTo>
                  <a:lnTo>
                    <a:pt x="83731" y="446544"/>
                  </a:lnTo>
                  <a:lnTo>
                    <a:pt x="111633" y="446544"/>
                  </a:lnTo>
                  <a:lnTo>
                    <a:pt x="111633" y="418642"/>
                  </a:lnTo>
                  <a:close/>
                </a:path>
                <a:path w="1144269" h="586105">
                  <a:moveTo>
                    <a:pt x="139547" y="223278"/>
                  </a:moveTo>
                  <a:lnTo>
                    <a:pt x="111633" y="223278"/>
                  </a:lnTo>
                  <a:lnTo>
                    <a:pt x="83731" y="223278"/>
                  </a:lnTo>
                  <a:lnTo>
                    <a:pt x="83731" y="195364"/>
                  </a:lnTo>
                  <a:lnTo>
                    <a:pt x="55816" y="195364"/>
                  </a:lnTo>
                  <a:lnTo>
                    <a:pt x="55816" y="279095"/>
                  </a:lnTo>
                  <a:lnTo>
                    <a:pt x="83731" y="279095"/>
                  </a:lnTo>
                  <a:lnTo>
                    <a:pt x="111633" y="279095"/>
                  </a:lnTo>
                  <a:lnTo>
                    <a:pt x="111633" y="251180"/>
                  </a:lnTo>
                  <a:lnTo>
                    <a:pt x="139547" y="251180"/>
                  </a:lnTo>
                  <a:lnTo>
                    <a:pt x="139547" y="223278"/>
                  </a:lnTo>
                  <a:close/>
                </a:path>
                <a:path w="1144269" h="586105">
                  <a:moveTo>
                    <a:pt x="167462" y="279095"/>
                  </a:moveTo>
                  <a:lnTo>
                    <a:pt x="139547" y="279095"/>
                  </a:lnTo>
                  <a:lnTo>
                    <a:pt x="111633" y="279095"/>
                  </a:lnTo>
                  <a:lnTo>
                    <a:pt x="111633" y="334911"/>
                  </a:lnTo>
                  <a:lnTo>
                    <a:pt x="83731" y="334911"/>
                  </a:lnTo>
                  <a:lnTo>
                    <a:pt x="83731" y="306997"/>
                  </a:lnTo>
                  <a:lnTo>
                    <a:pt x="55816" y="306997"/>
                  </a:lnTo>
                  <a:lnTo>
                    <a:pt x="55816" y="362813"/>
                  </a:lnTo>
                  <a:lnTo>
                    <a:pt x="83731" y="362813"/>
                  </a:lnTo>
                  <a:lnTo>
                    <a:pt x="83731" y="390728"/>
                  </a:lnTo>
                  <a:lnTo>
                    <a:pt x="111633" y="390728"/>
                  </a:lnTo>
                  <a:lnTo>
                    <a:pt x="139547" y="390728"/>
                  </a:lnTo>
                  <a:lnTo>
                    <a:pt x="139547" y="306997"/>
                  </a:lnTo>
                  <a:lnTo>
                    <a:pt x="167462" y="306997"/>
                  </a:lnTo>
                  <a:lnTo>
                    <a:pt x="167462" y="279095"/>
                  </a:lnTo>
                  <a:close/>
                </a:path>
                <a:path w="1144269" h="586105">
                  <a:moveTo>
                    <a:pt x="195364" y="251180"/>
                  </a:moveTo>
                  <a:lnTo>
                    <a:pt x="167462" y="251180"/>
                  </a:lnTo>
                  <a:lnTo>
                    <a:pt x="167462" y="279095"/>
                  </a:lnTo>
                  <a:lnTo>
                    <a:pt x="195364" y="279095"/>
                  </a:lnTo>
                  <a:lnTo>
                    <a:pt x="195364" y="251180"/>
                  </a:lnTo>
                  <a:close/>
                </a:path>
                <a:path w="1144269" h="586105">
                  <a:moveTo>
                    <a:pt x="306997" y="139547"/>
                  </a:moveTo>
                  <a:lnTo>
                    <a:pt x="279095" y="139547"/>
                  </a:lnTo>
                  <a:lnTo>
                    <a:pt x="251180" y="139547"/>
                  </a:lnTo>
                  <a:lnTo>
                    <a:pt x="251180" y="111645"/>
                  </a:lnTo>
                  <a:lnTo>
                    <a:pt x="279095" y="111645"/>
                  </a:lnTo>
                  <a:lnTo>
                    <a:pt x="279095" y="83731"/>
                  </a:lnTo>
                  <a:lnTo>
                    <a:pt x="251180" y="83731"/>
                  </a:lnTo>
                  <a:lnTo>
                    <a:pt x="251180" y="55816"/>
                  </a:lnTo>
                  <a:lnTo>
                    <a:pt x="223278" y="55816"/>
                  </a:lnTo>
                  <a:lnTo>
                    <a:pt x="223278" y="83731"/>
                  </a:lnTo>
                  <a:lnTo>
                    <a:pt x="195364" y="83731"/>
                  </a:lnTo>
                  <a:lnTo>
                    <a:pt x="167462" y="83731"/>
                  </a:lnTo>
                  <a:lnTo>
                    <a:pt x="167462" y="55816"/>
                  </a:lnTo>
                  <a:lnTo>
                    <a:pt x="195364" y="55816"/>
                  </a:lnTo>
                  <a:lnTo>
                    <a:pt x="223278" y="55816"/>
                  </a:lnTo>
                  <a:lnTo>
                    <a:pt x="223278" y="0"/>
                  </a:lnTo>
                  <a:lnTo>
                    <a:pt x="195364" y="0"/>
                  </a:lnTo>
                  <a:lnTo>
                    <a:pt x="195364" y="27914"/>
                  </a:lnTo>
                  <a:lnTo>
                    <a:pt x="167462" y="27914"/>
                  </a:lnTo>
                  <a:lnTo>
                    <a:pt x="139547" y="27914"/>
                  </a:lnTo>
                  <a:lnTo>
                    <a:pt x="139547" y="0"/>
                  </a:lnTo>
                  <a:lnTo>
                    <a:pt x="111633" y="0"/>
                  </a:lnTo>
                  <a:lnTo>
                    <a:pt x="111633" y="27914"/>
                  </a:lnTo>
                  <a:lnTo>
                    <a:pt x="83731" y="27914"/>
                  </a:lnTo>
                  <a:lnTo>
                    <a:pt x="83731" y="55816"/>
                  </a:lnTo>
                  <a:lnTo>
                    <a:pt x="111633" y="55816"/>
                  </a:lnTo>
                  <a:lnTo>
                    <a:pt x="139547" y="55816"/>
                  </a:lnTo>
                  <a:lnTo>
                    <a:pt x="139547" y="111645"/>
                  </a:lnTo>
                  <a:lnTo>
                    <a:pt x="167462" y="111645"/>
                  </a:lnTo>
                  <a:lnTo>
                    <a:pt x="195364" y="111645"/>
                  </a:lnTo>
                  <a:lnTo>
                    <a:pt x="195364" y="139547"/>
                  </a:lnTo>
                  <a:lnTo>
                    <a:pt x="223278" y="139547"/>
                  </a:lnTo>
                  <a:lnTo>
                    <a:pt x="223278" y="167462"/>
                  </a:lnTo>
                  <a:lnTo>
                    <a:pt x="195364" y="167462"/>
                  </a:lnTo>
                  <a:lnTo>
                    <a:pt x="195364" y="195364"/>
                  </a:lnTo>
                  <a:lnTo>
                    <a:pt x="167462" y="195364"/>
                  </a:lnTo>
                  <a:lnTo>
                    <a:pt x="167462" y="223278"/>
                  </a:lnTo>
                  <a:lnTo>
                    <a:pt x="195364" y="223278"/>
                  </a:lnTo>
                  <a:lnTo>
                    <a:pt x="223278" y="223278"/>
                  </a:lnTo>
                  <a:lnTo>
                    <a:pt x="223278" y="251180"/>
                  </a:lnTo>
                  <a:lnTo>
                    <a:pt x="251180" y="251180"/>
                  </a:lnTo>
                  <a:lnTo>
                    <a:pt x="251180" y="279095"/>
                  </a:lnTo>
                  <a:lnTo>
                    <a:pt x="223278" y="279095"/>
                  </a:lnTo>
                  <a:lnTo>
                    <a:pt x="223278" y="306997"/>
                  </a:lnTo>
                  <a:lnTo>
                    <a:pt x="195364" y="306997"/>
                  </a:lnTo>
                  <a:lnTo>
                    <a:pt x="167462" y="306997"/>
                  </a:lnTo>
                  <a:lnTo>
                    <a:pt x="167462" y="334911"/>
                  </a:lnTo>
                  <a:lnTo>
                    <a:pt x="195364" y="334911"/>
                  </a:lnTo>
                  <a:lnTo>
                    <a:pt x="195364" y="362813"/>
                  </a:lnTo>
                  <a:lnTo>
                    <a:pt x="167462" y="362813"/>
                  </a:lnTo>
                  <a:lnTo>
                    <a:pt x="167462" y="390728"/>
                  </a:lnTo>
                  <a:lnTo>
                    <a:pt x="195364" y="390728"/>
                  </a:lnTo>
                  <a:lnTo>
                    <a:pt x="195364" y="418642"/>
                  </a:lnTo>
                  <a:lnTo>
                    <a:pt x="167462" y="418642"/>
                  </a:lnTo>
                  <a:lnTo>
                    <a:pt x="167462" y="390728"/>
                  </a:lnTo>
                  <a:lnTo>
                    <a:pt x="139547" y="390728"/>
                  </a:lnTo>
                  <a:lnTo>
                    <a:pt x="139547" y="446544"/>
                  </a:lnTo>
                  <a:lnTo>
                    <a:pt x="167462" y="446544"/>
                  </a:lnTo>
                  <a:lnTo>
                    <a:pt x="195364" y="446544"/>
                  </a:lnTo>
                  <a:lnTo>
                    <a:pt x="223278" y="446544"/>
                  </a:lnTo>
                  <a:lnTo>
                    <a:pt x="223278" y="418642"/>
                  </a:lnTo>
                  <a:lnTo>
                    <a:pt x="251180" y="418642"/>
                  </a:lnTo>
                  <a:lnTo>
                    <a:pt x="251180" y="446544"/>
                  </a:lnTo>
                  <a:lnTo>
                    <a:pt x="279095" y="446544"/>
                  </a:lnTo>
                  <a:lnTo>
                    <a:pt x="279095" y="418642"/>
                  </a:lnTo>
                  <a:lnTo>
                    <a:pt x="306997" y="418642"/>
                  </a:lnTo>
                  <a:lnTo>
                    <a:pt x="306997" y="390728"/>
                  </a:lnTo>
                  <a:lnTo>
                    <a:pt x="279095" y="390728"/>
                  </a:lnTo>
                  <a:lnTo>
                    <a:pt x="251180" y="390728"/>
                  </a:lnTo>
                  <a:lnTo>
                    <a:pt x="223278" y="390728"/>
                  </a:lnTo>
                  <a:lnTo>
                    <a:pt x="223278" y="334911"/>
                  </a:lnTo>
                  <a:lnTo>
                    <a:pt x="251180" y="334911"/>
                  </a:lnTo>
                  <a:lnTo>
                    <a:pt x="251180" y="362813"/>
                  </a:lnTo>
                  <a:lnTo>
                    <a:pt x="279095" y="362813"/>
                  </a:lnTo>
                  <a:lnTo>
                    <a:pt x="279095" y="279095"/>
                  </a:lnTo>
                  <a:lnTo>
                    <a:pt x="306997" y="279095"/>
                  </a:lnTo>
                  <a:lnTo>
                    <a:pt x="306997" y="251180"/>
                  </a:lnTo>
                  <a:lnTo>
                    <a:pt x="279095" y="251180"/>
                  </a:lnTo>
                  <a:lnTo>
                    <a:pt x="279095" y="223278"/>
                  </a:lnTo>
                  <a:lnTo>
                    <a:pt x="251180" y="223278"/>
                  </a:lnTo>
                  <a:lnTo>
                    <a:pt x="251180" y="167462"/>
                  </a:lnTo>
                  <a:lnTo>
                    <a:pt x="279095" y="167462"/>
                  </a:lnTo>
                  <a:lnTo>
                    <a:pt x="306997" y="167462"/>
                  </a:lnTo>
                  <a:lnTo>
                    <a:pt x="306997" y="139547"/>
                  </a:lnTo>
                  <a:close/>
                </a:path>
                <a:path w="1144269" h="586105">
                  <a:moveTo>
                    <a:pt x="390728" y="391845"/>
                  </a:moveTo>
                  <a:lnTo>
                    <a:pt x="362813" y="391845"/>
                  </a:lnTo>
                  <a:lnTo>
                    <a:pt x="362813" y="447725"/>
                  </a:lnTo>
                  <a:lnTo>
                    <a:pt x="390728" y="447725"/>
                  </a:lnTo>
                  <a:lnTo>
                    <a:pt x="390728" y="391845"/>
                  </a:lnTo>
                  <a:close/>
                </a:path>
                <a:path w="1144269" h="586105">
                  <a:moveTo>
                    <a:pt x="558177" y="447725"/>
                  </a:moveTo>
                  <a:lnTo>
                    <a:pt x="530275" y="447725"/>
                  </a:lnTo>
                  <a:lnTo>
                    <a:pt x="530275" y="363905"/>
                  </a:lnTo>
                  <a:lnTo>
                    <a:pt x="502361" y="363905"/>
                  </a:lnTo>
                  <a:lnTo>
                    <a:pt x="502361" y="419785"/>
                  </a:lnTo>
                  <a:lnTo>
                    <a:pt x="474459" y="419785"/>
                  </a:lnTo>
                  <a:lnTo>
                    <a:pt x="474459" y="391845"/>
                  </a:lnTo>
                  <a:lnTo>
                    <a:pt x="446544" y="391845"/>
                  </a:lnTo>
                  <a:lnTo>
                    <a:pt x="446544" y="447725"/>
                  </a:lnTo>
                  <a:lnTo>
                    <a:pt x="474459" y="447725"/>
                  </a:lnTo>
                  <a:lnTo>
                    <a:pt x="474459" y="503605"/>
                  </a:lnTo>
                  <a:lnTo>
                    <a:pt x="502361" y="503605"/>
                  </a:lnTo>
                  <a:lnTo>
                    <a:pt x="502361" y="530275"/>
                  </a:lnTo>
                  <a:lnTo>
                    <a:pt x="530275" y="530275"/>
                  </a:lnTo>
                  <a:lnTo>
                    <a:pt x="530275" y="475665"/>
                  </a:lnTo>
                  <a:lnTo>
                    <a:pt x="558177" y="475665"/>
                  </a:lnTo>
                  <a:lnTo>
                    <a:pt x="558177" y="447725"/>
                  </a:lnTo>
                  <a:close/>
                </a:path>
                <a:path w="1144269" h="586105">
                  <a:moveTo>
                    <a:pt x="586092" y="279095"/>
                  </a:moveTo>
                  <a:lnTo>
                    <a:pt x="558177" y="279095"/>
                  </a:lnTo>
                  <a:lnTo>
                    <a:pt x="558177" y="306997"/>
                  </a:lnTo>
                  <a:lnTo>
                    <a:pt x="586092" y="306997"/>
                  </a:lnTo>
                  <a:lnTo>
                    <a:pt x="586092" y="279095"/>
                  </a:lnTo>
                  <a:close/>
                </a:path>
                <a:path w="1144269" h="586105">
                  <a:moveTo>
                    <a:pt x="669810" y="251180"/>
                  </a:moveTo>
                  <a:lnTo>
                    <a:pt x="641908" y="251180"/>
                  </a:lnTo>
                  <a:lnTo>
                    <a:pt x="613994" y="251180"/>
                  </a:lnTo>
                  <a:lnTo>
                    <a:pt x="613994" y="279095"/>
                  </a:lnTo>
                  <a:lnTo>
                    <a:pt x="641908" y="279095"/>
                  </a:lnTo>
                  <a:lnTo>
                    <a:pt x="669810" y="279095"/>
                  </a:lnTo>
                  <a:lnTo>
                    <a:pt x="669810" y="251180"/>
                  </a:lnTo>
                  <a:close/>
                </a:path>
                <a:path w="1144269" h="586105">
                  <a:moveTo>
                    <a:pt x="781456" y="251180"/>
                  </a:moveTo>
                  <a:lnTo>
                    <a:pt x="753541" y="251180"/>
                  </a:lnTo>
                  <a:lnTo>
                    <a:pt x="725627" y="251180"/>
                  </a:lnTo>
                  <a:lnTo>
                    <a:pt x="725627" y="279095"/>
                  </a:lnTo>
                  <a:lnTo>
                    <a:pt x="753541" y="279095"/>
                  </a:lnTo>
                  <a:lnTo>
                    <a:pt x="753541" y="306997"/>
                  </a:lnTo>
                  <a:lnTo>
                    <a:pt x="781456" y="306997"/>
                  </a:lnTo>
                  <a:lnTo>
                    <a:pt x="781456" y="251180"/>
                  </a:lnTo>
                  <a:close/>
                </a:path>
                <a:path w="1144269" h="586105">
                  <a:moveTo>
                    <a:pt x="1144270" y="307962"/>
                  </a:moveTo>
                  <a:lnTo>
                    <a:pt x="1116355" y="307962"/>
                  </a:lnTo>
                  <a:lnTo>
                    <a:pt x="1116355" y="280022"/>
                  </a:lnTo>
                  <a:lnTo>
                    <a:pt x="1088453" y="280022"/>
                  </a:lnTo>
                  <a:lnTo>
                    <a:pt x="1088453" y="307962"/>
                  </a:lnTo>
                  <a:lnTo>
                    <a:pt x="1088453" y="335902"/>
                  </a:lnTo>
                  <a:lnTo>
                    <a:pt x="1088453" y="363842"/>
                  </a:lnTo>
                  <a:lnTo>
                    <a:pt x="1060538" y="363842"/>
                  </a:lnTo>
                  <a:lnTo>
                    <a:pt x="1060538" y="335902"/>
                  </a:lnTo>
                  <a:lnTo>
                    <a:pt x="1088453" y="335902"/>
                  </a:lnTo>
                  <a:lnTo>
                    <a:pt x="1088453" y="307962"/>
                  </a:lnTo>
                  <a:lnTo>
                    <a:pt x="1060538" y="307962"/>
                  </a:lnTo>
                  <a:lnTo>
                    <a:pt x="1060538" y="280022"/>
                  </a:lnTo>
                  <a:lnTo>
                    <a:pt x="1032624" y="280022"/>
                  </a:lnTo>
                  <a:lnTo>
                    <a:pt x="1004722" y="280022"/>
                  </a:lnTo>
                  <a:lnTo>
                    <a:pt x="1004722" y="307962"/>
                  </a:lnTo>
                  <a:lnTo>
                    <a:pt x="1032624" y="307962"/>
                  </a:lnTo>
                  <a:lnTo>
                    <a:pt x="1032624" y="335902"/>
                  </a:lnTo>
                  <a:lnTo>
                    <a:pt x="1004722" y="335902"/>
                  </a:lnTo>
                  <a:lnTo>
                    <a:pt x="1004722" y="307962"/>
                  </a:lnTo>
                  <a:lnTo>
                    <a:pt x="976807" y="307962"/>
                  </a:lnTo>
                  <a:lnTo>
                    <a:pt x="976807" y="335902"/>
                  </a:lnTo>
                  <a:lnTo>
                    <a:pt x="948905" y="335902"/>
                  </a:lnTo>
                  <a:lnTo>
                    <a:pt x="920991" y="335902"/>
                  </a:lnTo>
                  <a:lnTo>
                    <a:pt x="920991" y="307962"/>
                  </a:lnTo>
                  <a:lnTo>
                    <a:pt x="948905" y="307962"/>
                  </a:lnTo>
                  <a:lnTo>
                    <a:pt x="976807" y="307962"/>
                  </a:lnTo>
                  <a:lnTo>
                    <a:pt x="976807" y="280022"/>
                  </a:lnTo>
                  <a:lnTo>
                    <a:pt x="1004722" y="280022"/>
                  </a:lnTo>
                  <a:lnTo>
                    <a:pt x="1004722" y="252082"/>
                  </a:lnTo>
                  <a:lnTo>
                    <a:pt x="1032624" y="252082"/>
                  </a:lnTo>
                  <a:lnTo>
                    <a:pt x="1060538" y="252082"/>
                  </a:lnTo>
                  <a:lnTo>
                    <a:pt x="1060538" y="224142"/>
                  </a:lnTo>
                  <a:lnTo>
                    <a:pt x="1032624" y="224142"/>
                  </a:lnTo>
                  <a:lnTo>
                    <a:pt x="1004722" y="224142"/>
                  </a:lnTo>
                  <a:lnTo>
                    <a:pt x="1004722" y="196202"/>
                  </a:lnTo>
                  <a:lnTo>
                    <a:pt x="976807" y="196202"/>
                  </a:lnTo>
                  <a:lnTo>
                    <a:pt x="976807" y="224142"/>
                  </a:lnTo>
                  <a:lnTo>
                    <a:pt x="948905" y="224142"/>
                  </a:lnTo>
                  <a:lnTo>
                    <a:pt x="920991" y="224142"/>
                  </a:lnTo>
                  <a:lnTo>
                    <a:pt x="920991" y="252082"/>
                  </a:lnTo>
                  <a:lnTo>
                    <a:pt x="948905" y="252082"/>
                  </a:lnTo>
                  <a:lnTo>
                    <a:pt x="948905" y="280022"/>
                  </a:lnTo>
                  <a:lnTo>
                    <a:pt x="920991" y="280022"/>
                  </a:lnTo>
                  <a:lnTo>
                    <a:pt x="920991" y="252082"/>
                  </a:lnTo>
                  <a:lnTo>
                    <a:pt x="893089" y="252082"/>
                  </a:lnTo>
                  <a:lnTo>
                    <a:pt x="893089" y="280022"/>
                  </a:lnTo>
                  <a:lnTo>
                    <a:pt x="865174" y="280022"/>
                  </a:lnTo>
                  <a:lnTo>
                    <a:pt x="837272" y="280022"/>
                  </a:lnTo>
                  <a:lnTo>
                    <a:pt x="837272" y="307962"/>
                  </a:lnTo>
                  <a:lnTo>
                    <a:pt x="809358" y="307962"/>
                  </a:lnTo>
                  <a:lnTo>
                    <a:pt x="781456" y="307962"/>
                  </a:lnTo>
                  <a:lnTo>
                    <a:pt x="781456" y="335902"/>
                  </a:lnTo>
                  <a:lnTo>
                    <a:pt x="809358" y="335902"/>
                  </a:lnTo>
                  <a:lnTo>
                    <a:pt x="837272" y="335902"/>
                  </a:lnTo>
                  <a:lnTo>
                    <a:pt x="837272" y="363842"/>
                  </a:lnTo>
                  <a:lnTo>
                    <a:pt x="809358" y="363842"/>
                  </a:lnTo>
                  <a:lnTo>
                    <a:pt x="781456" y="363842"/>
                  </a:lnTo>
                  <a:lnTo>
                    <a:pt x="781456" y="335902"/>
                  </a:lnTo>
                  <a:lnTo>
                    <a:pt x="753541" y="335902"/>
                  </a:lnTo>
                  <a:lnTo>
                    <a:pt x="753541" y="307962"/>
                  </a:lnTo>
                  <a:lnTo>
                    <a:pt x="725627" y="307962"/>
                  </a:lnTo>
                  <a:lnTo>
                    <a:pt x="725627" y="280022"/>
                  </a:lnTo>
                  <a:lnTo>
                    <a:pt x="697725" y="280022"/>
                  </a:lnTo>
                  <a:lnTo>
                    <a:pt x="669810" y="280022"/>
                  </a:lnTo>
                  <a:lnTo>
                    <a:pt x="669810" y="307962"/>
                  </a:lnTo>
                  <a:lnTo>
                    <a:pt x="697725" y="307962"/>
                  </a:lnTo>
                  <a:lnTo>
                    <a:pt x="697725" y="363842"/>
                  </a:lnTo>
                  <a:lnTo>
                    <a:pt x="725627" y="363842"/>
                  </a:lnTo>
                  <a:lnTo>
                    <a:pt x="725627" y="447662"/>
                  </a:lnTo>
                  <a:lnTo>
                    <a:pt x="753541" y="447662"/>
                  </a:lnTo>
                  <a:lnTo>
                    <a:pt x="781456" y="447662"/>
                  </a:lnTo>
                  <a:lnTo>
                    <a:pt x="781456" y="391782"/>
                  </a:lnTo>
                  <a:lnTo>
                    <a:pt x="809358" y="391782"/>
                  </a:lnTo>
                  <a:lnTo>
                    <a:pt x="837272" y="391782"/>
                  </a:lnTo>
                  <a:lnTo>
                    <a:pt x="865174" y="391782"/>
                  </a:lnTo>
                  <a:lnTo>
                    <a:pt x="865174" y="363842"/>
                  </a:lnTo>
                  <a:lnTo>
                    <a:pt x="893089" y="363842"/>
                  </a:lnTo>
                  <a:lnTo>
                    <a:pt x="920991" y="363842"/>
                  </a:lnTo>
                  <a:lnTo>
                    <a:pt x="920991" y="419722"/>
                  </a:lnTo>
                  <a:lnTo>
                    <a:pt x="948905" y="419722"/>
                  </a:lnTo>
                  <a:lnTo>
                    <a:pt x="976807" y="419722"/>
                  </a:lnTo>
                  <a:lnTo>
                    <a:pt x="976807" y="391782"/>
                  </a:lnTo>
                  <a:lnTo>
                    <a:pt x="1004722" y="391782"/>
                  </a:lnTo>
                  <a:lnTo>
                    <a:pt x="1032624" y="391782"/>
                  </a:lnTo>
                  <a:lnTo>
                    <a:pt x="1032624" y="586092"/>
                  </a:lnTo>
                  <a:lnTo>
                    <a:pt x="1060538" y="586092"/>
                  </a:lnTo>
                  <a:lnTo>
                    <a:pt x="1060538" y="559422"/>
                  </a:lnTo>
                  <a:lnTo>
                    <a:pt x="1088453" y="559422"/>
                  </a:lnTo>
                  <a:lnTo>
                    <a:pt x="1088453" y="531482"/>
                  </a:lnTo>
                  <a:lnTo>
                    <a:pt x="1060538" y="531482"/>
                  </a:lnTo>
                  <a:lnTo>
                    <a:pt x="1060538" y="447662"/>
                  </a:lnTo>
                  <a:lnTo>
                    <a:pt x="1088453" y="447662"/>
                  </a:lnTo>
                  <a:lnTo>
                    <a:pt x="1088453" y="419722"/>
                  </a:lnTo>
                  <a:lnTo>
                    <a:pt x="1060538" y="419722"/>
                  </a:lnTo>
                  <a:lnTo>
                    <a:pt x="1060538" y="391782"/>
                  </a:lnTo>
                  <a:lnTo>
                    <a:pt x="1088453" y="391782"/>
                  </a:lnTo>
                  <a:lnTo>
                    <a:pt x="1116355" y="391782"/>
                  </a:lnTo>
                  <a:lnTo>
                    <a:pt x="1116355" y="363842"/>
                  </a:lnTo>
                  <a:lnTo>
                    <a:pt x="1144270" y="363842"/>
                  </a:lnTo>
                  <a:lnTo>
                    <a:pt x="1144270" y="307962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857605" y="1265653"/>
              <a:ext cx="921385" cy="529590"/>
            </a:xfrm>
            <a:custGeom>
              <a:avLst/>
              <a:gdLst/>
              <a:ahLst/>
              <a:cxnLst/>
              <a:rect l="l" t="t" r="r" b="b"/>
              <a:pathLst>
                <a:path w="921384" h="529589">
                  <a:moveTo>
                    <a:pt x="27901" y="306158"/>
                  </a:moveTo>
                  <a:lnTo>
                    <a:pt x="0" y="306158"/>
                  </a:lnTo>
                  <a:lnTo>
                    <a:pt x="0" y="334073"/>
                  </a:lnTo>
                  <a:lnTo>
                    <a:pt x="27901" y="334073"/>
                  </a:lnTo>
                  <a:lnTo>
                    <a:pt x="27901" y="306158"/>
                  </a:lnTo>
                  <a:close/>
                </a:path>
                <a:path w="921384" h="529589">
                  <a:moveTo>
                    <a:pt x="139534" y="306158"/>
                  </a:moveTo>
                  <a:lnTo>
                    <a:pt x="111633" y="306158"/>
                  </a:lnTo>
                  <a:lnTo>
                    <a:pt x="83718" y="306158"/>
                  </a:lnTo>
                  <a:lnTo>
                    <a:pt x="55816" y="306158"/>
                  </a:lnTo>
                  <a:lnTo>
                    <a:pt x="55816" y="334073"/>
                  </a:lnTo>
                  <a:lnTo>
                    <a:pt x="27901" y="334073"/>
                  </a:lnTo>
                  <a:lnTo>
                    <a:pt x="27901" y="361975"/>
                  </a:lnTo>
                  <a:lnTo>
                    <a:pt x="55816" y="361975"/>
                  </a:lnTo>
                  <a:lnTo>
                    <a:pt x="55816" y="389890"/>
                  </a:lnTo>
                  <a:lnTo>
                    <a:pt x="27901" y="389890"/>
                  </a:lnTo>
                  <a:lnTo>
                    <a:pt x="0" y="389890"/>
                  </a:lnTo>
                  <a:lnTo>
                    <a:pt x="0" y="473608"/>
                  </a:lnTo>
                  <a:lnTo>
                    <a:pt x="27901" y="473608"/>
                  </a:lnTo>
                  <a:lnTo>
                    <a:pt x="27901" y="445706"/>
                  </a:lnTo>
                  <a:lnTo>
                    <a:pt x="55816" y="445706"/>
                  </a:lnTo>
                  <a:lnTo>
                    <a:pt x="55816" y="417791"/>
                  </a:lnTo>
                  <a:lnTo>
                    <a:pt x="83718" y="417791"/>
                  </a:lnTo>
                  <a:lnTo>
                    <a:pt x="83718" y="361975"/>
                  </a:lnTo>
                  <a:lnTo>
                    <a:pt x="111633" y="361975"/>
                  </a:lnTo>
                  <a:lnTo>
                    <a:pt x="139534" y="361975"/>
                  </a:lnTo>
                  <a:lnTo>
                    <a:pt x="139534" y="306158"/>
                  </a:lnTo>
                  <a:close/>
                </a:path>
                <a:path w="921384" h="529589">
                  <a:moveTo>
                    <a:pt x="167449" y="473608"/>
                  </a:moveTo>
                  <a:lnTo>
                    <a:pt x="139534" y="473608"/>
                  </a:lnTo>
                  <a:lnTo>
                    <a:pt x="111633" y="473608"/>
                  </a:lnTo>
                  <a:lnTo>
                    <a:pt x="111633" y="445706"/>
                  </a:lnTo>
                  <a:lnTo>
                    <a:pt x="83718" y="445706"/>
                  </a:lnTo>
                  <a:lnTo>
                    <a:pt x="83718" y="473608"/>
                  </a:lnTo>
                  <a:lnTo>
                    <a:pt x="55816" y="473608"/>
                  </a:lnTo>
                  <a:lnTo>
                    <a:pt x="27901" y="473608"/>
                  </a:lnTo>
                  <a:lnTo>
                    <a:pt x="27901" y="501523"/>
                  </a:lnTo>
                  <a:lnTo>
                    <a:pt x="55816" y="501523"/>
                  </a:lnTo>
                  <a:lnTo>
                    <a:pt x="55816" y="529424"/>
                  </a:lnTo>
                  <a:lnTo>
                    <a:pt x="83718" y="529424"/>
                  </a:lnTo>
                  <a:lnTo>
                    <a:pt x="83718" y="501523"/>
                  </a:lnTo>
                  <a:lnTo>
                    <a:pt x="111633" y="501523"/>
                  </a:lnTo>
                  <a:lnTo>
                    <a:pt x="139534" y="501523"/>
                  </a:lnTo>
                  <a:lnTo>
                    <a:pt x="167449" y="501523"/>
                  </a:lnTo>
                  <a:lnTo>
                    <a:pt x="167449" y="473608"/>
                  </a:lnTo>
                  <a:close/>
                </a:path>
                <a:path w="921384" h="529589">
                  <a:moveTo>
                    <a:pt x="195351" y="251460"/>
                  </a:moveTo>
                  <a:lnTo>
                    <a:pt x="167449" y="251460"/>
                  </a:lnTo>
                  <a:lnTo>
                    <a:pt x="167449" y="279400"/>
                  </a:lnTo>
                  <a:lnTo>
                    <a:pt x="195351" y="279400"/>
                  </a:lnTo>
                  <a:lnTo>
                    <a:pt x="195351" y="251460"/>
                  </a:lnTo>
                  <a:close/>
                </a:path>
                <a:path w="921384" h="529589">
                  <a:moveTo>
                    <a:pt x="251180" y="251460"/>
                  </a:moveTo>
                  <a:lnTo>
                    <a:pt x="223266" y="251460"/>
                  </a:lnTo>
                  <a:lnTo>
                    <a:pt x="223266" y="307340"/>
                  </a:lnTo>
                  <a:lnTo>
                    <a:pt x="251180" y="307340"/>
                  </a:lnTo>
                  <a:lnTo>
                    <a:pt x="251180" y="251460"/>
                  </a:lnTo>
                  <a:close/>
                </a:path>
                <a:path w="921384" h="529589">
                  <a:moveTo>
                    <a:pt x="279082" y="223520"/>
                  </a:moveTo>
                  <a:lnTo>
                    <a:pt x="251180" y="223520"/>
                  </a:lnTo>
                  <a:lnTo>
                    <a:pt x="251180" y="251460"/>
                  </a:lnTo>
                  <a:lnTo>
                    <a:pt x="279082" y="251460"/>
                  </a:lnTo>
                  <a:lnTo>
                    <a:pt x="279082" y="223520"/>
                  </a:lnTo>
                  <a:close/>
                </a:path>
                <a:path w="921384" h="529589">
                  <a:moveTo>
                    <a:pt x="306997" y="473608"/>
                  </a:moveTo>
                  <a:lnTo>
                    <a:pt x="279082" y="473608"/>
                  </a:lnTo>
                  <a:lnTo>
                    <a:pt x="279082" y="501523"/>
                  </a:lnTo>
                  <a:lnTo>
                    <a:pt x="306997" y="501523"/>
                  </a:lnTo>
                  <a:lnTo>
                    <a:pt x="306997" y="473608"/>
                  </a:lnTo>
                  <a:close/>
                </a:path>
                <a:path w="921384" h="529589">
                  <a:moveTo>
                    <a:pt x="306997" y="417791"/>
                  </a:moveTo>
                  <a:lnTo>
                    <a:pt x="279082" y="417791"/>
                  </a:lnTo>
                  <a:lnTo>
                    <a:pt x="279082" y="389890"/>
                  </a:lnTo>
                  <a:lnTo>
                    <a:pt x="251180" y="389890"/>
                  </a:lnTo>
                  <a:lnTo>
                    <a:pt x="251180" y="417791"/>
                  </a:lnTo>
                  <a:lnTo>
                    <a:pt x="251180" y="445706"/>
                  </a:lnTo>
                  <a:lnTo>
                    <a:pt x="223266" y="445706"/>
                  </a:lnTo>
                  <a:lnTo>
                    <a:pt x="223266" y="417791"/>
                  </a:lnTo>
                  <a:lnTo>
                    <a:pt x="251180" y="417791"/>
                  </a:lnTo>
                  <a:lnTo>
                    <a:pt x="251180" y="389890"/>
                  </a:lnTo>
                  <a:lnTo>
                    <a:pt x="223266" y="389890"/>
                  </a:lnTo>
                  <a:lnTo>
                    <a:pt x="223266" y="361975"/>
                  </a:lnTo>
                  <a:lnTo>
                    <a:pt x="195351" y="361975"/>
                  </a:lnTo>
                  <a:lnTo>
                    <a:pt x="195351" y="389890"/>
                  </a:lnTo>
                  <a:lnTo>
                    <a:pt x="167449" y="389890"/>
                  </a:lnTo>
                  <a:lnTo>
                    <a:pt x="167449" y="361975"/>
                  </a:lnTo>
                  <a:lnTo>
                    <a:pt x="139534" y="361975"/>
                  </a:lnTo>
                  <a:lnTo>
                    <a:pt x="139534" y="417791"/>
                  </a:lnTo>
                  <a:lnTo>
                    <a:pt x="111633" y="417791"/>
                  </a:lnTo>
                  <a:lnTo>
                    <a:pt x="111633" y="445706"/>
                  </a:lnTo>
                  <a:lnTo>
                    <a:pt x="139534" y="445706"/>
                  </a:lnTo>
                  <a:lnTo>
                    <a:pt x="167449" y="445706"/>
                  </a:lnTo>
                  <a:lnTo>
                    <a:pt x="167449" y="473608"/>
                  </a:lnTo>
                  <a:lnTo>
                    <a:pt x="195351" y="473608"/>
                  </a:lnTo>
                  <a:lnTo>
                    <a:pt x="195351" y="501523"/>
                  </a:lnTo>
                  <a:lnTo>
                    <a:pt x="223266" y="501523"/>
                  </a:lnTo>
                  <a:lnTo>
                    <a:pt x="223266" y="473608"/>
                  </a:lnTo>
                  <a:lnTo>
                    <a:pt x="251180" y="473608"/>
                  </a:lnTo>
                  <a:lnTo>
                    <a:pt x="279082" y="473608"/>
                  </a:lnTo>
                  <a:lnTo>
                    <a:pt x="279082" y="445706"/>
                  </a:lnTo>
                  <a:lnTo>
                    <a:pt x="306997" y="445706"/>
                  </a:lnTo>
                  <a:lnTo>
                    <a:pt x="306997" y="417791"/>
                  </a:lnTo>
                  <a:close/>
                </a:path>
                <a:path w="921384" h="529589">
                  <a:moveTo>
                    <a:pt x="474446" y="417791"/>
                  </a:moveTo>
                  <a:lnTo>
                    <a:pt x="446532" y="417791"/>
                  </a:lnTo>
                  <a:lnTo>
                    <a:pt x="446532" y="445706"/>
                  </a:lnTo>
                  <a:lnTo>
                    <a:pt x="418630" y="445706"/>
                  </a:lnTo>
                  <a:lnTo>
                    <a:pt x="418630" y="473608"/>
                  </a:lnTo>
                  <a:lnTo>
                    <a:pt x="446532" y="473608"/>
                  </a:lnTo>
                  <a:lnTo>
                    <a:pt x="474446" y="473608"/>
                  </a:lnTo>
                  <a:lnTo>
                    <a:pt x="474446" y="417791"/>
                  </a:lnTo>
                  <a:close/>
                </a:path>
                <a:path w="921384" h="529589">
                  <a:moveTo>
                    <a:pt x="502348" y="306158"/>
                  </a:moveTo>
                  <a:lnTo>
                    <a:pt x="474446" y="306158"/>
                  </a:lnTo>
                  <a:lnTo>
                    <a:pt x="474446" y="250342"/>
                  </a:lnTo>
                  <a:lnTo>
                    <a:pt x="446532" y="250342"/>
                  </a:lnTo>
                  <a:lnTo>
                    <a:pt x="446532" y="167640"/>
                  </a:lnTo>
                  <a:lnTo>
                    <a:pt x="418630" y="167640"/>
                  </a:lnTo>
                  <a:lnTo>
                    <a:pt x="390715" y="167640"/>
                  </a:lnTo>
                  <a:lnTo>
                    <a:pt x="390715" y="195580"/>
                  </a:lnTo>
                  <a:lnTo>
                    <a:pt x="418630" y="195580"/>
                  </a:lnTo>
                  <a:lnTo>
                    <a:pt x="418630" y="223520"/>
                  </a:lnTo>
                  <a:lnTo>
                    <a:pt x="390715" y="223520"/>
                  </a:lnTo>
                  <a:lnTo>
                    <a:pt x="362813" y="223520"/>
                  </a:lnTo>
                  <a:lnTo>
                    <a:pt x="334899" y="223520"/>
                  </a:lnTo>
                  <a:lnTo>
                    <a:pt x="334899" y="167640"/>
                  </a:lnTo>
                  <a:lnTo>
                    <a:pt x="306997" y="167640"/>
                  </a:lnTo>
                  <a:lnTo>
                    <a:pt x="279082" y="167640"/>
                  </a:lnTo>
                  <a:lnTo>
                    <a:pt x="279082" y="111760"/>
                  </a:lnTo>
                  <a:lnTo>
                    <a:pt x="306997" y="111760"/>
                  </a:lnTo>
                  <a:lnTo>
                    <a:pt x="306997" y="83820"/>
                  </a:lnTo>
                  <a:lnTo>
                    <a:pt x="334899" y="83820"/>
                  </a:lnTo>
                  <a:lnTo>
                    <a:pt x="334899" y="27940"/>
                  </a:lnTo>
                  <a:lnTo>
                    <a:pt x="306997" y="27940"/>
                  </a:lnTo>
                  <a:lnTo>
                    <a:pt x="306997" y="55880"/>
                  </a:lnTo>
                  <a:lnTo>
                    <a:pt x="279082" y="55880"/>
                  </a:lnTo>
                  <a:lnTo>
                    <a:pt x="279082" y="83820"/>
                  </a:lnTo>
                  <a:lnTo>
                    <a:pt x="251180" y="83820"/>
                  </a:lnTo>
                  <a:lnTo>
                    <a:pt x="223266" y="83820"/>
                  </a:lnTo>
                  <a:lnTo>
                    <a:pt x="223266" y="111760"/>
                  </a:lnTo>
                  <a:lnTo>
                    <a:pt x="251180" y="111760"/>
                  </a:lnTo>
                  <a:lnTo>
                    <a:pt x="251180" y="139700"/>
                  </a:lnTo>
                  <a:lnTo>
                    <a:pt x="223266" y="139700"/>
                  </a:lnTo>
                  <a:lnTo>
                    <a:pt x="223266" y="111760"/>
                  </a:lnTo>
                  <a:lnTo>
                    <a:pt x="195351" y="111760"/>
                  </a:lnTo>
                  <a:lnTo>
                    <a:pt x="195351" y="139700"/>
                  </a:lnTo>
                  <a:lnTo>
                    <a:pt x="167449" y="139700"/>
                  </a:lnTo>
                  <a:lnTo>
                    <a:pt x="167449" y="111760"/>
                  </a:lnTo>
                  <a:lnTo>
                    <a:pt x="195351" y="111760"/>
                  </a:lnTo>
                  <a:lnTo>
                    <a:pt x="195351" y="83820"/>
                  </a:lnTo>
                  <a:lnTo>
                    <a:pt x="223266" y="83820"/>
                  </a:lnTo>
                  <a:lnTo>
                    <a:pt x="223266" y="0"/>
                  </a:lnTo>
                  <a:lnTo>
                    <a:pt x="195351" y="0"/>
                  </a:lnTo>
                  <a:lnTo>
                    <a:pt x="195351" y="55880"/>
                  </a:lnTo>
                  <a:lnTo>
                    <a:pt x="167449" y="55880"/>
                  </a:lnTo>
                  <a:lnTo>
                    <a:pt x="139534" y="55880"/>
                  </a:lnTo>
                  <a:lnTo>
                    <a:pt x="139534" y="83820"/>
                  </a:lnTo>
                  <a:lnTo>
                    <a:pt x="111633" y="83820"/>
                  </a:lnTo>
                  <a:lnTo>
                    <a:pt x="111633" y="111760"/>
                  </a:lnTo>
                  <a:lnTo>
                    <a:pt x="139534" y="111760"/>
                  </a:lnTo>
                  <a:lnTo>
                    <a:pt x="139534" y="167640"/>
                  </a:lnTo>
                  <a:lnTo>
                    <a:pt x="167449" y="167640"/>
                  </a:lnTo>
                  <a:lnTo>
                    <a:pt x="195351" y="167640"/>
                  </a:lnTo>
                  <a:lnTo>
                    <a:pt x="223266" y="167640"/>
                  </a:lnTo>
                  <a:lnTo>
                    <a:pt x="223266" y="195580"/>
                  </a:lnTo>
                  <a:lnTo>
                    <a:pt x="195351" y="195580"/>
                  </a:lnTo>
                  <a:lnTo>
                    <a:pt x="167449" y="195580"/>
                  </a:lnTo>
                  <a:lnTo>
                    <a:pt x="139534" y="195580"/>
                  </a:lnTo>
                  <a:lnTo>
                    <a:pt x="139534" y="167640"/>
                  </a:lnTo>
                  <a:lnTo>
                    <a:pt x="111633" y="167640"/>
                  </a:lnTo>
                  <a:lnTo>
                    <a:pt x="111633" y="195580"/>
                  </a:lnTo>
                  <a:lnTo>
                    <a:pt x="83718" y="195580"/>
                  </a:lnTo>
                  <a:lnTo>
                    <a:pt x="83718" y="251460"/>
                  </a:lnTo>
                  <a:lnTo>
                    <a:pt x="111633" y="251460"/>
                  </a:lnTo>
                  <a:lnTo>
                    <a:pt x="111633" y="279400"/>
                  </a:lnTo>
                  <a:lnTo>
                    <a:pt x="139534" y="279400"/>
                  </a:lnTo>
                  <a:lnTo>
                    <a:pt x="139534" y="223520"/>
                  </a:lnTo>
                  <a:lnTo>
                    <a:pt x="167449" y="223520"/>
                  </a:lnTo>
                  <a:lnTo>
                    <a:pt x="195351" y="223520"/>
                  </a:lnTo>
                  <a:lnTo>
                    <a:pt x="195351" y="251460"/>
                  </a:lnTo>
                  <a:lnTo>
                    <a:pt x="223266" y="251460"/>
                  </a:lnTo>
                  <a:lnTo>
                    <a:pt x="223266" y="223520"/>
                  </a:lnTo>
                  <a:lnTo>
                    <a:pt x="251180" y="223520"/>
                  </a:lnTo>
                  <a:lnTo>
                    <a:pt x="251180" y="195580"/>
                  </a:lnTo>
                  <a:lnTo>
                    <a:pt x="279082" y="195580"/>
                  </a:lnTo>
                  <a:lnTo>
                    <a:pt x="306997" y="195580"/>
                  </a:lnTo>
                  <a:lnTo>
                    <a:pt x="306997" y="279400"/>
                  </a:lnTo>
                  <a:lnTo>
                    <a:pt x="334899" y="279400"/>
                  </a:lnTo>
                  <a:lnTo>
                    <a:pt x="334899" y="251460"/>
                  </a:lnTo>
                  <a:lnTo>
                    <a:pt x="362813" y="251460"/>
                  </a:lnTo>
                  <a:lnTo>
                    <a:pt x="362813" y="279400"/>
                  </a:lnTo>
                  <a:lnTo>
                    <a:pt x="334899" y="279400"/>
                  </a:lnTo>
                  <a:lnTo>
                    <a:pt x="334899" y="307340"/>
                  </a:lnTo>
                  <a:lnTo>
                    <a:pt x="362813" y="307340"/>
                  </a:lnTo>
                  <a:lnTo>
                    <a:pt x="390715" y="307340"/>
                  </a:lnTo>
                  <a:lnTo>
                    <a:pt x="418630" y="307340"/>
                  </a:lnTo>
                  <a:lnTo>
                    <a:pt x="418630" y="251460"/>
                  </a:lnTo>
                  <a:lnTo>
                    <a:pt x="446532" y="251460"/>
                  </a:lnTo>
                  <a:lnTo>
                    <a:pt x="446532" y="334073"/>
                  </a:lnTo>
                  <a:lnTo>
                    <a:pt x="474446" y="334073"/>
                  </a:lnTo>
                  <a:lnTo>
                    <a:pt x="474446" y="361975"/>
                  </a:lnTo>
                  <a:lnTo>
                    <a:pt x="446532" y="361975"/>
                  </a:lnTo>
                  <a:lnTo>
                    <a:pt x="446532" y="334073"/>
                  </a:lnTo>
                  <a:lnTo>
                    <a:pt x="418630" y="334073"/>
                  </a:lnTo>
                  <a:lnTo>
                    <a:pt x="390715" y="334073"/>
                  </a:lnTo>
                  <a:lnTo>
                    <a:pt x="362813" y="334073"/>
                  </a:lnTo>
                  <a:lnTo>
                    <a:pt x="334899" y="334073"/>
                  </a:lnTo>
                  <a:lnTo>
                    <a:pt x="334899" y="529424"/>
                  </a:lnTo>
                  <a:lnTo>
                    <a:pt x="362813" y="529424"/>
                  </a:lnTo>
                  <a:lnTo>
                    <a:pt x="390715" y="529424"/>
                  </a:lnTo>
                  <a:lnTo>
                    <a:pt x="390715" y="501523"/>
                  </a:lnTo>
                  <a:lnTo>
                    <a:pt x="418630" y="501523"/>
                  </a:lnTo>
                  <a:lnTo>
                    <a:pt x="418630" y="473608"/>
                  </a:lnTo>
                  <a:lnTo>
                    <a:pt x="390715" y="473608"/>
                  </a:lnTo>
                  <a:lnTo>
                    <a:pt x="362813" y="473608"/>
                  </a:lnTo>
                  <a:lnTo>
                    <a:pt x="362813" y="361975"/>
                  </a:lnTo>
                  <a:lnTo>
                    <a:pt x="390715" y="361975"/>
                  </a:lnTo>
                  <a:lnTo>
                    <a:pt x="418630" y="361975"/>
                  </a:lnTo>
                  <a:lnTo>
                    <a:pt x="418630" y="389890"/>
                  </a:lnTo>
                  <a:lnTo>
                    <a:pt x="390715" y="389890"/>
                  </a:lnTo>
                  <a:lnTo>
                    <a:pt x="390715" y="445706"/>
                  </a:lnTo>
                  <a:lnTo>
                    <a:pt x="418630" y="445706"/>
                  </a:lnTo>
                  <a:lnTo>
                    <a:pt x="418630" y="417791"/>
                  </a:lnTo>
                  <a:lnTo>
                    <a:pt x="446532" y="417791"/>
                  </a:lnTo>
                  <a:lnTo>
                    <a:pt x="446532" y="389890"/>
                  </a:lnTo>
                  <a:lnTo>
                    <a:pt x="474446" y="389890"/>
                  </a:lnTo>
                  <a:lnTo>
                    <a:pt x="502348" y="389890"/>
                  </a:lnTo>
                  <a:lnTo>
                    <a:pt x="502348" y="306158"/>
                  </a:lnTo>
                  <a:close/>
                </a:path>
                <a:path w="921384" h="529589">
                  <a:moveTo>
                    <a:pt x="530263" y="389890"/>
                  </a:moveTo>
                  <a:lnTo>
                    <a:pt x="502348" y="389890"/>
                  </a:lnTo>
                  <a:lnTo>
                    <a:pt x="502348" y="445706"/>
                  </a:lnTo>
                  <a:lnTo>
                    <a:pt x="530263" y="445706"/>
                  </a:lnTo>
                  <a:lnTo>
                    <a:pt x="530263" y="389890"/>
                  </a:lnTo>
                  <a:close/>
                </a:path>
                <a:path w="921384" h="529589">
                  <a:moveTo>
                    <a:pt x="558177" y="445706"/>
                  </a:moveTo>
                  <a:lnTo>
                    <a:pt x="530263" y="445706"/>
                  </a:lnTo>
                  <a:lnTo>
                    <a:pt x="530263" y="473608"/>
                  </a:lnTo>
                  <a:lnTo>
                    <a:pt x="558177" y="473608"/>
                  </a:lnTo>
                  <a:lnTo>
                    <a:pt x="558177" y="445706"/>
                  </a:lnTo>
                  <a:close/>
                </a:path>
                <a:path w="921384" h="529589">
                  <a:moveTo>
                    <a:pt x="558177" y="334073"/>
                  </a:moveTo>
                  <a:lnTo>
                    <a:pt x="530263" y="334073"/>
                  </a:lnTo>
                  <a:lnTo>
                    <a:pt x="530263" y="389890"/>
                  </a:lnTo>
                  <a:lnTo>
                    <a:pt x="558177" y="389890"/>
                  </a:lnTo>
                  <a:lnTo>
                    <a:pt x="558177" y="334073"/>
                  </a:lnTo>
                  <a:close/>
                </a:path>
                <a:path w="921384" h="529589">
                  <a:moveTo>
                    <a:pt x="586079" y="417791"/>
                  </a:moveTo>
                  <a:lnTo>
                    <a:pt x="558177" y="417791"/>
                  </a:lnTo>
                  <a:lnTo>
                    <a:pt x="558177" y="445706"/>
                  </a:lnTo>
                  <a:lnTo>
                    <a:pt x="586079" y="445706"/>
                  </a:lnTo>
                  <a:lnTo>
                    <a:pt x="586079" y="417791"/>
                  </a:lnTo>
                  <a:close/>
                </a:path>
                <a:path w="921384" h="529589">
                  <a:moveTo>
                    <a:pt x="669810" y="278257"/>
                  </a:moveTo>
                  <a:lnTo>
                    <a:pt x="641896" y="278257"/>
                  </a:lnTo>
                  <a:lnTo>
                    <a:pt x="641896" y="306158"/>
                  </a:lnTo>
                  <a:lnTo>
                    <a:pt x="613994" y="306158"/>
                  </a:lnTo>
                  <a:lnTo>
                    <a:pt x="613994" y="278257"/>
                  </a:lnTo>
                  <a:lnTo>
                    <a:pt x="586079" y="278257"/>
                  </a:lnTo>
                  <a:lnTo>
                    <a:pt x="586079" y="389890"/>
                  </a:lnTo>
                  <a:lnTo>
                    <a:pt x="613994" y="389890"/>
                  </a:lnTo>
                  <a:lnTo>
                    <a:pt x="641896" y="389890"/>
                  </a:lnTo>
                  <a:lnTo>
                    <a:pt x="669810" y="389890"/>
                  </a:lnTo>
                  <a:lnTo>
                    <a:pt x="669810" y="361975"/>
                  </a:lnTo>
                  <a:lnTo>
                    <a:pt x="641896" y="361975"/>
                  </a:lnTo>
                  <a:lnTo>
                    <a:pt x="613994" y="361975"/>
                  </a:lnTo>
                  <a:lnTo>
                    <a:pt x="613994" y="334073"/>
                  </a:lnTo>
                  <a:lnTo>
                    <a:pt x="641896" y="334073"/>
                  </a:lnTo>
                  <a:lnTo>
                    <a:pt x="669810" y="334073"/>
                  </a:lnTo>
                  <a:lnTo>
                    <a:pt x="669810" y="278257"/>
                  </a:lnTo>
                  <a:close/>
                </a:path>
                <a:path w="921384" h="529589">
                  <a:moveTo>
                    <a:pt x="893076" y="445706"/>
                  </a:moveTo>
                  <a:lnTo>
                    <a:pt x="865174" y="445706"/>
                  </a:lnTo>
                  <a:lnTo>
                    <a:pt x="865174" y="501523"/>
                  </a:lnTo>
                  <a:lnTo>
                    <a:pt x="893076" y="501523"/>
                  </a:lnTo>
                  <a:lnTo>
                    <a:pt x="893076" y="445706"/>
                  </a:lnTo>
                  <a:close/>
                </a:path>
                <a:path w="921384" h="529589">
                  <a:moveTo>
                    <a:pt x="920991" y="361975"/>
                  </a:moveTo>
                  <a:lnTo>
                    <a:pt x="893076" y="361975"/>
                  </a:lnTo>
                  <a:lnTo>
                    <a:pt x="893076" y="445706"/>
                  </a:lnTo>
                  <a:lnTo>
                    <a:pt x="920991" y="445706"/>
                  </a:lnTo>
                  <a:lnTo>
                    <a:pt x="920991" y="361975"/>
                  </a:lnTo>
                  <a:close/>
                </a:path>
                <a:path w="921384" h="529589">
                  <a:moveTo>
                    <a:pt x="920991" y="278257"/>
                  </a:moveTo>
                  <a:lnTo>
                    <a:pt x="893076" y="278257"/>
                  </a:lnTo>
                  <a:lnTo>
                    <a:pt x="893076" y="306158"/>
                  </a:lnTo>
                  <a:lnTo>
                    <a:pt x="865174" y="306158"/>
                  </a:lnTo>
                  <a:lnTo>
                    <a:pt x="865174" y="334073"/>
                  </a:lnTo>
                  <a:lnTo>
                    <a:pt x="893076" y="334073"/>
                  </a:lnTo>
                  <a:lnTo>
                    <a:pt x="920991" y="334073"/>
                  </a:lnTo>
                  <a:lnTo>
                    <a:pt x="920991" y="27825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634327" y="651379"/>
              <a:ext cx="1144270" cy="1144270"/>
            </a:xfrm>
            <a:custGeom>
              <a:avLst/>
              <a:gdLst/>
              <a:ahLst/>
              <a:cxnLst/>
              <a:rect l="l" t="t" r="r" b="b"/>
              <a:pathLst>
                <a:path w="1144269" h="1144270">
                  <a:moveTo>
                    <a:pt x="139547" y="1004163"/>
                  </a:moveTo>
                  <a:lnTo>
                    <a:pt x="55816" y="1004163"/>
                  </a:lnTo>
                  <a:lnTo>
                    <a:pt x="55816" y="1087882"/>
                  </a:lnTo>
                  <a:lnTo>
                    <a:pt x="139547" y="1087882"/>
                  </a:lnTo>
                  <a:lnTo>
                    <a:pt x="139547" y="1004163"/>
                  </a:lnTo>
                  <a:close/>
                </a:path>
                <a:path w="1144269" h="1144270">
                  <a:moveTo>
                    <a:pt x="139547" y="55257"/>
                  </a:moveTo>
                  <a:lnTo>
                    <a:pt x="55816" y="55257"/>
                  </a:lnTo>
                  <a:lnTo>
                    <a:pt x="55816" y="138988"/>
                  </a:lnTo>
                  <a:lnTo>
                    <a:pt x="139547" y="138988"/>
                  </a:lnTo>
                  <a:lnTo>
                    <a:pt x="139547" y="55257"/>
                  </a:lnTo>
                  <a:close/>
                </a:path>
                <a:path w="1144269" h="1144270">
                  <a:moveTo>
                    <a:pt x="195364" y="948690"/>
                  </a:moveTo>
                  <a:lnTo>
                    <a:pt x="0" y="948690"/>
                  </a:lnTo>
                  <a:lnTo>
                    <a:pt x="0" y="976630"/>
                  </a:lnTo>
                  <a:lnTo>
                    <a:pt x="0" y="1116330"/>
                  </a:lnTo>
                  <a:lnTo>
                    <a:pt x="0" y="1144270"/>
                  </a:lnTo>
                  <a:lnTo>
                    <a:pt x="195364" y="1144270"/>
                  </a:lnTo>
                  <a:lnTo>
                    <a:pt x="195364" y="1116330"/>
                  </a:lnTo>
                  <a:lnTo>
                    <a:pt x="27914" y="1116330"/>
                  </a:lnTo>
                  <a:lnTo>
                    <a:pt x="27914" y="976630"/>
                  </a:lnTo>
                  <a:lnTo>
                    <a:pt x="167462" y="976630"/>
                  </a:lnTo>
                  <a:lnTo>
                    <a:pt x="167462" y="1115796"/>
                  </a:lnTo>
                  <a:lnTo>
                    <a:pt x="195364" y="1115796"/>
                  </a:lnTo>
                  <a:lnTo>
                    <a:pt x="195364" y="976630"/>
                  </a:lnTo>
                  <a:lnTo>
                    <a:pt x="195364" y="976249"/>
                  </a:lnTo>
                  <a:lnTo>
                    <a:pt x="195364" y="948690"/>
                  </a:lnTo>
                  <a:close/>
                </a:path>
                <a:path w="1144269" h="1144270">
                  <a:moveTo>
                    <a:pt x="195364" y="0"/>
                  </a:moveTo>
                  <a:lnTo>
                    <a:pt x="167462" y="0"/>
                  </a:lnTo>
                  <a:lnTo>
                    <a:pt x="167462" y="27940"/>
                  </a:lnTo>
                  <a:lnTo>
                    <a:pt x="167462" y="166370"/>
                  </a:lnTo>
                  <a:lnTo>
                    <a:pt x="27914" y="166370"/>
                  </a:lnTo>
                  <a:lnTo>
                    <a:pt x="27914" y="27940"/>
                  </a:lnTo>
                  <a:lnTo>
                    <a:pt x="167462" y="27940"/>
                  </a:lnTo>
                  <a:lnTo>
                    <a:pt x="167462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0" y="166370"/>
                  </a:lnTo>
                  <a:lnTo>
                    <a:pt x="0" y="194310"/>
                  </a:lnTo>
                  <a:lnTo>
                    <a:pt x="195364" y="194310"/>
                  </a:lnTo>
                  <a:lnTo>
                    <a:pt x="195364" y="166890"/>
                  </a:lnTo>
                  <a:lnTo>
                    <a:pt x="195364" y="166370"/>
                  </a:lnTo>
                  <a:lnTo>
                    <a:pt x="195364" y="27940"/>
                  </a:lnTo>
                  <a:lnTo>
                    <a:pt x="195364" y="27355"/>
                  </a:lnTo>
                  <a:lnTo>
                    <a:pt x="195364" y="0"/>
                  </a:lnTo>
                  <a:close/>
                </a:path>
                <a:path w="1144269" h="1144270">
                  <a:moveTo>
                    <a:pt x="502361" y="1115796"/>
                  </a:moveTo>
                  <a:lnTo>
                    <a:pt x="474459" y="1115796"/>
                  </a:lnTo>
                  <a:lnTo>
                    <a:pt x="474459" y="1143698"/>
                  </a:lnTo>
                  <a:lnTo>
                    <a:pt x="502361" y="1143698"/>
                  </a:lnTo>
                  <a:lnTo>
                    <a:pt x="502361" y="1115796"/>
                  </a:lnTo>
                  <a:close/>
                </a:path>
                <a:path w="1144269" h="1144270">
                  <a:moveTo>
                    <a:pt x="530275" y="1087882"/>
                  </a:moveTo>
                  <a:lnTo>
                    <a:pt x="502361" y="1087882"/>
                  </a:lnTo>
                  <a:lnTo>
                    <a:pt x="502361" y="1115796"/>
                  </a:lnTo>
                  <a:lnTo>
                    <a:pt x="530275" y="1115796"/>
                  </a:lnTo>
                  <a:lnTo>
                    <a:pt x="530275" y="1087882"/>
                  </a:lnTo>
                  <a:close/>
                </a:path>
                <a:path w="1144269" h="1144270">
                  <a:moveTo>
                    <a:pt x="697725" y="1115796"/>
                  </a:moveTo>
                  <a:lnTo>
                    <a:pt x="669810" y="1115796"/>
                  </a:lnTo>
                  <a:lnTo>
                    <a:pt x="641908" y="1115796"/>
                  </a:lnTo>
                  <a:lnTo>
                    <a:pt x="641908" y="1143698"/>
                  </a:lnTo>
                  <a:lnTo>
                    <a:pt x="669810" y="1143698"/>
                  </a:lnTo>
                  <a:lnTo>
                    <a:pt x="697725" y="1143698"/>
                  </a:lnTo>
                  <a:lnTo>
                    <a:pt x="697725" y="1115796"/>
                  </a:lnTo>
                  <a:close/>
                </a:path>
                <a:path w="1144269" h="1144270">
                  <a:moveTo>
                    <a:pt x="753541" y="1087882"/>
                  </a:moveTo>
                  <a:lnTo>
                    <a:pt x="725627" y="1087882"/>
                  </a:lnTo>
                  <a:lnTo>
                    <a:pt x="725627" y="1115796"/>
                  </a:lnTo>
                  <a:lnTo>
                    <a:pt x="753541" y="1115796"/>
                  </a:lnTo>
                  <a:lnTo>
                    <a:pt x="753541" y="1087882"/>
                  </a:lnTo>
                  <a:close/>
                </a:path>
                <a:path w="1144269" h="1144270">
                  <a:moveTo>
                    <a:pt x="809358" y="1087882"/>
                  </a:moveTo>
                  <a:lnTo>
                    <a:pt x="781456" y="1087882"/>
                  </a:lnTo>
                  <a:lnTo>
                    <a:pt x="781456" y="1115796"/>
                  </a:lnTo>
                  <a:lnTo>
                    <a:pt x="809358" y="1115796"/>
                  </a:lnTo>
                  <a:lnTo>
                    <a:pt x="809358" y="1087882"/>
                  </a:lnTo>
                  <a:close/>
                </a:path>
                <a:path w="1144269" h="1144270">
                  <a:moveTo>
                    <a:pt x="837272" y="1115796"/>
                  </a:moveTo>
                  <a:lnTo>
                    <a:pt x="809358" y="1115796"/>
                  </a:lnTo>
                  <a:lnTo>
                    <a:pt x="809358" y="1143698"/>
                  </a:lnTo>
                  <a:lnTo>
                    <a:pt x="837272" y="1143698"/>
                  </a:lnTo>
                  <a:lnTo>
                    <a:pt x="837272" y="1115796"/>
                  </a:lnTo>
                  <a:close/>
                </a:path>
                <a:path w="1144269" h="1144270">
                  <a:moveTo>
                    <a:pt x="893089" y="1115796"/>
                  </a:moveTo>
                  <a:lnTo>
                    <a:pt x="865174" y="1115796"/>
                  </a:lnTo>
                  <a:lnTo>
                    <a:pt x="865174" y="1143698"/>
                  </a:lnTo>
                  <a:lnTo>
                    <a:pt x="893089" y="1143698"/>
                  </a:lnTo>
                  <a:lnTo>
                    <a:pt x="893089" y="1115796"/>
                  </a:lnTo>
                  <a:close/>
                </a:path>
                <a:path w="1144269" h="1144270">
                  <a:moveTo>
                    <a:pt x="976807" y="948347"/>
                  </a:moveTo>
                  <a:lnTo>
                    <a:pt x="948905" y="948347"/>
                  </a:lnTo>
                  <a:lnTo>
                    <a:pt x="948905" y="976249"/>
                  </a:lnTo>
                  <a:lnTo>
                    <a:pt x="976807" y="976249"/>
                  </a:lnTo>
                  <a:lnTo>
                    <a:pt x="976807" y="948347"/>
                  </a:lnTo>
                  <a:close/>
                </a:path>
                <a:path w="1144269" h="1144270">
                  <a:moveTo>
                    <a:pt x="1088453" y="1115796"/>
                  </a:moveTo>
                  <a:lnTo>
                    <a:pt x="1060538" y="1115796"/>
                  </a:lnTo>
                  <a:lnTo>
                    <a:pt x="1032624" y="1115796"/>
                  </a:lnTo>
                  <a:lnTo>
                    <a:pt x="1032624" y="1059980"/>
                  </a:lnTo>
                  <a:lnTo>
                    <a:pt x="1004722" y="1059980"/>
                  </a:lnTo>
                  <a:lnTo>
                    <a:pt x="1004722" y="1032510"/>
                  </a:lnTo>
                  <a:lnTo>
                    <a:pt x="1032624" y="1032510"/>
                  </a:lnTo>
                  <a:lnTo>
                    <a:pt x="1032624" y="1004570"/>
                  </a:lnTo>
                  <a:lnTo>
                    <a:pt x="976807" y="1004570"/>
                  </a:lnTo>
                  <a:lnTo>
                    <a:pt x="976807" y="1032510"/>
                  </a:lnTo>
                  <a:lnTo>
                    <a:pt x="976807" y="1059980"/>
                  </a:lnTo>
                  <a:lnTo>
                    <a:pt x="948905" y="1059980"/>
                  </a:lnTo>
                  <a:lnTo>
                    <a:pt x="948905" y="1032510"/>
                  </a:lnTo>
                  <a:lnTo>
                    <a:pt x="976807" y="1032510"/>
                  </a:lnTo>
                  <a:lnTo>
                    <a:pt x="976807" y="1004570"/>
                  </a:lnTo>
                  <a:lnTo>
                    <a:pt x="920991" y="1004570"/>
                  </a:lnTo>
                  <a:lnTo>
                    <a:pt x="920991" y="920750"/>
                  </a:lnTo>
                  <a:lnTo>
                    <a:pt x="1004722" y="920750"/>
                  </a:lnTo>
                  <a:lnTo>
                    <a:pt x="1004722" y="1004163"/>
                  </a:lnTo>
                  <a:lnTo>
                    <a:pt x="1032624" y="1004163"/>
                  </a:lnTo>
                  <a:lnTo>
                    <a:pt x="1032624" y="920750"/>
                  </a:lnTo>
                  <a:lnTo>
                    <a:pt x="1032624" y="920432"/>
                  </a:lnTo>
                  <a:lnTo>
                    <a:pt x="1032624" y="892810"/>
                  </a:lnTo>
                  <a:lnTo>
                    <a:pt x="893089" y="892810"/>
                  </a:lnTo>
                  <a:lnTo>
                    <a:pt x="893089" y="920750"/>
                  </a:lnTo>
                  <a:lnTo>
                    <a:pt x="893089" y="1004570"/>
                  </a:lnTo>
                  <a:lnTo>
                    <a:pt x="893089" y="1032065"/>
                  </a:lnTo>
                  <a:lnTo>
                    <a:pt x="865174" y="1032065"/>
                  </a:lnTo>
                  <a:lnTo>
                    <a:pt x="837272" y="1032065"/>
                  </a:lnTo>
                  <a:lnTo>
                    <a:pt x="837272" y="1059980"/>
                  </a:lnTo>
                  <a:lnTo>
                    <a:pt x="809358" y="1059980"/>
                  </a:lnTo>
                  <a:lnTo>
                    <a:pt x="809358" y="1087882"/>
                  </a:lnTo>
                  <a:lnTo>
                    <a:pt x="837272" y="1087882"/>
                  </a:lnTo>
                  <a:lnTo>
                    <a:pt x="865174" y="1087882"/>
                  </a:lnTo>
                  <a:lnTo>
                    <a:pt x="893089" y="1087882"/>
                  </a:lnTo>
                  <a:lnTo>
                    <a:pt x="893089" y="1115796"/>
                  </a:lnTo>
                  <a:lnTo>
                    <a:pt x="920991" y="1115796"/>
                  </a:lnTo>
                  <a:lnTo>
                    <a:pt x="920991" y="1087882"/>
                  </a:lnTo>
                  <a:lnTo>
                    <a:pt x="948905" y="1087882"/>
                  </a:lnTo>
                  <a:lnTo>
                    <a:pt x="976807" y="1087882"/>
                  </a:lnTo>
                  <a:lnTo>
                    <a:pt x="1004722" y="1087882"/>
                  </a:lnTo>
                  <a:lnTo>
                    <a:pt x="1004722" y="1115796"/>
                  </a:lnTo>
                  <a:lnTo>
                    <a:pt x="976807" y="1115796"/>
                  </a:lnTo>
                  <a:lnTo>
                    <a:pt x="976807" y="1143698"/>
                  </a:lnTo>
                  <a:lnTo>
                    <a:pt x="1004722" y="1143698"/>
                  </a:lnTo>
                  <a:lnTo>
                    <a:pt x="1032624" y="1143698"/>
                  </a:lnTo>
                  <a:lnTo>
                    <a:pt x="1060538" y="1143698"/>
                  </a:lnTo>
                  <a:lnTo>
                    <a:pt x="1088453" y="1143698"/>
                  </a:lnTo>
                  <a:lnTo>
                    <a:pt x="1088453" y="1115796"/>
                  </a:lnTo>
                  <a:close/>
                </a:path>
                <a:path w="1144269" h="1144270">
                  <a:moveTo>
                    <a:pt x="1088453" y="55257"/>
                  </a:moveTo>
                  <a:lnTo>
                    <a:pt x="1004722" y="55257"/>
                  </a:lnTo>
                  <a:lnTo>
                    <a:pt x="1004722" y="138988"/>
                  </a:lnTo>
                  <a:lnTo>
                    <a:pt x="1088453" y="138988"/>
                  </a:lnTo>
                  <a:lnTo>
                    <a:pt x="1088453" y="55257"/>
                  </a:lnTo>
                  <a:close/>
                </a:path>
                <a:path w="1144269" h="1144270">
                  <a:moveTo>
                    <a:pt x="1144270" y="0"/>
                  </a:moveTo>
                  <a:lnTo>
                    <a:pt x="1116355" y="0"/>
                  </a:lnTo>
                  <a:lnTo>
                    <a:pt x="1116355" y="27940"/>
                  </a:lnTo>
                  <a:lnTo>
                    <a:pt x="1116355" y="166370"/>
                  </a:lnTo>
                  <a:lnTo>
                    <a:pt x="976807" y="166370"/>
                  </a:lnTo>
                  <a:lnTo>
                    <a:pt x="976807" y="27940"/>
                  </a:lnTo>
                  <a:lnTo>
                    <a:pt x="1116355" y="27940"/>
                  </a:lnTo>
                  <a:lnTo>
                    <a:pt x="1116355" y="0"/>
                  </a:lnTo>
                  <a:lnTo>
                    <a:pt x="948905" y="0"/>
                  </a:lnTo>
                  <a:lnTo>
                    <a:pt x="948905" y="27940"/>
                  </a:lnTo>
                  <a:lnTo>
                    <a:pt x="948905" y="166370"/>
                  </a:lnTo>
                  <a:lnTo>
                    <a:pt x="948905" y="194310"/>
                  </a:lnTo>
                  <a:lnTo>
                    <a:pt x="1144270" y="194310"/>
                  </a:lnTo>
                  <a:lnTo>
                    <a:pt x="1144270" y="166890"/>
                  </a:lnTo>
                  <a:lnTo>
                    <a:pt x="1144270" y="166370"/>
                  </a:lnTo>
                  <a:lnTo>
                    <a:pt x="1144270" y="27940"/>
                  </a:lnTo>
                  <a:lnTo>
                    <a:pt x="1144270" y="27355"/>
                  </a:lnTo>
                  <a:lnTo>
                    <a:pt x="1144270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6760" y="1297391"/>
            <a:ext cx="1151953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2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THREE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VIEWS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TYPICAL</a:t>
            </a:r>
            <a:r>
              <a:rPr sz="14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G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GRAMP</a:t>
            </a:r>
            <a:r>
              <a:rPr sz="14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r>
              <a:rPr sz="14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BY</a:t>
            </a:r>
            <a:r>
              <a:rPr sz="1400" b="1" spc="-9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MISSING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5"/>
              </a:lnSpc>
            </a:pP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PARTS.</a:t>
            </a:r>
            <a:r>
              <a:rPr sz="1400" b="1" spc="-6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SIX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DIMENSIONS,</a:t>
            </a:r>
            <a:r>
              <a:rPr sz="14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ACROSS</a:t>
            </a:r>
            <a:r>
              <a:rPr sz="1400" b="1" spc="-6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ALL</a:t>
            </a:r>
            <a:r>
              <a:rPr sz="1400" b="1" spc="-4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THREE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VIEWS.</a:t>
            </a:r>
            <a:r>
              <a:rPr sz="1400" b="1" spc="37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(You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advised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study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handle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G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Cramp).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20"/>
              </a:lnSpc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correct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drawing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technique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thread.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Take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measurements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dimensions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G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Cramp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given</a:t>
            </a:r>
            <a:r>
              <a:rPr sz="1400" b="1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sz="1400" b="1" spc="-10" dirty="0">
                <a:solidFill>
                  <a:srgbClr val="151616"/>
                </a:solidFill>
                <a:latin typeface="Arial"/>
                <a:cs typeface="Arial"/>
              </a:rPr>
              <a:t> study.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7" name="object 10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0358" y="856990"/>
            <a:ext cx="5309235" cy="3530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575"/>
              </a:spcBef>
              <a:tabLst>
                <a:tab pos="1496695" algn="l"/>
              </a:tabLst>
            </a:pPr>
            <a:r>
              <a:rPr sz="1800" spc="-15" baseline="2314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800" spc="-44" baseline="231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800" spc="-15" baseline="2314" dirty="0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sz="1800" baseline="2314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  <a:hlinkClick r:id="rId8"/>
              </a:rPr>
              <a:t>https://technologystudent.com/despro_flsh/third15.html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36970" y="287729"/>
            <a:ext cx="1087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16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797</Words>
  <Application>Microsoft Office PowerPoint</Application>
  <PresentationFormat>Custom</PresentationFormat>
  <Paragraphs>114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Freestyle Script</vt:lpstr>
      <vt:lpstr>Times New Roman</vt:lpstr>
      <vt:lpstr>Office Theme</vt:lpstr>
      <vt:lpstr>PowerPoint Presentation</vt:lpstr>
      <vt:lpstr>THIRD ANGLE ORTHOGRAPHIC DRAWING</vt:lpstr>
      <vt:lpstr>PowerPoint Presentation</vt:lpstr>
      <vt:lpstr>THIRD ANGLE ORTHOGRAPHIC DRAWING - TYPICAL COPING SAW</vt:lpstr>
      <vt:lpstr>THIRD ANGLE ORTHOGRAPHIC DRAWING - TYPICAL WOODWORKING TRY SQUARE</vt:lpstr>
      <vt:lpstr>THIRD ANGLE ORTHOGRAPHIC DRAWING - TYPICAL HAND DRILL</vt:lpstr>
      <vt:lpstr>THIRD ANGLE ORTHOGRAPHIC DRAWING - TYPICAL G CRAMP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orthographic-combine2.cdr</dc:title>
  <dc:creator>BY V.RYAN</dc:creator>
  <cp:keywords>ORPHOGRAPHIC DRAWING EXERCISE BOOK TWO</cp:keywords>
  <cp:lastModifiedBy>Vincent RYan</cp:lastModifiedBy>
  <cp:revision>1</cp:revision>
  <dcterms:created xsi:type="dcterms:W3CDTF">2023-11-03T16:03:30Z</dcterms:created>
  <dcterms:modified xsi:type="dcterms:W3CDTF">2023-11-03T16:06:06Z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2023-11-03T00:00:00Z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2023-11-03T00:00:00Z</vt:filetime>
  </property>
  <property fmtid="{D5CDD505-2E9C-101B-9397-08002B2CF9AE}" pid="5" name="Producer">
    <vt:lpwstr>Corel PDF Engine Version 19.1.0.419</vt:lpwstr>
  </property>
</Properties>
</file>