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90" y="100705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13" y="0"/>
                </a:moveTo>
                <a:lnTo>
                  <a:pt x="0" y="0"/>
                </a:lnTo>
                <a:lnTo>
                  <a:pt x="0" y="321500"/>
                </a:lnTo>
                <a:lnTo>
                  <a:pt x="0" y="457200"/>
                </a:lnTo>
                <a:lnTo>
                  <a:pt x="10464813" y="457200"/>
                </a:lnTo>
                <a:lnTo>
                  <a:pt x="10464813" y="321500"/>
                </a:lnTo>
                <a:lnTo>
                  <a:pt x="1046481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s://technologystudent.com/despro_flsh/third1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983461" y="1978504"/>
            <a:ext cx="9331325" cy="4959985"/>
            <a:chOff x="983461" y="1978504"/>
            <a:chExt cx="9331325" cy="4959985"/>
          </a:xfrm>
        </p:grpSpPr>
        <p:sp>
          <p:nvSpPr>
            <p:cNvPr id="5" name="object 5" descr=""/>
            <p:cNvSpPr/>
            <p:nvPr/>
          </p:nvSpPr>
          <p:spPr>
            <a:xfrm>
              <a:off x="987271" y="5032198"/>
              <a:ext cx="2684780" cy="1135380"/>
            </a:xfrm>
            <a:custGeom>
              <a:avLst/>
              <a:gdLst/>
              <a:ahLst/>
              <a:cxnLst/>
              <a:rect l="l" t="t" r="r" b="b"/>
              <a:pathLst>
                <a:path w="2684779" h="1135379">
                  <a:moveTo>
                    <a:pt x="1356728" y="1134972"/>
                  </a:moveTo>
                  <a:lnTo>
                    <a:pt x="2684642" y="368302"/>
                  </a:lnTo>
                </a:path>
                <a:path w="2684779" h="1135379">
                  <a:moveTo>
                    <a:pt x="1965830" y="113497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607040" y="3724217"/>
              <a:ext cx="978535" cy="1662430"/>
            </a:xfrm>
            <a:custGeom>
              <a:avLst/>
              <a:gdLst/>
              <a:ahLst/>
              <a:cxnLst/>
              <a:rect l="l" t="t" r="r" b="b"/>
              <a:pathLst>
                <a:path w="978535" h="1662429">
                  <a:moveTo>
                    <a:pt x="978501" y="0"/>
                  </a:moveTo>
                  <a:lnTo>
                    <a:pt x="281490" y="362080"/>
                  </a:lnTo>
                  <a:lnTo>
                    <a:pt x="0" y="1661894"/>
                  </a:lnTo>
                  <a:lnTo>
                    <a:pt x="660516" y="1263431"/>
                  </a:lnTo>
                  <a:lnTo>
                    <a:pt x="978501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63441" y="3692886"/>
              <a:ext cx="1397000" cy="2301875"/>
            </a:xfrm>
            <a:custGeom>
              <a:avLst/>
              <a:gdLst/>
              <a:ahLst/>
              <a:cxnLst/>
              <a:rect l="l" t="t" r="r" b="b"/>
              <a:pathLst>
                <a:path w="1397000" h="2301875">
                  <a:moveTo>
                    <a:pt x="474116" y="0"/>
                  </a:moveTo>
                  <a:lnTo>
                    <a:pt x="0" y="1496480"/>
                  </a:lnTo>
                  <a:lnTo>
                    <a:pt x="342305" y="1694141"/>
                  </a:lnTo>
                  <a:lnTo>
                    <a:pt x="435905" y="1325930"/>
                  </a:lnTo>
                  <a:lnTo>
                    <a:pt x="876531" y="1587139"/>
                  </a:lnTo>
                  <a:lnTo>
                    <a:pt x="959431" y="2052274"/>
                  </a:lnTo>
                  <a:lnTo>
                    <a:pt x="1396900" y="2301260"/>
                  </a:lnTo>
                  <a:lnTo>
                    <a:pt x="913993" y="256932"/>
                  </a:lnTo>
                  <a:lnTo>
                    <a:pt x="474116" y="0"/>
                  </a:lnTo>
                  <a:close/>
                </a:path>
              </a:pathLst>
            </a:custGeom>
            <a:solidFill>
              <a:srgbClr val="C5E8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776622" y="4143877"/>
              <a:ext cx="332105" cy="739140"/>
            </a:xfrm>
            <a:custGeom>
              <a:avLst/>
              <a:gdLst/>
              <a:ahLst/>
              <a:cxnLst/>
              <a:rect l="l" t="t" r="r" b="b"/>
              <a:pathLst>
                <a:path w="332105" h="739139">
                  <a:moveTo>
                    <a:pt x="166560" y="0"/>
                  </a:moveTo>
                  <a:lnTo>
                    <a:pt x="0" y="556263"/>
                  </a:lnTo>
                  <a:lnTo>
                    <a:pt x="331509" y="738680"/>
                  </a:lnTo>
                  <a:lnTo>
                    <a:pt x="166560" y="0"/>
                  </a:lnTo>
                  <a:close/>
                </a:path>
              </a:pathLst>
            </a:custGeom>
            <a:solidFill>
              <a:srgbClr val="2280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735211" y="3333488"/>
              <a:ext cx="1090295" cy="617220"/>
            </a:xfrm>
            <a:custGeom>
              <a:avLst/>
              <a:gdLst/>
              <a:ahLst/>
              <a:cxnLst/>
              <a:rect l="l" t="t" r="r" b="b"/>
              <a:pathLst>
                <a:path w="1090295" h="617220">
                  <a:moveTo>
                    <a:pt x="623923" y="0"/>
                  </a:moveTo>
                  <a:lnTo>
                    <a:pt x="0" y="358578"/>
                  </a:lnTo>
                  <a:lnTo>
                    <a:pt x="443811" y="616762"/>
                  </a:lnTo>
                  <a:lnTo>
                    <a:pt x="1090072" y="251006"/>
                  </a:lnTo>
                  <a:lnTo>
                    <a:pt x="623923" y="0"/>
                  </a:lnTo>
                  <a:close/>
                </a:path>
              </a:pathLst>
            </a:custGeom>
            <a:solidFill>
              <a:srgbClr val="6EBF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177459" y="3584516"/>
              <a:ext cx="1144270" cy="2402840"/>
            </a:xfrm>
            <a:custGeom>
              <a:avLst/>
              <a:gdLst/>
              <a:ahLst/>
              <a:cxnLst/>
              <a:rect l="l" t="t" r="r" b="b"/>
              <a:pathLst>
                <a:path w="1144270" h="2402840">
                  <a:moveTo>
                    <a:pt x="649386" y="0"/>
                  </a:moveTo>
                  <a:lnTo>
                    <a:pt x="0" y="365251"/>
                  </a:lnTo>
                  <a:lnTo>
                    <a:pt x="482883" y="2402460"/>
                  </a:lnTo>
                  <a:lnTo>
                    <a:pt x="1144198" y="2019081"/>
                  </a:lnTo>
                  <a:lnTo>
                    <a:pt x="649386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777014" y="4143877"/>
              <a:ext cx="258445" cy="554355"/>
            </a:xfrm>
            <a:custGeom>
              <a:avLst/>
              <a:gdLst/>
              <a:ahLst/>
              <a:cxnLst/>
              <a:rect l="l" t="t" r="r" b="b"/>
              <a:pathLst>
                <a:path w="258444" h="554354">
                  <a:moveTo>
                    <a:pt x="166168" y="0"/>
                  </a:moveTo>
                  <a:lnTo>
                    <a:pt x="0" y="554287"/>
                  </a:lnTo>
                  <a:lnTo>
                    <a:pt x="258094" y="402130"/>
                  </a:lnTo>
                  <a:lnTo>
                    <a:pt x="166168" y="0"/>
                  </a:lnTo>
                  <a:close/>
                </a:path>
              </a:pathLst>
            </a:custGeom>
            <a:solidFill>
              <a:srgbClr val="005D8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034729" y="4224484"/>
              <a:ext cx="5276215" cy="2095500"/>
            </a:xfrm>
            <a:custGeom>
              <a:avLst/>
              <a:gdLst/>
              <a:ahLst/>
              <a:cxnLst/>
              <a:rect l="l" t="t" r="r" b="b"/>
              <a:pathLst>
                <a:path w="5276215" h="2095500">
                  <a:moveTo>
                    <a:pt x="0" y="0"/>
                  </a:moveTo>
                  <a:lnTo>
                    <a:pt x="5275828" y="0"/>
                  </a:lnTo>
                </a:path>
                <a:path w="5276215" h="2095500">
                  <a:moveTo>
                    <a:pt x="0" y="1633752"/>
                  </a:moveTo>
                  <a:lnTo>
                    <a:pt x="5275828" y="1633752"/>
                  </a:lnTo>
                </a:path>
                <a:path w="5276215" h="2095500">
                  <a:moveTo>
                    <a:pt x="0" y="2095502"/>
                  </a:moveTo>
                  <a:lnTo>
                    <a:pt x="5275828" y="2095502"/>
                  </a:lnTo>
                </a:path>
                <a:path w="5276215" h="2095500">
                  <a:moveTo>
                    <a:pt x="0" y="641351"/>
                  </a:moveTo>
                  <a:lnTo>
                    <a:pt x="5275828" y="64135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8774881" y="4221338"/>
              <a:ext cx="927100" cy="2710815"/>
            </a:xfrm>
            <a:custGeom>
              <a:avLst/>
              <a:gdLst/>
              <a:ahLst/>
              <a:cxnLst/>
              <a:rect l="l" t="t" r="r" b="b"/>
              <a:pathLst>
                <a:path w="927100" h="2710815">
                  <a:moveTo>
                    <a:pt x="927101" y="2710795"/>
                  </a:moveTo>
                  <a:lnTo>
                    <a:pt x="0" y="2710795"/>
                  </a:lnTo>
                  <a:lnTo>
                    <a:pt x="0" y="0"/>
                  </a:lnTo>
                </a:path>
              </a:pathLst>
            </a:custGeom>
            <a:ln w="710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8774650" y="5855485"/>
              <a:ext cx="921385" cy="464184"/>
            </a:xfrm>
            <a:custGeom>
              <a:avLst/>
              <a:gdLst/>
              <a:ahLst/>
              <a:cxnLst/>
              <a:rect l="l" t="t" r="r" b="b"/>
              <a:pathLst>
                <a:path w="921384" h="464185">
                  <a:moveTo>
                    <a:pt x="0" y="0"/>
                  </a:moveTo>
                  <a:lnTo>
                    <a:pt x="920962" y="0"/>
                  </a:lnTo>
                </a:path>
                <a:path w="921384" h="464185">
                  <a:moveTo>
                    <a:pt x="168" y="463651"/>
                  </a:moveTo>
                  <a:lnTo>
                    <a:pt x="920962" y="463651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867857" y="2141063"/>
              <a:ext cx="2085339" cy="2085339"/>
            </a:xfrm>
            <a:custGeom>
              <a:avLst/>
              <a:gdLst/>
              <a:ahLst/>
              <a:cxnLst/>
              <a:rect l="l" t="t" r="r" b="b"/>
              <a:pathLst>
                <a:path w="2085340" h="2085339">
                  <a:moveTo>
                    <a:pt x="0" y="2084939"/>
                  </a:moveTo>
                  <a:lnTo>
                    <a:pt x="208494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023079" y="1982314"/>
              <a:ext cx="4670425" cy="4952365"/>
            </a:xfrm>
            <a:custGeom>
              <a:avLst/>
              <a:gdLst/>
              <a:ahLst/>
              <a:cxnLst/>
              <a:rect l="l" t="t" r="r" b="b"/>
              <a:pathLst>
                <a:path w="4670425" h="4952365">
                  <a:moveTo>
                    <a:pt x="1211291" y="2235186"/>
                  </a:moveTo>
                  <a:lnTo>
                    <a:pt x="1211291" y="0"/>
                  </a:lnTo>
                </a:path>
                <a:path w="4670425" h="4952365">
                  <a:moveTo>
                    <a:pt x="1776445" y="2238361"/>
                  </a:moveTo>
                  <a:lnTo>
                    <a:pt x="1776445" y="0"/>
                  </a:lnTo>
                </a:path>
                <a:path w="4670425" h="4952365">
                  <a:moveTo>
                    <a:pt x="1122616" y="3876671"/>
                  </a:moveTo>
                  <a:lnTo>
                    <a:pt x="1122616" y="4075"/>
                  </a:lnTo>
                </a:path>
                <a:path w="4670425" h="4952365">
                  <a:moveTo>
                    <a:pt x="1868745" y="3873494"/>
                  </a:moveTo>
                  <a:lnTo>
                    <a:pt x="1868745" y="4075"/>
                  </a:lnTo>
                </a:path>
                <a:path w="4670425" h="4952365">
                  <a:moveTo>
                    <a:pt x="960465" y="4333871"/>
                  </a:moveTo>
                  <a:lnTo>
                    <a:pt x="960465" y="20405"/>
                  </a:lnTo>
                </a:path>
                <a:path w="4670425" h="4952365">
                  <a:moveTo>
                    <a:pt x="2049498" y="4333871"/>
                  </a:moveTo>
                  <a:lnTo>
                    <a:pt x="2049498" y="20405"/>
                  </a:lnTo>
                </a:path>
                <a:path w="4670425" h="4952365">
                  <a:moveTo>
                    <a:pt x="147665" y="4951919"/>
                  </a:moveTo>
                  <a:lnTo>
                    <a:pt x="147665" y="31291"/>
                  </a:lnTo>
                </a:path>
                <a:path w="4670425" h="4952365">
                  <a:moveTo>
                    <a:pt x="2849598" y="4951919"/>
                  </a:moveTo>
                  <a:lnTo>
                    <a:pt x="2849598" y="31291"/>
                  </a:lnTo>
                </a:path>
                <a:path w="4670425" h="4952365">
                  <a:moveTo>
                    <a:pt x="3756023" y="2246810"/>
                  </a:moveTo>
                  <a:lnTo>
                    <a:pt x="3756023" y="1329239"/>
                  </a:lnTo>
                  <a:lnTo>
                    <a:pt x="0" y="1329239"/>
                  </a:lnTo>
                </a:path>
                <a:path w="4670425" h="4952365">
                  <a:moveTo>
                    <a:pt x="4670423" y="2246810"/>
                  </a:moveTo>
                  <a:lnTo>
                    <a:pt x="4670423" y="414839"/>
                  </a:lnTo>
                  <a:lnTo>
                    <a:pt x="25387" y="414839"/>
                  </a:lnTo>
                </a:path>
                <a:path w="4670425" h="4952365">
                  <a:moveTo>
                    <a:pt x="1495342" y="2882887"/>
                  </a:moveTo>
                  <a:lnTo>
                    <a:pt x="1495342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 rot="1920000">
            <a:off x="279778" y="5386892"/>
            <a:ext cx="128693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45"/>
              </a:lnSpc>
            </a:pPr>
            <a:r>
              <a:rPr dirty="0" sz="2400" spc="285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 rot="1920000">
            <a:off x="434748" y="5726738"/>
            <a:ext cx="977728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65"/>
              </a:lnSpc>
            </a:pPr>
            <a:r>
              <a:rPr dirty="0" sz="2400" spc="254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971557" y="4828147"/>
            <a:ext cx="852805" cy="519430"/>
          </a:xfrm>
          <a:custGeom>
            <a:avLst/>
            <a:gdLst/>
            <a:ahLst/>
            <a:cxnLst/>
            <a:rect l="l" t="t" r="r" b="b"/>
            <a:pathLst>
              <a:path w="852805" h="519429">
                <a:moveTo>
                  <a:pt x="709291" y="71161"/>
                </a:moveTo>
                <a:lnTo>
                  <a:pt x="0" y="497357"/>
                </a:lnTo>
                <a:lnTo>
                  <a:pt x="13082" y="519130"/>
                </a:lnTo>
                <a:lnTo>
                  <a:pt x="722376" y="92933"/>
                </a:lnTo>
                <a:lnTo>
                  <a:pt x="709291" y="71161"/>
                </a:lnTo>
                <a:close/>
              </a:path>
              <a:path w="852805" h="519429">
                <a:moveTo>
                  <a:pt x="827044" y="35135"/>
                </a:moveTo>
                <a:lnTo>
                  <a:pt x="769247" y="35135"/>
                </a:lnTo>
                <a:lnTo>
                  <a:pt x="782330" y="56908"/>
                </a:lnTo>
                <a:lnTo>
                  <a:pt x="722376" y="92933"/>
                </a:lnTo>
                <a:lnTo>
                  <a:pt x="735570" y="131312"/>
                </a:lnTo>
                <a:lnTo>
                  <a:pt x="739220" y="156902"/>
                </a:lnTo>
                <a:lnTo>
                  <a:pt x="827044" y="35135"/>
                </a:lnTo>
                <a:close/>
              </a:path>
              <a:path w="852805" h="519429">
                <a:moveTo>
                  <a:pt x="769247" y="35135"/>
                </a:moveTo>
                <a:lnTo>
                  <a:pt x="709291" y="71161"/>
                </a:lnTo>
                <a:lnTo>
                  <a:pt x="711140" y="73756"/>
                </a:lnTo>
                <a:lnTo>
                  <a:pt x="713785" y="77723"/>
                </a:lnTo>
                <a:lnTo>
                  <a:pt x="716302" y="81766"/>
                </a:lnTo>
                <a:lnTo>
                  <a:pt x="718692" y="85888"/>
                </a:lnTo>
                <a:lnTo>
                  <a:pt x="720953" y="90086"/>
                </a:lnTo>
                <a:lnTo>
                  <a:pt x="722376" y="92933"/>
                </a:lnTo>
                <a:lnTo>
                  <a:pt x="782330" y="56908"/>
                </a:lnTo>
                <a:lnTo>
                  <a:pt x="769247" y="35135"/>
                </a:lnTo>
                <a:close/>
              </a:path>
              <a:path w="852805" h="519429">
                <a:moveTo>
                  <a:pt x="852385" y="0"/>
                </a:moveTo>
                <a:lnTo>
                  <a:pt x="660725" y="26262"/>
                </a:lnTo>
                <a:lnTo>
                  <a:pt x="665153" y="29156"/>
                </a:lnTo>
                <a:lnTo>
                  <a:pt x="669455" y="32125"/>
                </a:lnTo>
                <a:lnTo>
                  <a:pt x="699288" y="58654"/>
                </a:lnTo>
                <a:lnTo>
                  <a:pt x="709291" y="71161"/>
                </a:lnTo>
                <a:lnTo>
                  <a:pt x="769247" y="35135"/>
                </a:lnTo>
                <a:lnTo>
                  <a:pt x="827044" y="35135"/>
                </a:lnTo>
                <a:lnTo>
                  <a:pt x="85238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 rot="19740000">
            <a:off x="3625909" y="5477370"/>
            <a:ext cx="886529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25"/>
              </a:lnSpc>
            </a:pPr>
            <a:r>
              <a:rPr dirty="0" sz="2400" spc="200" i="1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 rot="19740000">
            <a:off x="3588685" y="5817892"/>
            <a:ext cx="961452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25"/>
              </a:lnSpc>
            </a:pPr>
            <a:r>
              <a:rPr dirty="0" sz="2400" spc="225" i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2838654" y="4828392"/>
            <a:ext cx="972185" cy="605155"/>
          </a:xfrm>
          <a:custGeom>
            <a:avLst/>
            <a:gdLst/>
            <a:ahLst/>
            <a:cxnLst/>
            <a:rect l="l" t="t" r="r" b="b"/>
            <a:pathLst>
              <a:path w="972185" h="605154">
                <a:moveTo>
                  <a:pt x="142310" y="72663"/>
                </a:moveTo>
                <a:lnTo>
                  <a:pt x="128999" y="94293"/>
                </a:lnTo>
                <a:lnTo>
                  <a:pt x="958546" y="604789"/>
                </a:lnTo>
                <a:lnTo>
                  <a:pt x="971858" y="583159"/>
                </a:lnTo>
                <a:lnTo>
                  <a:pt x="142310" y="72663"/>
                </a:lnTo>
                <a:close/>
              </a:path>
              <a:path w="972185" h="605154">
                <a:moveTo>
                  <a:pt x="0" y="0"/>
                </a:moveTo>
                <a:lnTo>
                  <a:pt x="111480" y="158068"/>
                </a:lnTo>
                <a:lnTo>
                  <a:pt x="112010" y="152805"/>
                </a:lnTo>
                <a:lnTo>
                  <a:pt x="112669" y="147617"/>
                </a:lnTo>
                <a:lnTo>
                  <a:pt x="122496" y="108931"/>
                </a:lnTo>
                <a:lnTo>
                  <a:pt x="128999" y="94293"/>
                </a:lnTo>
                <a:lnTo>
                  <a:pt x="69435" y="57638"/>
                </a:lnTo>
                <a:lnTo>
                  <a:pt x="82749" y="36010"/>
                </a:lnTo>
                <a:lnTo>
                  <a:pt x="179815" y="36010"/>
                </a:lnTo>
                <a:lnTo>
                  <a:pt x="182552" y="34058"/>
                </a:lnTo>
                <a:lnTo>
                  <a:pt x="186886" y="31132"/>
                </a:lnTo>
                <a:lnTo>
                  <a:pt x="191347" y="28284"/>
                </a:lnTo>
                <a:lnTo>
                  <a:pt x="0" y="0"/>
                </a:lnTo>
                <a:close/>
              </a:path>
              <a:path w="972185" h="605154">
                <a:moveTo>
                  <a:pt x="82749" y="36010"/>
                </a:moveTo>
                <a:lnTo>
                  <a:pt x="69435" y="57638"/>
                </a:lnTo>
                <a:lnTo>
                  <a:pt x="128999" y="94293"/>
                </a:lnTo>
                <a:lnTo>
                  <a:pt x="130453" y="91461"/>
                </a:lnTo>
                <a:lnTo>
                  <a:pt x="132756" y="87288"/>
                </a:lnTo>
                <a:lnTo>
                  <a:pt x="135190" y="83195"/>
                </a:lnTo>
                <a:lnTo>
                  <a:pt x="137750" y="79178"/>
                </a:lnTo>
                <a:lnTo>
                  <a:pt x="140435" y="75239"/>
                </a:lnTo>
                <a:lnTo>
                  <a:pt x="142310" y="72663"/>
                </a:lnTo>
                <a:lnTo>
                  <a:pt x="82749" y="36010"/>
                </a:lnTo>
                <a:close/>
              </a:path>
              <a:path w="972185" h="605154">
                <a:moveTo>
                  <a:pt x="179815" y="36010"/>
                </a:moveTo>
                <a:lnTo>
                  <a:pt x="82749" y="36010"/>
                </a:lnTo>
                <a:lnTo>
                  <a:pt x="142310" y="72663"/>
                </a:lnTo>
                <a:lnTo>
                  <a:pt x="143247" y="71376"/>
                </a:lnTo>
                <a:lnTo>
                  <a:pt x="146188" y="67597"/>
                </a:lnTo>
                <a:lnTo>
                  <a:pt x="174264" y="40139"/>
                </a:lnTo>
                <a:lnTo>
                  <a:pt x="178343" y="37061"/>
                </a:lnTo>
                <a:lnTo>
                  <a:pt x="179815" y="3601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1936948" y="1780370"/>
            <a:ext cx="821690" cy="73215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20955" marR="5080" indent="-8890">
              <a:lnSpc>
                <a:spcPts val="2680"/>
              </a:lnSpc>
              <a:spcBef>
                <a:spcPts val="355"/>
              </a:spcBef>
            </a:pP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PLAN 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2229048" y="2593169"/>
            <a:ext cx="153035" cy="1009650"/>
          </a:xfrm>
          <a:custGeom>
            <a:avLst/>
            <a:gdLst/>
            <a:ahLst/>
            <a:cxnLst/>
            <a:rect l="l" t="t" r="r" b="b"/>
            <a:pathLst>
              <a:path w="153035" h="1009650">
                <a:moveTo>
                  <a:pt x="0" y="831841"/>
                </a:moveTo>
                <a:lnTo>
                  <a:pt x="76205" y="1009652"/>
                </a:lnTo>
                <a:lnTo>
                  <a:pt x="114502" y="920290"/>
                </a:lnTo>
                <a:lnTo>
                  <a:pt x="63503" y="920290"/>
                </a:lnTo>
                <a:lnTo>
                  <a:pt x="63503" y="850346"/>
                </a:lnTo>
                <a:lnTo>
                  <a:pt x="23813" y="841889"/>
                </a:lnTo>
                <a:lnTo>
                  <a:pt x="4762" y="834148"/>
                </a:lnTo>
                <a:lnTo>
                  <a:pt x="0" y="831841"/>
                </a:lnTo>
                <a:close/>
              </a:path>
              <a:path w="153035" h="1009650">
                <a:moveTo>
                  <a:pt x="63503" y="850346"/>
                </a:moveTo>
                <a:lnTo>
                  <a:pt x="63503" y="920290"/>
                </a:lnTo>
                <a:lnTo>
                  <a:pt x="88905" y="920290"/>
                </a:lnTo>
                <a:lnTo>
                  <a:pt x="88905" y="850892"/>
                </a:lnTo>
                <a:lnTo>
                  <a:pt x="76205" y="850892"/>
                </a:lnTo>
                <a:lnTo>
                  <a:pt x="71441" y="850817"/>
                </a:lnTo>
                <a:lnTo>
                  <a:pt x="66678" y="850593"/>
                </a:lnTo>
                <a:lnTo>
                  <a:pt x="63503" y="850346"/>
                </a:lnTo>
                <a:close/>
              </a:path>
              <a:path w="153035" h="1009650">
                <a:moveTo>
                  <a:pt x="152408" y="831841"/>
                </a:moveTo>
                <a:lnTo>
                  <a:pt x="114307" y="846129"/>
                </a:lnTo>
                <a:lnTo>
                  <a:pt x="88905" y="850346"/>
                </a:lnTo>
                <a:lnTo>
                  <a:pt x="88905" y="920290"/>
                </a:lnTo>
                <a:lnTo>
                  <a:pt x="114502" y="920290"/>
                </a:lnTo>
                <a:lnTo>
                  <a:pt x="152408" y="831841"/>
                </a:lnTo>
                <a:close/>
              </a:path>
              <a:path w="153035" h="1009650">
                <a:moveTo>
                  <a:pt x="88905" y="0"/>
                </a:moveTo>
                <a:lnTo>
                  <a:pt x="63503" y="0"/>
                </a:lnTo>
                <a:lnTo>
                  <a:pt x="63503" y="850346"/>
                </a:lnTo>
                <a:lnTo>
                  <a:pt x="66678" y="850593"/>
                </a:lnTo>
                <a:lnTo>
                  <a:pt x="71441" y="850817"/>
                </a:lnTo>
                <a:lnTo>
                  <a:pt x="76205" y="850892"/>
                </a:lnTo>
                <a:lnTo>
                  <a:pt x="80967" y="850817"/>
                </a:lnTo>
                <a:lnTo>
                  <a:pt x="85730" y="850593"/>
                </a:lnTo>
                <a:lnTo>
                  <a:pt x="88905" y="850346"/>
                </a:lnTo>
                <a:lnTo>
                  <a:pt x="88905" y="0"/>
                </a:lnTo>
                <a:close/>
              </a:path>
              <a:path w="153035" h="1009650">
                <a:moveTo>
                  <a:pt x="88905" y="850346"/>
                </a:moveTo>
                <a:lnTo>
                  <a:pt x="85730" y="850593"/>
                </a:lnTo>
                <a:lnTo>
                  <a:pt x="80967" y="850817"/>
                </a:lnTo>
                <a:lnTo>
                  <a:pt x="76205" y="850892"/>
                </a:lnTo>
                <a:lnTo>
                  <a:pt x="88905" y="850892"/>
                </a:lnTo>
                <a:lnTo>
                  <a:pt x="88905" y="850346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5599274" y="6949178"/>
            <a:ext cx="19335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2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450860" y="6949178"/>
            <a:ext cx="1600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666865" y="1577075"/>
            <a:ext cx="1685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2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6433865" y="791683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9223" y="0"/>
                </a:moveTo>
                <a:lnTo>
                  <a:pt x="0" y="0"/>
                </a:lnTo>
                <a:lnTo>
                  <a:pt x="0" y="161657"/>
                </a:lnTo>
                <a:lnTo>
                  <a:pt x="149223" y="161657"/>
                </a:lnTo>
                <a:lnTo>
                  <a:pt x="149223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6671988" y="747224"/>
            <a:ext cx="24460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PROJECTION / GUIDE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6433865" y="1071085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9223" y="0"/>
                </a:moveTo>
                <a:lnTo>
                  <a:pt x="0" y="0"/>
                </a:lnTo>
                <a:lnTo>
                  <a:pt x="0" y="161658"/>
                </a:lnTo>
                <a:lnTo>
                  <a:pt x="149223" y="161658"/>
                </a:lnTo>
                <a:lnTo>
                  <a:pt x="149223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6671988" y="1026626"/>
            <a:ext cx="2496185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GUIDE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(for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view)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33" name="object 33" descr=""/>
            <p:cNvSpPr/>
            <p:nvPr/>
          </p:nvSpPr>
          <p:spPr>
            <a:xfrm>
              <a:off x="4341527" y="6929586"/>
              <a:ext cx="5969635" cy="0"/>
            </a:xfrm>
            <a:custGeom>
              <a:avLst/>
              <a:gdLst/>
              <a:ahLst/>
              <a:cxnLst/>
              <a:rect l="l" t="t" r="r" b="b"/>
              <a:pathLst>
                <a:path w="5969634" h="0">
                  <a:moveTo>
                    <a:pt x="0" y="0"/>
                  </a:moveTo>
                  <a:lnTo>
                    <a:pt x="5969030" y="0"/>
                  </a:lnTo>
                </a:path>
              </a:pathLst>
            </a:custGeom>
            <a:ln w="7199">
              <a:solidFill>
                <a:srgbClr val="E3341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6891824" y="2384711"/>
              <a:ext cx="180975" cy="925830"/>
            </a:xfrm>
            <a:custGeom>
              <a:avLst/>
              <a:gdLst/>
              <a:ahLst/>
              <a:cxnLst/>
              <a:rect l="l" t="t" r="r" b="b"/>
              <a:pathLst>
                <a:path w="180975" h="925829">
                  <a:moveTo>
                    <a:pt x="0" y="925516"/>
                  </a:moveTo>
                  <a:lnTo>
                    <a:pt x="0" y="0"/>
                  </a:lnTo>
                </a:path>
                <a:path w="180975" h="925829">
                  <a:moveTo>
                    <a:pt x="180752" y="925516"/>
                  </a:moveTo>
                  <a:lnTo>
                    <a:pt x="180752" y="41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6693599" y="4130150"/>
                  </a:moveTo>
                  <a:lnTo>
                    <a:pt x="7777271" y="6835236"/>
                  </a:lnTo>
                  <a:lnTo>
                    <a:pt x="7187264" y="6835236"/>
                  </a:lnTo>
                  <a:lnTo>
                    <a:pt x="6953656" y="6219413"/>
                  </a:lnTo>
                  <a:lnTo>
                    <a:pt x="5868724" y="6219413"/>
                  </a:lnTo>
                  <a:lnTo>
                    <a:pt x="5643929" y="6835236"/>
                  </a:lnTo>
                  <a:lnTo>
                    <a:pt x="5064627" y="6835236"/>
                  </a:lnTo>
                  <a:lnTo>
                    <a:pt x="6114928" y="4130150"/>
                  </a:lnTo>
                  <a:lnTo>
                    <a:pt x="6693599" y="4130150"/>
                  </a:lnTo>
                  <a:close/>
                </a:path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371927" y="6495169"/>
            <a:ext cx="4776470" cy="442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dirty="0" sz="16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dirty="0" sz="16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  <a:p>
            <a:pPr algn="r" marR="5080">
              <a:lnSpc>
                <a:spcPts val="1400"/>
              </a:lnSpc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489690" y="611348"/>
            <a:ext cx="5537835" cy="353060"/>
          </a:xfrm>
          <a:custGeom>
            <a:avLst/>
            <a:gdLst/>
            <a:ahLst/>
            <a:cxnLst/>
            <a:rect l="l" t="t" r="r" b="b"/>
            <a:pathLst>
              <a:path w="5537835" h="353059">
                <a:moveTo>
                  <a:pt x="0" y="0"/>
                </a:moveTo>
                <a:lnTo>
                  <a:pt x="5537217" y="0"/>
                </a:lnTo>
                <a:lnTo>
                  <a:pt x="5537217" y="352612"/>
                </a:lnTo>
                <a:lnTo>
                  <a:pt x="0" y="35261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521539" y="662478"/>
            <a:ext cx="5315585" cy="932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1285">
              <a:lnSpc>
                <a:spcPct val="100000"/>
              </a:lnSpc>
              <a:spcBef>
                <a:spcPts val="100"/>
              </a:spcBef>
              <a:tabLst>
                <a:tab pos="169354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https://technologystudent.com/despro_flsh/third1.html</a:t>
            </a:r>
            <a:endParaRPr baseline="2314"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40640" marR="1614170" indent="-28575">
              <a:lnSpc>
                <a:spcPts val="1789"/>
              </a:lnSpc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letter, 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r>
              <a:rPr dirty="0" sz="1600" spc="-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projection.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9263955" y="422201"/>
            <a:ext cx="1120775" cy="1120775"/>
            <a:chOff x="9263955" y="422201"/>
            <a:chExt cx="1120775" cy="1120775"/>
          </a:xfrm>
        </p:grpSpPr>
        <p:sp>
          <p:nvSpPr>
            <p:cNvPr id="40" name="object 40" descr=""/>
            <p:cNvSpPr/>
            <p:nvPr/>
          </p:nvSpPr>
          <p:spPr>
            <a:xfrm>
              <a:off x="9263955" y="422201"/>
              <a:ext cx="1120775" cy="1120775"/>
            </a:xfrm>
            <a:custGeom>
              <a:avLst/>
              <a:gdLst/>
              <a:ahLst/>
              <a:cxnLst/>
              <a:rect l="l" t="t" r="r" b="b"/>
              <a:pathLst>
                <a:path w="1120775" h="1120775">
                  <a:moveTo>
                    <a:pt x="1120190" y="0"/>
                  </a:moveTo>
                  <a:lnTo>
                    <a:pt x="0" y="0"/>
                  </a:lnTo>
                  <a:lnTo>
                    <a:pt x="0" y="1120189"/>
                  </a:lnTo>
                  <a:lnTo>
                    <a:pt x="1120190" y="1120189"/>
                  </a:lnTo>
                  <a:lnTo>
                    <a:pt x="11201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9470949" y="483089"/>
              <a:ext cx="828040" cy="365760"/>
            </a:xfrm>
            <a:custGeom>
              <a:avLst/>
              <a:gdLst/>
              <a:ahLst/>
              <a:cxnLst/>
              <a:rect l="l" t="t" r="r" b="b"/>
              <a:pathLst>
                <a:path w="828040" h="365759">
                  <a:moveTo>
                    <a:pt x="48704" y="194818"/>
                  </a:moveTo>
                  <a:lnTo>
                    <a:pt x="24345" y="194818"/>
                  </a:lnTo>
                  <a:lnTo>
                    <a:pt x="0" y="194818"/>
                  </a:lnTo>
                  <a:lnTo>
                    <a:pt x="0" y="219163"/>
                  </a:lnTo>
                  <a:lnTo>
                    <a:pt x="24345" y="219163"/>
                  </a:lnTo>
                  <a:lnTo>
                    <a:pt x="48704" y="219163"/>
                  </a:lnTo>
                  <a:lnTo>
                    <a:pt x="48704" y="194818"/>
                  </a:lnTo>
                  <a:close/>
                </a:path>
                <a:path w="828040" h="365759">
                  <a:moveTo>
                    <a:pt x="73050" y="146113"/>
                  </a:moveTo>
                  <a:lnTo>
                    <a:pt x="48704" y="146113"/>
                  </a:lnTo>
                  <a:lnTo>
                    <a:pt x="48704" y="170459"/>
                  </a:lnTo>
                  <a:lnTo>
                    <a:pt x="73050" y="170459"/>
                  </a:lnTo>
                  <a:lnTo>
                    <a:pt x="73050" y="146113"/>
                  </a:lnTo>
                  <a:close/>
                </a:path>
                <a:path w="828040" h="365759">
                  <a:moveTo>
                    <a:pt x="97396" y="340918"/>
                  </a:moveTo>
                  <a:lnTo>
                    <a:pt x="73050" y="340918"/>
                  </a:lnTo>
                  <a:lnTo>
                    <a:pt x="73050" y="243509"/>
                  </a:lnTo>
                  <a:lnTo>
                    <a:pt x="48704" y="243509"/>
                  </a:lnTo>
                  <a:lnTo>
                    <a:pt x="24345" y="243509"/>
                  </a:lnTo>
                  <a:lnTo>
                    <a:pt x="0" y="243509"/>
                  </a:lnTo>
                  <a:lnTo>
                    <a:pt x="0" y="267868"/>
                  </a:lnTo>
                  <a:lnTo>
                    <a:pt x="24345" y="267868"/>
                  </a:lnTo>
                  <a:lnTo>
                    <a:pt x="48704" y="267868"/>
                  </a:lnTo>
                  <a:lnTo>
                    <a:pt x="48704" y="365277"/>
                  </a:lnTo>
                  <a:lnTo>
                    <a:pt x="73050" y="365277"/>
                  </a:lnTo>
                  <a:lnTo>
                    <a:pt x="97396" y="365277"/>
                  </a:lnTo>
                  <a:lnTo>
                    <a:pt x="97396" y="340918"/>
                  </a:lnTo>
                  <a:close/>
                </a:path>
                <a:path w="828040" h="365759">
                  <a:moveTo>
                    <a:pt x="97396" y="48704"/>
                  </a:moveTo>
                  <a:lnTo>
                    <a:pt x="73050" y="48704"/>
                  </a:lnTo>
                  <a:lnTo>
                    <a:pt x="48704" y="48704"/>
                  </a:lnTo>
                  <a:lnTo>
                    <a:pt x="48704" y="97409"/>
                  </a:lnTo>
                  <a:lnTo>
                    <a:pt x="73050" y="97409"/>
                  </a:lnTo>
                  <a:lnTo>
                    <a:pt x="73050" y="146113"/>
                  </a:lnTo>
                  <a:lnTo>
                    <a:pt x="97396" y="146113"/>
                  </a:lnTo>
                  <a:lnTo>
                    <a:pt x="97396" y="48704"/>
                  </a:lnTo>
                  <a:close/>
                </a:path>
                <a:path w="828040" h="365759">
                  <a:moveTo>
                    <a:pt x="97396" y="0"/>
                  </a:moveTo>
                  <a:lnTo>
                    <a:pt x="73050" y="0"/>
                  </a:lnTo>
                  <a:lnTo>
                    <a:pt x="73050" y="24345"/>
                  </a:lnTo>
                  <a:lnTo>
                    <a:pt x="97396" y="24345"/>
                  </a:lnTo>
                  <a:lnTo>
                    <a:pt x="97396" y="0"/>
                  </a:lnTo>
                  <a:close/>
                </a:path>
                <a:path w="828040" h="365759">
                  <a:moveTo>
                    <a:pt x="121754" y="194818"/>
                  </a:moveTo>
                  <a:lnTo>
                    <a:pt x="97396" y="194818"/>
                  </a:lnTo>
                  <a:lnTo>
                    <a:pt x="73050" y="194818"/>
                  </a:lnTo>
                  <a:lnTo>
                    <a:pt x="73050" y="219163"/>
                  </a:lnTo>
                  <a:lnTo>
                    <a:pt x="97396" y="219163"/>
                  </a:lnTo>
                  <a:lnTo>
                    <a:pt x="121754" y="219163"/>
                  </a:lnTo>
                  <a:lnTo>
                    <a:pt x="121754" y="194818"/>
                  </a:lnTo>
                  <a:close/>
                </a:path>
                <a:path w="828040" h="365759">
                  <a:moveTo>
                    <a:pt x="121754" y="146113"/>
                  </a:moveTo>
                  <a:lnTo>
                    <a:pt x="97396" y="146113"/>
                  </a:lnTo>
                  <a:lnTo>
                    <a:pt x="97396" y="170459"/>
                  </a:lnTo>
                  <a:lnTo>
                    <a:pt x="121754" y="170459"/>
                  </a:lnTo>
                  <a:lnTo>
                    <a:pt x="121754" y="146113"/>
                  </a:lnTo>
                  <a:close/>
                </a:path>
                <a:path w="828040" h="365759">
                  <a:moveTo>
                    <a:pt x="146100" y="170459"/>
                  </a:moveTo>
                  <a:lnTo>
                    <a:pt x="121754" y="170459"/>
                  </a:lnTo>
                  <a:lnTo>
                    <a:pt x="121754" y="194818"/>
                  </a:lnTo>
                  <a:lnTo>
                    <a:pt x="146100" y="194818"/>
                  </a:lnTo>
                  <a:lnTo>
                    <a:pt x="146100" y="170459"/>
                  </a:lnTo>
                  <a:close/>
                </a:path>
                <a:path w="828040" h="365759">
                  <a:moveTo>
                    <a:pt x="170459" y="219163"/>
                  </a:moveTo>
                  <a:lnTo>
                    <a:pt x="146100" y="219163"/>
                  </a:lnTo>
                  <a:lnTo>
                    <a:pt x="121754" y="219163"/>
                  </a:lnTo>
                  <a:lnTo>
                    <a:pt x="121754" y="243509"/>
                  </a:lnTo>
                  <a:lnTo>
                    <a:pt x="97396" y="243509"/>
                  </a:lnTo>
                  <a:lnTo>
                    <a:pt x="97396" y="267868"/>
                  </a:lnTo>
                  <a:lnTo>
                    <a:pt x="121754" y="267868"/>
                  </a:lnTo>
                  <a:lnTo>
                    <a:pt x="146100" y="267868"/>
                  </a:lnTo>
                  <a:lnTo>
                    <a:pt x="146100" y="243509"/>
                  </a:lnTo>
                  <a:lnTo>
                    <a:pt x="170459" y="243509"/>
                  </a:lnTo>
                  <a:lnTo>
                    <a:pt x="170459" y="219163"/>
                  </a:lnTo>
                  <a:close/>
                </a:path>
                <a:path w="828040" h="365759">
                  <a:moveTo>
                    <a:pt x="170459" y="97409"/>
                  </a:moveTo>
                  <a:lnTo>
                    <a:pt x="146100" y="97409"/>
                  </a:lnTo>
                  <a:lnTo>
                    <a:pt x="121754" y="97409"/>
                  </a:lnTo>
                  <a:lnTo>
                    <a:pt x="121754" y="121754"/>
                  </a:lnTo>
                  <a:lnTo>
                    <a:pt x="146100" y="121754"/>
                  </a:lnTo>
                  <a:lnTo>
                    <a:pt x="146100" y="170459"/>
                  </a:lnTo>
                  <a:lnTo>
                    <a:pt x="170459" y="170459"/>
                  </a:lnTo>
                  <a:lnTo>
                    <a:pt x="170459" y="97409"/>
                  </a:lnTo>
                  <a:close/>
                </a:path>
                <a:path w="828040" h="365759">
                  <a:moveTo>
                    <a:pt x="170459" y="0"/>
                  </a:moveTo>
                  <a:lnTo>
                    <a:pt x="146100" y="0"/>
                  </a:lnTo>
                  <a:lnTo>
                    <a:pt x="121754" y="0"/>
                  </a:lnTo>
                  <a:lnTo>
                    <a:pt x="121754" y="24345"/>
                  </a:lnTo>
                  <a:lnTo>
                    <a:pt x="146100" y="24345"/>
                  </a:lnTo>
                  <a:lnTo>
                    <a:pt x="170459" y="24345"/>
                  </a:lnTo>
                  <a:lnTo>
                    <a:pt x="170459" y="0"/>
                  </a:lnTo>
                  <a:close/>
                </a:path>
                <a:path w="828040" h="365759">
                  <a:moveTo>
                    <a:pt x="219163" y="146113"/>
                  </a:moveTo>
                  <a:lnTo>
                    <a:pt x="194805" y="146113"/>
                  </a:lnTo>
                  <a:lnTo>
                    <a:pt x="194805" y="170459"/>
                  </a:lnTo>
                  <a:lnTo>
                    <a:pt x="219163" y="170459"/>
                  </a:lnTo>
                  <a:lnTo>
                    <a:pt x="219163" y="146113"/>
                  </a:lnTo>
                  <a:close/>
                </a:path>
                <a:path w="828040" h="365759">
                  <a:moveTo>
                    <a:pt x="219163" y="24345"/>
                  </a:moveTo>
                  <a:lnTo>
                    <a:pt x="194805" y="24345"/>
                  </a:lnTo>
                  <a:lnTo>
                    <a:pt x="170459" y="24345"/>
                  </a:lnTo>
                  <a:lnTo>
                    <a:pt x="170459" y="48704"/>
                  </a:lnTo>
                  <a:lnTo>
                    <a:pt x="194805" y="48704"/>
                  </a:lnTo>
                  <a:lnTo>
                    <a:pt x="219163" y="48704"/>
                  </a:lnTo>
                  <a:lnTo>
                    <a:pt x="219163" y="24345"/>
                  </a:lnTo>
                  <a:close/>
                </a:path>
                <a:path w="828040" h="365759">
                  <a:moveTo>
                    <a:pt x="243509" y="267868"/>
                  </a:moveTo>
                  <a:lnTo>
                    <a:pt x="219163" y="267868"/>
                  </a:lnTo>
                  <a:lnTo>
                    <a:pt x="219163" y="292214"/>
                  </a:lnTo>
                  <a:lnTo>
                    <a:pt x="243509" y="292214"/>
                  </a:lnTo>
                  <a:lnTo>
                    <a:pt x="243509" y="267868"/>
                  </a:lnTo>
                  <a:close/>
                </a:path>
                <a:path w="828040" h="365759">
                  <a:moveTo>
                    <a:pt x="462686" y="146113"/>
                  </a:moveTo>
                  <a:lnTo>
                    <a:pt x="438327" y="146113"/>
                  </a:lnTo>
                  <a:lnTo>
                    <a:pt x="438327" y="170459"/>
                  </a:lnTo>
                  <a:lnTo>
                    <a:pt x="462686" y="170459"/>
                  </a:lnTo>
                  <a:lnTo>
                    <a:pt x="462686" y="146113"/>
                  </a:lnTo>
                  <a:close/>
                </a:path>
                <a:path w="828040" h="365759">
                  <a:moveTo>
                    <a:pt x="462686" y="97409"/>
                  </a:moveTo>
                  <a:lnTo>
                    <a:pt x="438327" y="97409"/>
                  </a:lnTo>
                  <a:lnTo>
                    <a:pt x="413981" y="97409"/>
                  </a:lnTo>
                  <a:lnTo>
                    <a:pt x="413981" y="121754"/>
                  </a:lnTo>
                  <a:lnTo>
                    <a:pt x="389623" y="121754"/>
                  </a:lnTo>
                  <a:lnTo>
                    <a:pt x="389623" y="170459"/>
                  </a:lnTo>
                  <a:lnTo>
                    <a:pt x="413981" y="170459"/>
                  </a:lnTo>
                  <a:lnTo>
                    <a:pt x="413981" y="146113"/>
                  </a:lnTo>
                  <a:lnTo>
                    <a:pt x="438327" y="146113"/>
                  </a:lnTo>
                  <a:lnTo>
                    <a:pt x="438327" y="121754"/>
                  </a:lnTo>
                  <a:lnTo>
                    <a:pt x="462686" y="121754"/>
                  </a:lnTo>
                  <a:lnTo>
                    <a:pt x="462686" y="97409"/>
                  </a:lnTo>
                  <a:close/>
                </a:path>
                <a:path w="828040" h="365759">
                  <a:moveTo>
                    <a:pt x="462686" y="0"/>
                  </a:moveTo>
                  <a:lnTo>
                    <a:pt x="438327" y="0"/>
                  </a:lnTo>
                  <a:lnTo>
                    <a:pt x="413981" y="0"/>
                  </a:lnTo>
                  <a:lnTo>
                    <a:pt x="413981" y="24345"/>
                  </a:lnTo>
                  <a:lnTo>
                    <a:pt x="413981" y="48704"/>
                  </a:lnTo>
                  <a:lnTo>
                    <a:pt x="389623" y="48704"/>
                  </a:lnTo>
                  <a:lnTo>
                    <a:pt x="365277" y="48704"/>
                  </a:lnTo>
                  <a:lnTo>
                    <a:pt x="365277" y="24345"/>
                  </a:lnTo>
                  <a:lnTo>
                    <a:pt x="389623" y="24345"/>
                  </a:lnTo>
                  <a:lnTo>
                    <a:pt x="413981" y="24345"/>
                  </a:lnTo>
                  <a:lnTo>
                    <a:pt x="413981" y="0"/>
                  </a:lnTo>
                  <a:lnTo>
                    <a:pt x="389623" y="0"/>
                  </a:lnTo>
                  <a:lnTo>
                    <a:pt x="365277" y="0"/>
                  </a:lnTo>
                  <a:lnTo>
                    <a:pt x="340918" y="0"/>
                  </a:lnTo>
                  <a:lnTo>
                    <a:pt x="340918" y="48704"/>
                  </a:lnTo>
                  <a:lnTo>
                    <a:pt x="316572" y="48704"/>
                  </a:lnTo>
                  <a:lnTo>
                    <a:pt x="316572" y="24345"/>
                  </a:lnTo>
                  <a:lnTo>
                    <a:pt x="292214" y="24345"/>
                  </a:lnTo>
                  <a:lnTo>
                    <a:pt x="292214" y="0"/>
                  </a:lnTo>
                  <a:lnTo>
                    <a:pt x="267868" y="0"/>
                  </a:lnTo>
                  <a:lnTo>
                    <a:pt x="243509" y="0"/>
                  </a:lnTo>
                  <a:lnTo>
                    <a:pt x="243509" y="24345"/>
                  </a:lnTo>
                  <a:lnTo>
                    <a:pt x="267868" y="24345"/>
                  </a:lnTo>
                  <a:lnTo>
                    <a:pt x="267868" y="48704"/>
                  </a:lnTo>
                  <a:lnTo>
                    <a:pt x="292214" y="48704"/>
                  </a:lnTo>
                  <a:lnTo>
                    <a:pt x="292214" y="73050"/>
                  </a:lnTo>
                  <a:lnTo>
                    <a:pt x="267868" y="73050"/>
                  </a:lnTo>
                  <a:lnTo>
                    <a:pt x="267868" y="48704"/>
                  </a:lnTo>
                  <a:lnTo>
                    <a:pt x="243509" y="48704"/>
                  </a:lnTo>
                  <a:lnTo>
                    <a:pt x="219163" y="48704"/>
                  </a:lnTo>
                  <a:lnTo>
                    <a:pt x="219163" y="73050"/>
                  </a:lnTo>
                  <a:lnTo>
                    <a:pt x="243509" y="73050"/>
                  </a:lnTo>
                  <a:lnTo>
                    <a:pt x="243509" y="97409"/>
                  </a:lnTo>
                  <a:lnTo>
                    <a:pt x="267868" y="97409"/>
                  </a:lnTo>
                  <a:lnTo>
                    <a:pt x="292214" y="97409"/>
                  </a:lnTo>
                  <a:lnTo>
                    <a:pt x="316572" y="97409"/>
                  </a:lnTo>
                  <a:lnTo>
                    <a:pt x="316572" y="73050"/>
                  </a:lnTo>
                  <a:lnTo>
                    <a:pt x="340918" y="73050"/>
                  </a:lnTo>
                  <a:lnTo>
                    <a:pt x="340918" y="97409"/>
                  </a:lnTo>
                  <a:lnTo>
                    <a:pt x="316572" y="97409"/>
                  </a:lnTo>
                  <a:lnTo>
                    <a:pt x="316572" y="121754"/>
                  </a:lnTo>
                  <a:lnTo>
                    <a:pt x="292214" y="121754"/>
                  </a:lnTo>
                  <a:lnTo>
                    <a:pt x="267868" y="121754"/>
                  </a:lnTo>
                  <a:lnTo>
                    <a:pt x="243509" y="121754"/>
                  </a:lnTo>
                  <a:lnTo>
                    <a:pt x="243509" y="97409"/>
                  </a:lnTo>
                  <a:lnTo>
                    <a:pt x="219163" y="97409"/>
                  </a:lnTo>
                  <a:lnTo>
                    <a:pt x="219163" y="146113"/>
                  </a:lnTo>
                  <a:lnTo>
                    <a:pt x="243509" y="146113"/>
                  </a:lnTo>
                  <a:lnTo>
                    <a:pt x="243509" y="194818"/>
                  </a:lnTo>
                  <a:lnTo>
                    <a:pt x="219163" y="194818"/>
                  </a:lnTo>
                  <a:lnTo>
                    <a:pt x="194805" y="194818"/>
                  </a:lnTo>
                  <a:lnTo>
                    <a:pt x="194805" y="219163"/>
                  </a:lnTo>
                  <a:lnTo>
                    <a:pt x="219163" y="219163"/>
                  </a:lnTo>
                  <a:lnTo>
                    <a:pt x="243509" y="219163"/>
                  </a:lnTo>
                  <a:lnTo>
                    <a:pt x="267868" y="219163"/>
                  </a:lnTo>
                  <a:lnTo>
                    <a:pt x="267868" y="194818"/>
                  </a:lnTo>
                  <a:lnTo>
                    <a:pt x="292214" y="194818"/>
                  </a:lnTo>
                  <a:lnTo>
                    <a:pt x="292214" y="170459"/>
                  </a:lnTo>
                  <a:lnTo>
                    <a:pt x="267868" y="170459"/>
                  </a:lnTo>
                  <a:lnTo>
                    <a:pt x="267868" y="146113"/>
                  </a:lnTo>
                  <a:lnTo>
                    <a:pt x="292214" y="146113"/>
                  </a:lnTo>
                  <a:lnTo>
                    <a:pt x="292214" y="170459"/>
                  </a:lnTo>
                  <a:lnTo>
                    <a:pt x="316572" y="170459"/>
                  </a:lnTo>
                  <a:lnTo>
                    <a:pt x="316572" y="146113"/>
                  </a:lnTo>
                  <a:lnTo>
                    <a:pt x="340918" y="146113"/>
                  </a:lnTo>
                  <a:lnTo>
                    <a:pt x="340918" y="170459"/>
                  </a:lnTo>
                  <a:lnTo>
                    <a:pt x="365277" y="170459"/>
                  </a:lnTo>
                  <a:lnTo>
                    <a:pt x="365277" y="73050"/>
                  </a:lnTo>
                  <a:lnTo>
                    <a:pt x="389623" y="73050"/>
                  </a:lnTo>
                  <a:lnTo>
                    <a:pt x="389623" y="97409"/>
                  </a:lnTo>
                  <a:lnTo>
                    <a:pt x="413981" y="97409"/>
                  </a:lnTo>
                  <a:lnTo>
                    <a:pt x="413981" y="73050"/>
                  </a:lnTo>
                  <a:lnTo>
                    <a:pt x="438327" y="73050"/>
                  </a:lnTo>
                  <a:lnTo>
                    <a:pt x="462686" y="73050"/>
                  </a:lnTo>
                  <a:lnTo>
                    <a:pt x="462686" y="48704"/>
                  </a:lnTo>
                  <a:lnTo>
                    <a:pt x="438327" y="48704"/>
                  </a:lnTo>
                  <a:lnTo>
                    <a:pt x="438327" y="24345"/>
                  </a:lnTo>
                  <a:lnTo>
                    <a:pt x="462686" y="24345"/>
                  </a:lnTo>
                  <a:lnTo>
                    <a:pt x="462686" y="0"/>
                  </a:lnTo>
                  <a:close/>
                </a:path>
                <a:path w="828040" h="365759">
                  <a:moveTo>
                    <a:pt x="487032" y="243509"/>
                  </a:moveTo>
                  <a:lnTo>
                    <a:pt x="462686" y="243509"/>
                  </a:lnTo>
                  <a:lnTo>
                    <a:pt x="438327" y="243509"/>
                  </a:lnTo>
                  <a:lnTo>
                    <a:pt x="438327" y="292214"/>
                  </a:lnTo>
                  <a:lnTo>
                    <a:pt x="462686" y="292214"/>
                  </a:lnTo>
                  <a:lnTo>
                    <a:pt x="462686" y="267868"/>
                  </a:lnTo>
                  <a:lnTo>
                    <a:pt x="487032" y="267868"/>
                  </a:lnTo>
                  <a:lnTo>
                    <a:pt x="487032" y="243509"/>
                  </a:lnTo>
                  <a:close/>
                </a:path>
                <a:path w="828040" h="365759">
                  <a:moveTo>
                    <a:pt x="511390" y="0"/>
                  </a:moveTo>
                  <a:lnTo>
                    <a:pt x="487032" y="0"/>
                  </a:lnTo>
                  <a:lnTo>
                    <a:pt x="487032" y="24345"/>
                  </a:lnTo>
                  <a:lnTo>
                    <a:pt x="511390" y="24345"/>
                  </a:lnTo>
                  <a:lnTo>
                    <a:pt x="511390" y="0"/>
                  </a:lnTo>
                  <a:close/>
                </a:path>
                <a:path w="828040" h="365759">
                  <a:moveTo>
                    <a:pt x="535736" y="219163"/>
                  </a:moveTo>
                  <a:lnTo>
                    <a:pt x="511390" y="219163"/>
                  </a:lnTo>
                  <a:lnTo>
                    <a:pt x="511390" y="292214"/>
                  </a:lnTo>
                  <a:lnTo>
                    <a:pt x="535736" y="292214"/>
                  </a:lnTo>
                  <a:lnTo>
                    <a:pt x="535736" y="219163"/>
                  </a:lnTo>
                  <a:close/>
                </a:path>
                <a:path w="828040" h="365759">
                  <a:moveTo>
                    <a:pt x="535736" y="48704"/>
                  </a:moveTo>
                  <a:lnTo>
                    <a:pt x="511390" y="48704"/>
                  </a:lnTo>
                  <a:lnTo>
                    <a:pt x="511390" y="73050"/>
                  </a:lnTo>
                  <a:lnTo>
                    <a:pt x="535736" y="73050"/>
                  </a:lnTo>
                  <a:lnTo>
                    <a:pt x="535736" y="48704"/>
                  </a:lnTo>
                  <a:close/>
                </a:path>
                <a:path w="828040" h="365759">
                  <a:moveTo>
                    <a:pt x="608787" y="0"/>
                  </a:moveTo>
                  <a:lnTo>
                    <a:pt x="584441" y="0"/>
                  </a:lnTo>
                  <a:lnTo>
                    <a:pt x="584441" y="24345"/>
                  </a:lnTo>
                  <a:lnTo>
                    <a:pt x="608787" y="24345"/>
                  </a:lnTo>
                  <a:lnTo>
                    <a:pt x="608787" y="0"/>
                  </a:lnTo>
                  <a:close/>
                </a:path>
                <a:path w="828040" h="365759">
                  <a:moveTo>
                    <a:pt x="633145" y="97409"/>
                  </a:moveTo>
                  <a:lnTo>
                    <a:pt x="608787" y="97409"/>
                  </a:lnTo>
                  <a:lnTo>
                    <a:pt x="608787" y="48704"/>
                  </a:lnTo>
                  <a:lnTo>
                    <a:pt x="584441" y="48704"/>
                  </a:lnTo>
                  <a:lnTo>
                    <a:pt x="584441" y="97409"/>
                  </a:lnTo>
                  <a:lnTo>
                    <a:pt x="560095" y="97409"/>
                  </a:lnTo>
                  <a:lnTo>
                    <a:pt x="560095" y="73050"/>
                  </a:lnTo>
                  <a:lnTo>
                    <a:pt x="535736" y="73050"/>
                  </a:lnTo>
                  <a:lnTo>
                    <a:pt x="535736" y="121754"/>
                  </a:lnTo>
                  <a:lnTo>
                    <a:pt x="560095" y="121754"/>
                  </a:lnTo>
                  <a:lnTo>
                    <a:pt x="560095" y="146113"/>
                  </a:lnTo>
                  <a:lnTo>
                    <a:pt x="584441" y="146113"/>
                  </a:lnTo>
                  <a:lnTo>
                    <a:pt x="584441" y="121754"/>
                  </a:lnTo>
                  <a:lnTo>
                    <a:pt x="608787" y="121754"/>
                  </a:lnTo>
                  <a:lnTo>
                    <a:pt x="633145" y="121754"/>
                  </a:lnTo>
                  <a:lnTo>
                    <a:pt x="633145" y="97409"/>
                  </a:lnTo>
                  <a:close/>
                </a:path>
                <a:path w="828040" h="365759">
                  <a:moveTo>
                    <a:pt x="657491" y="194818"/>
                  </a:moveTo>
                  <a:lnTo>
                    <a:pt x="633145" y="194818"/>
                  </a:lnTo>
                  <a:lnTo>
                    <a:pt x="633145" y="170459"/>
                  </a:lnTo>
                  <a:lnTo>
                    <a:pt x="608787" y="170459"/>
                  </a:lnTo>
                  <a:lnTo>
                    <a:pt x="608787" y="146113"/>
                  </a:lnTo>
                  <a:lnTo>
                    <a:pt x="584441" y="146113"/>
                  </a:lnTo>
                  <a:lnTo>
                    <a:pt x="584441" y="194818"/>
                  </a:lnTo>
                  <a:lnTo>
                    <a:pt x="608787" y="194818"/>
                  </a:lnTo>
                  <a:lnTo>
                    <a:pt x="608787" y="219163"/>
                  </a:lnTo>
                  <a:lnTo>
                    <a:pt x="584441" y="219163"/>
                  </a:lnTo>
                  <a:lnTo>
                    <a:pt x="584441" y="194818"/>
                  </a:lnTo>
                  <a:lnTo>
                    <a:pt x="560095" y="194818"/>
                  </a:lnTo>
                  <a:lnTo>
                    <a:pt x="560095" y="146113"/>
                  </a:lnTo>
                  <a:lnTo>
                    <a:pt x="535736" y="146113"/>
                  </a:lnTo>
                  <a:lnTo>
                    <a:pt x="535736" y="170459"/>
                  </a:lnTo>
                  <a:lnTo>
                    <a:pt x="511390" y="170459"/>
                  </a:lnTo>
                  <a:lnTo>
                    <a:pt x="511390" y="97409"/>
                  </a:lnTo>
                  <a:lnTo>
                    <a:pt x="487032" y="97409"/>
                  </a:lnTo>
                  <a:lnTo>
                    <a:pt x="487032" y="121754"/>
                  </a:lnTo>
                  <a:lnTo>
                    <a:pt x="462686" y="121754"/>
                  </a:lnTo>
                  <a:lnTo>
                    <a:pt x="462686" y="146113"/>
                  </a:lnTo>
                  <a:lnTo>
                    <a:pt x="487032" y="146113"/>
                  </a:lnTo>
                  <a:lnTo>
                    <a:pt x="487032" y="219163"/>
                  </a:lnTo>
                  <a:lnTo>
                    <a:pt x="511390" y="219163"/>
                  </a:lnTo>
                  <a:lnTo>
                    <a:pt x="511390" y="194818"/>
                  </a:lnTo>
                  <a:lnTo>
                    <a:pt x="535736" y="194818"/>
                  </a:lnTo>
                  <a:lnTo>
                    <a:pt x="535736" y="219163"/>
                  </a:lnTo>
                  <a:lnTo>
                    <a:pt x="560095" y="219163"/>
                  </a:lnTo>
                  <a:lnTo>
                    <a:pt x="560095" y="243509"/>
                  </a:lnTo>
                  <a:lnTo>
                    <a:pt x="584441" y="243509"/>
                  </a:lnTo>
                  <a:lnTo>
                    <a:pt x="608787" y="243509"/>
                  </a:lnTo>
                  <a:lnTo>
                    <a:pt x="633145" y="243509"/>
                  </a:lnTo>
                  <a:lnTo>
                    <a:pt x="633145" y="219163"/>
                  </a:lnTo>
                  <a:lnTo>
                    <a:pt x="657491" y="219163"/>
                  </a:lnTo>
                  <a:lnTo>
                    <a:pt x="657491" y="194818"/>
                  </a:lnTo>
                  <a:close/>
                </a:path>
                <a:path w="828040" h="365759">
                  <a:moveTo>
                    <a:pt x="657491" y="121754"/>
                  </a:moveTo>
                  <a:lnTo>
                    <a:pt x="633145" y="121754"/>
                  </a:lnTo>
                  <a:lnTo>
                    <a:pt x="633145" y="170459"/>
                  </a:lnTo>
                  <a:lnTo>
                    <a:pt x="657491" y="170459"/>
                  </a:lnTo>
                  <a:lnTo>
                    <a:pt x="657491" y="121754"/>
                  </a:lnTo>
                  <a:close/>
                </a:path>
                <a:path w="828040" h="365759">
                  <a:moveTo>
                    <a:pt x="657491" y="24345"/>
                  </a:moveTo>
                  <a:lnTo>
                    <a:pt x="633145" y="24345"/>
                  </a:lnTo>
                  <a:lnTo>
                    <a:pt x="608787" y="24345"/>
                  </a:lnTo>
                  <a:lnTo>
                    <a:pt x="608787" y="48704"/>
                  </a:lnTo>
                  <a:lnTo>
                    <a:pt x="633145" y="48704"/>
                  </a:lnTo>
                  <a:lnTo>
                    <a:pt x="633145" y="97409"/>
                  </a:lnTo>
                  <a:lnTo>
                    <a:pt x="657491" y="97409"/>
                  </a:lnTo>
                  <a:lnTo>
                    <a:pt x="657491" y="24345"/>
                  </a:lnTo>
                  <a:close/>
                </a:path>
                <a:path w="828040" h="365759">
                  <a:moveTo>
                    <a:pt x="681850" y="219163"/>
                  </a:moveTo>
                  <a:lnTo>
                    <a:pt x="657491" y="219163"/>
                  </a:lnTo>
                  <a:lnTo>
                    <a:pt x="657491" y="243509"/>
                  </a:lnTo>
                  <a:lnTo>
                    <a:pt x="681850" y="243509"/>
                  </a:lnTo>
                  <a:lnTo>
                    <a:pt x="681850" y="219163"/>
                  </a:lnTo>
                  <a:close/>
                </a:path>
                <a:path w="828040" h="365759">
                  <a:moveTo>
                    <a:pt x="779259" y="267868"/>
                  </a:moveTo>
                  <a:lnTo>
                    <a:pt x="754900" y="267868"/>
                  </a:lnTo>
                  <a:lnTo>
                    <a:pt x="754900" y="219163"/>
                  </a:lnTo>
                  <a:lnTo>
                    <a:pt x="730554" y="219163"/>
                  </a:lnTo>
                  <a:lnTo>
                    <a:pt x="706196" y="219163"/>
                  </a:lnTo>
                  <a:lnTo>
                    <a:pt x="706196" y="243509"/>
                  </a:lnTo>
                  <a:lnTo>
                    <a:pt x="681850" y="243509"/>
                  </a:lnTo>
                  <a:lnTo>
                    <a:pt x="681850" y="267868"/>
                  </a:lnTo>
                  <a:lnTo>
                    <a:pt x="706196" y="267868"/>
                  </a:lnTo>
                  <a:lnTo>
                    <a:pt x="706196" y="292214"/>
                  </a:lnTo>
                  <a:lnTo>
                    <a:pt x="730554" y="292214"/>
                  </a:lnTo>
                  <a:lnTo>
                    <a:pt x="754900" y="292214"/>
                  </a:lnTo>
                  <a:lnTo>
                    <a:pt x="779259" y="292214"/>
                  </a:lnTo>
                  <a:lnTo>
                    <a:pt x="779259" y="267868"/>
                  </a:lnTo>
                  <a:close/>
                </a:path>
                <a:path w="828040" h="365759">
                  <a:moveTo>
                    <a:pt x="803605" y="243509"/>
                  </a:moveTo>
                  <a:lnTo>
                    <a:pt x="779259" y="243509"/>
                  </a:lnTo>
                  <a:lnTo>
                    <a:pt x="779259" y="267868"/>
                  </a:lnTo>
                  <a:lnTo>
                    <a:pt x="803605" y="267868"/>
                  </a:lnTo>
                  <a:lnTo>
                    <a:pt x="803605" y="243509"/>
                  </a:lnTo>
                  <a:close/>
                </a:path>
                <a:path w="828040" h="365759">
                  <a:moveTo>
                    <a:pt x="803605" y="194818"/>
                  </a:moveTo>
                  <a:lnTo>
                    <a:pt x="779259" y="194818"/>
                  </a:lnTo>
                  <a:lnTo>
                    <a:pt x="754900" y="194818"/>
                  </a:lnTo>
                  <a:lnTo>
                    <a:pt x="754900" y="219163"/>
                  </a:lnTo>
                  <a:lnTo>
                    <a:pt x="779259" y="219163"/>
                  </a:lnTo>
                  <a:lnTo>
                    <a:pt x="803605" y="219163"/>
                  </a:lnTo>
                  <a:lnTo>
                    <a:pt x="803605" y="194818"/>
                  </a:lnTo>
                  <a:close/>
                </a:path>
                <a:path w="828040" h="365759">
                  <a:moveTo>
                    <a:pt x="827963" y="219163"/>
                  </a:moveTo>
                  <a:lnTo>
                    <a:pt x="803605" y="219163"/>
                  </a:lnTo>
                  <a:lnTo>
                    <a:pt x="803605" y="243509"/>
                  </a:lnTo>
                  <a:lnTo>
                    <a:pt x="827963" y="243509"/>
                  </a:lnTo>
                  <a:lnTo>
                    <a:pt x="827963" y="2191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9324835" y="653548"/>
              <a:ext cx="998855" cy="316865"/>
            </a:xfrm>
            <a:custGeom>
              <a:avLst/>
              <a:gdLst/>
              <a:ahLst/>
              <a:cxnLst/>
              <a:rect l="l" t="t" r="r" b="b"/>
              <a:pathLst>
                <a:path w="998854" h="316865">
                  <a:moveTo>
                    <a:pt x="24345" y="194818"/>
                  </a:moveTo>
                  <a:lnTo>
                    <a:pt x="0" y="194818"/>
                  </a:lnTo>
                  <a:lnTo>
                    <a:pt x="0" y="219163"/>
                  </a:lnTo>
                  <a:lnTo>
                    <a:pt x="24345" y="219163"/>
                  </a:lnTo>
                  <a:lnTo>
                    <a:pt x="24345" y="194818"/>
                  </a:lnTo>
                  <a:close/>
                </a:path>
                <a:path w="998854" h="316865">
                  <a:moveTo>
                    <a:pt x="48704" y="219163"/>
                  </a:moveTo>
                  <a:lnTo>
                    <a:pt x="24345" y="219163"/>
                  </a:lnTo>
                  <a:lnTo>
                    <a:pt x="24345" y="243522"/>
                  </a:lnTo>
                  <a:lnTo>
                    <a:pt x="48704" y="243522"/>
                  </a:lnTo>
                  <a:lnTo>
                    <a:pt x="48704" y="219163"/>
                  </a:lnTo>
                  <a:close/>
                </a:path>
                <a:path w="998854" h="316865">
                  <a:moveTo>
                    <a:pt x="48704" y="146113"/>
                  </a:moveTo>
                  <a:lnTo>
                    <a:pt x="24345" y="146113"/>
                  </a:lnTo>
                  <a:lnTo>
                    <a:pt x="24345" y="170459"/>
                  </a:lnTo>
                  <a:lnTo>
                    <a:pt x="48704" y="170459"/>
                  </a:lnTo>
                  <a:lnTo>
                    <a:pt x="48704" y="146113"/>
                  </a:lnTo>
                  <a:close/>
                </a:path>
                <a:path w="998854" h="316865">
                  <a:moveTo>
                    <a:pt x="146113" y="97409"/>
                  </a:moveTo>
                  <a:lnTo>
                    <a:pt x="121754" y="97409"/>
                  </a:lnTo>
                  <a:lnTo>
                    <a:pt x="121754" y="146113"/>
                  </a:lnTo>
                  <a:lnTo>
                    <a:pt x="97409" y="146113"/>
                  </a:lnTo>
                  <a:lnTo>
                    <a:pt x="97409" y="194818"/>
                  </a:lnTo>
                  <a:lnTo>
                    <a:pt x="73050" y="194818"/>
                  </a:lnTo>
                  <a:lnTo>
                    <a:pt x="48704" y="194818"/>
                  </a:lnTo>
                  <a:lnTo>
                    <a:pt x="48704" y="219163"/>
                  </a:lnTo>
                  <a:lnTo>
                    <a:pt x="73050" y="219163"/>
                  </a:lnTo>
                  <a:lnTo>
                    <a:pt x="73050" y="243522"/>
                  </a:lnTo>
                  <a:lnTo>
                    <a:pt x="48704" y="243522"/>
                  </a:lnTo>
                  <a:lnTo>
                    <a:pt x="48704" y="267868"/>
                  </a:lnTo>
                  <a:lnTo>
                    <a:pt x="73050" y="267868"/>
                  </a:lnTo>
                  <a:lnTo>
                    <a:pt x="73050" y="292227"/>
                  </a:lnTo>
                  <a:lnTo>
                    <a:pt x="97409" y="292227"/>
                  </a:lnTo>
                  <a:lnTo>
                    <a:pt x="97409" y="243522"/>
                  </a:lnTo>
                  <a:lnTo>
                    <a:pt x="121754" y="243522"/>
                  </a:lnTo>
                  <a:lnTo>
                    <a:pt x="121754" y="219163"/>
                  </a:lnTo>
                  <a:lnTo>
                    <a:pt x="146113" y="219163"/>
                  </a:lnTo>
                  <a:lnTo>
                    <a:pt x="146113" y="194818"/>
                  </a:lnTo>
                  <a:lnTo>
                    <a:pt x="121754" y="194818"/>
                  </a:lnTo>
                  <a:lnTo>
                    <a:pt x="121754" y="170459"/>
                  </a:lnTo>
                  <a:lnTo>
                    <a:pt x="146113" y="170459"/>
                  </a:lnTo>
                  <a:lnTo>
                    <a:pt x="146113" y="97409"/>
                  </a:lnTo>
                  <a:close/>
                </a:path>
                <a:path w="998854" h="316865">
                  <a:moveTo>
                    <a:pt x="170459" y="219163"/>
                  </a:moveTo>
                  <a:lnTo>
                    <a:pt x="146113" y="219163"/>
                  </a:lnTo>
                  <a:lnTo>
                    <a:pt x="146113" y="243522"/>
                  </a:lnTo>
                  <a:lnTo>
                    <a:pt x="170459" y="243522"/>
                  </a:lnTo>
                  <a:lnTo>
                    <a:pt x="170459" y="219163"/>
                  </a:lnTo>
                  <a:close/>
                </a:path>
                <a:path w="998854" h="316865">
                  <a:moveTo>
                    <a:pt x="170459" y="170459"/>
                  </a:moveTo>
                  <a:lnTo>
                    <a:pt x="146113" y="170459"/>
                  </a:lnTo>
                  <a:lnTo>
                    <a:pt x="146113" y="194818"/>
                  </a:lnTo>
                  <a:lnTo>
                    <a:pt x="170459" y="194818"/>
                  </a:lnTo>
                  <a:lnTo>
                    <a:pt x="170459" y="170459"/>
                  </a:lnTo>
                  <a:close/>
                </a:path>
                <a:path w="998854" h="316865">
                  <a:moveTo>
                    <a:pt x="194818" y="194818"/>
                  </a:moveTo>
                  <a:lnTo>
                    <a:pt x="170459" y="194818"/>
                  </a:lnTo>
                  <a:lnTo>
                    <a:pt x="170459" y="219163"/>
                  </a:lnTo>
                  <a:lnTo>
                    <a:pt x="194818" y="219163"/>
                  </a:lnTo>
                  <a:lnTo>
                    <a:pt x="194818" y="194818"/>
                  </a:lnTo>
                  <a:close/>
                </a:path>
                <a:path w="998854" h="316865">
                  <a:moveTo>
                    <a:pt x="243509" y="219163"/>
                  </a:moveTo>
                  <a:lnTo>
                    <a:pt x="219163" y="219163"/>
                  </a:lnTo>
                  <a:lnTo>
                    <a:pt x="219163" y="243522"/>
                  </a:lnTo>
                  <a:lnTo>
                    <a:pt x="243509" y="243522"/>
                  </a:lnTo>
                  <a:lnTo>
                    <a:pt x="243509" y="219163"/>
                  </a:lnTo>
                  <a:close/>
                </a:path>
                <a:path w="998854" h="316865">
                  <a:moveTo>
                    <a:pt x="267868" y="194818"/>
                  </a:moveTo>
                  <a:lnTo>
                    <a:pt x="243509" y="194818"/>
                  </a:lnTo>
                  <a:lnTo>
                    <a:pt x="243509" y="219163"/>
                  </a:lnTo>
                  <a:lnTo>
                    <a:pt x="267868" y="219163"/>
                  </a:lnTo>
                  <a:lnTo>
                    <a:pt x="267868" y="194818"/>
                  </a:lnTo>
                  <a:close/>
                </a:path>
                <a:path w="998854" h="316865">
                  <a:moveTo>
                    <a:pt x="316572" y="243522"/>
                  </a:moveTo>
                  <a:lnTo>
                    <a:pt x="292214" y="243522"/>
                  </a:lnTo>
                  <a:lnTo>
                    <a:pt x="292214" y="219163"/>
                  </a:lnTo>
                  <a:lnTo>
                    <a:pt x="267868" y="219163"/>
                  </a:lnTo>
                  <a:lnTo>
                    <a:pt x="267868" y="267868"/>
                  </a:lnTo>
                  <a:lnTo>
                    <a:pt x="292214" y="267868"/>
                  </a:lnTo>
                  <a:lnTo>
                    <a:pt x="316572" y="267868"/>
                  </a:lnTo>
                  <a:lnTo>
                    <a:pt x="316572" y="243522"/>
                  </a:lnTo>
                  <a:close/>
                </a:path>
                <a:path w="998854" h="316865">
                  <a:moveTo>
                    <a:pt x="389623" y="97409"/>
                  </a:moveTo>
                  <a:lnTo>
                    <a:pt x="365277" y="97409"/>
                  </a:lnTo>
                  <a:lnTo>
                    <a:pt x="365277" y="121754"/>
                  </a:lnTo>
                  <a:lnTo>
                    <a:pt x="389623" y="121754"/>
                  </a:lnTo>
                  <a:lnTo>
                    <a:pt x="389623" y="97409"/>
                  </a:lnTo>
                  <a:close/>
                </a:path>
                <a:path w="998854" h="316865">
                  <a:moveTo>
                    <a:pt x="438327" y="243522"/>
                  </a:moveTo>
                  <a:lnTo>
                    <a:pt x="413981" y="243522"/>
                  </a:lnTo>
                  <a:lnTo>
                    <a:pt x="413981" y="219163"/>
                  </a:lnTo>
                  <a:lnTo>
                    <a:pt x="389623" y="219163"/>
                  </a:lnTo>
                  <a:lnTo>
                    <a:pt x="365277" y="219163"/>
                  </a:lnTo>
                  <a:lnTo>
                    <a:pt x="365277" y="194818"/>
                  </a:lnTo>
                  <a:lnTo>
                    <a:pt x="389623" y="194818"/>
                  </a:lnTo>
                  <a:lnTo>
                    <a:pt x="389623" y="170459"/>
                  </a:lnTo>
                  <a:lnTo>
                    <a:pt x="365277" y="170459"/>
                  </a:lnTo>
                  <a:lnTo>
                    <a:pt x="340918" y="170459"/>
                  </a:lnTo>
                  <a:lnTo>
                    <a:pt x="340918" y="194818"/>
                  </a:lnTo>
                  <a:lnTo>
                    <a:pt x="316572" y="194818"/>
                  </a:lnTo>
                  <a:lnTo>
                    <a:pt x="316572" y="170459"/>
                  </a:lnTo>
                  <a:lnTo>
                    <a:pt x="340918" y="170459"/>
                  </a:lnTo>
                  <a:lnTo>
                    <a:pt x="340918" y="97409"/>
                  </a:lnTo>
                  <a:lnTo>
                    <a:pt x="365277" y="97409"/>
                  </a:lnTo>
                  <a:lnTo>
                    <a:pt x="365277" y="73050"/>
                  </a:lnTo>
                  <a:lnTo>
                    <a:pt x="340918" y="73050"/>
                  </a:lnTo>
                  <a:lnTo>
                    <a:pt x="316572" y="73050"/>
                  </a:lnTo>
                  <a:lnTo>
                    <a:pt x="316572" y="97409"/>
                  </a:lnTo>
                  <a:lnTo>
                    <a:pt x="292214" y="97409"/>
                  </a:lnTo>
                  <a:lnTo>
                    <a:pt x="292214" y="121754"/>
                  </a:lnTo>
                  <a:lnTo>
                    <a:pt x="316572" y="121754"/>
                  </a:lnTo>
                  <a:lnTo>
                    <a:pt x="316572" y="146113"/>
                  </a:lnTo>
                  <a:lnTo>
                    <a:pt x="292214" y="146113"/>
                  </a:lnTo>
                  <a:lnTo>
                    <a:pt x="292214" y="121754"/>
                  </a:lnTo>
                  <a:lnTo>
                    <a:pt x="267868" y="121754"/>
                  </a:lnTo>
                  <a:lnTo>
                    <a:pt x="267868" y="146113"/>
                  </a:lnTo>
                  <a:lnTo>
                    <a:pt x="243509" y="146113"/>
                  </a:lnTo>
                  <a:lnTo>
                    <a:pt x="243509" y="170459"/>
                  </a:lnTo>
                  <a:lnTo>
                    <a:pt x="267868" y="170459"/>
                  </a:lnTo>
                  <a:lnTo>
                    <a:pt x="292214" y="170459"/>
                  </a:lnTo>
                  <a:lnTo>
                    <a:pt x="292214" y="219163"/>
                  </a:lnTo>
                  <a:lnTo>
                    <a:pt x="316572" y="219163"/>
                  </a:lnTo>
                  <a:lnTo>
                    <a:pt x="316572" y="243522"/>
                  </a:lnTo>
                  <a:lnTo>
                    <a:pt x="340918" y="243522"/>
                  </a:lnTo>
                  <a:lnTo>
                    <a:pt x="340918" y="267868"/>
                  </a:lnTo>
                  <a:lnTo>
                    <a:pt x="365277" y="267868"/>
                  </a:lnTo>
                  <a:lnTo>
                    <a:pt x="389623" y="267868"/>
                  </a:lnTo>
                  <a:lnTo>
                    <a:pt x="389623" y="292227"/>
                  </a:lnTo>
                  <a:lnTo>
                    <a:pt x="413981" y="292227"/>
                  </a:lnTo>
                  <a:lnTo>
                    <a:pt x="413981" y="316572"/>
                  </a:lnTo>
                  <a:lnTo>
                    <a:pt x="438327" y="316572"/>
                  </a:lnTo>
                  <a:lnTo>
                    <a:pt x="438327" y="243522"/>
                  </a:lnTo>
                  <a:close/>
                </a:path>
                <a:path w="998854" h="316865">
                  <a:moveTo>
                    <a:pt x="462686" y="194818"/>
                  </a:moveTo>
                  <a:lnTo>
                    <a:pt x="438327" y="194818"/>
                  </a:lnTo>
                  <a:lnTo>
                    <a:pt x="413981" y="194818"/>
                  </a:lnTo>
                  <a:lnTo>
                    <a:pt x="413981" y="219163"/>
                  </a:lnTo>
                  <a:lnTo>
                    <a:pt x="438327" y="219163"/>
                  </a:lnTo>
                  <a:lnTo>
                    <a:pt x="438327" y="243522"/>
                  </a:lnTo>
                  <a:lnTo>
                    <a:pt x="462686" y="243522"/>
                  </a:lnTo>
                  <a:lnTo>
                    <a:pt x="462686" y="194818"/>
                  </a:lnTo>
                  <a:close/>
                </a:path>
                <a:path w="998854" h="316865">
                  <a:moveTo>
                    <a:pt x="487032" y="170459"/>
                  </a:moveTo>
                  <a:lnTo>
                    <a:pt x="462686" y="170459"/>
                  </a:lnTo>
                  <a:lnTo>
                    <a:pt x="462686" y="194818"/>
                  </a:lnTo>
                  <a:lnTo>
                    <a:pt x="487032" y="194818"/>
                  </a:lnTo>
                  <a:lnTo>
                    <a:pt x="487032" y="170459"/>
                  </a:lnTo>
                  <a:close/>
                </a:path>
                <a:path w="998854" h="316865">
                  <a:moveTo>
                    <a:pt x="511390" y="194818"/>
                  </a:moveTo>
                  <a:lnTo>
                    <a:pt x="487032" y="194818"/>
                  </a:lnTo>
                  <a:lnTo>
                    <a:pt x="487032" y="243522"/>
                  </a:lnTo>
                  <a:lnTo>
                    <a:pt x="511390" y="243522"/>
                  </a:lnTo>
                  <a:lnTo>
                    <a:pt x="511390" y="194818"/>
                  </a:lnTo>
                  <a:close/>
                </a:path>
                <a:path w="998854" h="316865">
                  <a:moveTo>
                    <a:pt x="560095" y="194818"/>
                  </a:moveTo>
                  <a:lnTo>
                    <a:pt x="535736" y="194818"/>
                  </a:lnTo>
                  <a:lnTo>
                    <a:pt x="535736" y="219163"/>
                  </a:lnTo>
                  <a:lnTo>
                    <a:pt x="560095" y="219163"/>
                  </a:lnTo>
                  <a:lnTo>
                    <a:pt x="560095" y="194818"/>
                  </a:lnTo>
                  <a:close/>
                </a:path>
                <a:path w="998854" h="316865">
                  <a:moveTo>
                    <a:pt x="608799" y="146113"/>
                  </a:moveTo>
                  <a:lnTo>
                    <a:pt x="584441" y="146113"/>
                  </a:lnTo>
                  <a:lnTo>
                    <a:pt x="584441" y="121754"/>
                  </a:lnTo>
                  <a:lnTo>
                    <a:pt x="560095" y="121754"/>
                  </a:lnTo>
                  <a:lnTo>
                    <a:pt x="560095" y="73050"/>
                  </a:lnTo>
                  <a:lnTo>
                    <a:pt x="584441" y="73050"/>
                  </a:lnTo>
                  <a:lnTo>
                    <a:pt x="584441" y="48704"/>
                  </a:lnTo>
                  <a:lnTo>
                    <a:pt x="560095" y="48704"/>
                  </a:lnTo>
                  <a:lnTo>
                    <a:pt x="560095" y="24358"/>
                  </a:lnTo>
                  <a:lnTo>
                    <a:pt x="535736" y="24358"/>
                  </a:lnTo>
                  <a:lnTo>
                    <a:pt x="535736" y="48704"/>
                  </a:lnTo>
                  <a:lnTo>
                    <a:pt x="535736" y="97409"/>
                  </a:lnTo>
                  <a:lnTo>
                    <a:pt x="511390" y="97409"/>
                  </a:lnTo>
                  <a:lnTo>
                    <a:pt x="511390" y="48704"/>
                  </a:lnTo>
                  <a:lnTo>
                    <a:pt x="535736" y="48704"/>
                  </a:lnTo>
                  <a:lnTo>
                    <a:pt x="535736" y="24358"/>
                  </a:lnTo>
                  <a:lnTo>
                    <a:pt x="535736" y="0"/>
                  </a:lnTo>
                  <a:lnTo>
                    <a:pt x="511390" y="0"/>
                  </a:lnTo>
                  <a:lnTo>
                    <a:pt x="511390" y="24358"/>
                  </a:lnTo>
                  <a:lnTo>
                    <a:pt x="487032" y="24358"/>
                  </a:lnTo>
                  <a:lnTo>
                    <a:pt x="487032" y="0"/>
                  </a:lnTo>
                  <a:lnTo>
                    <a:pt x="462686" y="0"/>
                  </a:lnTo>
                  <a:lnTo>
                    <a:pt x="462686" y="48704"/>
                  </a:lnTo>
                  <a:lnTo>
                    <a:pt x="438327" y="48704"/>
                  </a:lnTo>
                  <a:lnTo>
                    <a:pt x="413981" y="48704"/>
                  </a:lnTo>
                  <a:lnTo>
                    <a:pt x="413981" y="73050"/>
                  </a:lnTo>
                  <a:lnTo>
                    <a:pt x="438327" y="73050"/>
                  </a:lnTo>
                  <a:lnTo>
                    <a:pt x="462686" y="73050"/>
                  </a:lnTo>
                  <a:lnTo>
                    <a:pt x="462686" y="97409"/>
                  </a:lnTo>
                  <a:lnTo>
                    <a:pt x="487032" y="97409"/>
                  </a:lnTo>
                  <a:lnTo>
                    <a:pt x="487032" y="121754"/>
                  </a:lnTo>
                  <a:lnTo>
                    <a:pt x="462686" y="121754"/>
                  </a:lnTo>
                  <a:lnTo>
                    <a:pt x="462686" y="97409"/>
                  </a:lnTo>
                  <a:lnTo>
                    <a:pt x="438327" y="97409"/>
                  </a:lnTo>
                  <a:lnTo>
                    <a:pt x="413981" y="97409"/>
                  </a:lnTo>
                  <a:lnTo>
                    <a:pt x="413981" y="121754"/>
                  </a:lnTo>
                  <a:lnTo>
                    <a:pt x="438327" y="121754"/>
                  </a:lnTo>
                  <a:lnTo>
                    <a:pt x="438327" y="146113"/>
                  </a:lnTo>
                  <a:lnTo>
                    <a:pt x="413981" y="146113"/>
                  </a:lnTo>
                  <a:lnTo>
                    <a:pt x="413981" y="121754"/>
                  </a:lnTo>
                  <a:lnTo>
                    <a:pt x="389623" y="121754"/>
                  </a:lnTo>
                  <a:lnTo>
                    <a:pt x="389623" y="170459"/>
                  </a:lnTo>
                  <a:lnTo>
                    <a:pt x="413981" y="170459"/>
                  </a:lnTo>
                  <a:lnTo>
                    <a:pt x="438327" y="170459"/>
                  </a:lnTo>
                  <a:lnTo>
                    <a:pt x="462686" y="170459"/>
                  </a:lnTo>
                  <a:lnTo>
                    <a:pt x="462686" y="146113"/>
                  </a:lnTo>
                  <a:lnTo>
                    <a:pt x="487032" y="146113"/>
                  </a:lnTo>
                  <a:lnTo>
                    <a:pt x="487032" y="170459"/>
                  </a:lnTo>
                  <a:lnTo>
                    <a:pt x="511390" y="170459"/>
                  </a:lnTo>
                  <a:lnTo>
                    <a:pt x="535736" y="170459"/>
                  </a:lnTo>
                  <a:lnTo>
                    <a:pt x="560095" y="170459"/>
                  </a:lnTo>
                  <a:lnTo>
                    <a:pt x="560095" y="194818"/>
                  </a:lnTo>
                  <a:lnTo>
                    <a:pt x="584441" y="194818"/>
                  </a:lnTo>
                  <a:lnTo>
                    <a:pt x="584441" y="219163"/>
                  </a:lnTo>
                  <a:lnTo>
                    <a:pt x="608799" y="219163"/>
                  </a:lnTo>
                  <a:lnTo>
                    <a:pt x="608799" y="146113"/>
                  </a:lnTo>
                  <a:close/>
                </a:path>
                <a:path w="998854" h="316865">
                  <a:moveTo>
                    <a:pt x="633145" y="219163"/>
                  </a:moveTo>
                  <a:lnTo>
                    <a:pt x="608799" y="219163"/>
                  </a:lnTo>
                  <a:lnTo>
                    <a:pt x="608799" y="243522"/>
                  </a:lnTo>
                  <a:lnTo>
                    <a:pt x="584441" y="243522"/>
                  </a:lnTo>
                  <a:lnTo>
                    <a:pt x="584441" y="219163"/>
                  </a:lnTo>
                  <a:lnTo>
                    <a:pt x="560095" y="219163"/>
                  </a:lnTo>
                  <a:lnTo>
                    <a:pt x="560095" y="267868"/>
                  </a:lnTo>
                  <a:lnTo>
                    <a:pt x="584441" y="267868"/>
                  </a:lnTo>
                  <a:lnTo>
                    <a:pt x="584441" y="292227"/>
                  </a:lnTo>
                  <a:lnTo>
                    <a:pt x="608799" y="292227"/>
                  </a:lnTo>
                  <a:lnTo>
                    <a:pt x="608799" y="267868"/>
                  </a:lnTo>
                  <a:lnTo>
                    <a:pt x="633145" y="267868"/>
                  </a:lnTo>
                  <a:lnTo>
                    <a:pt x="633145" y="219163"/>
                  </a:lnTo>
                  <a:close/>
                </a:path>
                <a:path w="998854" h="316865">
                  <a:moveTo>
                    <a:pt x="657504" y="121754"/>
                  </a:moveTo>
                  <a:lnTo>
                    <a:pt x="633145" y="121754"/>
                  </a:lnTo>
                  <a:lnTo>
                    <a:pt x="633145" y="146113"/>
                  </a:lnTo>
                  <a:lnTo>
                    <a:pt x="657504" y="146113"/>
                  </a:lnTo>
                  <a:lnTo>
                    <a:pt x="657504" y="121754"/>
                  </a:lnTo>
                  <a:close/>
                </a:path>
                <a:path w="998854" h="316865">
                  <a:moveTo>
                    <a:pt x="681850" y="170459"/>
                  </a:moveTo>
                  <a:lnTo>
                    <a:pt x="657504" y="170459"/>
                  </a:lnTo>
                  <a:lnTo>
                    <a:pt x="633145" y="170459"/>
                  </a:lnTo>
                  <a:lnTo>
                    <a:pt x="633145" y="194818"/>
                  </a:lnTo>
                  <a:lnTo>
                    <a:pt x="657504" y="194818"/>
                  </a:lnTo>
                  <a:lnTo>
                    <a:pt x="681850" y="194818"/>
                  </a:lnTo>
                  <a:lnTo>
                    <a:pt x="681850" y="170459"/>
                  </a:lnTo>
                  <a:close/>
                </a:path>
                <a:path w="998854" h="316865">
                  <a:moveTo>
                    <a:pt x="730554" y="146113"/>
                  </a:moveTo>
                  <a:lnTo>
                    <a:pt x="706208" y="146113"/>
                  </a:lnTo>
                  <a:lnTo>
                    <a:pt x="706208" y="170459"/>
                  </a:lnTo>
                  <a:lnTo>
                    <a:pt x="730554" y="170459"/>
                  </a:lnTo>
                  <a:lnTo>
                    <a:pt x="730554" y="146113"/>
                  </a:lnTo>
                  <a:close/>
                </a:path>
                <a:path w="998854" h="316865">
                  <a:moveTo>
                    <a:pt x="754900" y="194818"/>
                  </a:moveTo>
                  <a:lnTo>
                    <a:pt x="730554" y="194818"/>
                  </a:lnTo>
                  <a:lnTo>
                    <a:pt x="730554" y="219163"/>
                  </a:lnTo>
                  <a:lnTo>
                    <a:pt x="754900" y="219163"/>
                  </a:lnTo>
                  <a:lnTo>
                    <a:pt x="754900" y="194818"/>
                  </a:lnTo>
                  <a:close/>
                </a:path>
                <a:path w="998854" h="316865">
                  <a:moveTo>
                    <a:pt x="803605" y="97409"/>
                  </a:moveTo>
                  <a:lnTo>
                    <a:pt x="779259" y="97409"/>
                  </a:lnTo>
                  <a:lnTo>
                    <a:pt x="754900" y="97409"/>
                  </a:lnTo>
                  <a:lnTo>
                    <a:pt x="730554" y="97409"/>
                  </a:lnTo>
                  <a:lnTo>
                    <a:pt x="706208" y="97409"/>
                  </a:lnTo>
                  <a:lnTo>
                    <a:pt x="706208" y="121754"/>
                  </a:lnTo>
                  <a:lnTo>
                    <a:pt x="730554" y="121754"/>
                  </a:lnTo>
                  <a:lnTo>
                    <a:pt x="754900" y="121754"/>
                  </a:lnTo>
                  <a:lnTo>
                    <a:pt x="779259" y="121754"/>
                  </a:lnTo>
                  <a:lnTo>
                    <a:pt x="779259" y="146113"/>
                  </a:lnTo>
                  <a:lnTo>
                    <a:pt x="803605" y="146113"/>
                  </a:lnTo>
                  <a:lnTo>
                    <a:pt x="803605" y="97409"/>
                  </a:lnTo>
                  <a:close/>
                </a:path>
                <a:path w="998854" h="316865">
                  <a:moveTo>
                    <a:pt x="901014" y="146113"/>
                  </a:moveTo>
                  <a:lnTo>
                    <a:pt x="876668" y="146113"/>
                  </a:lnTo>
                  <a:lnTo>
                    <a:pt x="852309" y="146113"/>
                  </a:lnTo>
                  <a:lnTo>
                    <a:pt x="852309" y="121754"/>
                  </a:lnTo>
                  <a:lnTo>
                    <a:pt x="827963" y="121754"/>
                  </a:lnTo>
                  <a:lnTo>
                    <a:pt x="827963" y="170459"/>
                  </a:lnTo>
                  <a:lnTo>
                    <a:pt x="803605" y="170459"/>
                  </a:lnTo>
                  <a:lnTo>
                    <a:pt x="779259" y="170459"/>
                  </a:lnTo>
                  <a:lnTo>
                    <a:pt x="754900" y="170459"/>
                  </a:lnTo>
                  <a:lnTo>
                    <a:pt x="754900" y="194818"/>
                  </a:lnTo>
                  <a:lnTo>
                    <a:pt x="779259" y="194818"/>
                  </a:lnTo>
                  <a:lnTo>
                    <a:pt x="803605" y="194818"/>
                  </a:lnTo>
                  <a:lnTo>
                    <a:pt x="803605" y="219163"/>
                  </a:lnTo>
                  <a:lnTo>
                    <a:pt x="779259" y="219163"/>
                  </a:lnTo>
                  <a:lnTo>
                    <a:pt x="754900" y="219163"/>
                  </a:lnTo>
                  <a:lnTo>
                    <a:pt x="754900" y="292227"/>
                  </a:lnTo>
                  <a:lnTo>
                    <a:pt x="779259" y="292227"/>
                  </a:lnTo>
                  <a:lnTo>
                    <a:pt x="779259" y="267868"/>
                  </a:lnTo>
                  <a:lnTo>
                    <a:pt x="803605" y="267868"/>
                  </a:lnTo>
                  <a:lnTo>
                    <a:pt x="827963" y="267868"/>
                  </a:lnTo>
                  <a:lnTo>
                    <a:pt x="827963" y="194818"/>
                  </a:lnTo>
                  <a:lnTo>
                    <a:pt x="852309" y="194818"/>
                  </a:lnTo>
                  <a:lnTo>
                    <a:pt x="876668" y="194818"/>
                  </a:lnTo>
                  <a:lnTo>
                    <a:pt x="876668" y="170459"/>
                  </a:lnTo>
                  <a:lnTo>
                    <a:pt x="901014" y="170459"/>
                  </a:lnTo>
                  <a:lnTo>
                    <a:pt x="901014" y="146113"/>
                  </a:lnTo>
                  <a:close/>
                </a:path>
                <a:path w="998854" h="316865">
                  <a:moveTo>
                    <a:pt x="974077" y="194818"/>
                  </a:moveTo>
                  <a:lnTo>
                    <a:pt x="949718" y="194818"/>
                  </a:lnTo>
                  <a:lnTo>
                    <a:pt x="949718" y="170459"/>
                  </a:lnTo>
                  <a:lnTo>
                    <a:pt x="925372" y="170459"/>
                  </a:lnTo>
                  <a:lnTo>
                    <a:pt x="925372" y="194818"/>
                  </a:lnTo>
                  <a:lnTo>
                    <a:pt x="901014" y="194818"/>
                  </a:lnTo>
                  <a:lnTo>
                    <a:pt x="876668" y="194818"/>
                  </a:lnTo>
                  <a:lnTo>
                    <a:pt x="876668" y="219163"/>
                  </a:lnTo>
                  <a:lnTo>
                    <a:pt x="901014" y="219163"/>
                  </a:lnTo>
                  <a:lnTo>
                    <a:pt x="925372" y="219163"/>
                  </a:lnTo>
                  <a:lnTo>
                    <a:pt x="949718" y="219163"/>
                  </a:lnTo>
                  <a:lnTo>
                    <a:pt x="974077" y="219163"/>
                  </a:lnTo>
                  <a:lnTo>
                    <a:pt x="974077" y="194818"/>
                  </a:lnTo>
                  <a:close/>
                </a:path>
                <a:path w="998854" h="316865">
                  <a:moveTo>
                    <a:pt x="998423" y="219163"/>
                  </a:moveTo>
                  <a:lnTo>
                    <a:pt x="974077" y="219163"/>
                  </a:lnTo>
                  <a:lnTo>
                    <a:pt x="974077" y="243522"/>
                  </a:lnTo>
                  <a:lnTo>
                    <a:pt x="998423" y="243522"/>
                  </a:lnTo>
                  <a:lnTo>
                    <a:pt x="998423" y="219163"/>
                  </a:lnTo>
                  <a:close/>
                </a:path>
                <a:path w="998854" h="316865">
                  <a:moveTo>
                    <a:pt x="998423" y="146113"/>
                  </a:moveTo>
                  <a:lnTo>
                    <a:pt x="974077" y="146113"/>
                  </a:lnTo>
                  <a:lnTo>
                    <a:pt x="974077" y="194818"/>
                  </a:lnTo>
                  <a:lnTo>
                    <a:pt x="998423" y="194818"/>
                  </a:lnTo>
                  <a:lnTo>
                    <a:pt x="998423" y="146113"/>
                  </a:lnTo>
                  <a:close/>
                </a:path>
                <a:path w="998854" h="316865">
                  <a:moveTo>
                    <a:pt x="998423" y="97409"/>
                  </a:moveTo>
                  <a:lnTo>
                    <a:pt x="974077" y="97409"/>
                  </a:lnTo>
                  <a:lnTo>
                    <a:pt x="949718" y="97409"/>
                  </a:lnTo>
                  <a:lnTo>
                    <a:pt x="949718" y="146113"/>
                  </a:lnTo>
                  <a:lnTo>
                    <a:pt x="974077" y="146113"/>
                  </a:lnTo>
                  <a:lnTo>
                    <a:pt x="974077" y="121754"/>
                  </a:lnTo>
                  <a:lnTo>
                    <a:pt x="998423" y="121754"/>
                  </a:lnTo>
                  <a:lnTo>
                    <a:pt x="998423" y="974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9324835" y="677907"/>
              <a:ext cx="998855" cy="487045"/>
            </a:xfrm>
            <a:custGeom>
              <a:avLst/>
              <a:gdLst/>
              <a:ahLst/>
              <a:cxnLst/>
              <a:rect l="l" t="t" r="r" b="b"/>
              <a:pathLst>
                <a:path w="998854" h="487044">
                  <a:moveTo>
                    <a:pt x="24345" y="316572"/>
                  </a:moveTo>
                  <a:lnTo>
                    <a:pt x="0" y="316572"/>
                  </a:lnTo>
                  <a:lnTo>
                    <a:pt x="0" y="340918"/>
                  </a:lnTo>
                  <a:lnTo>
                    <a:pt x="24345" y="340918"/>
                  </a:lnTo>
                  <a:lnTo>
                    <a:pt x="24345" y="316572"/>
                  </a:lnTo>
                  <a:close/>
                </a:path>
                <a:path w="998854" h="487044">
                  <a:moveTo>
                    <a:pt x="24345" y="267868"/>
                  </a:moveTo>
                  <a:lnTo>
                    <a:pt x="0" y="267868"/>
                  </a:lnTo>
                  <a:lnTo>
                    <a:pt x="0" y="292214"/>
                  </a:lnTo>
                  <a:lnTo>
                    <a:pt x="24345" y="292214"/>
                  </a:lnTo>
                  <a:lnTo>
                    <a:pt x="24345" y="267868"/>
                  </a:lnTo>
                  <a:close/>
                </a:path>
                <a:path w="998854" h="487044">
                  <a:moveTo>
                    <a:pt x="48704" y="340918"/>
                  </a:moveTo>
                  <a:lnTo>
                    <a:pt x="24345" y="340918"/>
                  </a:lnTo>
                  <a:lnTo>
                    <a:pt x="24345" y="365277"/>
                  </a:lnTo>
                  <a:lnTo>
                    <a:pt x="48704" y="365277"/>
                  </a:lnTo>
                  <a:lnTo>
                    <a:pt x="48704" y="340918"/>
                  </a:lnTo>
                  <a:close/>
                </a:path>
                <a:path w="998854" h="487044">
                  <a:moveTo>
                    <a:pt x="73050" y="365277"/>
                  </a:moveTo>
                  <a:lnTo>
                    <a:pt x="48704" y="365277"/>
                  </a:lnTo>
                  <a:lnTo>
                    <a:pt x="48704" y="389623"/>
                  </a:lnTo>
                  <a:lnTo>
                    <a:pt x="24345" y="389623"/>
                  </a:lnTo>
                  <a:lnTo>
                    <a:pt x="24345" y="365277"/>
                  </a:lnTo>
                  <a:lnTo>
                    <a:pt x="0" y="365277"/>
                  </a:lnTo>
                  <a:lnTo>
                    <a:pt x="0" y="462686"/>
                  </a:lnTo>
                  <a:lnTo>
                    <a:pt x="24345" y="462686"/>
                  </a:lnTo>
                  <a:lnTo>
                    <a:pt x="24345" y="438327"/>
                  </a:lnTo>
                  <a:lnTo>
                    <a:pt x="48704" y="438327"/>
                  </a:lnTo>
                  <a:lnTo>
                    <a:pt x="48704" y="413981"/>
                  </a:lnTo>
                  <a:lnTo>
                    <a:pt x="73050" y="413981"/>
                  </a:lnTo>
                  <a:lnTo>
                    <a:pt x="73050" y="365277"/>
                  </a:lnTo>
                  <a:close/>
                </a:path>
                <a:path w="998854" h="487044">
                  <a:moveTo>
                    <a:pt x="146113" y="219163"/>
                  </a:moveTo>
                  <a:lnTo>
                    <a:pt x="121754" y="219163"/>
                  </a:lnTo>
                  <a:lnTo>
                    <a:pt x="121754" y="243509"/>
                  </a:lnTo>
                  <a:lnTo>
                    <a:pt x="146113" y="243509"/>
                  </a:lnTo>
                  <a:lnTo>
                    <a:pt x="146113" y="219163"/>
                  </a:lnTo>
                  <a:close/>
                </a:path>
                <a:path w="998854" h="487044">
                  <a:moveTo>
                    <a:pt x="170459" y="97396"/>
                  </a:moveTo>
                  <a:lnTo>
                    <a:pt x="146113" y="97396"/>
                  </a:lnTo>
                  <a:lnTo>
                    <a:pt x="146113" y="73050"/>
                  </a:lnTo>
                  <a:lnTo>
                    <a:pt x="121754" y="73050"/>
                  </a:lnTo>
                  <a:lnTo>
                    <a:pt x="121754" y="0"/>
                  </a:lnTo>
                  <a:lnTo>
                    <a:pt x="97409" y="0"/>
                  </a:lnTo>
                  <a:lnTo>
                    <a:pt x="73050" y="0"/>
                  </a:lnTo>
                  <a:lnTo>
                    <a:pt x="73050" y="24345"/>
                  </a:lnTo>
                  <a:lnTo>
                    <a:pt x="97409" y="24345"/>
                  </a:lnTo>
                  <a:lnTo>
                    <a:pt x="97409" y="48691"/>
                  </a:lnTo>
                  <a:lnTo>
                    <a:pt x="73050" y="48691"/>
                  </a:lnTo>
                  <a:lnTo>
                    <a:pt x="73050" y="24345"/>
                  </a:lnTo>
                  <a:lnTo>
                    <a:pt x="48704" y="24345"/>
                  </a:lnTo>
                  <a:lnTo>
                    <a:pt x="48704" y="48691"/>
                  </a:lnTo>
                  <a:lnTo>
                    <a:pt x="24345" y="48691"/>
                  </a:lnTo>
                  <a:lnTo>
                    <a:pt x="24345" y="97396"/>
                  </a:lnTo>
                  <a:lnTo>
                    <a:pt x="48704" y="97396"/>
                  </a:lnTo>
                  <a:lnTo>
                    <a:pt x="48704" y="121754"/>
                  </a:lnTo>
                  <a:lnTo>
                    <a:pt x="73050" y="121754"/>
                  </a:lnTo>
                  <a:lnTo>
                    <a:pt x="97409" y="121754"/>
                  </a:lnTo>
                  <a:lnTo>
                    <a:pt x="97409" y="97396"/>
                  </a:lnTo>
                  <a:lnTo>
                    <a:pt x="73050" y="97396"/>
                  </a:lnTo>
                  <a:lnTo>
                    <a:pt x="73050" y="73050"/>
                  </a:lnTo>
                  <a:lnTo>
                    <a:pt x="97409" y="73050"/>
                  </a:lnTo>
                  <a:lnTo>
                    <a:pt x="97409" y="97396"/>
                  </a:lnTo>
                  <a:lnTo>
                    <a:pt x="121754" y="97396"/>
                  </a:lnTo>
                  <a:lnTo>
                    <a:pt x="121754" y="146100"/>
                  </a:lnTo>
                  <a:lnTo>
                    <a:pt x="146113" y="146100"/>
                  </a:lnTo>
                  <a:lnTo>
                    <a:pt x="146113" y="121754"/>
                  </a:lnTo>
                  <a:lnTo>
                    <a:pt x="170459" y="121754"/>
                  </a:lnTo>
                  <a:lnTo>
                    <a:pt x="170459" y="97396"/>
                  </a:lnTo>
                  <a:close/>
                </a:path>
                <a:path w="998854" h="487044">
                  <a:moveTo>
                    <a:pt x="194818" y="340918"/>
                  </a:moveTo>
                  <a:lnTo>
                    <a:pt x="170459" y="340918"/>
                  </a:lnTo>
                  <a:lnTo>
                    <a:pt x="170459" y="389623"/>
                  </a:lnTo>
                  <a:lnTo>
                    <a:pt x="146113" y="389623"/>
                  </a:lnTo>
                  <a:lnTo>
                    <a:pt x="146113" y="365277"/>
                  </a:lnTo>
                  <a:lnTo>
                    <a:pt x="121754" y="365277"/>
                  </a:lnTo>
                  <a:lnTo>
                    <a:pt x="121754" y="389623"/>
                  </a:lnTo>
                  <a:lnTo>
                    <a:pt x="97409" y="389623"/>
                  </a:lnTo>
                  <a:lnTo>
                    <a:pt x="97409" y="413981"/>
                  </a:lnTo>
                  <a:lnTo>
                    <a:pt x="121754" y="413981"/>
                  </a:lnTo>
                  <a:lnTo>
                    <a:pt x="146113" y="413981"/>
                  </a:lnTo>
                  <a:lnTo>
                    <a:pt x="170459" y="413981"/>
                  </a:lnTo>
                  <a:lnTo>
                    <a:pt x="170459" y="438327"/>
                  </a:lnTo>
                  <a:lnTo>
                    <a:pt x="146113" y="438327"/>
                  </a:lnTo>
                  <a:lnTo>
                    <a:pt x="146113" y="462686"/>
                  </a:lnTo>
                  <a:lnTo>
                    <a:pt x="170459" y="462686"/>
                  </a:lnTo>
                  <a:lnTo>
                    <a:pt x="194818" y="462686"/>
                  </a:lnTo>
                  <a:lnTo>
                    <a:pt x="194818" y="340918"/>
                  </a:lnTo>
                  <a:close/>
                </a:path>
                <a:path w="998854" h="487044">
                  <a:moveTo>
                    <a:pt x="340918" y="389623"/>
                  </a:moveTo>
                  <a:lnTo>
                    <a:pt x="316572" y="389623"/>
                  </a:lnTo>
                  <a:lnTo>
                    <a:pt x="316572" y="365277"/>
                  </a:lnTo>
                  <a:lnTo>
                    <a:pt x="292214" y="365277"/>
                  </a:lnTo>
                  <a:lnTo>
                    <a:pt x="292214" y="316572"/>
                  </a:lnTo>
                  <a:lnTo>
                    <a:pt x="267868" y="316572"/>
                  </a:lnTo>
                  <a:lnTo>
                    <a:pt x="267868" y="413981"/>
                  </a:lnTo>
                  <a:lnTo>
                    <a:pt x="243509" y="413981"/>
                  </a:lnTo>
                  <a:lnTo>
                    <a:pt x="243509" y="438327"/>
                  </a:lnTo>
                  <a:lnTo>
                    <a:pt x="267868" y="438327"/>
                  </a:lnTo>
                  <a:lnTo>
                    <a:pt x="292214" y="438327"/>
                  </a:lnTo>
                  <a:lnTo>
                    <a:pt x="292214" y="462686"/>
                  </a:lnTo>
                  <a:lnTo>
                    <a:pt x="316572" y="462686"/>
                  </a:lnTo>
                  <a:lnTo>
                    <a:pt x="316572" y="413981"/>
                  </a:lnTo>
                  <a:lnTo>
                    <a:pt x="340918" y="413981"/>
                  </a:lnTo>
                  <a:lnTo>
                    <a:pt x="340918" y="389623"/>
                  </a:lnTo>
                  <a:close/>
                </a:path>
                <a:path w="998854" h="487044">
                  <a:moveTo>
                    <a:pt x="413981" y="292214"/>
                  </a:moveTo>
                  <a:lnTo>
                    <a:pt x="389623" y="292214"/>
                  </a:lnTo>
                  <a:lnTo>
                    <a:pt x="389623" y="267868"/>
                  </a:lnTo>
                  <a:lnTo>
                    <a:pt x="365277" y="267868"/>
                  </a:lnTo>
                  <a:lnTo>
                    <a:pt x="340918" y="267868"/>
                  </a:lnTo>
                  <a:lnTo>
                    <a:pt x="340918" y="243509"/>
                  </a:lnTo>
                  <a:lnTo>
                    <a:pt x="316572" y="243509"/>
                  </a:lnTo>
                  <a:lnTo>
                    <a:pt x="316572" y="267868"/>
                  </a:lnTo>
                  <a:lnTo>
                    <a:pt x="292214" y="267868"/>
                  </a:lnTo>
                  <a:lnTo>
                    <a:pt x="292214" y="292214"/>
                  </a:lnTo>
                  <a:lnTo>
                    <a:pt x="316572" y="292214"/>
                  </a:lnTo>
                  <a:lnTo>
                    <a:pt x="316572" y="316572"/>
                  </a:lnTo>
                  <a:lnTo>
                    <a:pt x="340918" y="316572"/>
                  </a:lnTo>
                  <a:lnTo>
                    <a:pt x="365277" y="316572"/>
                  </a:lnTo>
                  <a:lnTo>
                    <a:pt x="365277" y="340918"/>
                  </a:lnTo>
                  <a:lnTo>
                    <a:pt x="340918" y="340918"/>
                  </a:lnTo>
                  <a:lnTo>
                    <a:pt x="316572" y="340918"/>
                  </a:lnTo>
                  <a:lnTo>
                    <a:pt x="316572" y="365277"/>
                  </a:lnTo>
                  <a:lnTo>
                    <a:pt x="340918" y="365277"/>
                  </a:lnTo>
                  <a:lnTo>
                    <a:pt x="365277" y="365277"/>
                  </a:lnTo>
                  <a:lnTo>
                    <a:pt x="389623" y="365277"/>
                  </a:lnTo>
                  <a:lnTo>
                    <a:pt x="389623" y="316572"/>
                  </a:lnTo>
                  <a:lnTo>
                    <a:pt x="413981" y="316572"/>
                  </a:lnTo>
                  <a:lnTo>
                    <a:pt x="413981" y="292214"/>
                  </a:lnTo>
                  <a:close/>
                </a:path>
                <a:path w="998854" h="487044">
                  <a:moveTo>
                    <a:pt x="438327" y="316572"/>
                  </a:moveTo>
                  <a:lnTo>
                    <a:pt x="413981" y="316572"/>
                  </a:lnTo>
                  <a:lnTo>
                    <a:pt x="413981" y="340918"/>
                  </a:lnTo>
                  <a:lnTo>
                    <a:pt x="438327" y="340918"/>
                  </a:lnTo>
                  <a:lnTo>
                    <a:pt x="438327" y="316572"/>
                  </a:lnTo>
                  <a:close/>
                </a:path>
                <a:path w="998854" h="487044">
                  <a:moveTo>
                    <a:pt x="487032" y="365277"/>
                  </a:moveTo>
                  <a:lnTo>
                    <a:pt x="462686" y="365277"/>
                  </a:lnTo>
                  <a:lnTo>
                    <a:pt x="438327" y="365277"/>
                  </a:lnTo>
                  <a:lnTo>
                    <a:pt x="438327" y="389623"/>
                  </a:lnTo>
                  <a:lnTo>
                    <a:pt x="413981" y="389623"/>
                  </a:lnTo>
                  <a:lnTo>
                    <a:pt x="413981" y="413981"/>
                  </a:lnTo>
                  <a:lnTo>
                    <a:pt x="413981" y="438327"/>
                  </a:lnTo>
                  <a:lnTo>
                    <a:pt x="389623" y="438327"/>
                  </a:lnTo>
                  <a:lnTo>
                    <a:pt x="389623" y="413981"/>
                  </a:lnTo>
                  <a:lnTo>
                    <a:pt x="413981" y="413981"/>
                  </a:lnTo>
                  <a:lnTo>
                    <a:pt x="413981" y="389623"/>
                  </a:lnTo>
                  <a:lnTo>
                    <a:pt x="413981" y="365277"/>
                  </a:lnTo>
                  <a:lnTo>
                    <a:pt x="389623" y="365277"/>
                  </a:lnTo>
                  <a:lnTo>
                    <a:pt x="389623" y="389623"/>
                  </a:lnTo>
                  <a:lnTo>
                    <a:pt x="365277" y="389623"/>
                  </a:lnTo>
                  <a:lnTo>
                    <a:pt x="365277" y="487032"/>
                  </a:lnTo>
                  <a:lnTo>
                    <a:pt x="389623" y="487032"/>
                  </a:lnTo>
                  <a:lnTo>
                    <a:pt x="389623" y="462686"/>
                  </a:lnTo>
                  <a:lnTo>
                    <a:pt x="413981" y="462686"/>
                  </a:lnTo>
                  <a:lnTo>
                    <a:pt x="413981" y="487032"/>
                  </a:lnTo>
                  <a:lnTo>
                    <a:pt x="438327" y="487032"/>
                  </a:lnTo>
                  <a:lnTo>
                    <a:pt x="438327" y="413981"/>
                  </a:lnTo>
                  <a:lnTo>
                    <a:pt x="462686" y="413981"/>
                  </a:lnTo>
                  <a:lnTo>
                    <a:pt x="462686" y="389623"/>
                  </a:lnTo>
                  <a:lnTo>
                    <a:pt x="487032" y="389623"/>
                  </a:lnTo>
                  <a:lnTo>
                    <a:pt x="487032" y="365277"/>
                  </a:lnTo>
                  <a:close/>
                </a:path>
                <a:path w="998854" h="487044">
                  <a:moveTo>
                    <a:pt x="511390" y="316572"/>
                  </a:moveTo>
                  <a:lnTo>
                    <a:pt x="487032" y="316572"/>
                  </a:lnTo>
                  <a:lnTo>
                    <a:pt x="487032" y="340918"/>
                  </a:lnTo>
                  <a:lnTo>
                    <a:pt x="511390" y="340918"/>
                  </a:lnTo>
                  <a:lnTo>
                    <a:pt x="511390" y="316572"/>
                  </a:lnTo>
                  <a:close/>
                </a:path>
                <a:path w="998854" h="487044">
                  <a:moveTo>
                    <a:pt x="535736" y="389623"/>
                  </a:moveTo>
                  <a:lnTo>
                    <a:pt x="511390" y="389623"/>
                  </a:lnTo>
                  <a:lnTo>
                    <a:pt x="487032" y="389623"/>
                  </a:lnTo>
                  <a:lnTo>
                    <a:pt x="487032" y="438327"/>
                  </a:lnTo>
                  <a:lnTo>
                    <a:pt x="511390" y="438327"/>
                  </a:lnTo>
                  <a:lnTo>
                    <a:pt x="535736" y="438327"/>
                  </a:lnTo>
                  <a:lnTo>
                    <a:pt x="535736" y="389623"/>
                  </a:lnTo>
                  <a:close/>
                </a:path>
                <a:path w="998854" h="487044">
                  <a:moveTo>
                    <a:pt x="560095" y="340918"/>
                  </a:moveTo>
                  <a:lnTo>
                    <a:pt x="535736" y="340918"/>
                  </a:lnTo>
                  <a:lnTo>
                    <a:pt x="511390" y="340918"/>
                  </a:lnTo>
                  <a:lnTo>
                    <a:pt x="511390" y="365277"/>
                  </a:lnTo>
                  <a:lnTo>
                    <a:pt x="535736" y="365277"/>
                  </a:lnTo>
                  <a:lnTo>
                    <a:pt x="535736" y="389623"/>
                  </a:lnTo>
                  <a:lnTo>
                    <a:pt x="560095" y="389623"/>
                  </a:lnTo>
                  <a:lnTo>
                    <a:pt x="560095" y="340918"/>
                  </a:lnTo>
                  <a:close/>
                </a:path>
                <a:path w="998854" h="487044">
                  <a:moveTo>
                    <a:pt x="560095" y="292214"/>
                  </a:moveTo>
                  <a:lnTo>
                    <a:pt x="535736" y="292214"/>
                  </a:lnTo>
                  <a:lnTo>
                    <a:pt x="511390" y="292214"/>
                  </a:lnTo>
                  <a:lnTo>
                    <a:pt x="511390" y="316572"/>
                  </a:lnTo>
                  <a:lnTo>
                    <a:pt x="535736" y="316572"/>
                  </a:lnTo>
                  <a:lnTo>
                    <a:pt x="560095" y="316572"/>
                  </a:lnTo>
                  <a:lnTo>
                    <a:pt x="560095" y="292214"/>
                  </a:lnTo>
                  <a:close/>
                </a:path>
                <a:path w="998854" h="487044">
                  <a:moveTo>
                    <a:pt x="560095" y="243509"/>
                  </a:moveTo>
                  <a:lnTo>
                    <a:pt x="535736" y="243509"/>
                  </a:lnTo>
                  <a:lnTo>
                    <a:pt x="511390" y="243509"/>
                  </a:lnTo>
                  <a:lnTo>
                    <a:pt x="487032" y="243509"/>
                  </a:lnTo>
                  <a:lnTo>
                    <a:pt x="487032" y="219163"/>
                  </a:lnTo>
                  <a:lnTo>
                    <a:pt x="462686" y="219163"/>
                  </a:lnTo>
                  <a:lnTo>
                    <a:pt x="462686" y="292214"/>
                  </a:lnTo>
                  <a:lnTo>
                    <a:pt x="487032" y="292214"/>
                  </a:lnTo>
                  <a:lnTo>
                    <a:pt x="487032" y="267868"/>
                  </a:lnTo>
                  <a:lnTo>
                    <a:pt x="511390" y="267868"/>
                  </a:lnTo>
                  <a:lnTo>
                    <a:pt x="535736" y="267868"/>
                  </a:lnTo>
                  <a:lnTo>
                    <a:pt x="560095" y="267868"/>
                  </a:lnTo>
                  <a:lnTo>
                    <a:pt x="560095" y="243509"/>
                  </a:lnTo>
                  <a:close/>
                </a:path>
                <a:path w="998854" h="487044">
                  <a:moveTo>
                    <a:pt x="584441" y="389623"/>
                  </a:moveTo>
                  <a:lnTo>
                    <a:pt x="560095" y="389623"/>
                  </a:lnTo>
                  <a:lnTo>
                    <a:pt x="560095" y="413981"/>
                  </a:lnTo>
                  <a:lnTo>
                    <a:pt x="584441" y="413981"/>
                  </a:lnTo>
                  <a:lnTo>
                    <a:pt x="584441" y="389623"/>
                  </a:lnTo>
                  <a:close/>
                </a:path>
                <a:path w="998854" h="487044">
                  <a:moveTo>
                    <a:pt x="584441" y="316572"/>
                  </a:moveTo>
                  <a:lnTo>
                    <a:pt x="560095" y="316572"/>
                  </a:lnTo>
                  <a:lnTo>
                    <a:pt x="560095" y="340918"/>
                  </a:lnTo>
                  <a:lnTo>
                    <a:pt x="584441" y="340918"/>
                  </a:lnTo>
                  <a:lnTo>
                    <a:pt x="584441" y="316572"/>
                  </a:lnTo>
                  <a:close/>
                </a:path>
                <a:path w="998854" h="487044">
                  <a:moveTo>
                    <a:pt x="584441" y="267868"/>
                  </a:moveTo>
                  <a:lnTo>
                    <a:pt x="560095" y="267868"/>
                  </a:lnTo>
                  <a:lnTo>
                    <a:pt x="560095" y="292214"/>
                  </a:lnTo>
                  <a:lnTo>
                    <a:pt x="584441" y="292214"/>
                  </a:lnTo>
                  <a:lnTo>
                    <a:pt x="584441" y="267868"/>
                  </a:lnTo>
                  <a:close/>
                </a:path>
                <a:path w="998854" h="487044">
                  <a:moveTo>
                    <a:pt x="608799" y="365277"/>
                  </a:moveTo>
                  <a:lnTo>
                    <a:pt x="584441" y="365277"/>
                  </a:lnTo>
                  <a:lnTo>
                    <a:pt x="584441" y="389623"/>
                  </a:lnTo>
                  <a:lnTo>
                    <a:pt x="608799" y="389623"/>
                  </a:lnTo>
                  <a:lnTo>
                    <a:pt x="608799" y="365277"/>
                  </a:lnTo>
                  <a:close/>
                </a:path>
                <a:path w="998854" h="487044">
                  <a:moveTo>
                    <a:pt x="754900" y="413981"/>
                  </a:moveTo>
                  <a:lnTo>
                    <a:pt x="730554" y="413981"/>
                  </a:lnTo>
                  <a:lnTo>
                    <a:pt x="730554" y="438327"/>
                  </a:lnTo>
                  <a:lnTo>
                    <a:pt x="754900" y="438327"/>
                  </a:lnTo>
                  <a:lnTo>
                    <a:pt x="754900" y="413981"/>
                  </a:lnTo>
                  <a:close/>
                </a:path>
                <a:path w="998854" h="487044">
                  <a:moveTo>
                    <a:pt x="754900" y="267868"/>
                  </a:moveTo>
                  <a:lnTo>
                    <a:pt x="730554" y="267868"/>
                  </a:lnTo>
                  <a:lnTo>
                    <a:pt x="706208" y="267868"/>
                  </a:lnTo>
                  <a:lnTo>
                    <a:pt x="681850" y="267868"/>
                  </a:lnTo>
                  <a:lnTo>
                    <a:pt x="681850" y="219163"/>
                  </a:lnTo>
                  <a:lnTo>
                    <a:pt x="706208" y="219163"/>
                  </a:lnTo>
                  <a:lnTo>
                    <a:pt x="706208" y="170459"/>
                  </a:lnTo>
                  <a:lnTo>
                    <a:pt x="681850" y="170459"/>
                  </a:lnTo>
                  <a:lnTo>
                    <a:pt x="681850" y="194805"/>
                  </a:lnTo>
                  <a:lnTo>
                    <a:pt x="657504" y="194805"/>
                  </a:lnTo>
                  <a:lnTo>
                    <a:pt x="657504" y="243509"/>
                  </a:lnTo>
                  <a:lnTo>
                    <a:pt x="633145" y="243509"/>
                  </a:lnTo>
                  <a:lnTo>
                    <a:pt x="633145" y="267868"/>
                  </a:lnTo>
                  <a:lnTo>
                    <a:pt x="657504" y="267868"/>
                  </a:lnTo>
                  <a:lnTo>
                    <a:pt x="657504" y="292214"/>
                  </a:lnTo>
                  <a:lnTo>
                    <a:pt x="681850" y="292214"/>
                  </a:lnTo>
                  <a:lnTo>
                    <a:pt x="681850" y="316572"/>
                  </a:lnTo>
                  <a:lnTo>
                    <a:pt x="706208" y="316572"/>
                  </a:lnTo>
                  <a:lnTo>
                    <a:pt x="706208" y="292214"/>
                  </a:lnTo>
                  <a:lnTo>
                    <a:pt x="730554" y="292214"/>
                  </a:lnTo>
                  <a:lnTo>
                    <a:pt x="754900" y="292214"/>
                  </a:lnTo>
                  <a:lnTo>
                    <a:pt x="754900" y="267868"/>
                  </a:lnTo>
                  <a:close/>
                </a:path>
                <a:path w="998854" h="487044">
                  <a:moveTo>
                    <a:pt x="779259" y="316572"/>
                  </a:moveTo>
                  <a:lnTo>
                    <a:pt x="754900" y="316572"/>
                  </a:lnTo>
                  <a:lnTo>
                    <a:pt x="730554" y="316572"/>
                  </a:lnTo>
                  <a:lnTo>
                    <a:pt x="730554" y="340918"/>
                  </a:lnTo>
                  <a:lnTo>
                    <a:pt x="754900" y="340918"/>
                  </a:lnTo>
                  <a:lnTo>
                    <a:pt x="779259" y="340918"/>
                  </a:lnTo>
                  <a:lnTo>
                    <a:pt x="779259" y="316572"/>
                  </a:lnTo>
                  <a:close/>
                </a:path>
                <a:path w="998854" h="487044">
                  <a:moveTo>
                    <a:pt x="852309" y="292214"/>
                  </a:moveTo>
                  <a:lnTo>
                    <a:pt x="827963" y="292214"/>
                  </a:lnTo>
                  <a:lnTo>
                    <a:pt x="827963" y="316572"/>
                  </a:lnTo>
                  <a:lnTo>
                    <a:pt x="852309" y="316572"/>
                  </a:lnTo>
                  <a:lnTo>
                    <a:pt x="852309" y="292214"/>
                  </a:lnTo>
                  <a:close/>
                </a:path>
                <a:path w="998854" h="487044">
                  <a:moveTo>
                    <a:pt x="901014" y="413981"/>
                  </a:moveTo>
                  <a:lnTo>
                    <a:pt x="876668" y="413981"/>
                  </a:lnTo>
                  <a:lnTo>
                    <a:pt x="852309" y="413981"/>
                  </a:lnTo>
                  <a:lnTo>
                    <a:pt x="852309" y="389623"/>
                  </a:lnTo>
                  <a:lnTo>
                    <a:pt x="827963" y="389623"/>
                  </a:lnTo>
                  <a:lnTo>
                    <a:pt x="827963" y="438327"/>
                  </a:lnTo>
                  <a:lnTo>
                    <a:pt x="852309" y="438327"/>
                  </a:lnTo>
                  <a:lnTo>
                    <a:pt x="852309" y="462686"/>
                  </a:lnTo>
                  <a:lnTo>
                    <a:pt x="876668" y="462686"/>
                  </a:lnTo>
                  <a:lnTo>
                    <a:pt x="876668" y="438327"/>
                  </a:lnTo>
                  <a:lnTo>
                    <a:pt x="901014" y="438327"/>
                  </a:lnTo>
                  <a:lnTo>
                    <a:pt x="901014" y="413981"/>
                  </a:lnTo>
                  <a:close/>
                </a:path>
                <a:path w="998854" h="487044">
                  <a:moveTo>
                    <a:pt x="925372" y="365277"/>
                  </a:moveTo>
                  <a:lnTo>
                    <a:pt x="901014" y="365277"/>
                  </a:lnTo>
                  <a:lnTo>
                    <a:pt x="901014" y="316572"/>
                  </a:lnTo>
                  <a:lnTo>
                    <a:pt x="876668" y="316572"/>
                  </a:lnTo>
                  <a:lnTo>
                    <a:pt x="876668" y="365277"/>
                  </a:lnTo>
                  <a:lnTo>
                    <a:pt x="852309" y="365277"/>
                  </a:lnTo>
                  <a:lnTo>
                    <a:pt x="852309" y="389623"/>
                  </a:lnTo>
                  <a:lnTo>
                    <a:pt x="876668" y="389623"/>
                  </a:lnTo>
                  <a:lnTo>
                    <a:pt x="901014" y="389623"/>
                  </a:lnTo>
                  <a:lnTo>
                    <a:pt x="901014" y="413981"/>
                  </a:lnTo>
                  <a:lnTo>
                    <a:pt x="925372" y="413981"/>
                  </a:lnTo>
                  <a:lnTo>
                    <a:pt x="925372" y="365277"/>
                  </a:lnTo>
                  <a:close/>
                </a:path>
                <a:path w="998854" h="487044">
                  <a:moveTo>
                    <a:pt x="949718" y="413981"/>
                  </a:moveTo>
                  <a:lnTo>
                    <a:pt x="925372" y="413981"/>
                  </a:lnTo>
                  <a:lnTo>
                    <a:pt x="925372" y="438327"/>
                  </a:lnTo>
                  <a:lnTo>
                    <a:pt x="949718" y="438327"/>
                  </a:lnTo>
                  <a:lnTo>
                    <a:pt x="949718" y="413981"/>
                  </a:lnTo>
                  <a:close/>
                </a:path>
                <a:path w="998854" h="487044">
                  <a:moveTo>
                    <a:pt x="949718" y="243509"/>
                  </a:moveTo>
                  <a:lnTo>
                    <a:pt x="925372" y="243509"/>
                  </a:lnTo>
                  <a:lnTo>
                    <a:pt x="925372" y="219163"/>
                  </a:lnTo>
                  <a:lnTo>
                    <a:pt x="901014" y="219163"/>
                  </a:lnTo>
                  <a:lnTo>
                    <a:pt x="876668" y="219163"/>
                  </a:lnTo>
                  <a:lnTo>
                    <a:pt x="876668" y="243509"/>
                  </a:lnTo>
                  <a:lnTo>
                    <a:pt x="852309" y="243509"/>
                  </a:lnTo>
                  <a:lnTo>
                    <a:pt x="827963" y="243509"/>
                  </a:lnTo>
                  <a:lnTo>
                    <a:pt x="827963" y="267868"/>
                  </a:lnTo>
                  <a:lnTo>
                    <a:pt x="852309" y="267868"/>
                  </a:lnTo>
                  <a:lnTo>
                    <a:pt x="876668" y="267868"/>
                  </a:lnTo>
                  <a:lnTo>
                    <a:pt x="876668" y="292214"/>
                  </a:lnTo>
                  <a:lnTo>
                    <a:pt x="901014" y="292214"/>
                  </a:lnTo>
                  <a:lnTo>
                    <a:pt x="901014" y="267868"/>
                  </a:lnTo>
                  <a:lnTo>
                    <a:pt x="925372" y="267868"/>
                  </a:lnTo>
                  <a:lnTo>
                    <a:pt x="925372" y="292214"/>
                  </a:lnTo>
                  <a:lnTo>
                    <a:pt x="901014" y="292214"/>
                  </a:lnTo>
                  <a:lnTo>
                    <a:pt x="901014" y="316572"/>
                  </a:lnTo>
                  <a:lnTo>
                    <a:pt x="925372" y="316572"/>
                  </a:lnTo>
                  <a:lnTo>
                    <a:pt x="925372" y="340918"/>
                  </a:lnTo>
                  <a:lnTo>
                    <a:pt x="949718" y="340918"/>
                  </a:lnTo>
                  <a:lnTo>
                    <a:pt x="949718" y="243509"/>
                  </a:lnTo>
                  <a:close/>
                </a:path>
                <a:path w="998854" h="487044">
                  <a:moveTo>
                    <a:pt x="998423" y="243509"/>
                  </a:moveTo>
                  <a:lnTo>
                    <a:pt x="974077" y="243509"/>
                  </a:lnTo>
                  <a:lnTo>
                    <a:pt x="974077" y="267868"/>
                  </a:lnTo>
                  <a:lnTo>
                    <a:pt x="998423" y="267868"/>
                  </a:lnTo>
                  <a:lnTo>
                    <a:pt x="998423" y="2435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9324835" y="897071"/>
              <a:ext cx="998855" cy="535940"/>
            </a:xfrm>
            <a:custGeom>
              <a:avLst/>
              <a:gdLst/>
              <a:ahLst/>
              <a:cxnLst/>
              <a:rect l="l" t="t" r="r" b="b"/>
              <a:pathLst>
                <a:path w="998854" h="535940">
                  <a:moveTo>
                    <a:pt x="170459" y="365277"/>
                  </a:moveTo>
                  <a:lnTo>
                    <a:pt x="146113" y="365277"/>
                  </a:lnTo>
                  <a:lnTo>
                    <a:pt x="146113" y="389623"/>
                  </a:lnTo>
                  <a:lnTo>
                    <a:pt x="170459" y="389623"/>
                  </a:lnTo>
                  <a:lnTo>
                    <a:pt x="170459" y="365277"/>
                  </a:lnTo>
                  <a:close/>
                </a:path>
                <a:path w="998854" h="535940">
                  <a:moveTo>
                    <a:pt x="170459" y="121754"/>
                  </a:moveTo>
                  <a:lnTo>
                    <a:pt x="146113" y="121754"/>
                  </a:lnTo>
                  <a:lnTo>
                    <a:pt x="146113" y="146113"/>
                  </a:lnTo>
                  <a:lnTo>
                    <a:pt x="170459" y="146113"/>
                  </a:lnTo>
                  <a:lnTo>
                    <a:pt x="170459" y="121754"/>
                  </a:lnTo>
                  <a:close/>
                </a:path>
                <a:path w="998854" h="535940">
                  <a:moveTo>
                    <a:pt x="194818" y="267868"/>
                  </a:moveTo>
                  <a:lnTo>
                    <a:pt x="170459" y="267868"/>
                  </a:lnTo>
                  <a:lnTo>
                    <a:pt x="146113" y="267868"/>
                  </a:lnTo>
                  <a:lnTo>
                    <a:pt x="146113" y="243522"/>
                  </a:lnTo>
                  <a:lnTo>
                    <a:pt x="121754" y="243522"/>
                  </a:lnTo>
                  <a:lnTo>
                    <a:pt x="97409" y="243522"/>
                  </a:lnTo>
                  <a:lnTo>
                    <a:pt x="97409" y="219163"/>
                  </a:lnTo>
                  <a:lnTo>
                    <a:pt x="73050" y="219163"/>
                  </a:lnTo>
                  <a:lnTo>
                    <a:pt x="48704" y="219163"/>
                  </a:lnTo>
                  <a:lnTo>
                    <a:pt x="48704" y="243522"/>
                  </a:lnTo>
                  <a:lnTo>
                    <a:pt x="24345" y="243522"/>
                  </a:lnTo>
                  <a:lnTo>
                    <a:pt x="24345" y="267868"/>
                  </a:lnTo>
                  <a:lnTo>
                    <a:pt x="0" y="267868"/>
                  </a:lnTo>
                  <a:lnTo>
                    <a:pt x="0" y="389623"/>
                  </a:lnTo>
                  <a:lnTo>
                    <a:pt x="24345" y="389623"/>
                  </a:lnTo>
                  <a:lnTo>
                    <a:pt x="48704" y="389623"/>
                  </a:lnTo>
                  <a:lnTo>
                    <a:pt x="48704" y="365277"/>
                  </a:lnTo>
                  <a:lnTo>
                    <a:pt x="73050" y="365277"/>
                  </a:lnTo>
                  <a:lnTo>
                    <a:pt x="73050" y="389623"/>
                  </a:lnTo>
                  <a:lnTo>
                    <a:pt x="97409" y="389623"/>
                  </a:lnTo>
                  <a:lnTo>
                    <a:pt x="97409" y="340931"/>
                  </a:lnTo>
                  <a:lnTo>
                    <a:pt x="121754" y="340931"/>
                  </a:lnTo>
                  <a:lnTo>
                    <a:pt x="121754" y="365277"/>
                  </a:lnTo>
                  <a:lnTo>
                    <a:pt x="146113" y="365277"/>
                  </a:lnTo>
                  <a:lnTo>
                    <a:pt x="146113" y="340931"/>
                  </a:lnTo>
                  <a:lnTo>
                    <a:pt x="170459" y="340931"/>
                  </a:lnTo>
                  <a:lnTo>
                    <a:pt x="170459" y="316572"/>
                  </a:lnTo>
                  <a:lnTo>
                    <a:pt x="146113" y="316572"/>
                  </a:lnTo>
                  <a:lnTo>
                    <a:pt x="121754" y="316572"/>
                  </a:lnTo>
                  <a:lnTo>
                    <a:pt x="121754" y="292227"/>
                  </a:lnTo>
                  <a:lnTo>
                    <a:pt x="97409" y="292227"/>
                  </a:lnTo>
                  <a:lnTo>
                    <a:pt x="97409" y="316572"/>
                  </a:lnTo>
                  <a:lnTo>
                    <a:pt x="73050" y="316572"/>
                  </a:lnTo>
                  <a:lnTo>
                    <a:pt x="73050" y="292227"/>
                  </a:lnTo>
                  <a:lnTo>
                    <a:pt x="48704" y="292227"/>
                  </a:lnTo>
                  <a:lnTo>
                    <a:pt x="48704" y="316572"/>
                  </a:lnTo>
                  <a:lnTo>
                    <a:pt x="24345" y="316572"/>
                  </a:lnTo>
                  <a:lnTo>
                    <a:pt x="24345" y="292227"/>
                  </a:lnTo>
                  <a:lnTo>
                    <a:pt x="48704" y="292227"/>
                  </a:lnTo>
                  <a:lnTo>
                    <a:pt x="48704" y="267868"/>
                  </a:lnTo>
                  <a:lnTo>
                    <a:pt x="73050" y="267868"/>
                  </a:lnTo>
                  <a:lnTo>
                    <a:pt x="97409" y="267868"/>
                  </a:lnTo>
                  <a:lnTo>
                    <a:pt x="121754" y="267868"/>
                  </a:lnTo>
                  <a:lnTo>
                    <a:pt x="121754" y="292227"/>
                  </a:lnTo>
                  <a:lnTo>
                    <a:pt x="146113" y="292227"/>
                  </a:lnTo>
                  <a:lnTo>
                    <a:pt x="170459" y="292227"/>
                  </a:lnTo>
                  <a:lnTo>
                    <a:pt x="170459" y="316572"/>
                  </a:lnTo>
                  <a:lnTo>
                    <a:pt x="194818" y="316572"/>
                  </a:lnTo>
                  <a:lnTo>
                    <a:pt x="194818" y="267868"/>
                  </a:lnTo>
                  <a:close/>
                </a:path>
                <a:path w="998854" h="535940">
                  <a:moveTo>
                    <a:pt x="219163" y="316572"/>
                  </a:moveTo>
                  <a:lnTo>
                    <a:pt x="194818" y="316572"/>
                  </a:lnTo>
                  <a:lnTo>
                    <a:pt x="194818" y="340931"/>
                  </a:lnTo>
                  <a:lnTo>
                    <a:pt x="219163" y="340931"/>
                  </a:lnTo>
                  <a:lnTo>
                    <a:pt x="219163" y="316572"/>
                  </a:lnTo>
                  <a:close/>
                </a:path>
                <a:path w="998854" h="535940">
                  <a:moveTo>
                    <a:pt x="243509" y="365556"/>
                  </a:moveTo>
                  <a:lnTo>
                    <a:pt x="219163" y="365556"/>
                  </a:lnTo>
                  <a:lnTo>
                    <a:pt x="219163" y="389686"/>
                  </a:lnTo>
                  <a:lnTo>
                    <a:pt x="194818" y="389686"/>
                  </a:lnTo>
                  <a:lnTo>
                    <a:pt x="194818" y="439216"/>
                  </a:lnTo>
                  <a:lnTo>
                    <a:pt x="219163" y="439216"/>
                  </a:lnTo>
                  <a:lnTo>
                    <a:pt x="219163" y="415086"/>
                  </a:lnTo>
                  <a:lnTo>
                    <a:pt x="243509" y="415086"/>
                  </a:lnTo>
                  <a:lnTo>
                    <a:pt x="243509" y="365556"/>
                  </a:lnTo>
                  <a:close/>
                </a:path>
                <a:path w="998854" h="535940">
                  <a:moveTo>
                    <a:pt x="243509" y="267868"/>
                  </a:moveTo>
                  <a:lnTo>
                    <a:pt x="219163" y="267868"/>
                  </a:lnTo>
                  <a:lnTo>
                    <a:pt x="219163" y="292227"/>
                  </a:lnTo>
                  <a:lnTo>
                    <a:pt x="243509" y="292227"/>
                  </a:lnTo>
                  <a:lnTo>
                    <a:pt x="243509" y="267868"/>
                  </a:lnTo>
                  <a:close/>
                </a:path>
                <a:path w="998854" h="535940">
                  <a:moveTo>
                    <a:pt x="243509" y="219163"/>
                  </a:moveTo>
                  <a:lnTo>
                    <a:pt x="219163" y="219163"/>
                  </a:lnTo>
                  <a:lnTo>
                    <a:pt x="219163" y="243522"/>
                  </a:lnTo>
                  <a:lnTo>
                    <a:pt x="243509" y="243522"/>
                  </a:lnTo>
                  <a:lnTo>
                    <a:pt x="243509" y="219163"/>
                  </a:lnTo>
                  <a:close/>
                </a:path>
                <a:path w="998854" h="535940">
                  <a:moveTo>
                    <a:pt x="267868" y="24345"/>
                  </a:moveTo>
                  <a:lnTo>
                    <a:pt x="243509" y="24345"/>
                  </a:lnTo>
                  <a:lnTo>
                    <a:pt x="243509" y="48704"/>
                  </a:lnTo>
                  <a:lnTo>
                    <a:pt x="219163" y="48704"/>
                  </a:lnTo>
                  <a:lnTo>
                    <a:pt x="219163" y="73050"/>
                  </a:lnTo>
                  <a:lnTo>
                    <a:pt x="194818" y="73050"/>
                  </a:lnTo>
                  <a:lnTo>
                    <a:pt x="194818" y="0"/>
                  </a:lnTo>
                  <a:lnTo>
                    <a:pt x="170459" y="0"/>
                  </a:lnTo>
                  <a:lnTo>
                    <a:pt x="170459" y="24345"/>
                  </a:lnTo>
                  <a:lnTo>
                    <a:pt x="146113" y="24345"/>
                  </a:lnTo>
                  <a:lnTo>
                    <a:pt x="146113" y="48704"/>
                  </a:lnTo>
                  <a:lnTo>
                    <a:pt x="170459" y="48704"/>
                  </a:lnTo>
                  <a:lnTo>
                    <a:pt x="170459" y="73050"/>
                  </a:lnTo>
                  <a:lnTo>
                    <a:pt x="146113" y="73050"/>
                  </a:lnTo>
                  <a:lnTo>
                    <a:pt x="146113" y="48704"/>
                  </a:lnTo>
                  <a:lnTo>
                    <a:pt x="121754" y="48704"/>
                  </a:lnTo>
                  <a:lnTo>
                    <a:pt x="121754" y="73050"/>
                  </a:lnTo>
                  <a:lnTo>
                    <a:pt x="97409" y="73050"/>
                  </a:lnTo>
                  <a:lnTo>
                    <a:pt x="73050" y="73050"/>
                  </a:lnTo>
                  <a:lnTo>
                    <a:pt x="48704" y="73050"/>
                  </a:lnTo>
                  <a:lnTo>
                    <a:pt x="48704" y="121754"/>
                  </a:lnTo>
                  <a:lnTo>
                    <a:pt x="73050" y="121754"/>
                  </a:lnTo>
                  <a:lnTo>
                    <a:pt x="73050" y="97409"/>
                  </a:lnTo>
                  <a:lnTo>
                    <a:pt x="97409" y="97409"/>
                  </a:lnTo>
                  <a:lnTo>
                    <a:pt x="97409" y="146113"/>
                  </a:lnTo>
                  <a:lnTo>
                    <a:pt x="121754" y="146113"/>
                  </a:lnTo>
                  <a:lnTo>
                    <a:pt x="121754" y="97409"/>
                  </a:lnTo>
                  <a:lnTo>
                    <a:pt x="146113" y="97409"/>
                  </a:lnTo>
                  <a:lnTo>
                    <a:pt x="170459" y="97409"/>
                  </a:lnTo>
                  <a:lnTo>
                    <a:pt x="194818" y="97409"/>
                  </a:lnTo>
                  <a:lnTo>
                    <a:pt x="194818" y="121754"/>
                  </a:lnTo>
                  <a:lnTo>
                    <a:pt x="219163" y="121754"/>
                  </a:lnTo>
                  <a:lnTo>
                    <a:pt x="219163" y="146113"/>
                  </a:lnTo>
                  <a:lnTo>
                    <a:pt x="194818" y="146113"/>
                  </a:lnTo>
                  <a:lnTo>
                    <a:pt x="194818" y="170459"/>
                  </a:lnTo>
                  <a:lnTo>
                    <a:pt x="219163" y="170459"/>
                  </a:lnTo>
                  <a:lnTo>
                    <a:pt x="243509" y="170459"/>
                  </a:lnTo>
                  <a:lnTo>
                    <a:pt x="267868" y="170459"/>
                  </a:lnTo>
                  <a:lnTo>
                    <a:pt x="267868" y="146113"/>
                  </a:lnTo>
                  <a:lnTo>
                    <a:pt x="243509" y="146113"/>
                  </a:lnTo>
                  <a:lnTo>
                    <a:pt x="243509" y="121754"/>
                  </a:lnTo>
                  <a:lnTo>
                    <a:pt x="267868" y="121754"/>
                  </a:lnTo>
                  <a:lnTo>
                    <a:pt x="267868" y="97409"/>
                  </a:lnTo>
                  <a:lnTo>
                    <a:pt x="243509" y="97409"/>
                  </a:lnTo>
                  <a:lnTo>
                    <a:pt x="243509" y="73050"/>
                  </a:lnTo>
                  <a:lnTo>
                    <a:pt x="267868" y="73050"/>
                  </a:lnTo>
                  <a:lnTo>
                    <a:pt x="267868" y="24345"/>
                  </a:lnTo>
                  <a:close/>
                </a:path>
                <a:path w="998854" h="535940">
                  <a:moveTo>
                    <a:pt x="292214" y="243522"/>
                  </a:moveTo>
                  <a:lnTo>
                    <a:pt x="267868" y="243522"/>
                  </a:lnTo>
                  <a:lnTo>
                    <a:pt x="243509" y="243522"/>
                  </a:lnTo>
                  <a:lnTo>
                    <a:pt x="243509" y="267868"/>
                  </a:lnTo>
                  <a:lnTo>
                    <a:pt x="267868" y="267868"/>
                  </a:lnTo>
                  <a:lnTo>
                    <a:pt x="267868" y="292227"/>
                  </a:lnTo>
                  <a:lnTo>
                    <a:pt x="292214" y="292227"/>
                  </a:lnTo>
                  <a:lnTo>
                    <a:pt x="292214" y="243522"/>
                  </a:lnTo>
                  <a:close/>
                </a:path>
                <a:path w="998854" h="535940">
                  <a:moveTo>
                    <a:pt x="340918" y="243522"/>
                  </a:moveTo>
                  <a:lnTo>
                    <a:pt x="316572" y="243522"/>
                  </a:lnTo>
                  <a:lnTo>
                    <a:pt x="316572" y="267868"/>
                  </a:lnTo>
                  <a:lnTo>
                    <a:pt x="340918" y="267868"/>
                  </a:lnTo>
                  <a:lnTo>
                    <a:pt x="340918" y="243522"/>
                  </a:lnTo>
                  <a:close/>
                </a:path>
                <a:path w="998854" h="535940">
                  <a:moveTo>
                    <a:pt x="340918" y="170459"/>
                  </a:moveTo>
                  <a:lnTo>
                    <a:pt x="316572" y="170459"/>
                  </a:lnTo>
                  <a:lnTo>
                    <a:pt x="316572" y="194818"/>
                  </a:lnTo>
                  <a:lnTo>
                    <a:pt x="340918" y="194818"/>
                  </a:lnTo>
                  <a:lnTo>
                    <a:pt x="340918" y="170459"/>
                  </a:lnTo>
                  <a:close/>
                </a:path>
                <a:path w="998854" h="535940">
                  <a:moveTo>
                    <a:pt x="365277" y="389686"/>
                  </a:moveTo>
                  <a:lnTo>
                    <a:pt x="340918" y="389686"/>
                  </a:lnTo>
                  <a:lnTo>
                    <a:pt x="316572" y="389686"/>
                  </a:lnTo>
                  <a:lnTo>
                    <a:pt x="292214" y="389686"/>
                  </a:lnTo>
                  <a:lnTo>
                    <a:pt x="292214" y="341426"/>
                  </a:lnTo>
                  <a:lnTo>
                    <a:pt x="267868" y="341426"/>
                  </a:lnTo>
                  <a:lnTo>
                    <a:pt x="267868" y="415086"/>
                  </a:lnTo>
                  <a:lnTo>
                    <a:pt x="292214" y="415086"/>
                  </a:lnTo>
                  <a:lnTo>
                    <a:pt x="292214" y="438327"/>
                  </a:lnTo>
                  <a:lnTo>
                    <a:pt x="267868" y="438327"/>
                  </a:lnTo>
                  <a:lnTo>
                    <a:pt x="243509" y="438327"/>
                  </a:lnTo>
                  <a:lnTo>
                    <a:pt x="243509" y="487032"/>
                  </a:lnTo>
                  <a:lnTo>
                    <a:pt x="267868" y="487032"/>
                  </a:lnTo>
                  <a:lnTo>
                    <a:pt x="292214" y="487032"/>
                  </a:lnTo>
                  <a:lnTo>
                    <a:pt x="292214" y="439216"/>
                  </a:lnTo>
                  <a:lnTo>
                    <a:pt x="316572" y="439216"/>
                  </a:lnTo>
                  <a:lnTo>
                    <a:pt x="316572" y="462686"/>
                  </a:lnTo>
                  <a:lnTo>
                    <a:pt x="340918" y="462686"/>
                  </a:lnTo>
                  <a:lnTo>
                    <a:pt x="365277" y="462686"/>
                  </a:lnTo>
                  <a:lnTo>
                    <a:pt x="365277" y="438327"/>
                  </a:lnTo>
                  <a:lnTo>
                    <a:pt x="340918" y="438327"/>
                  </a:lnTo>
                  <a:lnTo>
                    <a:pt x="316572" y="438327"/>
                  </a:lnTo>
                  <a:lnTo>
                    <a:pt x="316572" y="415086"/>
                  </a:lnTo>
                  <a:lnTo>
                    <a:pt x="340918" y="415086"/>
                  </a:lnTo>
                  <a:lnTo>
                    <a:pt x="365277" y="415086"/>
                  </a:lnTo>
                  <a:lnTo>
                    <a:pt x="365277" y="389686"/>
                  </a:lnTo>
                  <a:close/>
                </a:path>
                <a:path w="998854" h="535940">
                  <a:moveTo>
                    <a:pt x="413981" y="340931"/>
                  </a:moveTo>
                  <a:lnTo>
                    <a:pt x="389623" y="340931"/>
                  </a:lnTo>
                  <a:lnTo>
                    <a:pt x="389623" y="292227"/>
                  </a:lnTo>
                  <a:lnTo>
                    <a:pt x="365277" y="292227"/>
                  </a:lnTo>
                  <a:lnTo>
                    <a:pt x="365277" y="267868"/>
                  </a:lnTo>
                  <a:lnTo>
                    <a:pt x="340918" y="267868"/>
                  </a:lnTo>
                  <a:lnTo>
                    <a:pt x="340918" y="292227"/>
                  </a:lnTo>
                  <a:lnTo>
                    <a:pt x="316572" y="292227"/>
                  </a:lnTo>
                  <a:lnTo>
                    <a:pt x="292214" y="292227"/>
                  </a:lnTo>
                  <a:lnTo>
                    <a:pt x="292214" y="316572"/>
                  </a:lnTo>
                  <a:lnTo>
                    <a:pt x="316572" y="316572"/>
                  </a:lnTo>
                  <a:lnTo>
                    <a:pt x="316572" y="340931"/>
                  </a:lnTo>
                  <a:lnTo>
                    <a:pt x="340918" y="340931"/>
                  </a:lnTo>
                  <a:lnTo>
                    <a:pt x="365277" y="340931"/>
                  </a:lnTo>
                  <a:lnTo>
                    <a:pt x="365277" y="365277"/>
                  </a:lnTo>
                  <a:lnTo>
                    <a:pt x="389623" y="365277"/>
                  </a:lnTo>
                  <a:lnTo>
                    <a:pt x="413981" y="365277"/>
                  </a:lnTo>
                  <a:lnTo>
                    <a:pt x="413981" y="340931"/>
                  </a:lnTo>
                  <a:close/>
                </a:path>
                <a:path w="998854" h="535940">
                  <a:moveTo>
                    <a:pt x="438327" y="292227"/>
                  </a:moveTo>
                  <a:lnTo>
                    <a:pt x="413981" y="292227"/>
                  </a:lnTo>
                  <a:lnTo>
                    <a:pt x="413981" y="316572"/>
                  </a:lnTo>
                  <a:lnTo>
                    <a:pt x="438327" y="316572"/>
                  </a:lnTo>
                  <a:lnTo>
                    <a:pt x="438327" y="292227"/>
                  </a:lnTo>
                  <a:close/>
                </a:path>
                <a:path w="998854" h="535940">
                  <a:moveTo>
                    <a:pt x="462686" y="267868"/>
                  </a:moveTo>
                  <a:lnTo>
                    <a:pt x="438327" y="267868"/>
                  </a:lnTo>
                  <a:lnTo>
                    <a:pt x="438327" y="292227"/>
                  </a:lnTo>
                  <a:lnTo>
                    <a:pt x="462686" y="292227"/>
                  </a:lnTo>
                  <a:lnTo>
                    <a:pt x="462686" y="267868"/>
                  </a:lnTo>
                  <a:close/>
                </a:path>
                <a:path w="998854" h="535940">
                  <a:moveTo>
                    <a:pt x="511390" y="511606"/>
                  </a:moveTo>
                  <a:lnTo>
                    <a:pt x="487032" y="511606"/>
                  </a:lnTo>
                  <a:lnTo>
                    <a:pt x="487032" y="463346"/>
                  </a:lnTo>
                  <a:lnTo>
                    <a:pt x="462686" y="463346"/>
                  </a:lnTo>
                  <a:lnTo>
                    <a:pt x="462686" y="439216"/>
                  </a:lnTo>
                  <a:lnTo>
                    <a:pt x="438327" y="439216"/>
                  </a:lnTo>
                  <a:lnTo>
                    <a:pt x="438327" y="365556"/>
                  </a:lnTo>
                  <a:lnTo>
                    <a:pt x="413981" y="365556"/>
                  </a:lnTo>
                  <a:lnTo>
                    <a:pt x="413981" y="439216"/>
                  </a:lnTo>
                  <a:lnTo>
                    <a:pt x="389623" y="439216"/>
                  </a:lnTo>
                  <a:lnTo>
                    <a:pt x="389623" y="463346"/>
                  </a:lnTo>
                  <a:lnTo>
                    <a:pt x="413981" y="463346"/>
                  </a:lnTo>
                  <a:lnTo>
                    <a:pt x="438327" y="463346"/>
                  </a:lnTo>
                  <a:lnTo>
                    <a:pt x="438327" y="511606"/>
                  </a:lnTo>
                  <a:lnTo>
                    <a:pt x="462686" y="511606"/>
                  </a:lnTo>
                  <a:lnTo>
                    <a:pt x="462686" y="535736"/>
                  </a:lnTo>
                  <a:lnTo>
                    <a:pt x="487032" y="535736"/>
                  </a:lnTo>
                  <a:lnTo>
                    <a:pt x="511390" y="535736"/>
                  </a:lnTo>
                  <a:lnTo>
                    <a:pt x="511390" y="511606"/>
                  </a:lnTo>
                  <a:close/>
                </a:path>
                <a:path w="998854" h="535940">
                  <a:moveTo>
                    <a:pt x="560095" y="389686"/>
                  </a:moveTo>
                  <a:lnTo>
                    <a:pt x="535736" y="389686"/>
                  </a:lnTo>
                  <a:lnTo>
                    <a:pt x="535736" y="439216"/>
                  </a:lnTo>
                  <a:lnTo>
                    <a:pt x="560095" y="439216"/>
                  </a:lnTo>
                  <a:lnTo>
                    <a:pt x="560095" y="389686"/>
                  </a:lnTo>
                  <a:close/>
                </a:path>
                <a:path w="998854" h="535940">
                  <a:moveTo>
                    <a:pt x="560095" y="340931"/>
                  </a:moveTo>
                  <a:lnTo>
                    <a:pt x="535736" y="340931"/>
                  </a:lnTo>
                  <a:lnTo>
                    <a:pt x="535736" y="365277"/>
                  </a:lnTo>
                  <a:lnTo>
                    <a:pt x="560095" y="365277"/>
                  </a:lnTo>
                  <a:lnTo>
                    <a:pt x="560095" y="340931"/>
                  </a:lnTo>
                  <a:close/>
                </a:path>
                <a:path w="998854" h="535940">
                  <a:moveTo>
                    <a:pt x="681850" y="389686"/>
                  </a:moveTo>
                  <a:lnTo>
                    <a:pt x="657504" y="389686"/>
                  </a:lnTo>
                  <a:lnTo>
                    <a:pt x="657504" y="439216"/>
                  </a:lnTo>
                  <a:lnTo>
                    <a:pt x="681850" y="439216"/>
                  </a:lnTo>
                  <a:lnTo>
                    <a:pt x="681850" y="389686"/>
                  </a:lnTo>
                  <a:close/>
                </a:path>
                <a:path w="998854" h="535940">
                  <a:moveTo>
                    <a:pt x="852309" y="340931"/>
                  </a:moveTo>
                  <a:lnTo>
                    <a:pt x="827963" y="340931"/>
                  </a:lnTo>
                  <a:lnTo>
                    <a:pt x="827963" y="365277"/>
                  </a:lnTo>
                  <a:lnTo>
                    <a:pt x="852309" y="365277"/>
                  </a:lnTo>
                  <a:lnTo>
                    <a:pt x="852309" y="340931"/>
                  </a:lnTo>
                  <a:close/>
                </a:path>
                <a:path w="998854" h="535940">
                  <a:moveTo>
                    <a:pt x="852309" y="243522"/>
                  </a:moveTo>
                  <a:lnTo>
                    <a:pt x="827963" y="243522"/>
                  </a:lnTo>
                  <a:lnTo>
                    <a:pt x="827963" y="267868"/>
                  </a:lnTo>
                  <a:lnTo>
                    <a:pt x="852309" y="267868"/>
                  </a:lnTo>
                  <a:lnTo>
                    <a:pt x="852309" y="243522"/>
                  </a:lnTo>
                  <a:close/>
                </a:path>
                <a:path w="998854" h="535940">
                  <a:moveTo>
                    <a:pt x="949718" y="243522"/>
                  </a:moveTo>
                  <a:lnTo>
                    <a:pt x="925372" y="243522"/>
                  </a:lnTo>
                  <a:lnTo>
                    <a:pt x="925372" y="219163"/>
                  </a:lnTo>
                  <a:lnTo>
                    <a:pt x="901014" y="219163"/>
                  </a:lnTo>
                  <a:lnTo>
                    <a:pt x="901014" y="243522"/>
                  </a:lnTo>
                  <a:lnTo>
                    <a:pt x="876668" y="243522"/>
                  </a:lnTo>
                  <a:lnTo>
                    <a:pt x="876668" y="267868"/>
                  </a:lnTo>
                  <a:lnTo>
                    <a:pt x="901014" y="267868"/>
                  </a:lnTo>
                  <a:lnTo>
                    <a:pt x="901014" y="292227"/>
                  </a:lnTo>
                  <a:lnTo>
                    <a:pt x="876668" y="292227"/>
                  </a:lnTo>
                  <a:lnTo>
                    <a:pt x="876668" y="340931"/>
                  </a:lnTo>
                  <a:lnTo>
                    <a:pt x="901014" y="340931"/>
                  </a:lnTo>
                  <a:lnTo>
                    <a:pt x="901014" y="316572"/>
                  </a:lnTo>
                  <a:lnTo>
                    <a:pt x="925372" y="316572"/>
                  </a:lnTo>
                  <a:lnTo>
                    <a:pt x="925372" y="267868"/>
                  </a:lnTo>
                  <a:lnTo>
                    <a:pt x="949718" y="267868"/>
                  </a:lnTo>
                  <a:lnTo>
                    <a:pt x="949718" y="243522"/>
                  </a:lnTo>
                  <a:close/>
                </a:path>
                <a:path w="998854" h="535940">
                  <a:moveTo>
                    <a:pt x="998423" y="316572"/>
                  </a:moveTo>
                  <a:lnTo>
                    <a:pt x="974077" y="316572"/>
                  </a:lnTo>
                  <a:lnTo>
                    <a:pt x="949718" y="316572"/>
                  </a:lnTo>
                  <a:lnTo>
                    <a:pt x="949718" y="340931"/>
                  </a:lnTo>
                  <a:lnTo>
                    <a:pt x="925372" y="340931"/>
                  </a:lnTo>
                  <a:lnTo>
                    <a:pt x="925372" y="389623"/>
                  </a:lnTo>
                  <a:lnTo>
                    <a:pt x="901014" y="389623"/>
                  </a:lnTo>
                  <a:lnTo>
                    <a:pt x="901014" y="462686"/>
                  </a:lnTo>
                  <a:lnTo>
                    <a:pt x="925372" y="462686"/>
                  </a:lnTo>
                  <a:lnTo>
                    <a:pt x="925372" y="438327"/>
                  </a:lnTo>
                  <a:lnTo>
                    <a:pt x="949718" y="438327"/>
                  </a:lnTo>
                  <a:lnTo>
                    <a:pt x="949718" y="365277"/>
                  </a:lnTo>
                  <a:lnTo>
                    <a:pt x="974077" y="365277"/>
                  </a:lnTo>
                  <a:lnTo>
                    <a:pt x="974077" y="340931"/>
                  </a:lnTo>
                  <a:lnTo>
                    <a:pt x="998423" y="340931"/>
                  </a:lnTo>
                  <a:lnTo>
                    <a:pt x="998423" y="316572"/>
                  </a:lnTo>
                  <a:close/>
                </a:path>
                <a:path w="998854" h="535940">
                  <a:moveTo>
                    <a:pt x="998423" y="146113"/>
                  </a:moveTo>
                  <a:lnTo>
                    <a:pt x="974077" y="146113"/>
                  </a:lnTo>
                  <a:lnTo>
                    <a:pt x="949718" y="146113"/>
                  </a:lnTo>
                  <a:lnTo>
                    <a:pt x="949718" y="170459"/>
                  </a:lnTo>
                  <a:lnTo>
                    <a:pt x="974077" y="170459"/>
                  </a:lnTo>
                  <a:lnTo>
                    <a:pt x="974077" y="267868"/>
                  </a:lnTo>
                  <a:lnTo>
                    <a:pt x="949718" y="267868"/>
                  </a:lnTo>
                  <a:lnTo>
                    <a:pt x="949718" y="292227"/>
                  </a:lnTo>
                  <a:lnTo>
                    <a:pt x="974077" y="292227"/>
                  </a:lnTo>
                  <a:lnTo>
                    <a:pt x="998423" y="292227"/>
                  </a:lnTo>
                  <a:lnTo>
                    <a:pt x="998423" y="14611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9519653" y="970528"/>
              <a:ext cx="803910" cy="511175"/>
            </a:xfrm>
            <a:custGeom>
              <a:avLst/>
              <a:gdLst/>
              <a:ahLst/>
              <a:cxnLst/>
              <a:rect l="l" t="t" r="r" b="b"/>
              <a:pathLst>
                <a:path w="803909" h="511175">
                  <a:moveTo>
                    <a:pt x="24345" y="389229"/>
                  </a:moveTo>
                  <a:lnTo>
                    <a:pt x="0" y="389229"/>
                  </a:lnTo>
                  <a:lnTo>
                    <a:pt x="0" y="437934"/>
                  </a:lnTo>
                  <a:lnTo>
                    <a:pt x="24345" y="437934"/>
                  </a:lnTo>
                  <a:lnTo>
                    <a:pt x="24345" y="389229"/>
                  </a:lnTo>
                  <a:close/>
                </a:path>
                <a:path w="803909" h="511175">
                  <a:moveTo>
                    <a:pt x="73050" y="219710"/>
                  </a:moveTo>
                  <a:lnTo>
                    <a:pt x="48691" y="219710"/>
                  </a:lnTo>
                  <a:lnTo>
                    <a:pt x="48691" y="316230"/>
                  </a:lnTo>
                  <a:lnTo>
                    <a:pt x="73050" y="316230"/>
                  </a:lnTo>
                  <a:lnTo>
                    <a:pt x="73050" y="219710"/>
                  </a:lnTo>
                  <a:close/>
                </a:path>
                <a:path w="803909" h="511175">
                  <a:moveTo>
                    <a:pt x="121754" y="413575"/>
                  </a:moveTo>
                  <a:lnTo>
                    <a:pt x="97396" y="413575"/>
                  </a:lnTo>
                  <a:lnTo>
                    <a:pt x="97396" y="437934"/>
                  </a:lnTo>
                  <a:lnTo>
                    <a:pt x="121754" y="437934"/>
                  </a:lnTo>
                  <a:lnTo>
                    <a:pt x="121754" y="413575"/>
                  </a:lnTo>
                  <a:close/>
                </a:path>
                <a:path w="803909" h="511175">
                  <a:moveTo>
                    <a:pt x="146100" y="486638"/>
                  </a:moveTo>
                  <a:lnTo>
                    <a:pt x="121754" y="486638"/>
                  </a:lnTo>
                  <a:lnTo>
                    <a:pt x="121754" y="462280"/>
                  </a:lnTo>
                  <a:lnTo>
                    <a:pt x="97396" y="462280"/>
                  </a:lnTo>
                  <a:lnTo>
                    <a:pt x="97396" y="437934"/>
                  </a:lnTo>
                  <a:lnTo>
                    <a:pt x="73050" y="437934"/>
                  </a:lnTo>
                  <a:lnTo>
                    <a:pt x="73050" y="486638"/>
                  </a:lnTo>
                  <a:lnTo>
                    <a:pt x="48691" y="486638"/>
                  </a:lnTo>
                  <a:lnTo>
                    <a:pt x="48691" y="510984"/>
                  </a:lnTo>
                  <a:lnTo>
                    <a:pt x="73050" y="510984"/>
                  </a:lnTo>
                  <a:lnTo>
                    <a:pt x="97396" y="510984"/>
                  </a:lnTo>
                  <a:lnTo>
                    <a:pt x="121754" y="510984"/>
                  </a:lnTo>
                  <a:lnTo>
                    <a:pt x="146100" y="510984"/>
                  </a:lnTo>
                  <a:lnTo>
                    <a:pt x="146100" y="486638"/>
                  </a:lnTo>
                  <a:close/>
                </a:path>
                <a:path w="803909" h="511175">
                  <a:moveTo>
                    <a:pt x="170459" y="462280"/>
                  </a:moveTo>
                  <a:lnTo>
                    <a:pt x="146100" y="462280"/>
                  </a:lnTo>
                  <a:lnTo>
                    <a:pt x="146100" y="486638"/>
                  </a:lnTo>
                  <a:lnTo>
                    <a:pt x="170459" y="486638"/>
                  </a:lnTo>
                  <a:lnTo>
                    <a:pt x="170459" y="462280"/>
                  </a:lnTo>
                  <a:close/>
                </a:path>
                <a:path w="803909" h="511175">
                  <a:moveTo>
                    <a:pt x="170459" y="413575"/>
                  </a:moveTo>
                  <a:lnTo>
                    <a:pt x="146100" y="413575"/>
                  </a:lnTo>
                  <a:lnTo>
                    <a:pt x="146100" y="437934"/>
                  </a:lnTo>
                  <a:lnTo>
                    <a:pt x="170459" y="437934"/>
                  </a:lnTo>
                  <a:lnTo>
                    <a:pt x="170459" y="413575"/>
                  </a:lnTo>
                  <a:close/>
                </a:path>
                <a:path w="803909" h="511175">
                  <a:moveTo>
                    <a:pt x="194805" y="437934"/>
                  </a:moveTo>
                  <a:lnTo>
                    <a:pt x="170459" y="437934"/>
                  </a:lnTo>
                  <a:lnTo>
                    <a:pt x="170459" y="462280"/>
                  </a:lnTo>
                  <a:lnTo>
                    <a:pt x="194805" y="462280"/>
                  </a:lnTo>
                  <a:lnTo>
                    <a:pt x="194805" y="437934"/>
                  </a:lnTo>
                  <a:close/>
                </a:path>
                <a:path w="803909" h="511175">
                  <a:moveTo>
                    <a:pt x="194805" y="389229"/>
                  </a:moveTo>
                  <a:lnTo>
                    <a:pt x="170459" y="389229"/>
                  </a:lnTo>
                  <a:lnTo>
                    <a:pt x="170459" y="413575"/>
                  </a:lnTo>
                  <a:lnTo>
                    <a:pt x="194805" y="413575"/>
                  </a:lnTo>
                  <a:lnTo>
                    <a:pt x="194805" y="389229"/>
                  </a:lnTo>
                  <a:close/>
                </a:path>
                <a:path w="803909" h="511175">
                  <a:moveTo>
                    <a:pt x="219163" y="462280"/>
                  </a:moveTo>
                  <a:lnTo>
                    <a:pt x="194805" y="462280"/>
                  </a:lnTo>
                  <a:lnTo>
                    <a:pt x="194805" y="510984"/>
                  </a:lnTo>
                  <a:lnTo>
                    <a:pt x="219163" y="510984"/>
                  </a:lnTo>
                  <a:lnTo>
                    <a:pt x="219163" y="462280"/>
                  </a:lnTo>
                  <a:close/>
                </a:path>
                <a:path w="803909" h="511175">
                  <a:moveTo>
                    <a:pt x="219163" y="316230"/>
                  </a:moveTo>
                  <a:lnTo>
                    <a:pt x="194805" y="316230"/>
                  </a:lnTo>
                  <a:lnTo>
                    <a:pt x="170459" y="316230"/>
                  </a:lnTo>
                  <a:lnTo>
                    <a:pt x="146100" y="316230"/>
                  </a:lnTo>
                  <a:lnTo>
                    <a:pt x="146100" y="341630"/>
                  </a:lnTo>
                  <a:lnTo>
                    <a:pt x="170459" y="341630"/>
                  </a:lnTo>
                  <a:lnTo>
                    <a:pt x="194805" y="341630"/>
                  </a:lnTo>
                  <a:lnTo>
                    <a:pt x="219163" y="341630"/>
                  </a:lnTo>
                  <a:lnTo>
                    <a:pt x="219163" y="316230"/>
                  </a:lnTo>
                  <a:close/>
                </a:path>
                <a:path w="803909" h="511175">
                  <a:moveTo>
                    <a:pt x="243509" y="437934"/>
                  </a:moveTo>
                  <a:lnTo>
                    <a:pt x="219163" y="437934"/>
                  </a:lnTo>
                  <a:lnTo>
                    <a:pt x="219163" y="462280"/>
                  </a:lnTo>
                  <a:lnTo>
                    <a:pt x="243509" y="462280"/>
                  </a:lnTo>
                  <a:lnTo>
                    <a:pt x="243509" y="437934"/>
                  </a:lnTo>
                  <a:close/>
                </a:path>
                <a:path w="803909" h="511175">
                  <a:moveTo>
                    <a:pt x="316572" y="364871"/>
                  </a:moveTo>
                  <a:lnTo>
                    <a:pt x="292214" y="364871"/>
                  </a:lnTo>
                  <a:lnTo>
                    <a:pt x="292214" y="389229"/>
                  </a:lnTo>
                  <a:lnTo>
                    <a:pt x="316572" y="389229"/>
                  </a:lnTo>
                  <a:lnTo>
                    <a:pt x="316572" y="364871"/>
                  </a:lnTo>
                  <a:close/>
                </a:path>
                <a:path w="803909" h="511175">
                  <a:moveTo>
                    <a:pt x="340918" y="413575"/>
                  </a:moveTo>
                  <a:lnTo>
                    <a:pt x="316572" y="413575"/>
                  </a:lnTo>
                  <a:lnTo>
                    <a:pt x="316572" y="437934"/>
                  </a:lnTo>
                  <a:lnTo>
                    <a:pt x="340918" y="437934"/>
                  </a:lnTo>
                  <a:lnTo>
                    <a:pt x="340918" y="413575"/>
                  </a:lnTo>
                  <a:close/>
                </a:path>
                <a:path w="803909" h="511175">
                  <a:moveTo>
                    <a:pt x="535736" y="49530"/>
                  </a:moveTo>
                  <a:lnTo>
                    <a:pt x="511390" y="49530"/>
                  </a:lnTo>
                  <a:lnTo>
                    <a:pt x="487032" y="49530"/>
                  </a:lnTo>
                  <a:lnTo>
                    <a:pt x="487032" y="24130"/>
                  </a:lnTo>
                  <a:lnTo>
                    <a:pt x="462686" y="24130"/>
                  </a:lnTo>
                  <a:lnTo>
                    <a:pt x="462686" y="49530"/>
                  </a:lnTo>
                  <a:lnTo>
                    <a:pt x="438327" y="49530"/>
                  </a:lnTo>
                  <a:lnTo>
                    <a:pt x="438327" y="24130"/>
                  </a:lnTo>
                  <a:lnTo>
                    <a:pt x="462686" y="24130"/>
                  </a:lnTo>
                  <a:lnTo>
                    <a:pt x="462686" y="0"/>
                  </a:lnTo>
                  <a:lnTo>
                    <a:pt x="438327" y="0"/>
                  </a:lnTo>
                  <a:lnTo>
                    <a:pt x="413981" y="0"/>
                  </a:lnTo>
                  <a:lnTo>
                    <a:pt x="413981" y="73660"/>
                  </a:lnTo>
                  <a:lnTo>
                    <a:pt x="438327" y="73660"/>
                  </a:lnTo>
                  <a:lnTo>
                    <a:pt x="438327" y="121920"/>
                  </a:lnTo>
                  <a:lnTo>
                    <a:pt x="462686" y="121920"/>
                  </a:lnTo>
                  <a:lnTo>
                    <a:pt x="462686" y="146050"/>
                  </a:lnTo>
                  <a:lnTo>
                    <a:pt x="438327" y="146050"/>
                  </a:lnTo>
                  <a:lnTo>
                    <a:pt x="438327" y="121920"/>
                  </a:lnTo>
                  <a:lnTo>
                    <a:pt x="413981" y="121920"/>
                  </a:lnTo>
                  <a:lnTo>
                    <a:pt x="389623" y="121920"/>
                  </a:lnTo>
                  <a:lnTo>
                    <a:pt x="389623" y="170180"/>
                  </a:lnTo>
                  <a:lnTo>
                    <a:pt x="413981" y="170180"/>
                  </a:lnTo>
                  <a:lnTo>
                    <a:pt x="413981" y="195580"/>
                  </a:lnTo>
                  <a:lnTo>
                    <a:pt x="389623" y="195580"/>
                  </a:lnTo>
                  <a:lnTo>
                    <a:pt x="389623" y="170180"/>
                  </a:lnTo>
                  <a:lnTo>
                    <a:pt x="365277" y="170180"/>
                  </a:lnTo>
                  <a:lnTo>
                    <a:pt x="340918" y="170180"/>
                  </a:lnTo>
                  <a:lnTo>
                    <a:pt x="316572" y="170180"/>
                  </a:lnTo>
                  <a:lnTo>
                    <a:pt x="292214" y="170180"/>
                  </a:lnTo>
                  <a:lnTo>
                    <a:pt x="292214" y="219710"/>
                  </a:lnTo>
                  <a:lnTo>
                    <a:pt x="316572" y="219710"/>
                  </a:lnTo>
                  <a:lnTo>
                    <a:pt x="316572" y="195580"/>
                  </a:lnTo>
                  <a:lnTo>
                    <a:pt x="340918" y="195580"/>
                  </a:lnTo>
                  <a:lnTo>
                    <a:pt x="340918" y="219710"/>
                  </a:lnTo>
                  <a:lnTo>
                    <a:pt x="316572" y="219710"/>
                  </a:lnTo>
                  <a:lnTo>
                    <a:pt x="316572" y="243840"/>
                  </a:lnTo>
                  <a:lnTo>
                    <a:pt x="292214" y="243840"/>
                  </a:lnTo>
                  <a:lnTo>
                    <a:pt x="267868" y="243840"/>
                  </a:lnTo>
                  <a:lnTo>
                    <a:pt x="243509" y="243840"/>
                  </a:lnTo>
                  <a:lnTo>
                    <a:pt x="243509" y="341630"/>
                  </a:lnTo>
                  <a:lnTo>
                    <a:pt x="267868" y="341630"/>
                  </a:lnTo>
                  <a:lnTo>
                    <a:pt x="292214" y="341630"/>
                  </a:lnTo>
                  <a:lnTo>
                    <a:pt x="316572" y="341630"/>
                  </a:lnTo>
                  <a:lnTo>
                    <a:pt x="340918" y="341630"/>
                  </a:lnTo>
                  <a:lnTo>
                    <a:pt x="340918" y="292100"/>
                  </a:lnTo>
                  <a:lnTo>
                    <a:pt x="316572" y="292100"/>
                  </a:lnTo>
                  <a:lnTo>
                    <a:pt x="292214" y="292100"/>
                  </a:lnTo>
                  <a:lnTo>
                    <a:pt x="292214" y="316230"/>
                  </a:lnTo>
                  <a:lnTo>
                    <a:pt x="267868" y="316230"/>
                  </a:lnTo>
                  <a:lnTo>
                    <a:pt x="267868" y="292100"/>
                  </a:lnTo>
                  <a:lnTo>
                    <a:pt x="292214" y="292100"/>
                  </a:lnTo>
                  <a:lnTo>
                    <a:pt x="292214" y="267970"/>
                  </a:lnTo>
                  <a:lnTo>
                    <a:pt x="316572" y="267970"/>
                  </a:lnTo>
                  <a:lnTo>
                    <a:pt x="340918" y="267970"/>
                  </a:lnTo>
                  <a:lnTo>
                    <a:pt x="340918" y="243840"/>
                  </a:lnTo>
                  <a:lnTo>
                    <a:pt x="365277" y="243840"/>
                  </a:lnTo>
                  <a:lnTo>
                    <a:pt x="389623" y="243840"/>
                  </a:lnTo>
                  <a:lnTo>
                    <a:pt x="389623" y="219710"/>
                  </a:lnTo>
                  <a:lnTo>
                    <a:pt x="413981" y="219710"/>
                  </a:lnTo>
                  <a:lnTo>
                    <a:pt x="413981" y="267970"/>
                  </a:lnTo>
                  <a:lnTo>
                    <a:pt x="389623" y="267970"/>
                  </a:lnTo>
                  <a:lnTo>
                    <a:pt x="389623" y="292100"/>
                  </a:lnTo>
                  <a:lnTo>
                    <a:pt x="365277" y="292100"/>
                  </a:lnTo>
                  <a:lnTo>
                    <a:pt x="365277" y="316230"/>
                  </a:lnTo>
                  <a:lnTo>
                    <a:pt x="389623" y="316230"/>
                  </a:lnTo>
                  <a:lnTo>
                    <a:pt x="389623" y="341630"/>
                  </a:lnTo>
                  <a:lnTo>
                    <a:pt x="413981" y="341630"/>
                  </a:lnTo>
                  <a:lnTo>
                    <a:pt x="413981" y="316230"/>
                  </a:lnTo>
                  <a:lnTo>
                    <a:pt x="438327" y="316230"/>
                  </a:lnTo>
                  <a:lnTo>
                    <a:pt x="438327" y="341630"/>
                  </a:lnTo>
                  <a:lnTo>
                    <a:pt x="462686" y="341630"/>
                  </a:lnTo>
                  <a:lnTo>
                    <a:pt x="462686" y="292100"/>
                  </a:lnTo>
                  <a:lnTo>
                    <a:pt x="438327" y="292100"/>
                  </a:lnTo>
                  <a:lnTo>
                    <a:pt x="438327" y="243840"/>
                  </a:lnTo>
                  <a:lnTo>
                    <a:pt x="462686" y="243840"/>
                  </a:lnTo>
                  <a:lnTo>
                    <a:pt x="462686" y="219710"/>
                  </a:lnTo>
                  <a:lnTo>
                    <a:pt x="438327" y="219710"/>
                  </a:lnTo>
                  <a:lnTo>
                    <a:pt x="438327" y="195580"/>
                  </a:lnTo>
                  <a:lnTo>
                    <a:pt x="462686" y="195580"/>
                  </a:lnTo>
                  <a:lnTo>
                    <a:pt x="462686" y="170180"/>
                  </a:lnTo>
                  <a:lnTo>
                    <a:pt x="487032" y="170180"/>
                  </a:lnTo>
                  <a:lnTo>
                    <a:pt x="487032" y="195580"/>
                  </a:lnTo>
                  <a:lnTo>
                    <a:pt x="511390" y="195580"/>
                  </a:lnTo>
                  <a:lnTo>
                    <a:pt x="511390" y="97790"/>
                  </a:lnTo>
                  <a:lnTo>
                    <a:pt x="535736" y="97790"/>
                  </a:lnTo>
                  <a:lnTo>
                    <a:pt x="535736" y="49530"/>
                  </a:lnTo>
                  <a:close/>
                </a:path>
                <a:path w="803909" h="511175">
                  <a:moveTo>
                    <a:pt x="633145" y="23952"/>
                  </a:moveTo>
                  <a:lnTo>
                    <a:pt x="608787" y="23952"/>
                  </a:lnTo>
                  <a:lnTo>
                    <a:pt x="608787" y="48298"/>
                  </a:lnTo>
                  <a:lnTo>
                    <a:pt x="584441" y="48298"/>
                  </a:lnTo>
                  <a:lnTo>
                    <a:pt x="584441" y="97002"/>
                  </a:lnTo>
                  <a:lnTo>
                    <a:pt x="560082" y="97002"/>
                  </a:lnTo>
                  <a:lnTo>
                    <a:pt x="560082" y="121361"/>
                  </a:lnTo>
                  <a:lnTo>
                    <a:pt x="584441" y="121361"/>
                  </a:lnTo>
                  <a:lnTo>
                    <a:pt x="584441" y="145707"/>
                  </a:lnTo>
                  <a:lnTo>
                    <a:pt x="560082" y="145707"/>
                  </a:lnTo>
                  <a:lnTo>
                    <a:pt x="560082" y="170065"/>
                  </a:lnTo>
                  <a:lnTo>
                    <a:pt x="535736" y="170065"/>
                  </a:lnTo>
                  <a:lnTo>
                    <a:pt x="535736" y="218770"/>
                  </a:lnTo>
                  <a:lnTo>
                    <a:pt x="511390" y="218770"/>
                  </a:lnTo>
                  <a:lnTo>
                    <a:pt x="511390" y="243116"/>
                  </a:lnTo>
                  <a:lnTo>
                    <a:pt x="535736" y="243116"/>
                  </a:lnTo>
                  <a:lnTo>
                    <a:pt x="535736" y="267474"/>
                  </a:lnTo>
                  <a:lnTo>
                    <a:pt x="560082" y="267474"/>
                  </a:lnTo>
                  <a:lnTo>
                    <a:pt x="560082" y="316166"/>
                  </a:lnTo>
                  <a:lnTo>
                    <a:pt x="535736" y="316166"/>
                  </a:lnTo>
                  <a:lnTo>
                    <a:pt x="535736" y="340525"/>
                  </a:lnTo>
                  <a:lnTo>
                    <a:pt x="511390" y="340525"/>
                  </a:lnTo>
                  <a:lnTo>
                    <a:pt x="511390" y="316230"/>
                  </a:lnTo>
                  <a:lnTo>
                    <a:pt x="535736" y="316230"/>
                  </a:lnTo>
                  <a:lnTo>
                    <a:pt x="535736" y="292100"/>
                  </a:lnTo>
                  <a:lnTo>
                    <a:pt x="511390" y="292100"/>
                  </a:lnTo>
                  <a:lnTo>
                    <a:pt x="511390" y="243840"/>
                  </a:lnTo>
                  <a:lnTo>
                    <a:pt x="487032" y="243840"/>
                  </a:lnTo>
                  <a:lnTo>
                    <a:pt x="487032" y="267970"/>
                  </a:lnTo>
                  <a:lnTo>
                    <a:pt x="462686" y="267970"/>
                  </a:lnTo>
                  <a:lnTo>
                    <a:pt x="462686" y="292100"/>
                  </a:lnTo>
                  <a:lnTo>
                    <a:pt x="487032" y="292100"/>
                  </a:lnTo>
                  <a:lnTo>
                    <a:pt x="487032" y="341630"/>
                  </a:lnTo>
                  <a:lnTo>
                    <a:pt x="511390" y="341630"/>
                  </a:lnTo>
                  <a:lnTo>
                    <a:pt x="511390" y="364871"/>
                  </a:lnTo>
                  <a:lnTo>
                    <a:pt x="487032" y="364871"/>
                  </a:lnTo>
                  <a:lnTo>
                    <a:pt x="487032" y="413575"/>
                  </a:lnTo>
                  <a:lnTo>
                    <a:pt x="462686" y="413575"/>
                  </a:lnTo>
                  <a:lnTo>
                    <a:pt x="462686" y="486638"/>
                  </a:lnTo>
                  <a:lnTo>
                    <a:pt x="487032" y="486638"/>
                  </a:lnTo>
                  <a:lnTo>
                    <a:pt x="487032" y="462280"/>
                  </a:lnTo>
                  <a:lnTo>
                    <a:pt x="511390" y="462280"/>
                  </a:lnTo>
                  <a:lnTo>
                    <a:pt x="535736" y="462280"/>
                  </a:lnTo>
                  <a:lnTo>
                    <a:pt x="560082" y="462280"/>
                  </a:lnTo>
                  <a:lnTo>
                    <a:pt x="560082" y="437934"/>
                  </a:lnTo>
                  <a:lnTo>
                    <a:pt x="535736" y="437934"/>
                  </a:lnTo>
                  <a:lnTo>
                    <a:pt x="511390" y="437934"/>
                  </a:lnTo>
                  <a:lnTo>
                    <a:pt x="511390" y="413575"/>
                  </a:lnTo>
                  <a:lnTo>
                    <a:pt x="535736" y="413575"/>
                  </a:lnTo>
                  <a:lnTo>
                    <a:pt x="560082" y="413575"/>
                  </a:lnTo>
                  <a:lnTo>
                    <a:pt x="584441" y="413575"/>
                  </a:lnTo>
                  <a:lnTo>
                    <a:pt x="584441" y="364871"/>
                  </a:lnTo>
                  <a:lnTo>
                    <a:pt x="560082" y="364871"/>
                  </a:lnTo>
                  <a:lnTo>
                    <a:pt x="560082" y="389229"/>
                  </a:lnTo>
                  <a:lnTo>
                    <a:pt x="535736" y="389229"/>
                  </a:lnTo>
                  <a:lnTo>
                    <a:pt x="535736" y="364871"/>
                  </a:lnTo>
                  <a:lnTo>
                    <a:pt x="560082" y="364871"/>
                  </a:lnTo>
                  <a:lnTo>
                    <a:pt x="560082" y="340525"/>
                  </a:lnTo>
                  <a:lnTo>
                    <a:pt x="584441" y="340525"/>
                  </a:lnTo>
                  <a:lnTo>
                    <a:pt x="584441" y="267474"/>
                  </a:lnTo>
                  <a:lnTo>
                    <a:pt x="608787" y="267474"/>
                  </a:lnTo>
                  <a:lnTo>
                    <a:pt x="633145" y="267474"/>
                  </a:lnTo>
                  <a:lnTo>
                    <a:pt x="633145" y="218770"/>
                  </a:lnTo>
                  <a:lnTo>
                    <a:pt x="608787" y="218770"/>
                  </a:lnTo>
                  <a:lnTo>
                    <a:pt x="608787" y="194411"/>
                  </a:lnTo>
                  <a:lnTo>
                    <a:pt x="584441" y="194411"/>
                  </a:lnTo>
                  <a:lnTo>
                    <a:pt x="584441" y="170065"/>
                  </a:lnTo>
                  <a:lnTo>
                    <a:pt x="608787" y="170065"/>
                  </a:lnTo>
                  <a:lnTo>
                    <a:pt x="633145" y="170065"/>
                  </a:lnTo>
                  <a:lnTo>
                    <a:pt x="633145" y="145707"/>
                  </a:lnTo>
                  <a:lnTo>
                    <a:pt x="608787" y="145707"/>
                  </a:lnTo>
                  <a:lnTo>
                    <a:pt x="608787" y="72656"/>
                  </a:lnTo>
                  <a:lnTo>
                    <a:pt x="633145" y="72656"/>
                  </a:lnTo>
                  <a:lnTo>
                    <a:pt x="633145" y="23952"/>
                  </a:lnTo>
                  <a:close/>
                </a:path>
                <a:path w="803909" h="511175">
                  <a:moveTo>
                    <a:pt x="657491" y="462280"/>
                  </a:moveTo>
                  <a:lnTo>
                    <a:pt x="633145" y="462280"/>
                  </a:lnTo>
                  <a:lnTo>
                    <a:pt x="633145" y="437934"/>
                  </a:lnTo>
                  <a:lnTo>
                    <a:pt x="608787" y="437934"/>
                  </a:lnTo>
                  <a:lnTo>
                    <a:pt x="584441" y="437934"/>
                  </a:lnTo>
                  <a:lnTo>
                    <a:pt x="584441" y="462280"/>
                  </a:lnTo>
                  <a:lnTo>
                    <a:pt x="608787" y="462280"/>
                  </a:lnTo>
                  <a:lnTo>
                    <a:pt x="608787" y="486638"/>
                  </a:lnTo>
                  <a:lnTo>
                    <a:pt x="633145" y="486638"/>
                  </a:lnTo>
                  <a:lnTo>
                    <a:pt x="657491" y="486638"/>
                  </a:lnTo>
                  <a:lnTo>
                    <a:pt x="657491" y="462280"/>
                  </a:lnTo>
                  <a:close/>
                </a:path>
                <a:path w="803909" h="511175">
                  <a:moveTo>
                    <a:pt x="730554" y="437934"/>
                  </a:moveTo>
                  <a:lnTo>
                    <a:pt x="706196" y="437934"/>
                  </a:lnTo>
                  <a:lnTo>
                    <a:pt x="681850" y="437934"/>
                  </a:lnTo>
                  <a:lnTo>
                    <a:pt x="681850" y="413575"/>
                  </a:lnTo>
                  <a:lnTo>
                    <a:pt x="657491" y="413575"/>
                  </a:lnTo>
                  <a:lnTo>
                    <a:pt x="657491" y="462280"/>
                  </a:lnTo>
                  <a:lnTo>
                    <a:pt x="681850" y="462280"/>
                  </a:lnTo>
                  <a:lnTo>
                    <a:pt x="681850" y="510984"/>
                  </a:lnTo>
                  <a:lnTo>
                    <a:pt x="706196" y="510984"/>
                  </a:lnTo>
                  <a:lnTo>
                    <a:pt x="730554" y="510984"/>
                  </a:lnTo>
                  <a:lnTo>
                    <a:pt x="730554" y="486638"/>
                  </a:lnTo>
                  <a:lnTo>
                    <a:pt x="706196" y="486638"/>
                  </a:lnTo>
                  <a:lnTo>
                    <a:pt x="706196" y="462280"/>
                  </a:lnTo>
                  <a:lnTo>
                    <a:pt x="730554" y="462280"/>
                  </a:lnTo>
                  <a:lnTo>
                    <a:pt x="730554" y="437934"/>
                  </a:lnTo>
                  <a:close/>
                </a:path>
                <a:path w="803909" h="511175">
                  <a:moveTo>
                    <a:pt x="754900" y="462280"/>
                  </a:moveTo>
                  <a:lnTo>
                    <a:pt x="730554" y="462280"/>
                  </a:lnTo>
                  <a:lnTo>
                    <a:pt x="730554" y="486638"/>
                  </a:lnTo>
                  <a:lnTo>
                    <a:pt x="754900" y="486638"/>
                  </a:lnTo>
                  <a:lnTo>
                    <a:pt x="754900" y="462280"/>
                  </a:lnTo>
                  <a:close/>
                </a:path>
                <a:path w="803909" h="511175">
                  <a:moveTo>
                    <a:pt x="779259" y="364871"/>
                  </a:moveTo>
                  <a:lnTo>
                    <a:pt x="754900" y="364871"/>
                  </a:lnTo>
                  <a:lnTo>
                    <a:pt x="754900" y="389229"/>
                  </a:lnTo>
                  <a:lnTo>
                    <a:pt x="779259" y="389229"/>
                  </a:lnTo>
                  <a:lnTo>
                    <a:pt x="779259" y="364871"/>
                  </a:lnTo>
                  <a:close/>
                </a:path>
                <a:path w="803909" h="511175">
                  <a:moveTo>
                    <a:pt x="803605" y="413575"/>
                  </a:moveTo>
                  <a:lnTo>
                    <a:pt x="779259" y="413575"/>
                  </a:lnTo>
                  <a:lnTo>
                    <a:pt x="754900" y="413575"/>
                  </a:lnTo>
                  <a:lnTo>
                    <a:pt x="730554" y="413575"/>
                  </a:lnTo>
                  <a:lnTo>
                    <a:pt x="730554" y="437934"/>
                  </a:lnTo>
                  <a:lnTo>
                    <a:pt x="754900" y="437934"/>
                  </a:lnTo>
                  <a:lnTo>
                    <a:pt x="754900" y="462280"/>
                  </a:lnTo>
                  <a:lnTo>
                    <a:pt x="779259" y="462280"/>
                  </a:lnTo>
                  <a:lnTo>
                    <a:pt x="779259" y="486638"/>
                  </a:lnTo>
                  <a:lnTo>
                    <a:pt x="803605" y="486638"/>
                  </a:lnTo>
                  <a:lnTo>
                    <a:pt x="803605" y="41357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9324835" y="483559"/>
              <a:ext cx="998855" cy="998219"/>
            </a:xfrm>
            <a:custGeom>
              <a:avLst/>
              <a:gdLst/>
              <a:ahLst/>
              <a:cxnLst/>
              <a:rect l="l" t="t" r="r" b="b"/>
              <a:pathLst>
                <a:path w="998854" h="998219">
                  <a:moveTo>
                    <a:pt x="121754" y="876198"/>
                  </a:moveTo>
                  <a:lnTo>
                    <a:pt x="48704" y="876198"/>
                  </a:lnTo>
                  <a:lnTo>
                    <a:pt x="48704" y="949248"/>
                  </a:lnTo>
                  <a:lnTo>
                    <a:pt x="121754" y="949248"/>
                  </a:lnTo>
                  <a:lnTo>
                    <a:pt x="121754" y="876198"/>
                  </a:lnTo>
                  <a:close/>
                </a:path>
                <a:path w="998854" h="998219">
                  <a:moveTo>
                    <a:pt x="121754" y="48234"/>
                  </a:moveTo>
                  <a:lnTo>
                    <a:pt x="48704" y="48234"/>
                  </a:lnTo>
                  <a:lnTo>
                    <a:pt x="48704" y="121285"/>
                  </a:lnTo>
                  <a:lnTo>
                    <a:pt x="121754" y="121285"/>
                  </a:lnTo>
                  <a:lnTo>
                    <a:pt x="121754" y="48234"/>
                  </a:lnTo>
                  <a:close/>
                </a:path>
                <a:path w="998854" h="998219">
                  <a:moveTo>
                    <a:pt x="170459" y="828040"/>
                  </a:moveTo>
                  <a:lnTo>
                    <a:pt x="0" y="828040"/>
                  </a:lnTo>
                  <a:lnTo>
                    <a:pt x="0" y="852170"/>
                  </a:lnTo>
                  <a:lnTo>
                    <a:pt x="0" y="974090"/>
                  </a:lnTo>
                  <a:lnTo>
                    <a:pt x="0" y="998220"/>
                  </a:lnTo>
                  <a:lnTo>
                    <a:pt x="170459" y="998220"/>
                  </a:lnTo>
                  <a:lnTo>
                    <a:pt x="170459" y="974090"/>
                  </a:lnTo>
                  <a:lnTo>
                    <a:pt x="24345" y="974090"/>
                  </a:lnTo>
                  <a:lnTo>
                    <a:pt x="24345" y="852170"/>
                  </a:lnTo>
                  <a:lnTo>
                    <a:pt x="146113" y="852170"/>
                  </a:lnTo>
                  <a:lnTo>
                    <a:pt x="146113" y="973607"/>
                  </a:lnTo>
                  <a:lnTo>
                    <a:pt x="170459" y="973607"/>
                  </a:lnTo>
                  <a:lnTo>
                    <a:pt x="170459" y="852170"/>
                  </a:lnTo>
                  <a:lnTo>
                    <a:pt x="170459" y="851839"/>
                  </a:lnTo>
                  <a:lnTo>
                    <a:pt x="170459" y="828040"/>
                  </a:lnTo>
                  <a:close/>
                </a:path>
                <a:path w="998854" h="998219">
                  <a:moveTo>
                    <a:pt x="170459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6050"/>
                  </a:lnTo>
                  <a:lnTo>
                    <a:pt x="0" y="170180"/>
                  </a:lnTo>
                  <a:lnTo>
                    <a:pt x="170459" y="170180"/>
                  </a:lnTo>
                  <a:lnTo>
                    <a:pt x="170459" y="146050"/>
                  </a:lnTo>
                  <a:lnTo>
                    <a:pt x="24345" y="146050"/>
                  </a:lnTo>
                  <a:lnTo>
                    <a:pt x="24345" y="24130"/>
                  </a:lnTo>
                  <a:lnTo>
                    <a:pt x="146113" y="24130"/>
                  </a:lnTo>
                  <a:lnTo>
                    <a:pt x="146113" y="145643"/>
                  </a:lnTo>
                  <a:lnTo>
                    <a:pt x="170459" y="145643"/>
                  </a:lnTo>
                  <a:lnTo>
                    <a:pt x="170459" y="24130"/>
                  </a:lnTo>
                  <a:lnTo>
                    <a:pt x="170459" y="23876"/>
                  </a:lnTo>
                  <a:lnTo>
                    <a:pt x="170459" y="0"/>
                  </a:lnTo>
                  <a:close/>
                </a:path>
                <a:path w="998854" h="998219">
                  <a:moveTo>
                    <a:pt x="340918" y="973607"/>
                  </a:moveTo>
                  <a:lnTo>
                    <a:pt x="316572" y="973607"/>
                  </a:lnTo>
                  <a:lnTo>
                    <a:pt x="316572" y="997953"/>
                  </a:lnTo>
                  <a:lnTo>
                    <a:pt x="340918" y="997953"/>
                  </a:lnTo>
                  <a:lnTo>
                    <a:pt x="340918" y="973607"/>
                  </a:lnTo>
                  <a:close/>
                </a:path>
                <a:path w="998854" h="998219">
                  <a:moveTo>
                    <a:pt x="462686" y="973607"/>
                  </a:moveTo>
                  <a:lnTo>
                    <a:pt x="438327" y="973607"/>
                  </a:lnTo>
                  <a:lnTo>
                    <a:pt x="438327" y="997953"/>
                  </a:lnTo>
                  <a:lnTo>
                    <a:pt x="462686" y="997953"/>
                  </a:lnTo>
                  <a:lnTo>
                    <a:pt x="462686" y="973607"/>
                  </a:lnTo>
                  <a:close/>
                </a:path>
                <a:path w="998854" h="998219">
                  <a:moveTo>
                    <a:pt x="633145" y="827493"/>
                  </a:moveTo>
                  <a:lnTo>
                    <a:pt x="608799" y="827493"/>
                  </a:lnTo>
                  <a:lnTo>
                    <a:pt x="608799" y="851839"/>
                  </a:lnTo>
                  <a:lnTo>
                    <a:pt x="584441" y="851839"/>
                  </a:lnTo>
                  <a:lnTo>
                    <a:pt x="584441" y="876198"/>
                  </a:lnTo>
                  <a:lnTo>
                    <a:pt x="608799" y="876198"/>
                  </a:lnTo>
                  <a:lnTo>
                    <a:pt x="608799" y="900544"/>
                  </a:lnTo>
                  <a:lnTo>
                    <a:pt x="584441" y="900544"/>
                  </a:lnTo>
                  <a:lnTo>
                    <a:pt x="584441" y="924902"/>
                  </a:lnTo>
                  <a:lnTo>
                    <a:pt x="560095" y="924902"/>
                  </a:lnTo>
                  <a:lnTo>
                    <a:pt x="535736" y="924902"/>
                  </a:lnTo>
                  <a:lnTo>
                    <a:pt x="535736" y="949248"/>
                  </a:lnTo>
                  <a:lnTo>
                    <a:pt x="511390" y="949248"/>
                  </a:lnTo>
                  <a:lnTo>
                    <a:pt x="511390" y="973607"/>
                  </a:lnTo>
                  <a:lnTo>
                    <a:pt x="487032" y="973607"/>
                  </a:lnTo>
                  <a:lnTo>
                    <a:pt x="487032" y="997953"/>
                  </a:lnTo>
                  <a:lnTo>
                    <a:pt x="511390" y="997953"/>
                  </a:lnTo>
                  <a:lnTo>
                    <a:pt x="535736" y="997953"/>
                  </a:lnTo>
                  <a:lnTo>
                    <a:pt x="535736" y="973607"/>
                  </a:lnTo>
                  <a:lnTo>
                    <a:pt x="560095" y="973607"/>
                  </a:lnTo>
                  <a:lnTo>
                    <a:pt x="560095" y="949248"/>
                  </a:lnTo>
                  <a:lnTo>
                    <a:pt x="584441" y="949248"/>
                  </a:lnTo>
                  <a:lnTo>
                    <a:pt x="608799" y="949248"/>
                  </a:lnTo>
                  <a:lnTo>
                    <a:pt x="608799" y="924902"/>
                  </a:lnTo>
                  <a:lnTo>
                    <a:pt x="633145" y="924902"/>
                  </a:lnTo>
                  <a:lnTo>
                    <a:pt x="633145" y="827493"/>
                  </a:lnTo>
                  <a:close/>
                </a:path>
                <a:path w="998854" h="998219">
                  <a:moveTo>
                    <a:pt x="657504" y="973607"/>
                  </a:moveTo>
                  <a:lnTo>
                    <a:pt x="633145" y="973607"/>
                  </a:lnTo>
                  <a:lnTo>
                    <a:pt x="608799" y="973607"/>
                  </a:lnTo>
                  <a:lnTo>
                    <a:pt x="584441" y="973607"/>
                  </a:lnTo>
                  <a:lnTo>
                    <a:pt x="584441" y="997953"/>
                  </a:lnTo>
                  <a:lnTo>
                    <a:pt x="608799" y="997953"/>
                  </a:lnTo>
                  <a:lnTo>
                    <a:pt x="633145" y="997953"/>
                  </a:lnTo>
                  <a:lnTo>
                    <a:pt x="657504" y="997953"/>
                  </a:lnTo>
                  <a:lnTo>
                    <a:pt x="657504" y="973607"/>
                  </a:lnTo>
                  <a:close/>
                </a:path>
                <a:path w="998854" h="998219">
                  <a:moveTo>
                    <a:pt x="803605" y="973607"/>
                  </a:moveTo>
                  <a:lnTo>
                    <a:pt x="779259" y="973607"/>
                  </a:lnTo>
                  <a:lnTo>
                    <a:pt x="754900" y="973607"/>
                  </a:lnTo>
                  <a:lnTo>
                    <a:pt x="754900" y="997953"/>
                  </a:lnTo>
                  <a:lnTo>
                    <a:pt x="779259" y="997953"/>
                  </a:lnTo>
                  <a:lnTo>
                    <a:pt x="803605" y="997953"/>
                  </a:lnTo>
                  <a:lnTo>
                    <a:pt x="803605" y="973607"/>
                  </a:lnTo>
                  <a:close/>
                </a:path>
                <a:path w="998854" h="998219">
                  <a:moveTo>
                    <a:pt x="852309" y="827493"/>
                  </a:moveTo>
                  <a:lnTo>
                    <a:pt x="827963" y="827493"/>
                  </a:lnTo>
                  <a:lnTo>
                    <a:pt x="827963" y="851839"/>
                  </a:lnTo>
                  <a:lnTo>
                    <a:pt x="852309" y="851839"/>
                  </a:lnTo>
                  <a:lnTo>
                    <a:pt x="852309" y="827493"/>
                  </a:lnTo>
                  <a:close/>
                </a:path>
                <a:path w="998854" h="998219">
                  <a:moveTo>
                    <a:pt x="901014" y="803135"/>
                  </a:moveTo>
                  <a:lnTo>
                    <a:pt x="876668" y="803135"/>
                  </a:lnTo>
                  <a:lnTo>
                    <a:pt x="876668" y="876198"/>
                  </a:lnTo>
                  <a:lnTo>
                    <a:pt x="901014" y="876198"/>
                  </a:lnTo>
                  <a:lnTo>
                    <a:pt x="901014" y="803135"/>
                  </a:lnTo>
                  <a:close/>
                </a:path>
                <a:path w="998854" h="998219">
                  <a:moveTo>
                    <a:pt x="901014" y="778510"/>
                  </a:moveTo>
                  <a:lnTo>
                    <a:pt x="779259" y="778510"/>
                  </a:lnTo>
                  <a:lnTo>
                    <a:pt x="779259" y="802640"/>
                  </a:lnTo>
                  <a:lnTo>
                    <a:pt x="779259" y="876300"/>
                  </a:lnTo>
                  <a:lnTo>
                    <a:pt x="779259" y="900430"/>
                  </a:lnTo>
                  <a:lnTo>
                    <a:pt x="901014" y="900430"/>
                  </a:lnTo>
                  <a:lnTo>
                    <a:pt x="901014" y="876300"/>
                  </a:lnTo>
                  <a:lnTo>
                    <a:pt x="803605" y="876300"/>
                  </a:lnTo>
                  <a:lnTo>
                    <a:pt x="803605" y="802640"/>
                  </a:lnTo>
                  <a:lnTo>
                    <a:pt x="901014" y="802640"/>
                  </a:lnTo>
                  <a:lnTo>
                    <a:pt x="901014" y="778510"/>
                  </a:lnTo>
                  <a:close/>
                </a:path>
                <a:path w="998854" h="998219">
                  <a:moveTo>
                    <a:pt x="949718" y="48234"/>
                  </a:moveTo>
                  <a:lnTo>
                    <a:pt x="876668" y="48234"/>
                  </a:lnTo>
                  <a:lnTo>
                    <a:pt x="876668" y="121285"/>
                  </a:lnTo>
                  <a:lnTo>
                    <a:pt x="949718" y="121285"/>
                  </a:lnTo>
                  <a:lnTo>
                    <a:pt x="949718" y="48234"/>
                  </a:lnTo>
                  <a:close/>
                </a:path>
                <a:path w="998854" h="998219">
                  <a:moveTo>
                    <a:pt x="998423" y="0"/>
                  </a:moveTo>
                  <a:lnTo>
                    <a:pt x="827963" y="0"/>
                  </a:lnTo>
                  <a:lnTo>
                    <a:pt x="827963" y="24130"/>
                  </a:lnTo>
                  <a:lnTo>
                    <a:pt x="827963" y="146050"/>
                  </a:lnTo>
                  <a:lnTo>
                    <a:pt x="827963" y="170180"/>
                  </a:lnTo>
                  <a:lnTo>
                    <a:pt x="998423" y="170180"/>
                  </a:lnTo>
                  <a:lnTo>
                    <a:pt x="998423" y="146050"/>
                  </a:lnTo>
                  <a:lnTo>
                    <a:pt x="852309" y="146050"/>
                  </a:lnTo>
                  <a:lnTo>
                    <a:pt x="852309" y="24130"/>
                  </a:lnTo>
                  <a:lnTo>
                    <a:pt x="974077" y="24130"/>
                  </a:lnTo>
                  <a:lnTo>
                    <a:pt x="974077" y="145643"/>
                  </a:lnTo>
                  <a:lnTo>
                    <a:pt x="998423" y="145643"/>
                  </a:lnTo>
                  <a:lnTo>
                    <a:pt x="998423" y="24130"/>
                  </a:lnTo>
                  <a:lnTo>
                    <a:pt x="998423" y="23876"/>
                  </a:lnTo>
                  <a:lnTo>
                    <a:pt x="9984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9266544" y="196188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EXERCISE 1</cp:keywords>
  <dc:title>orthq1.cdr</dc:title>
  <dcterms:created xsi:type="dcterms:W3CDTF">2023-10-30T17:18:54Z</dcterms:created>
  <dcterms:modified xsi:type="dcterms:W3CDTF">2023-10-30T17:18:54Z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2023-10-30T00:00:00Z</vt:filetime>
  </property>
  <property fmtid="{D5CDD505-2E9C-101B-9397-08002B2CF9AE}" pid="5" name="Producer">
    <vt:lpwstr>Corel PDF Engine Version 19.1.0.419</vt:lpwstr>
  </property>
</Properties>
</file>