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6890" y="100705"/>
            <a:ext cx="10465435" cy="457200"/>
          </a:xfrm>
          <a:custGeom>
            <a:avLst/>
            <a:gdLst/>
            <a:ahLst/>
            <a:cxnLst/>
            <a:rect l="l" t="t" r="r" b="b"/>
            <a:pathLst>
              <a:path w="10465435" h="457200">
                <a:moveTo>
                  <a:pt x="10464813" y="0"/>
                </a:moveTo>
                <a:lnTo>
                  <a:pt x="0" y="0"/>
                </a:lnTo>
                <a:lnTo>
                  <a:pt x="0" y="299504"/>
                </a:lnTo>
                <a:lnTo>
                  <a:pt x="0" y="457200"/>
                </a:lnTo>
                <a:lnTo>
                  <a:pt x="10464813" y="457200"/>
                </a:lnTo>
                <a:lnTo>
                  <a:pt x="10464813" y="299504"/>
                </a:lnTo>
                <a:lnTo>
                  <a:pt x="10464813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facebook.com/groups/254963448192823/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hyperlink" Target="https://technologystudent.com/despro_flsh/third10.html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264598" y="95220"/>
            <a:ext cx="5356860" cy="414655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marL="1073785">
              <a:lnSpc>
                <a:spcPct val="100000"/>
              </a:lnSpc>
              <a:spcBef>
                <a:spcPts val="405"/>
              </a:spcBef>
            </a:pP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dirty="0" sz="1600" spc="-8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dirty="0" sz="16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2217420" algn="l"/>
                <a:tab pos="4241165" algn="l"/>
              </a:tabLst>
            </a:pP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dirty="0" sz="600" spc="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600" spc="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6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600" spc="-1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baseline="9259" sz="900" spc="-15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dirty="0" baseline="9259" sz="900" spc="10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9259" sz="9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baseline="9259" sz="900" spc="112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9259" sz="900" spc="-3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baseline="9259" sz="9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809332" y="379118"/>
            <a:ext cx="53530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sz="6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6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13092" y="96889"/>
            <a:ext cx="10473055" cy="7322820"/>
            <a:chOff x="113092" y="96889"/>
            <a:chExt cx="10473055" cy="7322820"/>
          </a:xfrm>
        </p:grpSpPr>
        <p:sp>
          <p:nvSpPr>
            <p:cNvPr id="5" name="object 5" descr=""/>
            <p:cNvSpPr/>
            <p:nvPr/>
          </p:nvSpPr>
          <p:spPr>
            <a:xfrm>
              <a:off x="116902" y="100699"/>
              <a:ext cx="10465435" cy="7315200"/>
            </a:xfrm>
            <a:custGeom>
              <a:avLst/>
              <a:gdLst/>
              <a:ahLst/>
              <a:cxnLst/>
              <a:rect l="l" t="t" r="r" b="b"/>
              <a:pathLst>
                <a:path w="10465435" h="7315200">
                  <a:moveTo>
                    <a:pt x="0" y="0"/>
                  </a:moveTo>
                  <a:lnTo>
                    <a:pt x="10464807" y="0"/>
                  </a:lnTo>
                  <a:lnTo>
                    <a:pt x="10464807" y="7315203"/>
                  </a:lnTo>
                  <a:lnTo>
                    <a:pt x="0" y="731520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71604" y="2469949"/>
              <a:ext cx="6629400" cy="3639185"/>
            </a:xfrm>
            <a:custGeom>
              <a:avLst/>
              <a:gdLst/>
              <a:ahLst/>
              <a:cxnLst/>
              <a:rect l="l" t="t" r="r" b="b"/>
              <a:pathLst>
                <a:path w="6629400" h="3639185">
                  <a:moveTo>
                    <a:pt x="0" y="0"/>
                  </a:moveTo>
                  <a:lnTo>
                    <a:pt x="6629400" y="0"/>
                  </a:lnTo>
                  <a:lnTo>
                    <a:pt x="6629400" y="363856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8655" y="5015912"/>
              <a:ext cx="3943649" cy="2164452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29467" y="5021287"/>
              <a:ext cx="2136895" cy="2155805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396259" y="1894377"/>
              <a:ext cx="3763010" cy="386080"/>
            </a:xfrm>
            <a:custGeom>
              <a:avLst/>
              <a:gdLst/>
              <a:ahLst/>
              <a:cxnLst/>
              <a:rect l="l" t="t" r="r" b="b"/>
              <a:pathLst>
                <a:path w="3763010" h="386080">
                  <a:moveTo>
                    <a:pt x="3762648" y="385819"/>
                  </a:moveTo>
                  <a:lnTo>
                    <a:pt x="3762648" y="0"/>
                  </a:lnTo>
                </a:path>
                <a:path w="3763010" h="386080">
                  <a:moveTo>
                    <a:pt x="0" y="385819"/>
                  </a:moveTo>
                  <a:lnTo>
                    <a:pt x="0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396259" y="1925726"/>
              <a:ext cx="3763010" cy="72390"/>
            </a:xfrm>
            <a:custGeom>
              <a:avLst/>
              <a:gdLst/>
              <a:ahLst/>
              <a:cxnLst/>
              <a:rect l="l" t="t" r="r" b="b"/>
              <a:pathLst>
                <a:path w="3763010" h="72389">
                  <a:moveTo>
                    <a:pt x="134391" y="0"/>
                  </a:moveTo>
                  <a:lnTo>
                    <a:pt x="0" y="36010"/>
                  </a:lnTo>
                  <a:lnTo>
                    <a:pt x="134391" y="72021"/>
                  </a:lnTo>
                  <a:lnTo>
                    <a:pt x="134391" y="40510"/>
                  </a:lnTo>
                  <a:lnTo>
                    <a:pt x="67194" y="40510"/>
                  </a:lnTo>
                  <a:lnTo>
                    <a:pt x="67194" y="31511"/>
                  </a:lnTo>
                  <a:lnTo>
                    <a:pt x="134391" y="31511"/>
                  </a:lnTo>
                  <a:lnTo>
                    <a:pt x="134391" y="0"/>
                  </a:lnTo>
                  <a:close/>
                </a:path>
                <a:path w="3763010" h="72389">
                  <a:moveTo>
                    <a:pt x="3628256" y="0"/>
                  </a:moveTo>
                  <a:lnTo>
                    <a:pt x="3628256" y="72021"/>
                  </a:lnTo>
                  <a:lnTo>
                    <a:pt x="3745855" y="40510"/>
                  </a:lnTo>
                  <a:lnTo>
                    <a:pt x="3695453" y="40510"/>
                  </a:lnTo>
                  <a:lnTo>
                    <a:pt x="3695453" y="31511"/>
                  </a:lnTo>
                  <a:lnTo>
                    <a:pt x="3745855" y="31511"/>
                  </a:lnTo>
                  <a:lnTo>
                    <a:pt x="3628256" y="0"/>
                  </a:lnTo>
                  <a:close/>
                </a:path>
                <a:path w="3763010" h="72389">
                  <a:moveTo>
                    <a:pt x="134391" y="31511"/>
                  </a:moveTo>
                  <a:lnTo>
                    <a:pt x="67194" y="31511"/>
                  </a:lnTo>
                  <a:lnTo>
                    <a:pt x="67194" y="40510"/>
                  </a:lnTo>
                  <a:lnTo>
                    <a:pt x="134391" y="40510"/>
                  </a:lnTo>
                  <a:lnTo>
                    <a:pt x="134391" y="31511"/>
                  </a:lnTo>
                  <a:close/>
                </a:path>
                <a:path w="3763010" h="72389">
                  <a:moveTo>
                    <a:pt x="3628256" y="31511"/>
                  </a:moveTo>
                  <a:lnTo>
                    <a:pt x="134391" y="31511"/>
                  </a:lnTo>
                  <a:lnTo>
                    <a:pt x="134391" y="40510"/>
                  </a:lnTo>
                  <a:lnTo>
                    <a:pt x="3628256" y="40510"/>
                  </a:lnTo>
                  <a:lnTo>
                    <a:pt x="3628256" y="31511"/>
                  </a:lnTo>
                  <a:close/>
                </a:path>
                <a:path w="3763010" h="72389">
                  <a:moveTo>
                    <a:pt x="3745855" y="31511"/>
                  </a:moveTo>
                  <a:lnTo>
                    <a:pt x="3695453" y="31511"/>
                  </a:lnTo>
                  <a:lnTo>
                    <a:pt x="3695453" y="40510"/>
                  </a:lnTo>
                  <a:lnTo>
                    <a:pt x="3745855" y="40510"/>
                  </a:lnTo>
                  <a:lnTo>
                    <a:pt x="3762648" y="36010"/>
                  </a:lnTo>
                  <a:lnTo>
                    <a:pt x="3745855" y="3151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2057203" y="1776856"/>
            <a:ext cx="43751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151616"/>
                </a:solidFill>
                <a:latin typeface="Arial"/>
                <a:cs typeface="Arial"/>
              </a:rPr>
              <a:t>350</a:t>
            </a:r>
            <a:r>
              <a:rPr dirty="0" sz="9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00" spc="-25">
                <a:solidFill>
                  <a:srgbClr val="151616"/>
                </a:solidFill>
                <a:latin typeface="Arial"/>
                <a:cs typeface="Arial"/>
              </a:rPr>
              <a:t>mm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4284900" y="2483427"/>
            <a:ext cx="281940" cy="1951989"/>
            <a:chOff x="4284900" y="2483427"/>
            <a:chExt cx="281940" cy="1951989"/>
          </a:xfrm>
        </p:grpSpPr>
        <p:sp>
          <p:nvSpPr>
            <p:cNvPr id="13" name="object 13" descr=""/>
            <p:cNvSpPr/>
            <p:nvPr/>
          </p:nvSpPr>
          <p:spPr>
            <a:xfrm>
              <a:off x="4289662" y="2488189"/>
              <a:ext cx="272415" cy="1942464"/>
            </a:xfrm>
            <a:custGeom>
              <a:avLst/>
              <a:gdLst/>
              <a:ahLst/>
              <a:cxnLst/>
              <a:rect l="l" t="t" r="r" b="b"/>
              <a:pathLst>
                <a:path w="272414" h="1942464">
                  <a:moveTo>
                    <a:pt x="0" y="1942048"/>
                  </a:moveTo>
                  <a:lnTo>
                    <a:pt x="271854" y="1942048"/>
                  </a:lnTo>
                </a:path>
                <a:path w="272414" h="1942464">
                  <a:moveTo>
                    <a:pt x="0" y="0"/>
                  </a:moveTo>
                  <a:lnTo>
                    <a:pt x="271854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4458143" y="2488189"/>
              <a:ext cx="72390" cy="1942464"/>
            </a:xfrm>
            <a:custGeom>
              <a:avLst/>
              <a:gdLst/>
              <a:ahLst/>
              <a:cxnLst/>
              <a:rect l="l" t="t" r="r" b="b"/>
              <a:pathLst>
                <a:path w="72389" h="1942464">
                  <a:moveTo>
                    <a:pt x="31509" y="1807657"/>
                  </a:moveTo>
                  <a:lnTo>
                    <a:pt x="0" y="1807657"/>
                  </a:lnTo>
                  <a:lnTo>
                    <a:pt x="36010" y="1942048"/>
                  </a:lnTo>
                  <a:lnTo>
                    <a:pt x="54015" y="1874855"/>
                  </a:lnTo>
                  <a:lnTo>
                    <a:pt x="31509" y="1874855"/>
                  </a:lnTo>
                  <a:lnTo>
                    <a:pt x="31509" y="1807657"/>
                  </a:lnTo>
                  <a:close/>
                </a:path>
                <a:path w="72389" h="1942464">
                  <a:moveTo>
                    <a:pt x="40510" y="67194"/>
                  </a:moveTo>
                  <a:lnTo>
                    <a:pt x="31509" y="67194"/>
                  </a:lnTo>
                  <a:lnTo>
                    <a:pt x="31509" y="1874855"/>
                  </a:lnTo>
                  <a:lnTo>
                    <a:pt x="40510" y="1874855"/>
                  </a:lnTo>
                  <a:lnTo>
                    <a:pt x="40510" y="67194"/>
                  </a:lnTo>
                  <a:close/>
                </a:path>
                <a:path w="72389" h="1942464">
                  <a:moveTo>
                    <a:pt x="72021" y="1807657"/>
                  </a:moveTo>
                  <a:lnTo>
                    <a:pt x="40510" y="1807657"/>
                  </a:lnTo>
                  <a:lnTo>
                    <a:pt x="40510" y="1874855"/>
                  </a:lnTo>
                  <a:lnTo>
                    <a:pt x="54015" y="1874855"/>
                  </a:lnTo>
                  <a:lnTo>
                    <a:pt x="72021" y="1807657"/>
                  </a:lnTo>
                  <a:close/>
                </a:path>
                <a:path w="72389" h="1942464">
                  <a:moveTo>
                    <a:pt x="36010" y="0"/>
                  </a:moveTo>
                  <a:lnTo>
                    <a:pt x="0" y="134391"/>
                  </a:lnTo>
                  <a:lnTo>
                    <a:pt x="31509" y="134391"/>
                  </a:lnTo>
                  <a:lnTo>
                    <a:pt x="31509" y="67194"/>
                  </a:lnTo>
                  <a:lnTo>
                    <a:pt x="54015" y="67194"/>
                  </a:lnTo>
                  <a:lnTo>
                    <a:pt x="36010" y="0"/>
                  </a:lnTo>
                  <a:close/>
                </a:path>
                <a:path w="72389" h="1942464">
                  <a:moveTo>
                    <a:pt x="54015" y="67194"/>
                  </a:moveTo>
                  <a:lnTo>
                    <a:pt x="40510" y="67194"/>
                  </a:lnTo>
                  <a:lnTo>
                    <a:pt x="40510" y="134391"/>
                  </a:lnTo>
                  <a:lnTo>
                    <a:pt x="72021" y="134391"/>
                  </a:lnTo>
                  <a:lnTo>
                    <a:pt x="54015" y="6719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4328038" y="3291070"/>
            <a:ext cx="181610" cy="437515"/>
          </a:xfrm>
          <a:prstGeom prst="rect">
            <a:avLst/>
          </a:prstGeom>
        </p:spPr>
        <p:txBody>
          <a:bodyPr wrap="square" lIns="0" tIns="1714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>
                <a:solidFill>
                  <a:srgbClr val="151616"/>
                </a:solidFill>
                <a:latin typeface="Arial"/>
                <a:cs typeface="Arial"/>
              </a:rPr>
              <a:t>150</a:t>
            </a:r>
            <a:r>
              <a:rPr dirty="0" sz="9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00" spc="-25">
                <a:solidFill>
                  <a:srgbClr val="151616"/>
                </a:solidFill>
                <a:latin typeface="Arial"/>
                <a:cs typeface="Arial"/>
              </a:rPr>
              <a:t>mm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 descr=""/>
          <p:cNvSpPr/>
          <p:nvPr/>
        </p:nvSpPr>
        <p:spPr>
          <a:xfrm>
            <a:off x="8202870" y="5265424"/>
            <a:ext cx="1244600" cy="487045"/>
          </a:xfrm>
          <a:custGeom>
            <a:avLst/>
            <a:gdLst/>
            <a:ahLst/>
            <a:cxnLst/>
            <a:rect l="l" t="t" r="r" b="b"/>
            <a:pathLst>
              <a:path w="1244600" h="487045">
                <a:moveTo>
                  <a:pt x="243309" y="0"/>
                </a:moveTo>
                <a:lnTo>
                  <a:pt x="292343" y="4943"/>
                </a:lnTo>
                <a:lnTo>
                  <a:pt x="338014" y="19120"/>
                </a:lnTo>
                <a:lnTo>
                  <a:pt x="379343" y="41552"/>
                </a:lnTo>
                <a:lnTo>
                  <a:pt x="415352" y="71263"/>
                </a:lnTo>
                <a:lnTo>
                  <a:pt x="445062" y="107272"/>
                </a:lnTo>
                <a:lnTo>
                  <a:pt x="467495" y="148601"/>
                </a:lnTo>
                <a:lnTo>
                  <a:pt x="481672" y="194273"/>
                </a:lnTo>
                <a:lnTo>
                  <a:pt x="486615" y="243309"/>
                </a:lnTo>
                <a:lnTo>
                  <a:pt x="481672" y="292343"/>
                </a:lnTo>
                <a:lnTo>
                  <a:pt x="467495" y="338014"/>
                </a:lnTo>
                <a:lnTo>
                  <a:pt x="445062" y="379343"/>
                </a:lnTo>
                <a:lnTo>
                  <a:pt x="415352" y="415352"/>
                </a:lnTo>
                <a:lnTo>
                  <a:pt x="379343" y="445062"/>
                </a:lnTo>
                <a:lnTo>
                  <a:pt x="338014" y="467495"/>
                </a:lnTo>
                <a:lnTo>
                  <a:pt x="292343" y="481672"/>
                </a:lnTo>
                <a:lnTo>
                  <a:pt x="243309" y="486615"/>
                </a:lnTo>
                <a:lnTo>
                  <a:pt x="194273" y="481672"/>
                </a:lnTo>
                <a:lnTo>
                  <a:pt x="148601" y="467495"/>
                </a:lnTo>
                <a:lnTo>
                  <a:pt x="107272" y="445062"/>
                </a:lnTo>
                <a:lnTo>
                  <a:pt x="71263" y="415352"/>
                </a:lnTo>
                <a:lnTo>
                  <a:pt x="41552" y="379343"/>
                </a:lnTo>
                <a:lnTo>
                  <a:pt x="19120" y="338014"/>
                </a:lnTo>
                <a:lnTo>
                  <a:pt x="4943" y="292343"/>
                </a:lnTo>
                <a:lnTo>
                  <a:pt x="0" y="243309"/>
                </a:lnTo>
                <a:lnTo>
                  <a:pt x="4943" y="194273"/>
                </a:lnTo>
                <a:lnTo>
                  <a:pt x="19120" y="148601"/>
                </a:lnTo>
                <a:lnTo>
                  <a:pt x="41552" y="107272"/>
                </a:lnTo>
                <a:lnTo>
                  <a:pt x="71263" y="71263"/>
                </a:lnTo>
                <a:lnTo>
                  <a:pt x="107272" y="41552"/>
                </a:lnTo>
                <a:lnTo>
                  <a:pt x="148601" y="19120"/>
                </a:lnTo>
                <a:lnTo>
                  <a:pt x="194273" y="4943"/>
                </a:lnTo>
                <a:lnTo>
                  <a:pt x="243309" y="0"/>
                </a:lnTo>
                <a:close/>
              </a:path>
              <a:path w="1244600" h="487045">
                <a:moveTo>
                  <a:pt x="695167" y="86893"/>
                </a:moveTo>
                <a:lnTo>
                  <a:pt x="1244357" y="13898"/>
                </a:lnTo>
                <a:lnTo>
                  <a:pt x="1244357" y="479659"/>
                </a:lnTo>
                <a:lnTo>
                  <a:pt x="695167" y="403193"/>
                </a:lnTo>
                <a:lnTo>
                  <a:pt x="695167" y="86893"/>
                </a:lnTo>
                <a:close/>
              </a:path>
              <a:path w="1244600" h="487045">
                <a:moveTo>
                  <a:pt x="243309" y="69519"/>
                </a:moveTo>
                <a:lnTo>
                  <a:pt x="289508" y="75727"/>
                </a:lnTo>
                <a:lnTo>
                  <a:pt x="331022" y="93246"/>
                </a:lnTo>
                <a:lnTo>
                  <a:pt x="366195" y="120420"/>
                </a:lnTo>
                <a:lnTo>
                  <a:pt x="393369" y="155593"/>
                </a:lnTo>
                <a:lnTo>
                  <a:pt x="410888" y="197108"/>
                </a:lnTo>
                <a:lnTo>
                  <a:pt x="417095" y="243309"/>
                </a:lnTo>
                <a:lnTo>
                  <a:pt x="410888" y="289508"/>
                </a:lnTo>
                <a:lnTo>
                  <a:pt x="393369" y="331022"/>
                </a:lnTo>
                <a:lnTo>
                  <a:pt x="366195" y="366195"/>
                </a:lnTo>
                <a:lnTo>
                  <a:pt x="331022" y="393369"/>
                </a:lnTo>
                <a:lnTo>
                  <a:pt x="289508" y="410888"/>
                </a:lnTo>
                <a:lnTo>
                  <a:pt x="243309" y="417095"/>
                </a:lnTo>
                <a:lnTo>
                  <a:pt x="197108" y="410888"/>
                </a:lnTo>
                <a:lnTo>
                  <a:pt x="155593" y="393369"/>
                </a:lnTo>
                <a:lnTo>
                  <a:pt x="120420" y="366195"/>
                </a:lnTo>
                <a:lnTo>
                  <a:pt x="93246" y="331022"/>
                </a:lnTo>
                <a:lnTo>
                  <a:pt x="75727" y="289508"/>
                </a:lnTo>
                <a:lnTo>
                  <a:pt x="69519" y="243309"/>
                </a:lnTo>
                <a:lnTo>
                  <a:pt x="75727" y="197108"/>
                </a:lnTo>
                <a:lnTo>
                  <a:pt x="93246" y="155593"/>
                </a:lnTo>
                <a:lnTo>
                  <a:pt x="120420" y="120420"/>
                </a:lnTo>
                <a:lnTo>
                  <a:pt x="155593" y="93246"/>
                </a:lnTo>
                <a:lnTo>
                  <a:pt x="197108" y="75727"/>
                </a:lnTo>
                <a:lnTo>
                  <a:pt x="243309" y="69519"/>
                </a:lnTo>
                <a:close/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 txBox="1"/>
          <p:nvPr/>
        </p:nvSpPr>
        <p:spPr>
          <a:xfrm>
            <a:off x="8591119" y="5081163"/>
            <a:ext cx="526415" cy="1435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750">
                <a:solidFill>
                  <a:srgbClr val="151616"/>
                </a:solidFill>
                <a:latin typeface="Arial"/>
                <a:cs typeface="Arial"/>
              </a:rPr>
              <a:t>SCALE</a:t>
            </a:r>
            <a:r>
              <a:rPr dirty="0" sz="750" spc="1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750" spc="-25">
                <a:solidFill>
                  <a:srgbClr val="151616"/>
                </a:solidFill>
                <a:latin typeface="Arial"/>
                <a:cs typeface="Arial"/>
              </a:rPr>
              <a:t>1:2</a:t>
            </a:r>
            <a:endParaRPr sz="750">
              <a:latin typeface="Arial"/>
              <a:cs typeface="Arial"/>
            </a:endParaRPr>
          </a:p>
        </p:txBody>
      </p:sp>
      <p:pic>
        <p:nvPicPr>
          <p:cNvPr id="18" name="object 18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323135" y="2301948"/>
            <a:ext cx="3088238" cy="2221707"/>
          </a:xfrm>
          <a:prstGeom prst="rect">
            <a:avLst/>
          </a:prstGeom>
        </p:spPr>
      </p:pic>
      <p:sp>
        <p:nvSpPr>
          <p:cNvPr id="19" name="object 19" descr=""/>
          <p:cNvSpPr txBox="1"/>
          <p:nvPr/>
        </p:nvSpPr>
        <p:spPr>
          <a:xfrm>
            <a:off x="342562" y="985391"/>
            <a:ext cx="8598535" cy="719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390"/>
              </a:lnSpc>
              <a:spcBef>
                <a:spcPts val="100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2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Art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Deco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container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340"/>
              </a:lnSpc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view,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projection.</a:t>
            </a:r>
            <a:endParaRPr sz="1200">
              <a:latin typeface="Arial"/>
              <a:cs typeface="Arial"/>
            </a:endParaRPr>
          </a:p>
          <a:p>
            <a:pPr algn="ctr" marL="12700" marR="5080">
              <a:lnSpc>
                <a:spcPts val="1340"/>
              </a:lnSpc>
              <a:spcBef>
                <a:spcPts val="75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four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more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dimensions,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estimate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measurements.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Some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guidelines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already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help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you.</a:t>
            </a:r>
            <a:r>
              <a:rPr dirty="0" sz="12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realistic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shade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colour.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0" name="object 20" descr=""/>
          <p:cNvGrpSpPr/>
          <p:nvPr/>
        </p:nvGrpSpPr>
        <p:grpSpPr>
          <a:xfrm>
            <a:off x="193188" y="1183088"/>
            <a:ext cx="7867650" cy="4929505"/>
            <a:chOff x="193188" y="1183088"/>
            <a:chExt cx="7867650" cy="4929505"/>
          </a:xfrm>
        </p:grpSpPr>
        <p:sp>
          <p:nvSpPr>
            <p:cNvPr id="21" name="object 21" descr=""/>
            <p:cNvSpPr/>
            <p:nvPr/>
          </p:nvSpPr>
          <p:spPr>
            <a:xfrm>
              <a:off x="4226886" y="1186898"/>
              <a:ext cx="3830320" cy="3830320"/>
            </a:xfrm>
            <a:custGeom>
              <a:avLst/>
              <a:gdLst/>
              <a:ahLst/>
              <a:cxnLst/>
              <a:rect l="l" t="t" r="r" b="b"/>
              <a:pathLst>
                <a:path w="3830320" h="3830320">
                  <a:moveTo>
                    <a:pt x="0" y="3829838"/>
                  </a:moveTo>
                  <a:lnTo>
                    <a:pt x="3829834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196998" y="3184315"/>
              <a:ext cx="5883910" cy="2924810"/>
            </a:xfrm>
            <a:custGeom>
              <a:avLst/>
              <a:gdLst/>
              <a:ahLst/>
              <a:cxnLst/>
              <a:rect l="l" t="t" r="r" b="b"/>
              <a:pathLst>
                <a:path w="5883910" h="2924810">
                  <a:moveTo>
                    <a:pt x="0" y="1254160"/>
                  </a:moveTo>
                  <a:lnTo>
                    <a:pt x="4616442" y="1254160"/>
                  </a:lnTo>
                  <a:lnTo>
                    <a:pt x="4616442" y="2924196"/>
                  </a:lnTo>
                </a:path>
                <a:path w="5883910" h="2924810">
                  <a:moveTo>
                    <a:pt x="53982" y="501660"/>
                  </a:moveTo>
                  <a:lnTo>
                    <a:pt x="5375286" y="501660"/>
                  </a:lnTo>
                  <a:lnTo>
                    <a:pt x="5375286" y="2924196"/>
                  </a:lnTo>
                </a:path>
                <a:path w="5883910" h="2924810">
                  <a:moveTo>
                    <a:pt x="53982" y="0"/>
                  </a:moveTo>
                  <a:lnTo>
                    <a:pt x="5883286" y="0"/>
                  </a:lnTo>
                  <a:lnTo>
                    <a:pt x="5883286" y="2924196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8344070" y="1857195"/>
            <a:ext cx="132397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dirty="0" sz="16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7763338" y="5725415"/>
            <a:ext cx="2200910" cy="781050"/>
          </a:xfrm>
          <a:prstGeom prst="rect">
            <a:avLst/>
          </a:prstGeom>
        </p:spPr>
        <p:txBody>
          <a:bodyPr wrap="square" lIns="0" tIns="69850" rIns="0" bIns="0" rtlCol="0" vert="horz">
            <a:spAutoFit/>
          </a:bodyPr>
          <a:lstStyle/>
          <a:p>
            <a:pPr algn="ctr" marL="52705">
              <a:lnSpc>
                <a:spcPct val="100000"/>
              </a:lnSpc>
              <a:spcBef>
                <a:spcPts val="550"/>
              </a:spcBef>
            </a:pPr>
            <a:r>
              <a:rPr dirty="0" sz="75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dirty="0" sz="750" spc="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dirty="0" sz="750" spc="1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00">
              <a:latin typeface="Arial"/>
              <a:cs typeface="Arial"/>
            </a:endParaRPr>
          </a:p>
          <a:p>
            <a:pPr algn="ctr" marL="12065" marR="5080">
              <a:lnSpc>
                <a:spcPts val="1789"/>
              </a:lnSpc>
              <a:spcBef>
                <a:spcPts val="5"/>
              </a:spcBef>
            </a:pP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PLEASE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ESTIMATE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MEASUREMENTS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310543" y="6769872"/>
            <a:ext cx="70675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sz="8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8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489690" y="611348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63500" rIns="0" bIns="0" rtlCol="0" vert="horz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dirty="0" baseline="2314" sz="1800" spc="-15">
                <a:solidFill>
                  <a:srgbClr val="151616"/>
                </a:solidFill>
                <a:latin typeface="Arial"/>
                <a:cs typeface="Arial"/>
                <a:hlinkClick r:id="rId6"/>
              </a:rPr>
              <a:t>https://technologystudent.com/despro_flsh/third10.html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9139551" y="189834"/>
            <a:ext cx="10871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 descr=""/>
          <p:cNvSpPr/>
          <p:nvPr/>
        </p:nvSpPr>
        <p:spPr>
          <a:xfrm>
            <a:off x="9236336" y="1146174"/>
            <a:ext cx="23495" cy="69215"/>
          </a:xfrm>
          <a:custGeom>
            <a:avLst/>
            <a:gdLst/>
            <a:ahLst/>
            <a:cxnLst/>
            <a:rect l="l" t="t" r="r" b="b"/>
            <a:pathLst>
              <a:path w="23495" h="69215">
                <a:moveTo>
                  <a:pt x="22953" y="0"/>
                </a:moveTo>
                <a:lnTo>
                  <a:pt x="0" y="0"/>
                </a:lnTo>
                <a:lnTo>
                  <a:pt x="0" y="68858"/>
                </a:lnTo>
                <a:lnTo>
                  <a:pt x="22953" y="68858"/>
                </a:lnTo>
                <a:lnTo>
                  <a:pt x="22953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9" name="object 29" descr=""/>
          <p:cNvGrpSpPr/>
          <p:nvPr/>
        </p:nvGrpSpPr>
        <p:grpSpPr>
          <a:xfrm>
            <a:off x="9156003" y="400204"/>
            <a:ext cx="1056005" cy="1056005"/>
            <a:chOff x="9156003" y="400204"/>
            <a:chExt cx="1056005" cy="1056005"/>
          </a:xfrm>
        </p:grpSpPr>
        <p:sp>
          <p:nvSpPr>
            <p:cNvPr id="30" name="object 30" descr=""/>
            <p:cNvSpPr/>
            <p:nvPr/>
          </p:nvSpPr>
          <p:spPr>
            <a:xfrm>
              <a:off x="9156003" y="400204"/>
              <a:ext cx="1056005" cy="1056005"/>
            </a:xfrm>
            <a:custGeom>
              <a:avLst/>
              <a:gdLst/>
              <a:ahLst/>
              <a:cxnLst/>
              <a:rect l="l" t="t" r="r" b="b"/>
              <a:pathLst>
                <a:path w="1056004" h="1056005">
                  <a:moveTo>
                    <a:pt x="1055832" y="0"/>
                  </a:moveTo>
                  <a:lnTo>
                    <a:pt x="0" y="0"/>
                  </a:lnTo>
                  <a:lnTo>
                    <a:pt x="0" y="1055833"/>
                  </a:lnTo>
                  <a:lnTo>
                    <a:pt x="1055832" y="1055833"/>
                  </a:lnTo>
                  <a:lnTo>
                    <a:pt x="10558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9213380" y="457587"/>
              <a:ext cx="918210" cy="344805"/>
            </a:xfrm>
            <a:custGeom>
              <a:avLst/>
              <a:gdLst/>
              <a:ahLst/>
              <a:cxnLst/>
              <a:rect l="l" t="t" r="r" b="b"/>
              <a:pathLst>
                <a:path w="918209" h="344805">
                  <a:moveTo>
                    <a:pt x="91808" y="275437"/>
                  </a:moveTo>
                  <a:lnTo>
                    <a:pt x="68859" y="275437"/>
                  </a:lnTo>
                  <a:lnTo>
                    <a:pt x="68859" y="206578"/>
                  </a:lnTo>
                  <a:lnTo>
                    <a:pt x="45910" y="206578"/>
                  </a:lnTo>
                  <a:lnTo>
                    <a:pt x="45910" y="229539"/>
                  </a:lnTo>
                  <a:lnTo>
                    <a:pt x="22948" y="229539"/>
                  </a:lnTo>
                  <a:lnTo>
                    <a:pt x="0" y="229539"/>
                  </a:lnTo>
                  <a:lnTo>
                    <a:pt x="0" y="275437"/>
                  </a:lnTo>
                  <a:lnTo>
                    <a:pt x="22948" y="275437"/>
                  </a:lnTo>
                  <a:lnTo>
                    <a:pt x="22948" y="298386"/>
                  </a:lnTo>
                  <a:lnTo>
                    <a:pt x="45910" y="298386"/>
                  </a:lnTo>
                  <a:lnTo>
                    <a:pt x="68859" y="298386"/>
                  </a:lnTo>
                  <a:lnTo>
                    <a:pt x="91808" y="298386"/>
                  </a:lnTo>
                  <a:lnTo>
                    <a:pt x="91808" y="275437"/>
                  </a:lnTo>
                  <a:close/>
                </a:path>
                <a:path w="918209" h="344805">
                  <a:moveTo>
                    <a:pt x="114769" y="183629"/>
                  </a:moveTo>
                  <a:lnTo>
                    <a:pt x="91808" y="183629"/>
                  </a:lnTo>
                  <a:lnTo>
                    <a:pt x="68859" y="183629"/>
                  </a:lnTo>
                  <a:lnTo>
                    <a:pt x="68859" y="206578"/>
                  </a:lnTo>
                  <a:lnTo>
                    <a:pt x="91808" y="206578"/>
                  </a:lnTo>
                  <a:lnTo>
                    <a:pt x="114769" y="206578"/>
                  </a:lnTo>
                  <a:lnTo>
                    <a:pt x="114769" y="183629"/>
                  </a:lnTo>
                  <a:close/>
                </a:path>
                <a:path w="918209" h="344805">
                  <a:moveTo>
                    <a:pt x="183616" y="183629"/>
                  </a:moveTo>
                  <a:lnTo>
                    <a:pt x="160667" y="183629"/>
                  </a:lnTo>
                  <a:lnTo>
                    <a:pt x="137718" y="183629"/>
                  </a:lnTo>
                  <a:lnTo>
                    <a:pt x="137718" y="206578"/>
                  </a:lnTo>
                  <a:lnTo>
                    <a:pt x="160667" y="206578"/>
                  </a:lnTo>
                  <a:lnTo>
                    <a:pt x="183616" y="206578"/>
                  </a:lnTo>
                  <a:lnTo>
                    <a:pt x="183616" y="183629"/>
                  </a:lnTo>
                  <a:close/>
                </a:path>
                <a:path w="918209" h="344805">
                  <a:moveTo>
                    <a:pt x="206578" y="137718"/>
                  </a:moveTo>
                  <a:lnTo>
                    <a:pt x="183616" y="137718"/>
                  </a:lnTo>
                  <a:lnTo>
                    <a:pt x="183616" y="160667"/>
                  </a:lnTo>
                  <a:lnTo>
                    <a:pt x="206578" y="160667"/>
                  </a:lnTo>
                  <a:lnTo>
                    <a:pt x="206578" y="137718"/>
                  </a:lnTo>
                  <a:close/>
                </a:path>
                <a:path w="918209" h="344805">
                  <a:moveTo>
                    <a:pt x="229527" y="321348"/>
                  </a:moveTo>
                  <a:lnTo>
                    <a:pt x="206578" y="321348"/>
                  </a:lnTo>
                  <a:lnTo>
                    <a:pt x="206578" y="229539"/>
                  </a:lnTo>
                  <a:lnTo>
                    <a:pt x="183616" y="229539"/>
                  </a:lnTo>
                  <a:lnTo>
                    <a:pt x="183616" y="344297"/>
                  </a:lnTo>
                  <a:lnTo>
                    <a:pt x="206578" y="344297"/>
                  </a:lnTo>
                  <a:lnTo>
                    <a:pt x="229527" y="344297"/>
                  </a:lnTo>
                  <a:lnTo>
                    <a:pt x="229527" y="321348"/>
                  </a:lnTo>
                  <a:close/>
                </a:path>
                <a:path w="918209" h="344805">
                  <a:moveTo>
                    <a:pt x="275437" y="160667"/>
                  </a:moveTo>
                  <a:lnTo>
                    <a:pt x="252476" y="160667"/>
                  </a:lnTo>
                  <a:lnTo>
                    <a:pt x="252476" y="137718"/>
                  </a:lnTo>
                  <a:lnTo>
                    <a:pt x="229527" y="137718"/>
                  </a:lnTo>
                  <a:lnTo>
                    <a:pt x="229527" y="183629"/>
                  </a:lnTo>
                  <a:lnTo>
                    <a:pt x="252476" y="183629"/>
                  </a:lnTo>
                  <a:lnTo>
                    <a:pt x="275437" y="183629"/>
                  </a:lnTo>
                  <a:lnTo>
                    <a:pt x="275437" y="160667"/>
                  </a:lnTo>
                  <a:close/>
                </a:path>
                <a:path w="918209" h="344805">
                  <a:moveTo>
                    <a:pt x="298386" y="206578"/>
                  </a:moveTo>
                  <a:lnTo>
                    <a:pt x="275437" y="206578"/>
                  </a:lnTo>
                  <a:lnTo>
                    <a:pt x="275437" y="229539"/>
                  </a:lnTo>
                  <a:lnTo>
                    <a:pt x="298386" y="229539"/>
                  </a:lnTo>
                  <a:lnTo>
                    <a:pt x="298386" y="206578"/>
                  </a:lnTo>
                  <a:close/>
                </a:path>
                <a:path w="918209" h="344805">
                  <a:moveTo>
                    <a:pt x="298386" y="0"/>
                  </a:moveTo>
                  <a:lnTo>
                    <a:pt x="275437" y="0"/>
                  </a:lnTo>
                  <a:lnTo>
                    <a:pt x="252476" y="0"/>
                  </a:lnTo>
                  <a:lnTo>
                    <a:pt x="252476" y="22961"/>
                  </a:lnTo>
                  <a:lnTo>
                    <a:pt x="275437" y="22961"/>
                  </a:lnTo>
                  <a:lnTo>
                    <a:pt x="298386" y="22961"/>
                  </a:lnTo>
                  <a:lnTo>
                    <a:pt x="298386" y="0"/>
                  </a:lnTo>
                  <a:close/>
                </a:path>
                <a:path w="918209" h="344805">
                  <a:moveTo>
                    <a:pt x="321335" y="45910"/>
                  </a:moveTo>
                  <a:lnTo>
                    <a:pt x="298386" y="45910"/>
                  </a:lnTo>
                  <a:lnTo>
                    <a:pt x="298386" y="68859"/>
                  </a:lnTo>
                  <a:lnTo>
                    <a:pt x="321335" y="68859"/>
                  </a:lnTo>
                  <a:lnTo>
                    <a:pt x="321335" y="45910"/>
                  </a:lnTo>
                  <a:close/>
                </a:path>
                <a:path w="918209" h="344805">
                  <a:moveTo>
                    <a:pt x="344297" y="22961"/>
                  </a:moveTo>
                  <a:lnTo>
                    <a:pt x="321335" y="22961"/>
                  </a:lnTo>
                  <a:lnTo>
                    <a:pt x="321335" y="45910"/>
                  </a:lnTo>
                  <a:lnTo>
                    <a:pt x="344297" y="45910"/>
                  </a:lnTo>
                  <a:lnTo>
                    <a:pt x="344297" y="22961"/>
                  </a:lnTo>
                  <a:close/>
                </a:path>
                <a:path w="918209" h="344805">
                  <a:moveTo>
                    <a:pt x="367245" y="183629"/>
                  </a:moveTo>
                  <a:lnTo>
                    <a:pt x="344297" y="183629"/>
                  </a:lnTo>
                  <a:lnTo>
                    <a:pt x="344297" y="206578"/>
                  </a:lnTo>
                  <a:lnTo>
                    <a:pt x="367245" y="206578"/>
                  </a:lnTo>
                  <a:lnTo>
                    <a:pt x="367245" y="183629"/>
                  </a:lnTo>
                  <a:close/>
                </a:path>
                <a:path w="918209" h="344805">
                  <a:moveTo>
                    <a:pt x="390194" y="114769"/>
                  </a:moveTo>
                  <a:lnTo>
                    <a:pt x="367245" y="114769"/>
                  </a:lnTo>
                  <a:lnTo>
                    <a:pt x="367245" y="91821"/>
                  </a:lnTo>
                  <a:lnTo>
                    <a:pt x="344297" y="91821"/>
                  </a:lnTo>
                  <a:lnTo>
                    <a:pt x="344297" y="68859"/>
                  </a:lnTo>
                  <a:lnTo>
                    <a:pt x="321335" y="68859"/>
                  </a:lnTo>
                  <a:lnTo>
                    <a:pt x="321335" y="114769"/>
                  </a:lnTo>
                  <a:lnTo>
                    <a:pt x="298386" y="114769"/>
                  </a:lnTo>
                  <a:lnTo>
                    <a:pt x="298386" y="91821"/>
                  </a:lnTo>
                  <a:lnTo>
                    <a:pt x="275437" y="91821"/>
                  </a:lnTo>
                  <a:lnTo>
                    <a:pt x="252476" y="91821"/>
                  </a:lnTo>
                  <a:lnTo>
                    <a:pt x="252476" y="22961"/>
                  </a:lnTo>
                  <a:lnTo>
                    <a:pt x="229527" y="22961"/>
                  </a:lnTo>
                  <a:lnTo>
                    <a:pt x="229527" y="45910"/>
                  </a:lnTo>
                  <a:lnTo>
                    <a:pt x="206578" y="45910"/>
                  </a:lnTo>
                  <a:lnTo>
                    <a:pt x="183616" y="45910"/>
                  </a:lnTo>
                  <a:lnTo>
                    <a:pt x="183616" y="91821"/>
                  </a:lnTo>
                  <a:lnTo>
                    <a:pt x="206578" y="91821"/>
                  </a:lnTo>
                  <a:lnTo>
                    <a:pt x="206578" y="68859"/>
                  </a:lnTo>
                  <a:lnTo>
                    <a:pt x="229527" y="68859"/>
                  </a:lnTo>
                  <a:lnTo>
                    <a:pt x="229527" y="91821"/>
                  </a:lnTo>
                  <a:lnTo>
                    <a:pt x="206578" y="91821"/>
                  </a:lnTo>
                  <a:lnTo>
                    <a:pt x="206578" y="114769"/>
                  </a:lnTo>
                  <a:lnTo>
                    <a:pt x="229527" y="114769"/>
                  </a:lnTo>
                  <a:lnTo>
                    <a:pt x="252476" y="114769"/>
                  </a:lnTo>
                  <a:lnTo>
                    <a:pt x="275437" y="114769"/>
                  </a:lnTo>
                  <a:lnTo>
                    <a:pt x="275437" y="160667"/>
                  </a:lnTo>
                  <a:lnTo>
                    <a:pt x="298386" y="160667"/>
                  </a:lnTo>
                  <a:lnTo>
                    <a:pt x="298386" y="137718"/>
                  </a:lnTo>
                  <a:lnTo>
                    <a:pt x="321335" y="137718"/>
                  </a:lnTo>
                  <a:lnTo>
                    <a:pt x="321335" y="160667"/>
                  </a:lnTo>
                  <a:lnTo>
                    <a:pt x="298386" y="160667"/>
                  </a:lnTo>
                  <a:lnTo>
                    <a:pt x="298386" y="183629"/>
                  </a:lnTo>
                  <a:lnTo>
                    <a:pt x="321335" y="183629"/>
                  </a:lnTo>
                  <a:lnTo>
                    <a:pt x="344297" y="183629"/>
                  </a:lnTo>
                  <a:lnTo>
                    <a:pt x="344297" y="137718"/>
                  </a:lnTo>
                  <a:lnTo>
                    <a:pt x="367245" y="137718"/>
                  </a:lnTo>
                  <a:lnTo>
                    <a:pt x="367245" y="183629"/>
                  </a:lnTo>
                  <a:lnTo>
                    <a:pt x="390194" y="183629"/>
                  </a:lnTo>
                  <a:lnTo>
                    <a:pt x="390194" y="114769"/>
                  </a:lnTo>
                  <a:close/>
                </a:path>
                <a:path w="918209" h="344805">
                  <a:moveTo>
                    <a:pt x="390194" y="0"/>
                  </a:moveTo>
                  <a:lnTo>
                    <a:pt x="367245" y="0"/>
                  </a:lnTo>
                  <a:lnTo>
                    <a:pt x="367245" y="22961"/>
                  </a:lnTo>
                  <a:lnTo>
                    <a:pt x="390194" y="22961"/>
                  </a:lnTo>
                  <a:lnTo>
                    <a:pt x="390194" y="0"/>
                  </a:lnTo>
                  <a:close/>
                </a:path>
                <a:path w="918209" h="344805">
                  <a:moveTo>
                    <a:pt x="504964" y="91821"/>
                  </a:moveTo>
                  <a:lnTo>
                    <a:pt x="482003" y="91821"/>
                  </a:lnTo>
                  <a:lnTo>
                    <a:pt x="482003" y="0"/>
                  </a:lnTo>
                  <a:lnTo>
                    <a:pt x="459054" y="0"/>
                  </a:lnTo>
                  <a:lnTo>
                    <a:pt x="459054" y="45910"/>
                  </a:lnTo>
                  <a:lnTo>
                    <a:pt x="436105" y="45910"/>
                  </a:lnTo>
                  <a:lnTo>
                    <a:pt x="436105" y="22961"/>
                  </a:lnTo>
                  <a:lnTo>
                    <a:pt x="413156" y="22961"/>
                  </a:lnTo>
                  <a:lnTo>
                    <a:pt x="390194" y="22961"/>
                  </a:lnTo>
                  <a:lnTo>
                    <a:pt x="390194" y="45910"/>
                  </a:lnTo>
                  <a:lnTo>
                    <a:pt x="413156" y="45910"/>
                  </a:lnTo>
                  <a:lnTo>
                    <a:pt x="413156" y="68859"/>
                  </a:lnTo>
                  <a:lnTo>
                    <a:pt x="390194" y="68859"/>
                  </a:lnTo>
                  <a:lnTo>
                    <a:pt x="390194" y="45910"/>
                  </a:lnTo>
                  <a:lnTo>
                    <a:pt x="367245" y="45910"/>
                  </a:lnTo>
                  <a:lnTo>
                    <a:pt x="344297" y="45910"/>
                  </a:lnTo>
                  <a:lnTo>
                    <a:pt x="344297" y="68859"/>
                  </a:lnTo>
                  <a:lnTo>
                    <a:pt x="367245" y="68859"/>
                  </a:lnTo>
                  <a:lnTo>
                    <a:pt x="367245" y="91821"/>
                  </a:lnTo>
                  <a:lnTo>
                    <a:pt x="390194" y="91821"/>
                  </a:lnTo>
                  <a:lnTo>
                    <a:pt x="413156" y="91821"/>
                  </a:lnTo>
                  <a:lnTo>
                    <a:pt x="436105" y="91821"/>
                  </a:lnTo>
                  <a:lnTo>
                    <a:pt x="436105" y="68859"/>
                  </a:lnTo>
                  <a:lnTo>
                    <a:pt x="459054" y="68859"/>
                  </a:lnTo>
                  <a:lnTo>
                    <a:pt x="459054" y="91821"/>
                  </a:lnTo>
                  <a:lnTo>
                    <a:pt x="436105" y="91821"/>
                  </a:lnTo>
                  <a:lnTo>
                    <a:pt x="436105" y="114769"/>
                  </a:lnTo>
                  <a:lnTo>
                    <a:pt x="413156" y="114769"/>
                  </a:lnTo>
                  <a:lnTo>
                    <a:pt x="413156" y="183629"/>
                  </a:lnTo>
                  <a:lnTo>
                    <a:pt x="436105" y="183629"/>
                  </a:lnTo>
                  <a:lnTo>
                    <a:pt x="436105" y="206578"/>
                  </a:lnTo>
                  <a:lnTo>
                    <a:pt x="459054" y="206578"/>
                  </a:lnTo>
                  <a:lnTo>
                    <a:pt x="482003" y="206578"/>
                  </a:lnTo>
                  <a:lnTo>
                    <a:pt x="504964" y="206578"/>
                  </a:lnTo>
                  <a:lnTo>
                    <a:pt x="504964" y="160667"/>
                  </a:lnTo>
                  <a:lnTo>
                    <a:pt x="482003" y="160667"/>
                  </a:lnTo>
                  <a:lnTo>
                    <a:pt x="482003" y="183629"/>
                  </a:lnTo>
                  <a:lnTo>
                    <a:pt x="459054" y="183629"/>
                  </a:lnTo>
                  <a:lnTo>
                    <a:pt x="459054" y="160667"/>
                  </a:lnTo>
                  <a:lnTo>
                    <a:pt x="436105" y="160667"/>
                  </a:lnTo>
                  <a:lnTo>
                    <a:pt x="436105" y="137718"/>
                  </a:lnTo>
                  <a:lnTo>
                    <a:pt x="459054" y="137718"/>
                  </a:lnTo>
                  <a:lnTo>
                    <a:pt x="459054" y="160667"/>
                  </a:lnTo>
                  <a:lnTo>
                    <a:pt x="482003" y="160667"/>
                  </a:lnTo>
                  <a:lnTo>
                    <a:pt x="482003" y="137718"/>
                  </a:lnTo>
                  <a:lnTo>
                    <a:pt x="504964" y="137718"/>
                  </a:lnTo>
                  <a:lnTo>
                    <a:pt x="504964" y="91821"/>
                  </a:lnTo>
                  <a:close/>
                </a:path>
                <a:path w="918209" h="344805">
                  <a:moveTo>
                    <a:pt x="527913" y="137718"/>
                  </a:moveTo>
                  <a:lnTo>
                    <a:pt x="504964" y="137718"/>
                  </a:lnTo>
                  <a:lnTo>
                    <a:pt x="504964" y="160667"/>
                  </a:lnTo>
                  <a:lnTo>
                    <a:pt x="527913" y="160667"/>
                  </a:lnTo>
                  <a:lnTo>
                    <a:pt x="527913" y="137718"/>
                  </a:lnTo>
                  <a:close/>
                </a:path>
                <a:path w="918209" h="344805">
                  <a:moveTo>
                    <a:pt x="573824" y="137718"/>
                  </a:moveTo>
                  <a:lnTo>
                    <a:pt x="550875" y="137718"/>
                  </a:lnTo>
                  <a:lnTo>
                    <a:pt x="550875" y="160667"/>
                  </a:lnTo>
                  <a:lnTo>
                    <a:pt x="573824" y="160667"/>
                  </a:lnTo>
                  <a:lnTo>
                    <a:pt x="573824" y="137718"/>
                  </a:lnTo>
                  <a:close/>
                </a:path>
                <a:path w="918209" h="344805">
                  <a:moveTo>
                    <a:pt x="573824" y="91821"/>
                  </a:moveTo>
                  <a:lnTo>
                    <a:pt x="550875" y="91821"/>
                  </a:lnTo>
                  <a:lnTo>
                    <a:pt x="527913" y="91821"/>
                  </a:lnTo>
                  <a:lnTo>
                    <a:pt x="527913" y="137718"/>
                  </a:lnTo>
                  <a:lnTo>
                    <a:pt x="550875" y="137718"/>
                  </a:lnTo>
                  <a:lnTo>
                    <a:pt x="550875" y="114769"/>
                  </a:lnTo>
                  <a:lnTo>
                    <a:pt x="573824" y="114769"/>
                  </a:lnTo>
                  <a:lnTo>
                    <a:pt x="573824" y="91821"/>
                  </a:lnTo>
                  <a:close/>
                </a:path>
                <a:path w="918209" h="344805">
                  <a:moveTo>
                    <a:pt x="642683" y="45910"/>
                  </a:moveTo>
                  <a:lnTo>
                    <a:pt x="619721" y="45910"/>
                  </a:lnTo>
                  <a:lnTo>
                    <a:pt x="619721" y="0"/>
                  </a:lnTo>
                  <a:lnTo>
                    <a:pt x="596773" y="0"/>
                  </a:lnTo>
                  <a:lnTo>
                    <a:pt x="573824" y="0"/>
                  </a:lnTo>
                  <a:lnTo>
                    <a:pt x="573824" y="22961"/>
                  </a:lnTo>
                  <a:lnTo>
                    <a:pt x="573824" y="45910"/>
                  </a:lnTo>
                  <a:lnTo>
                    <a:pt x="550875" y="45910"/>
                  </a:lnTo>
                  <a:lnTo>
                    <a:pt x="550875" y="22961"/>
                  </a:lnTo>
                  <a:lnTo>
                    <a:pt x="573824" y="22961"/>
                  </a:lnTo>
                  <a:lnTo>
                    <a:pt x="573824" y="0"/>
                  </a:lnTo>
                  <a:lnTo>
                    <a:pt x="550875" y="0"/>
                  </a:lnTo>
                  <a:lnTo>
                    <a:pt x="527913" y="0"/>
                  </a:lnTo>
                  <a:lnTo>
                    <a:pt x="504964" y="0"/>
                  </a:lnTo>
                  <a:lnTo>
                    <a:pt x="504964" y="22961"/>
                  </a:lnTo>
                  <a:lnTo>
                    <a:pt x="527913" y="22961"/>
                  </a:lnTo>
                  <a:lnTo>
                    <a:pt x="527913" y="45910"/>
                  </a:lnTo>
                  <a:lnTo>
                    <a:pt x="504964" y="45910"/>
                  </a:lnTo>
                  <a:lnTo>
                    <a:pt x="504964" y="91821"/>
                  </a:lnTo>
                  <a:lnTo>
                    <a:pt x="527913" y="91821"/>
                  </a:lnTo>
                  <a:lnTo>
                    <a:pt x="527913" y="68859"/>
                  </a:lnTo>
                  <a:lnTo>
                    <a:pt x="550875" y="68859"/>
                  </a:lnTo>
                  <a:lnTo>
                    <a:pt x="573824" y="68859"/>
                  </a:lnTo>
                  <a:lnTo>
                    <a:pt x="596773" y="68859"/>
                  </a:lnTo>
                  <a:lnTo>
                    <a:pt x="596773" y="91821"/>
                  </a:lnTo>
                  <a:lnTo>
                    <a:pt x="619721" y="91821"/>
                  </a:lnTo>
                  <a:lnTo>
                    <a:pt x="619721" y="68859"/>
                  </a:lnTo>
                  <a:lnTo>
                    <a:pt x="642683" y="68859"/>
                  </a:lnTo>
                  <a:lnTo>
                    <a:pt x="642683" y="45910"/>
                  </a:lnTo>
                  <a:close/>
                </a:path>
                <a:path w="918209" h="344805">
                  <a:moveTo>
                    <a:pt x="711542" y="0"/>
                  </a:moveTo>
                  <a:lnTo>
                    <a:pt x="688581" y="0"/>
                  </a:lnTo>
                  <a:lnTo>
                    <a:pt x="688581" y="22961"/>
                  </a:lnTo>
                  <a:lnTo>
                    <a:pt x="711542" y="22961"/>
                  </a:lnTo>
                  <a:lnTo>
                    <a:pt x="711542" y="0"/>
                  </a:lnTo>
                  <a:close/>
                </a:path>
                <a:path w="918209" h="344805">
                  <a:moveTo>
                    <a:pt x="734491" y="91821"/>
                  </a:moveTo>
                  <a:lnTo>
                    <a:pt x="711542" y="91821"/>
                  </a:lnTo>
                  <a:lnTo>
                    <a:pt x="688581" y="91821"/>
                  </a:lnTo>
                  <a:lnTo>
                    <a:pt x="688581" y="68859"/>
                  </a:lnTo>
                  <a:lnTo>
                    <a:pt x="665632" y="68859"/>
                  </a:lnTo>
                  <a:lnTo>
                    <a:pt x="642683" y="68859"/>
                  </a:lnTo>
                  <a:lnTo>
                    <a:pt x="642683" y="114769"/>
                  </a:lnTo>
                  <a:lnTo>
                    <a:pt x="665632" y="114769"/>
                  </a:lnTo>
                  <a:lnTo>
                    <a:pt x="665632" y="137718"/>
                  </a:lnTo>
                  <a:lnTo>
                    <a:pt x="688581" y="137718"/>
                  </a:lnTo>
                  <a:lnTo>
                    <a:pt x="688581" y="114769"/>
                  </a:lnTo>
                  <a:lnTo>
                    <a:pt x="711542" y="114769"/>
                  </a:lnTo>
                  <a:lnTo>
                    <a:pt x="734491" y="114769"/>
                  </a:lnTo>
                  <a:lnTo>
                    <a:pt x="734491" y="91821"/>
                  </a:lnTo>
                  <a:close/>
                </a:path>
                <a:path w="918209" h="344805">
                  <a:moveTo>
                    <a:pt x="757440" y="183629"/>
                  </a:moveTo>
                  <a:lnTo>
                    <a:pt x="734491" y="183629"/>
                  </a:lnTo>
                  <a:lnTo>
                    <a:pt x="734491" y="160667"/>
                  </a:lnTo>
                  <a:lnTo>
                    <a:pt x="711542" y="160667"/>
                  </a:lnTo>
                  <a:lnTo>
                    <a:pt x="711542" y="137718"/>
                  </a:lnTo>
                  <a:lnTo>
                    <a:pt x="688581" y="137718"/>
                  </a:lnTo>
                  <a:lnTo>
                    <a:pt x="688581" y="183629"/>
                  </a:lnTo>
                  <a:lnTo>
                    <a:pt x="711542" y="183629"/>
                  </a:lnTo>
                  <a:lnTo>
                    <a:pt x="711542" y="206578"/>
                  </a:lnTo>
                  <a:lnTo>
                    <a:pt x="688581" y="206578"/>
                  </a:lnTo>
                  <a:lnTo>
                    <a:pt x="688581" y="183629"/>
                  </a:lnTo>
                  <a:lnTo>
                    <a:pt x="665632" y="183629"/>
                  </a:lnTo>
                  <a:lnTo>
                    <a:pt x="665632" y="137718"/>
                  </a:lnTo>
                  <a:lnTo>
                    <a:pt x="642683" y="137718"/>
                  </a:lnTo>
                  <a:lnTo>
                    <a:pt x="642683" y="160667"/>
                  </a:lnTo>
                  <a:lnTo>
                    <a:pt x="619721" y="160667"/>
                  </a:lnTo>
                  <a:lnTo>
                    <a:pt x="619721" y="114769"/>
                  </a:lnTo>
                  <a:lnTo>
                    <a:pt x="596773" y="114769"/>
                  </a:lnTo>
                  <a:lnTo>
                    <a:pt x="596773" y="183629"/>
                  </a:lnTo>
                  <a:lnTo>
                    <a:pt x="573824" y="183629"/>
                  </a:lnTo>
                  <a:lnTo>
                    <a:pt x="573824" y="206578"/>
                  </a:lnTo>
                  <a:lnTo>
                    <a:pt x="596773" y="206578"/>
                  </a:lnTo>
                  <a:lnTo>
                    <a:pt x="596773" y="229539"/>
                  </a:lnTo>
                  <a:lnTo>
                    <a:pt x="619721" y="229539"/>
                  </a:lnTo>
                  <a:lnTo>
                    <a:pt x="619721" y="275437"/>
                  </a:lnTo>
                  <a:lnTo>
                    <a:pt x="642683" y="275437"/>
                  </a:lnTo>
                  <a:lnTo>
                    <a:pt x="642683" y="206578"/>
                  </a:lnTo>
                  <a:lnTo>
                    <a:pt x="619721" y="206578"/>
                  </a:lnTo>
                  <a:lnTo>
                    <a:pt x="619721" y="183629"/>
                  </a:lnTo>
                  <a:lnTo>
                    <a:pt x="642683" y="183629"/>
                  </a:lnTo>
                  <a:lnTo>
                    <a:pt x="642683" y="206578"/>
                  </a:lnTo>
                  <a:lnTo>
                    <a:pt x="665632" y="206578"/>
                  </a:lnTo>
                  <a:lnTo>
                    <a:pt x="665632" y="229539"/>
                  </a:lnTo>
                  <a:lnTo>
                    <a:pt x="688581" y="229539"/>
                  </a:lnTo>
                  <a:lnTo>
                    <a:pt x="711542" y="229539"/>
                  </a:lnTo>
                  <a:lnTo>
                    <a:pt x="734491" y="229539"/>
                  </a:lnTo>
                  <a:lnTo>
                    <a:pt x="734491" y="206578"/>
                  </a:lnTo>
                  <a:lnTo>
                    <a:pt x="757440" y="206578"/>
                  </a:lnTo>
                  <a:lnTo>
                    <a:pt x="757440" y="183629"/>
                  </a:lnTo>
                  <a:close/>
                </a:path>
                <a:path w="918209" h="344805">
                  <a:moveTo>
                    <a:pt x="757440" y="114769"/>
                  </a:moveTo>
                  <a:lnTo>
                    <a:pt x="734491" y="114769"/>
                  </a:lnTo>
                  <a:lnTo>
                    <a:pt x="734491" y="160667"/>
                  </a:lnTo>
                  <a:lnTo>
                    <a:pt x="757440" y="160667"/>
                  </a:lnTo>
                  <a:lnTo>
                    <a:pt x="757440" y="114769"/>
                  </a:lnTo>
                  <a:close/>
                </a:path>
                <a:path w="918209" h="344805">
                  <a:moveTo>
                    <a:pt x="757440" y="22961"/>
                  </a:moveTo>
                  <a:lnTo>
                    <a:pt x="734491" y="22961"/>
                  </a:lnTo>
                  <a:lnTo>
                    <a:pt x="711542" y="22961"/>
                  </a:lnTo>
                  <a:lnTo>
                    <a:pt x="711542" y="45910"/>
                  </a:lnTo>
                  <a:lnTo>
                    <a:pt x="734491" y="45910"/>
                  </a:lnTo>
                  <a:lnTo>
                    <a:pt x="734491" y="91821"/>
                  </a:lnTo>
                  <a:lnTo>
                    <a:pt x="757440" y="91821"/>
                  </a:lnTo>
                  <a:lnTo>
                    <a:pt x="757440" y="22961"/>
                  </a:lnTo>
                  <a:close/>
                </a:path>
                <a:path w="918209" h="344805">
                  <a:moveTo>
                    <a:pt x="780402" y="206578"/>
                  </a:moveTo>
                  <a:lnTo>
                    <a:pt x="757440" y="206578"/>
                  </a:lnTo>
                  <a:lnTo>
                    <a:pt x="757440" y="252488"/>
                  </a:lnTo>
                  <a:lnTo>
                    <a:pt x="780402" y="252488"/>
                  </a:lnTo>
                  <a:lnTo>
                    <a:pt x="780402" y="206578"/>
                  </a:lnTo>
                  <a:close/>
                </a:path>
                <a:path w="918209" h="344805">
                  <a:moveTo>
                    <a:pt x="895159" y="183629"/>
                  </a:moveTo>
                  <a:lnTo>
                    <a:pt x="872210" y="183629"/>
                  </a:lnTo>
                  <a:lnTo>
                    <a:pt x="849249" y="183629"/>
                  </a:lnTo>
                  <a:lnTo>
                    <a:pt x="849249" y="206578"/>
                  </a:lnTo>
                  <a:lnTo>
                    <a:pt x="872210" y="206578"/>
                  </a:lnTo>
                  <a:lnTo>
                    <a:pt x="895159" y="206578"/>
                  </a:lnTo>
                  <a:lnTo>
                    <a:pt x="895159" y="183629"/>
                  </a:lnTo>
                  <a:close/>
                </a:path>
                <a:path w="918209" h="344805">
                  <a:moveTo>
                    <a:pt x="918121" y="206578"/>
                  </a:moveTo>
                  <a:lnTo>
                    <a:pt x="895159" y="206578"/>
                  </a:lnTo>
                  <a:lnTo>
                    <a:pt x="895159" y="229539"/>
                  </a:lnTo>
                  <a:lnTo>
                    <a:pt x="918121" y="229539"/>
                  </a:lnTo>
                  <a:lnTo>
                    <a:pt x="918121" y="20657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9213380" y="664166"/>
              <a:ext cx="941069" cy="321945"/>
            </a:xfrm>
            <a:custGeom>
              <a:avLst/>
              <a:gdLst/>
              <a:ahLst/>
              <a:cxnLst/>
              <a:rect l="l" t="t" r="r" b="b"/>
              <a:pathLst>
                <a:path w="941070" h="321944">
                  <a:moveTo>
                    <a:pt x="22948" y="229527"/>
                  </a:moveTo>
                  <a:lnTo>
                    <a:pt x="0" y="229527"/>
                  </a:lnTo>
                  <a:lnTo>
                    <a:pt x="0" y="252488"/>
                  </a:lnTo>
                  <a:lnTo>
                    <a:pt x="22948" y="252488"/>
                  </a:lnTo>
                  <a:lnTo>
                    <a:pt x="22948" y="229527"/>
                  </a:lnTo>
                  <a:close/>
                </a:path>
                <a:path w="941070" h="321944">
                  <a:moveTo>
                    <a:pt x="22948" y="91808"/>
                  </a:moveTo>
                  <a:lnTo>
                    <a:pt x="0" y="91808"/>
                  </a:lnTo>
                  <a:lnTo>
                    <a:pt x="0" y="114769"/>
                  </a:lnTo>
                  <a:lnTo>
                    <a:pt x="22948" y="114769"/>
                  </a:lnTo>
                  <a:lnTo>
                    <a:pt x="22948" y="91808"/>
                  </a:lnTo>
                  <a:close/>
                </a:path>
                <a:path w="941070" h="321944">
                  <a:moveTo>
                    <a:pt x="22948" y="22961"/>
                  </a:moveTo>
                  <a:lnTo>
                    <a:pt x="0" y="22961"/>
                  </a:lnTo>
                  <a:lnTo>
                    <a:pt x="0" y="68859"/>
                  </a:lnTo>
                  <a:lnTo>
                    <a:pt x="22948" y="68859"/>
                  </a:lnTo>
                  <a:lnTo>
                    <a:pt x="22948" y="22961"/>
                  </a:lnTo>
                  <a:close/>
                </a:path>
                <a:path w="941070" h="321944">
                  <a:moveTo>
                    <a:pt x="114769" y="114769"/>
                  </a:moveTo>
                  <a:lnTo>
                    <a:pt x="91808" y="114769"/>
                  </a:lnTo>
                  <a:lnTo>
                    <a:pt x="91808" y="137718"/>
                  </a:lnTo>
                  <a:lnTo>
                    <a:pt x="114769" y="137718"/>
                  </a:lnTo>
                  <a:lnTo>
                    <a:pt x="114769" y="114769"/>
                  </a:lnTo>
                  <a:close/>
                </a:path>
                <a:path w="941070" h="321944">
                  <a:moveTo>
                    <a:pt x="137718" y="91808"/>
                  </a:moveTo>
                  <a:lnTo>
                    <a:pt x="114769" y="91808"/>
                  </a:lnTo>
                  <a:lnTo>
                    <a:pt x="114769" y="114769"/>
                  </a:lnTo>
                  <a:lnTo>
                    <a:pt x="137718" y="114769"/>
                  </a:lnTo>
                  <a:lnTo>
                    <a:pt x="137718" y="91808"/>
                  </a:lnTo>
                  <a:close/>
                </a:path>
                <a:path w="941070" h="321944">
                  <a:moveTo>
                    <a:pt x="160667" y="252488"/>
                  </a:moveTo>
                  <a:lnTo>
                    <a:pt x="137718" y="252488"/>
                  </a:lnTo>
                  <a:lnTo>
                    <a:pt x="137718" y="229527"/>
                  </a:lnTo>
                  <a:lnTo>
                    <a:pt x="114769" y="229527"/>
                  </a:lnTo>
                  <a:lnTo>
                    <a:pt x="114769" y="252488"/>
                  </a:lnTo>
                  <a:lnTo>
                    <a:pt x="91808" y="252488"/>
                  </a:lnTo>
                  <a:lnTo>
                    <a:pt x="91808" y="137718"/>
                  </a:lnTo>
                  <a:lnTo>
                    <a:pt x="68859" y="137718"/>
                  </a:lnTo>
                  <a:lnTo>
                    <a:pt x="45910" y="137718"/>
                  </a:lnTo>
                  <a:lnTo>
                    <a:pt x="45910" y="160667"/>
                  </a:lnTo>
                  <a:lnTo>
                    <a:pt x="68859" y="160667"/>
                  </a:lnTo>
                  <a:lnTo>
                    <a:pt x="68859" y="183629"/>
                  </a:lnTo>
                  <a:lnTo>
                    <a:pt x="45910" y="183629"/>
                  </a:lnTo>
                  <a:lnTo>
                    <a:pt x="45910" y="160667"/>
                  </a:lnTo>
                  <a:lnTo>
                    <a:pt x="22948" y="160667"/>
                  </a:lnTo>
                  <a:lnTo>
                    <a:pt x="0" y="160667"/>
                  </a:lnTo>
                  <a:lnTo>
                    <a:pt x="0" y="183629"/>
                  </a:lnTo>
                  <a:lnTo>
                    <a:pt x="22948" y="183629"/>
                  </a:lnTo>
                  <a:lnTo>
                    <a:pt x="22948" y="206578"/>
                  </a:lnTo>
                  <a:lnTo>
                    <a:pt x="45910" y="206578"/>
                  </a:lnTo>
                  <a:lnTo>
                    <a:pt x="45910" y="298386"/>
                  </a:lnTo>
                  <a:lnTo>
                    <a:pt x="68859" y="298386"/>
                  </a:lnTo>
                  <a:lnTo>
                    <a:pt x="91808" y="298386"/>
                  </a:lnTo>
                  <a:lnTo>
                    <a:pt x="91808" y="321348"/>
                  </a:lnTo>
                  <a:lnTo>
                    <a:pt x="114769" y="321348"/>
                  </a:lnTo>
                  <a:lnTo>
                    <a:pt x="114769" y="275437"/>
                  </a:lnTo>
                  <a:lnTo>
                    <a:pt x="137718" y="275437"/>
                  </a:lnTo>
                  <a:lnTo>
                    <a:pt x="160667" y="275437"/>
                  </a:lnTo>
                  <a:lnTo>
                    <a:pt x="160667" y="252488"/>
                  </a:lnTo>
                  <a:close/>
                </a:path>
                <a:path w="941070" h="321944">
                  <a:moveTo>
                    <a:pt x="160667" y="206578"/>
                  </a:moveTo>
                  <a:lnTo>
                    <a:pt x="137718" y="206578"/>
                  </a:lnTo>
                  <a:lnTo>
                    <a:pt x="137718" y="229527"/>
                  </a:lnTo>
                  <a:lnTo>
                    <a:pt x="160667" y="229527"/>
                  </a:lnTo>
                  <a:lnTo>
                    <a:pt x="160667" y="206578"/>
                  </a:lnTo>
                  <a:close/>
                </a:path>
                <a:path w="941070" h="321944">
                  <a:moveTo>
                    <a:pt x="160667" y="160667"/>
                  </a:moveTo>
                  <a:lnTo>
                    <a:pt x="137718" y="160667"/>
                  </a:lnTo>
                  <a:lnTo>
                    <a:pt x="114769" y="160667"/>
                  </a:lnTo>
                  <a:lnTo>
                    <a:pt x="114769" y="206578"/>
                  </a:lnTo>
                  <a:lnTo>
                    <a:pt x="137718" y="206578"/>
                  </a:lnTo>
                  <a:lnTo>
                    <a:pt x="137718" y="183629"/>
                  </a:lnTo>
                  <a:lnTo>
                    <a:pt x="160667" y="183629"/>
                  </a:lnTo>
                  <a:lnTo>
                    <a:pt x="160667" y="160667"/>
                  </a:lnTo>
                  <a:close/>
                </a:path>
                <a:path w="941070" h="321944">
                  <a:moveTo>
                    <a:pt x="160667" y="114769"/>
                  </a:moveTo>
                  <a:lnTo>
                    <a:pt x="137718" y="114769"/>
                  </a:lnTo>
                  <a:lnTo>
                    <a:pt x="137718" y="137718"/>
                  </a:lnTo>
                  <a:lnTo>
                    <a:pt x="160667" y="137718"/>
                  </a:lnTo>
                  <a:lnTo>
                    <a:pt x="160667" y="114769"/>
                  </a:lnTo>
                  <a:close/>
                </a:path>
                <a:path w="941070" h="321944">
                  <a:moveTo>
                    <a:pt x="160667" y="68859"/>
                  </a:moveTo>
                  <a:lnTo>
                    <a:pt x="137718" y="68859"/>
                  </a:lnTo>
                  <a:lnTo>
                    <a:pt x="137718" y="91808"/>
                  </a:lnTo>
                  <a:lnTo>
                    <a:pt x="160667" y="91808"/>
                  </a:lnTo>
                  <a:lnTo>
                    <a:pt x="160667" y="68859"/>
                  </a:lnTo>
                  <a:close/>
                </a:path>
                <a:path w="941070" h="321944">
                  <a:moveTo>
                    <a:pt x="183616" y="229527"/>
                  </a:moveTo>
                  <a:lnTo>
                    <a:pt x="160667" y="229527"/>
                  </a:lnTo>
                  <a:lnTo>
                    <a:pt x="160667" y="252488"/>
                  </a:lnTo>
                  <a:lnTo>
                    <a:pt x="183616" y="252488"/>
                  </a:lnTo>
                  <a:lnTo>
                    <a:pt x="183616" y="229527"/>
                  </a:lnTo>
                  <a:close/>
                </a:path>
                <a:path w="941070" h="321944">
                  <a:moveTo>
                    <a:pt x="183616" y="183629"/>
                  </a:moveTo>
                  <a:lnTo>
                    <a:pt x="160667" y="183629"/>
                  </a:lnTo>
                  <a:lnTo>
                    <a:pt x="160667" y="206578"/>
                  </a:lnTo>
                  <a:lnTo>
                    <a:pt x="183616" y="206578"/>
                  </a:lnTo>
                  <a:lnTo>
                    <a:pt x="183616" y="183629"/>
                  </a:lnTo>
                  <a:close/>
                </a:path>
                <a:path w="941070" h="321944">
                  <a:moveTo>
                    <a:pt x="183616" y="137718"/>
                  </a:moveTo>
                  <a:lnTo>
                    <a:pt x="160667" y="137718"/>
                  </a:lnTo>
                  <a:lnTo>
                    <a:pt x="160667" y="160667"/>
                  </a:lnTo>
                  <a:lnTo>
                    <a:pt x="183616" y="160667"/>
                  </a:lnTo>
                  <a:lnTo>
                    <a:pt x="183616" y="137718"/>
                  </a:lnTo>
                  <a:close/>
                </a:path>
                <a:path w="941070" h="321944">
                  <a:moveTo>
                    <a:pt x="183616" y="22961"/>
                  </a:moveTo>
                  <a:lnTo>
                    <a:pt x="183616" y="22961"/>
                  </a:lnTo>
                  <a:lnTo>
                    <a:pt x="68859" y="22961"/>
                  </a:lnTo>
                  <a:lnTo>
                    <a:pt x="68859" y="45910"/>
                  </a:lnTo>
                  <a:lnTo>
                    <a:pt x="91808" y="45910"/>
                  </a:lnTo>
                  <a:lnTo>
                    <a:pt x="114769" y="45910"/>
                  </a:lnTo>
                  <a:lnTo>
                    <a:pt x="114769" y="68859"/>
                  </a:lnTo>
                  <a:lnTo>
                    <a:pt x="137718" y="68859"/>
                  </a:lnTo>
                  <a:lnTo>
                    <a:pt x="137718" y="45910"/>
                  </a:lnTo>
                  <a:lnTo>
                    <a:pt x="160667" y="45910"/>
                  </a:lnTo>
                  <a:lnTo>
                    <a:pt x="183616" y="45910"/>
                  </a:lnTo>
                  <a:lnTo>
                    <a:pt x="183616" y="22961"/>
                  </a:lnTo>
                  <a:close/>
                </a:path>
                <a:path w="941070" h="321944">
                  <a:moveTo>
                    <a:pt x="229527" y="160667"/>
                  </a:moveTo>
                  <a:lnTo>
                    <a:pt x="206578" y="160667"/>
                  </a:lnTo>
                  <a:lnTo>
                    <a:pt x="206578" y="183629"/>
                  </a:lnTo>
                  <a:lnTo>
                    <a:pt x="229527" y="183629"/>
                  </a:lnTo>
                  <a:lnTo>
                    <a:pt x="229527" y="160667"/>
                  </a:lnTo>
                  <a:close/>
                </a:path>
                <a:path w="941070" h="321944">
                  <a:moveTo>
                    <a:pt x="252476" y="91808"/>
                  </a:moveTo>
                  <a:lnTo>
                    <a:pt x="229527" y="91808"/>
                  </a:lnTo>
                  <a:lnTo>
                    <a:pt x="229527" y="114769"/>
                  </a:lnTo>
                  <a:lnTo>
                    <a:pt x="252476" y="114769"/>
                  </a:lnTo>
                  <a:lnTo>
                    <a:pt x="252476" y="91808"/>
                  </a:lnTo>
                  <a:close/>
                </a:path>
                <a:path w="941070" h="321944">
                  <a:moveTo>
                    <a:pt x="275437" y="22961"/>
                  </a:moveTo>
                  <a:lnTo>
                    <a:pt x="252476" y="22961"/>
                  </a:lnTo>
                  <a:lnTo>
                    <a:pt x="229527" y="22961"/>
                  </a:lnTo>
                  <a:lnTo>
                    <a:pt x="229527" y="45910"/>
                  </a:lnTo>
                  <a:lnTo>
                    <a:pt x="252476" y="45910"/>
                  </a:lnTo>
                  <a:lnTo>
                    <a:pt x="275437" y="45910"/>
                  </a:lnTo>
                  <a:lnTo>
                    <a:pt x="275437" y="22961"/>
                  </a:lnTo>
                  <a:close/>
                </a:path>
                <a:path w="941070" h="321944">
                  <a:moveTo>
                    <a:pt x="344297" y="0"/>
                  </a:moveTo>
                  <a:lnTo>
                    <a:pt x="321335" y="0"/>
                  </a:lnTo>
                  <a:lnTo>
                    <a:pt x="321335" y="22961"/>
                  </a:lnTo>
                  <a:lnTo>
                    <a:pt x="298386" y="22961"/>
                  </a:lnTo>
                  <a:lnTo>
                    <a:pt x="298386" y="45910"/>
                  </a:lnTo>
                  <a:lnTo>
                    <a:pt x="275437" y="45910"/>
                  </a:lnTo>
                  <a:lnTo>
                    <a:pt x="275437" y="68859"/>
                  </a:lnTo>
                  <a:lnTo>
                    <a:pt x="298386" y="68859"/>
                  </a:lnTo>
                  <a:lnTo>
                    <a:pt x="298386" y="91808"/>
                  </a:lnTo>
                  <a:lnTo>
                    <a:pt x="275437" y="91808"/>
                  </a:lnTo>
                  <a:lnTo>
                    <a:pt x="275437" y="114769"/>
                  </a:lnTo>
                  <a:lnTo>
                    <a:pt x="298386" y="114769"/>
                  </a:lnTo>
                  <a:lnTo>
                    <a:pt x="321335" y="114769"/>
                  </a:lnTo>
                  <a:lnTo>
                    <a:pt x="321335" y="45910"/>
                  </a:lnTo>
                  <a:lnTo>
                    <a:pt x="344297" y="45910"/>
                  </a:lnTo>
                  <a:lnTo>
                    <a:pt x="344297" y="0"/>
                  </a:lnTo>
                  <a:close/>
                </a:path>
                <a:path w="941070" h="321944">
                  <a:moveTo>
                    <a:pt x="527913" y="137718"/>
                  </a:moveTo>
                  <a:lnTo>
                    <a:pt x="504964" y="137718"/>
                  </a:lnTo>
                  <a:lnTo>
                    <a:pt x="504964" y="160667"/>
                  </a:lnTo>
                  <a:lnTo>
                    <a:pt x="527913" y="160667"/>
                  </a:lnTo>
                  <a:lnTo>
                    <a:pt x="527913" y="137718"/>
                  </a:lnTo>
                  <a:close/>
                </a:path>
                <a:path w="941070" h="321944">
                  <a:moveTo>
                    <a:pt x="550875" y="229527"/>
                  </a:moveTo>
                  <a:lnTo>
                    <a:pt x="527913" y="229527"/>
                  </a:lnTo>
                  <a:lnTo>
                    <a:pt x="504964" y="229527"/>
                  </a:lnTo>
                  <a:lnTo>
                    <a:pt x="504964" y="252488"/>
                  </a:lnTo>
                  <a:lnTo>
                    <a:pt x="527913" y="252488"/>
                  </a:lnTo>
                  <a:lnTo>
                    <a:pt x="550875" y="252488"/>
                  </a:lnTo>
                  <a:lnTo>
                    <a:pt x="550875" y="229527"/>
                  </a:lnTo>
                  <a:close/>
                </a:path>
                <a:path w="941070" h="321944">
                  <a:moveTo>
                    <a:pt x="573824" y="183629"/>
                  </a:moveTo>
                  <a:lnTo>
                    <a:pt x="550875" y="183629"/>
                  </a:lnTo>
                  <a:lnTo>
                    <a:pt x="550875" y="160667"/>
                  </a:lnTo>
                  <a:lnTo>
                    <a:pt x="527913" y="160667"/>
                  </a:lnTo>
                  <a:lnTo>
                    <a:pt x="527913" y="206578"/>
                  </a:lnTo>
                  <a:lnTo>
                    <a:pt x="550875" y="206578"/>
                  </a:lnTo>
                  <a:lnTo>
                    <a:pt x="550875" y="229527"/>
                  </a:lnTo>
                  <a:lnTo>
                    <a:pt x="573824" y="229527"/>
                  </a:lnTo>
                  <a:lnTo>
                    <a:pt x="573824" y="183629"/>
                  </a:lnTo>
                  <a:close/>
                </a:path>
                <a:path w="941070" h="321944">
                  <a:moveTo>
                    <a:pt x="596773" y="160667"/>
                  </a:moveTo>
                  <a:lnTo>
                    <a:pt x="573824" y="160667"/>
                  </a:lnTo>
                  <a:lnTo>
                    <a:pt x="573824" y="183629"/>
                  </a:lnTo>
                  <a:lnTo>
                    <a:pt x="596773" y="183629"/>
                  </a:lnTo>
                  <a:lnTo>
                    <a:pt x="596773" y="160667"/>
                  </a:lnTo>
                  <a:close/>
                </a:path>
                <a:path w="941070" h="321944">
                  <a:moveTo>
                    <a:pt x="596773" y="22961"/>
                  </a:moveTo>
                  <a:lnTo>
                    <a:pt x="573824" y="22961"/>
                  </a:lnTo>
                  <a:lnTo>
                    <a:pt x="573824" y="45910"/>
                  </a:lnTo>
                  <a:lnTo>
                    <a:pt x="596773" y="45910"/>
                  </a:lnTo>
                  <a:lnTo>
                    <a:pt x="596773" y="22961"/>
                  </a:lnTo>
                  <a:close/>
                </a:path>
                <a:path w="941070" h="321944">
                  <a:moveTo>
                    <a:pt x="619721" y="229527"/>
                  </a:moveTo>
                  <a:lnTo>
                    <a:pt x="596773" y="229527"/>
                  </a:lnTo>
                  <a:lnTo>
                    <a:pt x="573824" y="229527"/>
                  </a:lnTo>
                  <a:lnTo>
                    <a:pt x="573824" y="252488"/>
                  </a:lnTo>
                  <a:lnTo>
                    <a:pt x="596773" y="252488"/>
                  </a:lnTo>
                  <a:lnTo>
                    <a:pt x="619721" y="252488"/>
                  </a:lnTo>
                  <a:lnTo>
                    <a:pt x="619721" y="229527"/>
                  </a:lnTo>
                  <a:close/>
                </a:path>
                <a:path w="941070" h="321944">
                  <a:moveTo>
                    <a:pt x="619721" y="114769"/>
                  </a:moveTo>
                  <a:lnTo>
                    <a:pt x="596773" y="114769"/>
                  </a:lnTo>
                  <a:lnTo>
                    <a:pt x="596773" y="137718"/>
                  </a:lnTo>
                  <a:lnTo>
                    <a:pt x="619721" y="137718"/>
                  </a:lnTo>
                  <a:lnTo>
                    <a:pt x="619721" y="114769"/>
                  </a:lnTo>
                  <a:close/>
                </a:path>
                <a:path w="941070" h="321944">
                  <a:moveTo>
                    <a:pt x="619721" y="68859"/>
                  </a:moveTo>
                  <a:lnTo>
                    <a:pt x="596773" y="68859"/>
                  </a:lnTo>
                  <a:lnTo>
                    <a:pt x="596773" y="91808"/>
                  </a:lnTo>
                  <a:lnTo>
                    <a:pt x="619721" y="91808"/>
                  </a:lnTo>
                  <a:lnTo>
                    <a:pt x="619721" y="68859"/>
                  </a:lnTo>
                  <a:close/>
                </a:path>
                <a:path w="941070" h="321944">
                  <a:moveTo>
                    <a:pt x="642683" y="137718"/>
                  </a:moveTo>
                  <a:lnTo>
                    <a:pt x="619721" y="137718"/>
                  </a:lnTo>
                  <a:lnTo>
                    <a:pt x="619721" y="160667"/>
                  </a:lnTo>
                  <a:lnTo>
                    <a:pt x="642683" y="160667"/>
                  </a:lnTo>
                  <a:lnTo>
                    <a:pt x="642683" y="137718"/>
                  </a:lnTo>
                  <a:close/>
                </a:path>
                <a:path w="941070" h="321944">
                  <a:moveTo>
                    <a:pt x="665632" y="229527"/>
                  </a:moveTo>
                  <a:lnTo>
                    <a:pt x="642683" y="229527"/>
                  </a:lnTo>
                  <a:lnTo>
                    <a:pt x="642683" y="275437"/>
                  </a:lnTo>
                  <a:lnTo>
                    <a:pt x="665632" y="275437"/>
                  </a:lnTo>
                  <a:lnTo>
                    <a:pt x="665632" y="229527"/>
                  </a:lnTo>
                  <a:close/>
                </a:path>
                <a:path w="941070" h="321944">
                  <a:moveTo>
                    <a:pt x="665632" y="160667"/>
                  </a:moveTo>
                  <a:lnTo>
                    <a:pt x="642683" y="160667"/>
                  </a:lnTo>
                  <a:lnTo>
                    <a:pt x="642683" y="183629"/>
                  </a:lnTo>
                  <a:lnTo>
                    <a:pt x="665632" y="183629"/>
                  </a:lnTo>
                  <a:lnTo>
                    <a:pt x="665632" y="160667"/>
                  </a:lnTo>
                  <a:close/>
                </a:path>
                <a:path w="941070" h="321944">
                  <a:moveTo>
                    <a:pt x="688581" y="206578"/>
                  </a:moveTo>
                  <a:lnTo>
                    <a:pt x="665632" y="206578"/>
                  </a:lnTo>
                  <a:lnTo>
                    <a:pt x="665632" y="229527"/>
                  </a:lnTo>
                  <a:lnTo>
                    <a:pt x="688581" y="229527"/>
                  </a:lnTo>
                  <a:lnTo>
                    <a:pt x="688581" y="206578"/>
                  </a:lnTo>
                  <a:close/>
                </a:path>
                <a:path w="941070" h="321944">
                  <a:moveTo>
                    <a:pt x="688581" y="91808"/>
                  </a:moveTo>
                  <a:lnTo>
                    <a:pt x="665632" y="91808"/>
                  </a:lnTo>
                  <a:lnTo>
                    <a:pt x="665632" y="68859"/>
                  </a:lnTo>
                  <a:lnTo>
                    <a:pt x="642683" y="68859"/>
                  </a:lnTo>
                  <a:lnTo>
                    <a:pt x="642683" y="137718"/>
                  </a:lnTo>
                  <a:lnTo>
                    <a:pt x="665632" y="137718"/>
                  </a:lnTo>
                  <a:lnTo>
                    <a:pt x="665632" y="114769"/>
                  </a:lnTo>
                  <a:lnTo>
                    <a:pt x="688581" y="114769"/>
                  </a:lnTo>
                  <a:lnTo>
                    <a:pt x="688581" y="91808"/>
                  </a:lnTo>
                  <a:close/>
                </a:path>
                <a:path w="941070" h="321944">
                  <a:moveTo>
                    <a:pt x="711542" y="137718"/>
                  </a:moveTo>
                  <a:lnTo>
                    <a:pt x="688581" y="137718"/>
                  </a:lnTo>
                  <a:lnTo>
                    <a:pt x="688581" y="160667"/>
                  </a:lnTo>
                  <a:lnTo>
                    <a:pt x="711542" y="160667"/>
                  </a:lnTo>
                  <a:lnTo>
                    <a:pt x="711542" y="137718"/>
                  </a:lnTo>
                  <a:close/>
                </a:path>
                <a:path w="941070" h="321944">
                  <a:moveTo>
                    <a:pt x="734491" y="114769"/>
                  </a:moveTo>
                  <a:lnTo>
                    <a:pt x="711542" y="114769"/>
                  </a:lnTo>
                  <a:lnTo>
                    <a:pt x="711542" y="137718"/>
                  </a:lnTo>
                  <a:lnTo>
                    <a:pt x="734491" y="137718"/>
                  </a:lnTo>
                  <a:lnTo>
                    <a:pt x="734491" y="114769"/>
                  </a:lnTo>
                  <a:close/>
                </a:path>
                <a:path w="941070" h="321944">
                  <a:moveTo>
                    <a:pt x="872210" y="45910"/>
                  </a:moveTo>
                  <a:lnTo>
                    <a:pt x="849249" y="45910"/>
                  </a:lnTo>
                  <a:lnTo>
                    <a:pt x="849249" y="0"/>
                  </a:lnTo>
                  <a:lnTo>
                    <a:pt x="826300" y="0"/>
                  </a:lnTo>
                  <a:lnTo>
                    <a:pt x="803351" y="0"/>
                  </a:lnTo>
                  <a:lnTo>
                    <a:pt x="803351" y="45910"/>
                  </a:lnTo>
                  <a:lnTo>
                    <a:pt x="780402" y="45910"/>
                  </a:lnTo>
                  <a:lnTo>
                    <a:pt x="780402" y="68859"/>
                  </a:lnTo>
                  <a:lnTo>
                    <a:pt x="757440" y="68859"/>
                  </a:lnTo>
                  <a:lnTo>
                    <a:pt x="757440" y="45910"/>
                  </a:lnTo>
                  <a:lnTo>
                    <a:pt x="734491" y="45910"/>
                  </a:lnTo>
                  <a:lnTo>
                    <a:pt x="711542" y="45910"/>
                  </a:lnTo>
                  <a:lnTo>
                    <a:pt x="688581" y="45910"/>
                  </a:lnTo>
                  <a:lnTo>
                    <a:pt x="665632" y="45910"/>
                  </a:lnTo>
                  <a:lnTo>
                    <a:pt x="665632" y="68859"/>
                  </a:lnTo>
                  <a:lnTo>
                    <a:pt x="688581" y="68859"/>
                  </a:lnTo>
                  <a:lnTo>
                    <a:pt x="711542" y="68859"/>
                  </a:lnTo>
                  <a:lnTo>
                    <a:pt x="734491" y="68859"/>
                  </a:lnTo>
                  <a:lnTo>
                    <a:pt x="734491" y="91808"/>
                  </a:lnTo>
                  <a:lnTo>
                    <a:pt x="757440" y="91808"/>
                  </a:lnTo>
                  <a:lnTo>
                    <a:pt x="780402" y="91808"/>
                  </a:lnTo>
                  <a:lnTo>
                    <a:pt x="780402" y="114769"/>
                  </a:lnTo>
                  <a:lnTo>
                    <a:pt x="757440" y="114769"/>
                  </a:lnTo>
                  <a:lnTo>
                    <a:pt x="757440" y="160667"/>
                  </a:lnTo>
                  <a:lnTo>
                    <a:pt x="734491" y="160667"/>
                  </a:lnTo>
                  <a:lnTo>
                    <a:pt x="734491" y="183629"/>
                  </a:lnTo>
                  <a:lnTo>
                    <a:pt x="711542" y="183629"/>
                  </a:lnTo>
                  <a:lnTo>
                    <a:pt x="711542" y="229527"/>
                  </a:lnTo>
                  <a:lnTo>
                    <a:pt x="734491" y="229527"/>
                  </a:lnTo>
                  <a:lnTo>
                    <a:pt x="734491" y="206578"/>
                  </a:lnTo>
                  <a:lnTo>
                    <a:pt x="757440" y="206578"/>
                  </a:lnTo>
                  <a:lnTo>
                    <a:pt x="780402" y="206578"/>
                  </a:lnTo>
                  <a:lnTo>
                    <a:pt x="780402" y="137718"/>
                  </a:lnTo>
                  <a:lnTo>
                    <a:pt x="803351" y="137718"/>
                  </a:lnTo>
                  <a:lnTo>
                    <a:pt x="826300" y="137718"/>
                  </a:lnTo>
                  <a:lnTo>
                    <a:pt x="826300" y="114769"/>
                  </a:lnTo>
                  <a:lnTo>
                    <a:pt x="849249" y="114769"/>
                  </a:lnTo>
                  <a:lnTo>
                    <a:pt x="849249" y="91808"/>
                  </a:lnTo>
                  <a:lnTo>
                    <a:pt x="826300" y="91808"/>
                  </a:lnTo>
                  <a:lnTo>
                    <a:pt x="803351" y="91808"/>
                  </a:lnTo>
                  <a:lnTo>
                    <a:pt x="803351" y="68859"/>
                  </a:lnTo>
                  <a:lnTo>
                    <a:pt x="826300" y="68859"/>
                  </a:lnTo>
                  <a:lnTo>
                    <a:pt x="849249" y="68859"/>
                  </a:lnTo>
                  <a:lnTo>
                    <a:pt x="872210" y="68859"/>
                  </a:lnTo>
                  <a:lnTo>
                    <a:pt x="872210" y="45910"/>
                  </a:lnTo>
                  <a:close/>
                </a:path>
                <a:path w="941070" h="321944">
                  <a:moveTo>
                    <a:pt x="895159" y="22961"/>
                  </a:moveTo>
                  <a:lnTo>
                    <a:pt x="872210" y="22961"/>
                  </a:lnTo>
                  <a:lnTo>
                    <a:pt x="872210" y="45910"/>
                  </a:lnTo>
                  <a:lnTo>
                    <a:pt x="895159" y="45910"/>
                  </a:lnTo>
                  <a:lnTo>
                    <a:pt x="895159" y="22961"/>
                  </a:lnTo>
                  <a:close/>
                </a:path>
                <a:path w="941070" h="321944">
                  <a:moveTo>
                    <a:pt x="918121" y="137718"/>
                  </a:moveTo>
                  <a:lnTo>
                    <a:pt x="895159" y="137718"/>
                  </a:lnTo>
                  <a:lnTo>
                    <a:pt x="895159" y="114769"/>
                  </a:lnTo>
                  <a:lnTo>
                    <a:pt x="872210" y="114769"/>
                  </a:lnTo>
                  <a:lnTo>
                    <a:pt x="872210" y="137718"/>
                  </a:lnTo>
                  <a:lnTo>
                    <a:pt x="849249" y="137718"/>
                  </a:lnTo>
                  <a:lnTo>
                    <a:pt x="826300" y="137718"/>
                  </a:lnTo>
                  <a:lnTo>
                    <a:pt x="826300" y="160667"/>
                  </a:lnTo>
                  <a:lnTo>
                    <a:pt x="849249" y="160667"/>
                  </a:lnTo>
                  <a:lnTo>
                    <a:pt x="872210" y="160667"/>
                  </a:lnTo>
                  <a:lnTo>
                    <a:pt x="895159" y="160667"/>
                  </a:lnTo>
                  <a:lnTo>
                    <a:pt x="918121" y="160667"/>
                  </a:lnTo>
                  <a:lnTo>
                    <a:pt x="918121" y="137718"/>
                  </a:lnTo>
                  <a:close/>
                </a:path>
                <a:path w="941070" h="321944">
                  <a:moveTo>
                    <a:pt x="941070" y="206578"/>
                  </a:moveTo>
                  <a:lnTo>
                    <a:pt x="918121" y="206578"/>
                  </a:lnTo>
                  <a:lnTo>
                    <a:pt x="918121" y="229527"/>
                  </a:lnTo>
                  <a:lnTo>
                    <a:pt x="941070" y="229527"/>
                  </a:lnTo>
                  <a:lnTo>
                    <a:pt x="941070" y="206578"/>
                  </a:lnTo>
                  <a:close/>
                </a:path>
                <a:path w="941070" h="321944">
                  <a:moveTo>
                    <a:pt x="941070" y="160667"/>
                  </a:moveTo>
                  <a:lnTo>
                    <a:pt x="918121" y="160667"/>
                  </a:lnTo>
                  <a:lnTo>
                    <a:pt x="918121" y="183629"/>
                  </a:lnTo>
                  <a:lnTo>
                    <a:pt x="941070" y="183629"/>
                  </a:lnTo>
                  <a:lnTo>
                    <a:pt x="941070" y="160667"/>
                  </a:lnTo>
                  <a:close/>
                </a:path>
                <a:path w="941070" h="321944">
                  <a:moveTo>
                    <a:pt x="941070" y="91808"/>
                  </a:moveTo>
                  <a:lnTo>
                    <a:pt x="918121" y="91808"/>
                  </a:lnTo>
                  <a:lnTo>
                    <a:pt x="918121" y="137718"/>
                  </a:lnTo>
                  <a:lnTo>
                    <a:pt x="941070" y="137718"/>
                  </a:lnTo>
                  <a:lnTo>
                    <a:pt x="941070" y="91808"/>
                  </a:lnTo>
                  <a:close/>
                </a:path>
                <a:path w="941070" h="321944">
                  <a:moveTo>
                    <a:pt x="941070" y="45910"/>
                  </a:moveTo>
                  <a:lnTo>
                    <a:pt x="918121" y="45910"/>
                  </a:lnTo>
                  <a:lnTo>
                    <a:pt x="895159" y="45910"/>
                  </a:lnTo>
                  <a:lnTo>
                    <a:pt x="895159" y="91808"/>
                  </a:lnTo>
                  <a:lnTo>
                    <a:pt x="918121" y="91808"/>
                  </a:lnTo>
                  <a:lnTo>
                    <a:pt x="918121" y="68859"/>
                  </a:lnTo>
                  <a:lnTo>
                    <a:pt x="941070" y="68859"/>
                  </a:lnTo>
                  <a:lnTo>
                    <a:pt x="941070" y="4591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9213380" y="641344"/>
              <a:ext cx="895350" cy="413384"/>
            </a:xfrm>
            <a:custGeom>
              <a:avLst/>
              <a:gdLst/>
              <a:ahLst/>
              <a:cxnLst/>
              <a:rect l="l" t="t" r="r" b="b"/>
              <a:pathLst>
                <a:path w="895350" h="413384">
                  <a:moveTo>
                    <a:pt x="22948" y="298259"/>
                  </a:moveTo>
                  <a:lnTo>
                    <a:pt x="0" y="298259"/>
                  </a:lnTo>
                  <a:lnTo>
                    <a:pt x="0" y="321208"/>
                  </a:lnTo>
                  <a:lnTo>
                    <a:pt x="22948" y="321208"/>
                  </a:lnTo>
                  <a:lnTo>
                    <a:pt x="22948" y="298259"/>
                  </a:lnTo>
                  <a:close/>
                </a:path>
                <a:path w="895350" h="413384">
                  <a:moveTo>
                    <a:pt x="45910" y="321208"/>
                  </a:moveTo>
                  <a:lnTo>
                    <a:pt x="22948" y="321208"/>
                  </a:lnTo>
                  <a:lnTo>
                    <a:pt x="22948" y="344170"/>
                  </a:lnTo>
                  <a:lnTo>
                    <a:pt x="45910" y="344170"/>
                  </a:lnTo>
                  <a:lnTo>
                    <a:pt x="45910" y="321208"/>
                  </a:lnTo>
                  <a:close/>
                </a:path>
                <a:path w="895350" h="413384">
                  <a:moveTo>
                    <a:pt x="68859" y="367118"/>
                  </a:moveTo>
                  <a:lnTo>
                    <a:pt x="45910" y="367118"/>
                  </a:lnTo>
                  <a:lnTo>
                    <a:pt x="22948" y="367118"/>
                  </a:lnTo>
                  <a:lnTo>
                    <a:pt x="22948" y="344170"/>
                  </a:lnTo>
                  <a:lnTo>
                    <a:pt x="0" y="344170"/>
                  </a:lnTo>
                  <a:lnTo>
                    <a:pt x="0" y="390067"/>
                  </a:lnTo>
                  <a:lnTo>
                    <a:pt x="22948" y="390067"/>
                  </a:lnTo>
                  <a:lnTo>
                    <a:pt x="22948" y="413016"/>
                  </a:lnTo>
                  <a:lnTo>
                    <a:pt x="45910" y="413016"/>
                  </a:lnTo>
                  <a:lnTo>
                    <a:pt x="45910" y="390067"/>
                  </a:lnTo>
                  <a:lnTo>
                    <a:pt x="68859" y="390067"/>
                  </a:lnTo>
                  <a:lnTo>
                    <a:pt x="68859" y="367118"/>
                  </a:lnTo>
                  <a:close/>
                </a:path>
                <a:path w="895350" h="413384">
                  <a:moveTo>
                    <a:pt x="91808" y="344170"/>
                  </a:moveTo>
                  <a:lnTo>
                    <a:pt x="68859" y="344170"/>
                  </a:lnTo>
                  <a:lnTo>
                    <a:pt x="68859" y="367118"/>
                  </a:lnTo>
                  <a:lnTo>
                    <a:pt x="91808" y="367118"/>
                  </a:lnTo>
                  <a:lnTo>
                    <a:pt x="91808" y="344170"/>
                  </a:lnTo>
                  <a:close/>
                </a:path>
                <a:path w="895350" h="413384">
                  <a:moveTo>
                    <a:pt x="160667" y="321208"/>
                  </a:moveTo>
                  <a:lnTo>
                    <a:pt x="137718" y="321208"/>
                  </a:lnTo>
                  <a:lnTo>
                    <a:pt x="137718" y="344170"/>
                  </a:lnTo>
                  <a:lnTo>
                    <a:pt x="160667" y="344170"/>
                  </a:lnTo>
                  <a:lnTo>
                    <a:pt x="160667" y="321208"/>
                  </a:lnTo>
                  <a:close/>
                </a:path>
                <a:path w="895350" h="413384">
                  <a:moveTo>
                    <a:pt x="436105" y="298259"/>
                  </a:moveTo>
                  <a:lnTo>
                    <a:pt x="413156" y="298259"/>
                  </a:lnTo>
                  <a:lnTo>
                    <a:pt x="413156" y="344170"/>
                  </a:lnTo>
                  <a:lnTo>
                    <a:pt x="436105" y="344170"/>
                  </a:lnTo>
                  <a:lnTo>
                    <a:pt x="436105" y="298259"/>
                  </a:lnTo>
                  <a:close/>
                </a:path>
                <a:path w="895350" h="413384">
                  <a:moveTo>
                    <a:pt x="459054" y="344170"/>
                  </a:moveTo>
                  <a:lnTo>
                    <a:pt x="436105" y="344170"/>
                  </a:lnTo>
                  <a:lnTo>
                    <a:pt x="436105" y="367118"/>
                  </a:lnTo>
                  <a:lnTo>
                    <a:pt x="459054" y="367118"/>
                  </a:lnTo>
                  <a:lnTo>
                    <a:pt x="459054" y="344170"/>
                  </a:lnTo>
                  <a:close/>
                </a:path>
                <a:path w="895350" h="413384">
                  <a:moveTo>
                    <a:pt x="482003" y="298259"/>
                  </a:moveTo>
                  <a:lnTo>
                    <a:pt x="459054" y="298259"/>
                  </a:lnTo>
                  <a:lnTo>
                    <a:pt x="459054" y="321208"/>
                  </a:lnTo>
                  <a:lnTo>
                    <a:pt x="482003" y="321208"/>
                  </a:lnTo>
                  <a:lnTo>
                    <a:pt x="482003" y="298259"/>
                  </a:lnTo>
                  <a:close/>
                </a:path>
                <a:path w="895350" h="413384">
                  <a:moveTo>
                    <a:pt x="504964" y="275310"/>
                  </a:moveTo>
                  <a:lnTo>
                    <a:pt x="482003" y="275310"/>
                  </a:lnTo>
                  <a:lnTo>
                    <a:pt x="482003" y="298259"/>
                  </a:lnTo>
                  <a:lnTo>
                    <a:pt x="504964" y="298259"/>
                  </a:lnTo>
                  <a:lnTo>
                    <a:pt x="504964" y="275310"/>
                  </a:lnTo>
                  <a:close/>
                </a:path>
                <a:path w="895350" h="413384">
                  <a:moveTo>
                    <a:pt x="550875" y="298259"/>
                  </a:moveTo>
                  <a:lnTo>
                    <a:pt x="527913" y="298259"/>
                  </a:lnTo>
                  <a:lnTo>
                    <a:pt x="504964" y="298259"/>
                  </a:lnTo>
                  <a:lnTo>
                    <a:pt x="504964" y="321208"/>
                  </a:lnTo>
                  <a:lnTo>
                    <a:pt x="482003" y="321208"/>
                  </a:lnTo>
                  <a:lnTo>
                    <a:pt x="482003" y="344170"/>
                  </a:lnTo>
                  <a:lnTo>
                    <a:pt x="504964" y="344170"/>
                  </a:lnTo>
                  <a:lnTo>
                    <a:pt x="504964" y="367118"/>
                  </a:lnTo>
                  <a:lnTo>
                    <a:pt x="527913" y="367118"/>
                  </a:lnTo>
                  <a:lnTo>
                    <a:pt x="527913" y="321208"/>
                  </a:lnTo>
                  <a:lnTo>
                    <a:pt x="550875" y="321208"/>
                  </a:lnTo>
                  <a:lnTo>
                    <a:pt x="550875" y="298259"/>
                  </a:lnTo>
                  <a:close/>
                </a:path>
                <a:path w="895350" h="413384">
                  <a:moveTo>
                    <a:pt x="573824" y="22860"/>
                  </a:moveTo>
                  <a:lnTo>
                    <a:pt x="550875" y="22860"/>
                  </a:lnTo>
                  <a:lnTo>
                    <a:pt x="527913" y="22860"/>
                  </a:lnTo>
                  <a:lnTo>
                    <a:pt x="504964" y="22860"/>
                  </a:lnTo>
                  <a:lnTo>
                    <a:pt x="504964" y="69850"/>
                  </a:lnTo>
                  <a:lnTo>
                    <a:pt x="482003" y="69850"/>
                  </a:lnTo>
                  <a:lnTo>
                    <a:pt x="482003" y="92710"/>
                  </a:lnTo>
                  <a:lnTo>
                    <a:pt x="482003" y="115570"/>
                  </a:lnTo>
                  <a:lnTo>
                    <a:pt x="459054" y="115570"/>
                  </a:lnTo>
                  <a:lnTo>
                    <a:pt x="436105" y="115570"/>
                  </a:lnTo>
                  <a:lnTo>
                    <a:pt x="436105" y="92710"/>
                  </a:lnTo>
                  <a:lnTo>
                    <a:pt x="459054" y="92710"/>
                  </a:lnTo>
                  <a:lnTo>
                    <a:pt x="482003" y="92710"/>
                  </a:lnTo>
                  <a:lnTo>
                    <a:pt x="482003" y="69850"/>
                  </a:lnTo>
                  <a:lnTo>
                    <a:pt x="459054" y="69850"/>
                  </a:lnTo>
                  <a:lnTo>
                    <a:pt x="459054" y="46990"/>
                  </a:lnTo>
                  <a:lnTo>
                    <a:pt x="436105" y="46990"/>
                  </a:lnTo>
                  <a:lnTo>
                    <a:pt x="436105" y="69850"/>
                  </a:lnTo>
                  <a:lnTo>
                    <a:pt x="413156" y="69850"/>
                  </a:lnTo>
                  <a:lnTo>
                    <a:pt x="390194" y="69850"/>
                  </a:lnTo>
                  <a:lnTo>
                    <a:pt x="390194" y="46990"/>
                  </a:lnTo>
                  <a:lnTo>
                    <a:pt x="413156" y="46990"/>
                  </a:lnTo>
                  <a:lnTo>
                    <a:pt x="436105" y="46990"/>
                  </a:lnTo>
                  <a:lnTo>
                    <a:pt x="436105" y="22860"/>
                  </a:lnTo>
                  <a:lnTo>
                    <a:pt x="413156" y="22860"/>
                  </a:lnTo>
                  <a:lnTo>
                    <a:pt x="413156" y="0"/>
                  </a:lnTo>
                  <a:lnTo>
                    <a:pt x="390194" y="0"/>
                  </a:lnTo>
                  <a:lnTo>
                    <a:pt x="390194" y="22860"/>
                  </a:lnTo>
                  <a:lnTo>
                    <a:pt x="367245" y="22860"/>
                  </a:lnTo>
                  <a:lnTo>
                    <a:pt x="367245" y="69850"/>
                  </a:lnTo>
                  <a:lnTo>
                    <a:pt x="344297" y="69850"/>
                  </a:lnTo>
                  <a:lnTo>
                    <a:pt x="344297" y="92710"/>
                  </a:lnTo>
                  <a:lnTo>
                    <a:pt x="367245" y="92710"/>
                  </a:lnTo>
                  <a:lnTo>
                    <a:pt x="390194" y="92710"/>
                  </a:lnTo>
                  <a:lnTo>
                    <a:pt x="413156" y="92710"/>
                  </a:lnTo>
                  <a:lnTo>
                    <a:pt x="413156" y="115570"/>
                  </a:lnTo>
                  <a:lnTo>
                    <a:pt x="390194" y="115570"/>
                  </a:lnTo>
                  <a:lnTo>
                    <a:pt x="367245" y="115570"/>
                  </a:lnTo>
                  <a:lnTo>
                    <a:pt x="367245" y="138430"/>
                  </a:lnTo>
                  <a:lnTo>
                    <a:pt x="344297" y="138430"/>
                  </a:lnTo>
                  <a:lnTo>
                    <a:pt x="321335" y="138430"/>
                  </a:lnTo>
                  <a:lnTo>
                    <a:pt x="321335" y="161290"/>
                  </a:lnTo>
                  <a:lnTo>
                    <a:pt x="298386" y="161290"/>
                  </a:lnTo>
                  <a:lnTo>
                    <a:pt x="275437" y="161290"/>
                  </a:lnTo>
                  <a:lnTo>
                    <a:pt x="252476" y="161290"/>
                  </a:lnTo>
                  <a:lnTo>
                    <a:pt x="229527" y="161290"/>
                  </a:lnTo>
                  <a:lnTo>
                    <a:pt x="229527" y="184150"/>
                  </a:lnTo>
                  <a:lnTo>
                    <a:pt x="252476" y="184150"/>
                  </a:lnTo>
                  <a:lnTo>
                    <a:pt x="252476" y="229400"/>
                  </a:lnTo>
                  <a:lnTo>
                    <a:pt x="229527" y="229400"/>
                  </a:lnTo>
                  <a:lnTo>
                    <a:pt x="206578" y="229400"/>
                  </a:lnTo>
                  <a:lnTo>
                    <a:pt x="183616" y="229400"/>
                  </a:lnTo>
                  <a:lnTo>
                    <a:pt x="183616" y="252349"/>
                  </a:lnTo>
                  <a:lnTo>
                    <a:pt x="206578" y="252349"/>
                  </a:lnTo>
                  <a:lnTo>
                    <a:pt x="206578" y="275310"/>
                  </a:lnTo>
                  <a:lnTo>
                    <a:pt x="183616" y="275310"/>
                  </a:lnTo>
                  <a:lnTo>
                    <a:pt x="183616" y="298259"/>
                  </a:lnTo>
                  <a:lnTo>
                    <a:pt x="206578" y="298259"/>
                  </a:lnTo>
                  <a:lnTo>
                    <a:pt x="206578" y="367118"/>
                  </a:lnTo>
                  <a:lnTo>
                    <a:pt x="229527" y="367118"/>
                  </a:lnTo>
                  <a:lnTo>
                    <a:pt x="229527" y="390067"/>
                  </a:lnTo>
                  <a:lnTo>
                    <a:pt x="252476" y="390067"/>
                  </a:lnTo>
                  <a:lnTo>
                    <a:pt x="275437" y="390067"/>
                  </a:lnTo>
                  <a:lnTo>
                    <a:pt x="275437" y="367118"/>
                  </a:lnTo>
                  <a:lnTo>
                    <a:pt x="298386" y="367118"/>
                  </a:lnTo>
                  <a:lnTo>
                    <a:pt x="298386" y="344170"/>
                  </a:lnTo>
                  <a:lnTo>
                    <a:pt x="275437" y="344170"/>
                  </a:lnTo>
                  <a:lnTo>
                    <a:pt x="275437" y="298259"/>
                  </a:lnTo>
                  <a:lnTo>
                    <a:pt x="252476" y="298259"/>
                  </a:lnTo>
                  <a:lnTo>
                    <a:pt x="252476" y="321208"/>
                  </a:lnTo>
                  <a:lnTo>
                    <a:pt x="229527" y="321208"/>
                  </a:lnTo>
                  <a:lnTo>
                    <a:pt x="229527" y="275310"/>
                  </a:lnTo>
                  <a:lnTo>
                    <a:pt x="252476" y="275310"/>
                  </a:lnTo>
                  <a:lnTo>
                    <a:pt x="252476" y="229870"/>
                  </a:lnTo>
                  <a:lnTo>
                    <a:pt x="275437" y="229870"/>
                  </a:lnTo>
                  <a:lnTo>
                    <a:pt x="298386" y="229870"/>
                  </a:lnTo>
                  <a:lnTo>
                    <a:pt x="298386" y="207010"/>
                  </a:lnTo>
                  <a:lnTo>
                    <a:pt x="275437" y="207010"/>
                  </a:lnTo>
                  <a:lnTo>
                    <a:pt x="275437" y="184150"/>
                  </a:lnTo>
                  <a:lnTo>
                    <a:pt x="298386" y="184150"/>
                  </a:lnTo>
                  <a:lnTo>
                    <a:pt x="298386" y="207010"/>
                  </a:lnTo>
                  <a:lnTo>
                    <a:pt x="321335" y="207010"/>
                  </a:lnTo>
                  <a:lnTo>
                    <a:pt x="321335" y="229870"/>
                  </a:lnTo>
                  <a:lnTo>
                    <a:pt x="298386" y="229870"/>
                  </a:lnTo>
                  <a:lnTo>
                    <a:pt x="298386" y="252730"/>
                  </a:lnTo>
                  <a:lnTo>
                    <a:pt x="275437" y="252730"/>
                  </a:lnTo>
                  <a:lnTo>
                    <a:pt x="275437" y="275590"/>
                  </a:lnTo>
                  <a:lnTo>
                    <a:pt x="298386" y="275590"/>
                  </a:lnTo>
                  <a:lnTo>
                    <a:pt x="298386" y="298450"/>
                  </a:lnTo>
                  <a:lnTo>
                    <a:pt x="321335" y="298450"/>
                  </a:lnTo>
                  <a:lnTo>
                    <a:pt x="344297" y="298450"/>
                  </a:lnTo>
                  <a:lnTo>
                    <a:pt x="344297" y="321310"/>
                  </a:lnTo>
                  <a:lnTo>
                    <a:pt x="321335" y="321310"/>
                  </a:lnTo>
                  <a:lnTo>
                    <a:pt x="321335" y="344170"/>
                  </a:lnTo>
                  <a:lnTo>
                    <a:pt x="344297" y="344170"/>
                  </a:lnTo>
                  <a:lnTo>
                    <a:pt x="367245" y="344170"/>
                  </a:lnTo>
                  <a:lnTo>
                    <a:pt x="367245" y="298450"/>
                  </a:lnTo>
                  <a:lnTo>
                    <a:pt x="390194" y="298450"/>
                  </a:lnTo>
                  <a:lnTo>
                    <a:pt x="390194" y="275590"/>
                  </a:lnTo>
                  <a:lnTo>
                    <a:pt x="367245" y="275590"/>
                  </a:lnTo>
                  <a:lnTo>
                    <a:pt x="367245" y="252730"/>
                  </a:lnTo>
                  <a:lnTo>
                    <a:pt x="344297" y="252730"/>
                  </a:lnTo>
                  <a:lnTo>
                    <a:pt x="344297" y="275590"/>
                  </a:lnTo>
                  <a:lnTo>
                    <a:pt x="321335" y="275590"/>
                  </a:lnTo>
                  <a:lnTo>
                    <a:pt x="321335" y="252730"/>
                  </a:lnTo>
                  <a:lnTo>
                    <a:pt x="344297" y="252730"/>
                  </a:lnTo>
                  <a:lnTo>
                    <a:pt x="344297" y="229870"/>
                  </a:lnTo>
                  <a:lnTo>
                    <a:pt x="367245" y="229870"/>
                  </a:lnTo>
                  <a:lnTo>
                    <a:pt x="367245" y="252730"/>
                  </a:lnTo>
                  <a:lnTo>
                    <a:pt x="390194" y="252730"/>
                  </a:lnTo>
                  <a:lnTo>
                    <a:pt x="390194" y="275590"/>
                  </a:lnTo>
                  <a:lnTo>
                    <a:pt x="413156" y="275590"/>
                  </a:lnTo>
                  <a:lnTo>
                    <a:pt x="413156" y="252730"/>
                  </a:lnTo>
                  <a:lnTo>
                    <a:pt x="436105" y="252730"/>
                  </a:lnTo>
                  <a:lnTo>
                    <a:pt x="436105" y="275590"/>
                  </a:lnTo>
                  <a:lnTo>
                    <a:pt x="459054" y="275590"/>
                  </a:lnTo>
                  <a:lnTo>
                    <a:pt x="459054" y="252730"/>
                  </a:lnTo>
                  <a:lnTo>
                    <a:pt x="482003" y="252730"/>
                  </a:lnTo>
                  <a:lnTo>
                    <a:pt x="504964" y="252730"/>
                  </a:lnTo>
                  <a:lnTo>
                    <a:pt x="504964" y="207010"/>
                  </a:lnTo>
                  <a:lnTo>
                    <a:pt x="482003" y="207010"/>
                  </a:lnTo>
                  <a:lnTo>
                    <a:pt x="482003" y="229870"/>
                  </a:lnTo>
                  <a:lnTo>
                    <a:pt x="459054" y="229870"/>
                  </a:lnTo>
                  <a:lnTo>
                    <a:pt x="459054" y="207010"/>
                  </a:lnTo>
                  <a:lnTo>
                    <a:pt x="482003" y="207010"/>
                  </a:lnTo>
                  <a:lnTo>
                    <a:pt x="482003" y="184150"/>
                  </a:lnTo>
                  <a:lnTo>
                    <a:pt x="459054" y="184150"/>
                  </a:lnTo>
                  <a:lnTo>
                    <a:pt x="436105" y="184150"/>
                  </a:lnTo>
                  <a:lnTo>
                    <a:pt x="436105" y="161290"/>
                  </a:lnTo>
                  <a:lnTo>
                    <a:pt x="413156" y="161290"/>
                  </a:lnTo>
                  <a:lnTo>
                    <a:pt x="390194" y="161290"/>
                  </a:lnTo>
                  <a:lnTo>
                    <a:pt x="390194" y="184150"/>
                  </a:lnTo>
                  <a:lnTo>
                    <a:pt x="413156" y="184150"/>
                  </a:lnTo>
                  <a:lnTo>
                    <a:pt x="413156" y="207010"/>
                  </a:lnTo>
                  <a:lnTo>
                    <a:pt x="436105" y="207010"/>
                  </a:lnTo>
                  <a:lnTo>
                    <a:pt x="436105" y="229870"/>
                  </a:lnTo>
                  <a:lnTo>
                    <a:pt x="413156" y="229870"/>
                  </a:lnTo>
                  <a:lnTo>
                    <a:pt x="390194" y="229870"/>
                  </a:lnTo>
                  <a:lnTo>
                    <a:pt x="390194" y="184150"/>
                  </a:lnTo>
                  <a:lnTo>
                    <a:pt x="367245" y="184150"/>
                  </a:lnTo>
                  <a:lnTo>
                    <a:pt x="367245" y="207010"/>
                  </a:lnTo>
                  <a:lnTo>
                    <a:pt x="344297" y="207010"/>
                  </a:lnTo>
                  <a:lnTo>
                    <a:pt x="344297" y="184150"/>
                  </a:lnTo>
                  <a:lnTo>
                    <a:pt x="367245" y="184150"/>
                  </a:lnTo>
                  <a:lnTo>
                    <a:pt x="367245" y="161290"/>
                  </a:lnTo>
                  <a:lnTo>
                    <a:pt x="390194" y="161290"/>
                  </a:lnTo>
                  <a:lnTo>
                    <a:pt x="390194" y="138430"/>
                  </a:lnTo>
                  <a:lnTo>
                    <a:pt x="413156" y="138430"/>
                  </a:lnTo>
                  <a:lnTo>
                    <a:pt x="527913" y="138430"/>
                  </a:lnTo>
                  <a:lnTo>
                    <a:pt x="527913" y="161290"/>
                  </a:lnTo>
                  <a:lnTo>
                    <a:pt x="550875" y="161290"/>
                  </a:lnTo>
                  <a:lnTo>
                    <a:pt x="550875" y="115570"/>
                  </a:lnTo>
                  <a:lnTo>
                    <a:pt x="573824" y="115570"/>
                  </a:lnTo>
                  <a:lnTo>
                    <a:pt x="573824" y="69850"/>
                  </a:lnTo>
                  <a:lnTo>
                    <a:pt x="550875" y="69850"/>
                  </a:lnTo>
                  <a:lnTo>
                    <a:pt x="550875" y="92710"/>
                  </a:lnTo>
                  <a:lnTo>
                    <a:pt x="527913" y="92710"/>
                  </a:lnTo>
                  <a:lnTo>
                    <a:pt x="527913" y="69850"/>
                  </a:lnTo>
                  <a:lnTo>
                    <a:pt x="550875" y="69850"/>
                  </a:lnTo>
                  <a:lnTo>
                    <a:pt x="550875" y="46990"/>
                  </a:lnTo>
                  <a:lnTo>
                    <a:pt x="573824" y="46990"/>
                  </a:lnTo>
                  <a:lnTo>
                    <a:pt x="573824" y="22860"/>
                  </a:lnTo>
                  <a:close/>
                </a:path>
                <a:path w="895350" h="413384">
                  <a:moveTo>
                    <a:pt x="642683" y="206451"/>
                  </a:moveTo>
                  <a:lnTo>
                    <a:pt x="619721" y="206451"/>
                  </a:lnTo>
                  <a:lnTo>
                    <a:pt x="619721" y="252349"/>
                  </a:lnTo>
                  <a:lnTo>
                    <a:pt x="596773" y="252349"/>
                  </a:lnTo>
                  <a:lnTo>
                    <a:pt x="596773" y="275310"/>
                  </a:lnTo>
                  <a:lnTo>
                    <a:pt x="619721" y="275310"/>
                  </a:lnTo>
                  <a:lnTo>
                    <a:pt x="642683" y="275310"/>
                  </a:lnTo>
                  <a:lnTo>
                    <a:pt x="642683" y="206451"/>
                  </a:lnTo>
                  <a:close/>
                </a:path>
                <a:path w="895350" h="413384">
                  <a:moveTo>
                    <a:pt x="734491" y="298259"/>
                  </a:moveTo>
                  <a:lnTo>
                    <a:pt x="711542" y="298259"/>
                  </a:lnTo>
                  <a:lnTo>
                    <a:pt x="711542" y="252349"/>
                  </a:lnTo>
                  <a:lnTo>
                    <a:pt x="688581" y="252349"/>
                  </a:lnTo>
                  <a:lnTo>
                    <a:pt x="688581" y="321208"/>
                  </a:lnTo>
                  <a:lnTo>
                    <a:pt x="711542" y="321208"/>
                  </a:lnTo>
                  <a:lnTo>
                    <a:pt x="734491" y="321208"/>
                  </a:lnTo>
                  <a:lnTo>
                    <a:pt x="734491" y="298259"/>
                  </a:lnTo>
                  <a:close/>
                </a:path>
                <a:path w="895350" h="413384">
                  <a:moveTo>
                    <a:pt x="826300" y="275310"/>
                  </a:moveTo>
                  <a:lnTo>
                    <a:pt x="803351" y="275310"/>
                  </a:lnTo>
                  <a:lnTo>
                    <a:pt x="780402" y="275310"/>
                  </a:lnTo>
                  <a:lnTo>
                    <a:pt x="780402" y="298259"/>
                  </a:lnTo>
                  <a:lnTo>
                    <a:pt x="803351" y="298259"/>
                  </a:lnTo>
                  <a:lnTo>
                    <a:pt x="826300" y="298259"/>
                  </a:lnTo>
                  <a:lnTo>
                    <a:pt x="826300" y="275310"/>
                  </a:lnTo>
                  <a:close/>
                </a:path>
                <a:path w="895350" h="413384">
                  <a:moveTo>
                    <a:pt x="872210" y="344170"/>
                  </a:moveTo>
                  <a:lnTo>
                    <a:pt x="849249" y="344170"/>
                  </a:lnTo>
                  <a:lnTo>
                    <a:pt x="849249" y="298259"/>
                  </a:lnTo>
                  <a:lnTo>
                    <a:pt x="826300" y="298259"/>
                  </a:lnTo>
                  <a:lnTo>
                    <a:pt x="826300" y="344170"/>
                  </a:lnTo>
                  <a:lnTo>
                    <a:pt x="803351" y="344170"/>
                  </a:lnTo>
                  <a:lnTo>
                    <a:pt x="803351" y="367118"/>
                  </a:lnTo>
                  <a:lnTo>
                    <a:pt x="826300" y="367118"/>
                  </a:lnTo>
                  <a:lnTo>
                    <a:pt x="849249" y="367118"/>
                  </a:lnTo>
                  <a:lnTo>
                    <a:pt x="849249" y="390067"/>
                  </a:lnTo>
                  <a:lnTo>
                    <a:pt x="872210" y="390067"/>
                  </a:lnTo>
                  <a:lnTo>
                    <a:pt x="872210" y="344170"/>
                  </a:lnTo>
                  <a:close/>
                </a:path>
                <a:path w="895350" h="413384">
                  <a:moveTo>
                    <a:pt x="895159" y="229400"/>
                  </a:moveTo>
                  <a:lnTo>
                    <a:pt x="872210" y="229400"/>
                  </a:lnTo>
                  <a:lnTo>
                    <a:pt x="872210" y="206451"/>
                  </a:lnTo>
                  <a:lnTo>
                    <a:pt x="849249" y="206451"/>
                  </a:lnTo>
                  <a:lnTo>
                    <a:pt x="826300" y="206451"/>
                  </a:lnTo>
                  <a:lnTo>
                    <a:pt x="826300" y="229400"/>
                  </a:lnTo>
                  <a:lnTo>
                    <a:pt x="803351" y="229400"/>
                  </a:lnTo>
                  <a:lnTo>
                    <a:pt x="780402" y="229400"/>
                  </a:lnTo>
                  <a:lnTo>
                    <a:pt x="780402" y="252349"/>
                  </a:lnTo>
                  <a:lnTo>
                    <a:pt x="803351" y="252349"/>
                  </a:lnTo>
                  <a:lnTo>
                    <a:pt x="826300" y="252349"/>
                  </a:lnTo>
                  <a:lnTo>
                    <a:pt x="826300" y="275310"/>
                  </a:lnTo>
                  <a:lnTo>
                    <a:pt x="849249" y="275310"/>
                  </a:lnTo>
                  <a:lnTo>
                    <a:pt x="849249" y="252349"/>
                  </a:lnTo>
                  <a:lnTo>
                    <a:pt x="872210" y="252349"/>
                  </a:lnTo>
                  <a:lnTo>
                    <a:pt x="872210" y="275310"/>
                  </a:lnTo>
                  <a:lnTo>
                    <a:pt x="849249" y="275310"/>
                  </a:lnTo>
                  <a:lnTo>
                    <a:pt x="849249" y="298259"/>
                  </a:lnTo>
                  <a:lnTo>
                    <a:pt x="872210" y="298259"/>
                  </a:lnTo>
                  <a:lnTo>
                    <a:pt x="872210" y="321208"/>
                  </a:lnTo>
                  <a:lnTo>
                    <a:pt x="895159" y="321208"/>
                  </a:lnTo>
                  <a:lnTo>
                    <a:pt x="895159" y="2294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9213380" y="939603"/>
              <a:ext cx="941069" cy="321945"/>
            </a:xfrm>
            <a:custGeom>
              <a:avLst/>
              <a:gdLst/>
              <a:ahLst/>
              <a:cxnLst/>
              <a:rect l="l" t="t" r="r" b="b"/>
              <a:pathLst>
                <a:path w="941070" h="321944">
                  <a:moveTo>
                    <a:pt x="22948" y="183629"/>
                  </a:moveTo>
                  <a:lnTo>
                    <a:pt x="0" y="183629"/>
                  </a:lnTo>
                  <a:lnTo>
                    <a:pt x="0" y="275437"/>
                  </a:lnTo>
                  <a:lnTo>
                    <a:pt x="22948" y="275437"/>
                  </a:lnTo>
                  <a:lnTo>
                    <a:pt x="22948" y="183629"/>
                  </a:lnTo>
                  <a:close/>
                </a:path>
                <a:path w="941070" h="321944">
                  <a:moveTo>
                    <a:pt x="91808" y="114757"/>
                  </a:moveTo>
                  <a:lnTo>
                    <a:pt x="68859" y="114757"/>
                  </a:lnTo>
                  <a:lnTo>
                    <a:pt x="45910" y="114757"/>
                  </a:lnTo>
                  <a:lnTo>
                    <a:pt x="45910" y="137718"/>
                  </a:lnTo>
                  <a:lnTo>
                    <a:pt x="22948" y="137718"/>
                  </a:lnTo>
                  <a:lnTo>
                    <a:pt x="22948" y="160667"/>
                  </a:lnTo>
                  <a:lnTo>
                    <a:pt x="45910" y="160667"/>
                  </a:lnTo>
                  <a:lnTo>
                    <a:pt x="68859" y="160667"/>
                  </a:lnTo>
                  <a:lnTo>
                    <a:pt x="91808" y="160667"/>
                  </a:lnTo>
                  <a:lnTo>
                    <a:pt x="91808" y="114757"/>
                  </a:lnTo>
                  <a:close/>
                </a:path>
                <a:path w="941070" h="321944">
                  <a:moveTo>
                    <a:pt x="160667" y="206578"/>
                  </a:moveTo>
                  <a:lnTo>
                    <a:pt x="137718" y="206578"/>
                  </a:lnTo>
                  <a:lnTo>
                    <a:pt x="114769" y="206578"/>
                  </a:lnTo>
                  <a:lnTo>
                    <a:pt x="114769" y="252476"/>
                  </a:lnTo>
                  <a:lnTo>
                    <a:pt x="91808" y="252476"/>
                  </a:lnTo>
                  <a:lnTo>
                    <a:pt x="91808" y="206578"/>
                  </a:lnTo>
                  <a:lnTo>
                    <a:pt x="68859" y="206578"/>
                  </a:lnTo>
                  <a:lnTo>
                    <a:pt x="68859" y="183629"/>
                  </a:lnTo>
                  <a:lnTo>
                    <a:pt x="45910" y="183629"/>
                  </a:lnTo>
                  <a:lnTo>
                    <a:pt x="45910" y="252476"/>
                  </a:lnTo>
                  <a:lnTo>
                    <a:pt x="68859" y="252476"/>
                  </a:lnTo>
                  <a:lnTo>
                    <a:pt x="68859" y="275437"/>
                  </a:lnTo>
                  <a:lnTo>
                    <a:pt x="91808" y="275437"/>
                  </a:lnTo>
                  <a:lnTo>
                    <a:pt x="114769" y="275437"/>
                  </a:lnTo>
                  <a:lnTo>
                    <a:pt x="137718" y="275437"/>
                  </a:lnTo>
                  <a:lnTo>
                    <a:pt x="160667" y="275437"/>
                  </a:lnTo>
                  <a:lnTo>
                    <a:pt x="160667" y="252476"/>
                  </a:lnTo>
                  <a:lnTo>
                    <a:pt x="137718" y="252476"/>
                  </a:lnTo>
                  <a:lnTo>
                    <a:pt x="137718" y="229527"/>
                  </a:lnTo>
                  <a:lnTo>
                    <a:pt x="160667" y="229527"/>
                  </a:lnTo>
                  <a:lnTo>
                    <a:pt x="160667" y="206578"/>
                  </a:lnTo>
                  <a:close/>
                </a:path>
                <a:path w="941070" h="321944">
                  <a:moveTo>
                    <a:pt x="160667" y="68859"/>
                  </a:moveTo>
                  <a:lnTo>
                    <a:pt x="137718" y="68859"/>
                  </a:lnTo>
                  <a:lnTo>
                    <a:pt x="137718" y="45910"/>
                  </a:lnTo>
                  <a:lnTo>
                    <a:pt x="114769" y="45910"/>
                  </a:lnTo>
                  <a:lnTo>
                    <a:pt x="114769" y="68859"/>
                  </a:lnTo>
                  <a:lnTo>
                    <a:pt x="91808" y="68859"/>
                  </a:lnTo>
                  <a:lnTo>
                    <a:pt x="91808" y="91808"/>
                  </a:lnTo>
                  <a:lnTo>
                    <a:pt x="114769" y="91808"/>
                  </a:lnTo>
                  <a:lnTo>
                    <a:pt x="137718" y="91808"/>
                  </a:lnTo>
                  <a:lnTo>
                    <a:pt x="160667" y="91808"/>
                  </a:lnTo>
                  <a:lnTo>
                    <a:pt x="160667" y="68859"/>
                  </a:lnTo>
                  <a:close/>
                </a:path>
                <a:path w="941070" h="321944">
                  <a:moveTo>
                    <a:pt x="183616" y="160667"/>
                  </a:moveTo>
                  <a:lnTo>
                    <a:pt x="160667" y="160667"/>
                  </a:lnTo>
                  <a:lnTo>
                    <a:pt x="137718" y="160667"/>
                  </a:lnTo>
                  <a:lnTo>
                    <a:pt x="114769" y="160667"/>
                  </a:lnTo>
                  <a:lnTo>
                    <a:pt x="114769" y="183629"/>
                  </a:lnTo>
                  <a:lnTo>
                    <a:pt x="137718" y="183629"/>
                  </a:lnTo>
                  <a:lnTo>
                    <a:pt x="160667" y="183629"/>
                  </a:lnTo>
                  <a:lnTo>
                    <a:pt x="160667" y="206578"/>
                  </a:lnTo>
                  <a:lnTo>
                    <a:pt x="183616" y="206578"/>
                  </a:lnTo>
                  <a:lnTo>
                    <a:pt x="183616" y="160667"/>
                  </a:lnTo>
                  <a:close/>
                </a:path>
                <a:path w="941070" h="321944">
                  <a:moveTo>
                    <a:pt x="183616" y="91808"/>
                  </a:moveTo>
                  <a:lnTo>
                    <a:pt x="160667" y="91808"/>
                  </a:lnTo>
                  <a:lnTo>
                    <a:pt x="160667" y="114757"/>
                  </a:lnTo>
                  <a:lnTo>
                    <a:pt x="137718" y="114757"/>
                  </a:lnTo>
                  <a:lnTo>
                    <a:pt x="137718" y="137718"/>
                  </a:lnTo>
                  <a:lnTo>
                    <a:pt x="160667" y="137718"/>
                  </a:lnTo>
                  <a:lnTo>
                    <a:pt x="183616" y="137718"/>
                  </a:lnTo>
                  <a:lnTo>
                    <a:pt x="183616" y="91808"/>
                  </a:lnTo>
                  <a:close/>
                </a:path>
                <a:path w="941070" h="321944">
                  <a:moveTo>
                    <a:pt x="206578" y="206578"/>
                  </a:moveTo>
                  <a:lnTo>
                    <a:pt x="183616" y="206578"/>
                  </a:lnTo>
                  <a:lnTo>
                    <a:pt x="183616" y="229527"/>
                  </a:lnTo>
                  <a:lnTo>
                    <a:pt x="206578" y="229527"/>
                  </a:lnTo>
                  <a:lnTo>
                    <a:pt x="206578" y="206578"/>
                  </a:lnTo>
                  <a:close/>
                </a:path>
                <a:path w="941070" h="321944">
                  <a:moveTo>
                    <a:pt x="229527" y="160667"/>
                  </a:moveTo>
                  <a:lnTo>
                    <a:pt x="206578" y="160667"/>
                  </a:lnTo>
                  <a:lnTo>
                    <a:pt x="206578" y="183629"/>
                  </a:lnTo>
                  <a:lnTo>
                    <a:pt x="229527" y="183629"/>
                  </a:lnTo>
                  <a:lnTo>
                    <a:pt x="229527" y="160667"/>
                  </a:lnTo>
                  <a:close/>
                </a:path>
                <a:path w="941070" h="321944">
                  <a:moveTo>
                    <a:pt x="229527" y="114757"/>
                  </a:moveTo>
                  <a:lnTo>
                    <a:pt x="206578" y="114757"/>
                  </a:lnTo>
                  <a:lnTo>
                    <a:pt x="206578" y="137718"/>
                  </a:lnTo>
                  <a:lnTo>
                    <a:pt x="229527" y="137718"/>
                  </a:lnTo>
                  <a:lnTo>
                    <a:pt x="229527" y="114757"/>
                  </a:lnTo>
                  <a:close/>
                </a:path>
                <a:path w="941070" h="321944">
                  <a:moveTo>
                    <a:pt x="252476" y="137718"/>
                  </a:moveTo>
                  <a:lnTo>
                    <a:pt x="229527" y="137718"/>
                  </a:lnTo>
                  <a:lnTo>
                    <a:pt x="229527" y="160667"/>
                  </a:lnTo>
                  <a:lnTo>
                    <a:pt x="252476" y="160667"/>
                  </a:lnTo>
                  <a:lnTo>
                    <a:pt x="252476" y="137718"/>
                  </a:lnTo>
                  <a:close/>
                </a:path>
                <a:path w="941070" h="321944">
                  <a:moveTo>
                    <a:pt x="275437" y="160667"/>
                  </a:moveTo>
                  <a:lnTo>
                    <a:pt x="252476" y="160667"/>
                  </a:lnTo>
                  <a:lnTo>
                    <a:pt x="252476" y="183629"/>
                  </a:lnTo>
                  <a:lnTo>
                    <a:pt x="275437" y="183629"/>
                  </a:lnTo>
                  <a:lnTo>
                    <a:pt x="275437" y="160667"/>
                  </a:lnTo>
                  <a:close/>
                </a:path>
                <a:path w="941070" h="321944">
                  <a:moveTo>
                    <a:pt x="298386" y="91808"/>
                  </a:moveTo>
                  <a:lnTo>
                    <a:pt x="275437" y="91808"/>
                  </a:lnTo>
                  <a:lnTo>
                    <a:pt x="275437" y="114757"/>
                  </a:lnTo>
                  <a:lnTo>
                    <a:pt x="298386" y="114757"/>
                  </a:lnTo>
                  <a:lnTo>
                    <a:pt x="298386" y="91808"/>
                  </a:lnTo>
                  <a:close/>
                </a:path>
                <a:path w="941070" h="321944">
                  <a:moveTo>
                    <a:pt x="321335" y="137718"/>
                  </a:moveTo>
                  <a:lnTo>
                    <a:pt x="298386" y="137718"/>
                  </a:lnTo>
                  <a:lnTo>
                    <a:pt x="298386" y="160667"/>
                  </a:lnTo>
                  <a:lnTo>
                    <a:pt x="321335" y="160667"/>
                  </a:lnTo>
                  <a:lnTo>
                    <a:pt x="321335" y="137718"/>
                  </a:lnTo>
                  <a:close/>
                </a:path>
                <a:path w="941070" h="321944">
                  <a:moveTo>
                    <a:pt x="344297" y="160667"/>
                  </a:moveTo>
                  <a:lnTo>
                    <a:pt x="321335" y="160667"/>
                  </a:lnTo>
                  <a:lnTo>
                    <a:pt x="321335" y="183629"/>
                  </a:lnTo>
                  <a:lnTo>
                    <a:pt x="298386" y="183629"/>
                  </a:lnTo>
                  <a:lnTo>
                    <a:pt x="298386" y="229527"/>
                  </a:lnTo>
                  <a:lnTo>
                    <a:pt x="321335" y="229527"/>
                  </a:lnTo>
                  <a:lnTo>
                    <a:pt x="344297" y="229527"/>
                  </a:lnTo>
                  <a:lnTo>
                    <a:pt x="344297" y="160667"/>
                  </a:lnTo>
                  <a:close/>
                </a:path>
                <a:path w="941070" h="321944">
                  <a:moveTo>
                    <a:pt x="504964" y="91808"/>
                  </a:moveTo>
                  <a:lnTo>
                    <a:pt x="482003" y="91808"/>
                  </a:lnTo>
                  <a:lnTo>
                    <a:pt x="482003" y="68859"/>
                  </a:lnTo>
                  <a:lnTo>
                    <a:pt x="459054" y="68859"/>
                  </a:lnTo>
                  <a:lnTo>
                    <a:pt x="459054" y="91808"/>
                  </a:lnTo>
                  <a:lnTo>
                    <a:pt x="436105" y="91808"/>
                  </a:lnTo>
                  <a:lnTo>
                    <a:pt x="436105" y="68859"/>
                  </a:lnTo>
                  <a:lnTo>
                    <a:pt x="413156" y="68859"/>
                  </a:lnTo>
                  <a:lnTo>
                    <a:pt x="413156" y="45910"/>
                  </a:lnTo>
                  <a:lnTo>
                    <a:pt x="390194" y="45910"/>
                  </a:lnTo>
                  <a:lnTo>
                    <a:pt x="367245" y="45910"/>
                  </a:lnTo>
                  <a:lnTo>
                    <a:pt x="367245" y="68859"/>
                  </a:lnTo>
                  <a:lnTo>
                    <a:pt x="344297" y="68859"/>
                  </a:lnTo>
                  <a:lnTo>
                    <a:pt x="344297" y="137718"/>
                  </a:lnTo>
                  <a:lnTo>
                    <a:pt x="367245" y="137718"/>
                  </a:lnTo>
                  <a:lnTo>
                    <a:pt x="390194" y="137718"/>
                  </a:lnTo>
                  <a:lnTo>
                    <a:pt x="390194" y="160667"/>
                  </a:lnTo>
                  <a:lnTo>
                    <a:pt x="413156" y="160667"/>
                  </a:lnTo>
                  <a:lnTo>
                    <a:pt x="413156" y="114757"/>
                  </a:lnTo>
                  <a:lnTo>
                    <a:pt x="436105" y="114757"/>
                  </a:lnTo>
                  <a:lnTo>
                    <a:pt x="436105" y="137718"/>
                  </a:lnTo>
                  <a:lnTo>
                    <a:pt x="459054" y="137718"/>
                  </a:lnTo>
                  <a:lnTo>
                    <a:pt x="459054" y="114757"/>
                  </a:lnTo>
                  <a:lnTo>
                    <a:pt x="482003" y="114757"/>
                  </a:lnTo>
                  <a:lnTo>
                    <a:pt x="504964" y="114757"/>
                  </a:lnTo>
                  <a:lnTo>
                    <a:pt x="504964" y="91808"/>
                  </a:lnTo>
                  <a:close/>
                </a:path>
                <a:path w="941070" h="321944">
                  <a:moveTo>
                    <a:pt x="780402" y="25"/>
                  </a:moveTo>
                  <a:lnTo>
                    <a:pt x="757440" y="25"/>
                  </a:lnTo>
                  <a:lnTo>
                    <a:pt x="757440" y="24155"/>
                  </a:lnTo>
                  <a:lnTo>
                    <a:pt x="734491" y="24155"/>
                  </a:lnTo>
                  <a:lnTo>
                    <a:pt x="734491" y="69875"/>
                  </a:lnTo>
                  <a:lnTo>
                    <a:pt x="711542" y="69875"/>
                  </a:lnTo>
                  <a:lnTo>
                    <a:pt x="711542" y="91808"/>
                  </a:lnTo>
                  <a:lnTo>
                    <a:pt x="688581" y="91808"/>
                  </a:lnTo>
                  <a:lnTo>
                    <a:pt x="688581" y="114757"/>
                  </a:lnTo>
                  <a:lnTo>
                    <a:pt x="711542" y="114757"/>
                  </a:lnTo>
                  <a:lnTo>
                    <a:pt x="711542" y="92735"/>
                  </a:lnTo>
                  <a:lnTo>
                    <a:pt x="734491" y="92735"/>
                  </a:lnTo>
                  <a:lnTo>
                    <a:pt x="734491" y="115608"/>
                  </a:lnTo>
                  <a:lnTo>
                    <a:pt x="711542" y="115608"/>
                  </a:lnTo>
                  <a:lnTo>
                    <a:pt x="711542" y="138468"/>
                  </a:lnTo>
                  <a:lnTo>
                    <a:pt x="688581" y="138468"/>
                  </a:lnTo>
                  <a:lnTo>
                    <a:pt x="688581" y="184175"/>
                  </a:lnTo>
                  <a:lnTo>
                    <a:pt x="665632" y="184175"/>
                  </a:lnTo>
                  <a:lnTo>
                    <a:pt x="665632" y="69875"/>
                  </a:lnTo>
                  <a:lnTo>
                    <a:pt x="688581" y="69875"/>
                  </a:lnTo>
                  <a:lnTo>
                    <a:pt x="688581" y="24155"/>
                  </a:lnTo>
                  <a:lnTo>
                    <a:pt x="665632" y="24155"/>
                  </a:lnTo>
                  <a:lnTo>
                    <a:pt x="642683" y="24155"/>
                  </a:lnTo>
                  <a:lnTo>
                    <a:pt x="642683" y="138468"/>
                  </a:lnTo>
                  <a:lnTo>
                    <a:pt x="642683" y="206578"/>
                  </a:lnTo>
                  <a:lnTo>
                    <a:pt x="619721" y="206578"/>
                  </a:lnTo>
                  <a:lnTo>
                    <a:pt x="619721" y="184175"/>
                  </a:lnTo>
                  <a:lnTo>
                    <a:pt x="596773" y="184175"/>
                  </a:lnTo>
                  <a:lnTo>
                    <a:pt x="596773" y="161315"/>
                  </a:lnTo>
                  <a:lnTo>
                    <a:pt x="619721" y="161315"/>
                  </a:lnTo>
                  <a:lnTo>
                    <a:pt x="619721" y="138468"/>
                  </a:lnTo>
                  <a:lnTo>
                    <a:pt x="642683" y="138468"/>
                  </a:lnTo>
                  <a:lnTo>
                    <a:pt x="642683" y="24155"/>
                  </a:lnTo>
                  <a:lnTo>
                    <a:pt x="642683" y="25"/>
                  </a:lnTo>
                  <a:lnTo>
                    <a:pt x="619721" y="25"/>
                  </a:lnTo>
                  <a:lnTo>
                    <a:pt x="596773" y="25"/>
                  </a:lnTo>
                  <a:lnTo>
                    <a:pt x="596773" y="92735"/>
                  </a:lnTo>
                  <a:lnTo>
                    <a:pt x="573824" y="92735"/>
                  </a:lnTo>
                  <a:lnTo>
                    <a:pt x="573824" y="47028"/>
                  </a:lnTo>
                  <a:lnTo>
                    <a:pt x="550875" y="47028"/>
                  </a:lnTo>
                  <a:lnTo>
                    <a:pt x="550875" y="69875"/>
                  </a:lnTo>
                  <a:lnTo>
                    <a:pt x="527913" y="69875"/>
                  </a:lnTo>
                  <a:lnTo>
                    <a:pt x="527913" y="92735"/>
                  </a:lnTo>
                  <a:lnTo>
                    <a:pt x="550875" y="92735"/>
                  </a:lnTo>
                  <a:lnTo>
                    <a:pt x="550875" y="114757"/>
                  </a:lnTo>
                  <a:lnTo>
                    <a:pt x="527913" y="114757"/>
                  </a:lnTo>
                  <a:lnTo>
                    <a:pt x="527913" y="137718"/>
                  </a:lnTo>
                  <a:lnTo>
                    <a:pt x="550875" y="137718"/>
                  </a:lnTo>
                  <a:lnTo>
                    <a:pt x="550875" y="115608"/>
                  </a:lnTo>
                  <a:lnTo>
                    <a:pt x="573824" y="115608"/>
                  </a:lnTo>
                  <a:lnTo>
                    <a:pt x="573824" y="138468"/>
                  </a:lnTo>
                  <a:lnTo>
                    <a:pt x="550875" y="138468"/>
                  </a:lnTo>
                  <a:lnTo>
                    <a:pt x="550875" y="161315"/>
                  </a:lnTo>
                  <a:lnTo>
                    <a:pt x="573824" y="161315"/>
                  </a:lnTo>
                  <a:lnTo>
                    <a:pt x="573824" y="207035"/>
                  </a:lnTo>
                  <a:lnTo>
                    <a:pt x="550875" y="207035"/>
                  </a:lnTo>
                  <a:lnTo>
                    <a:pt x="550875" y="184175"/>
                  </a:lnTo>
                  <a:lnTo>
                    <a:pt x="527913" y="184175"/>
                  </a:lnTo>
                  <a:lnTo>
                    <a:pt x="527913" y="207035"/>
                  </a:lnTo>
                  <a:lnTo>
                    <a:pt x="527913" y="229527"/>
                  </a:lnTo>
                  <a:lnTo>
                    <a:pt x="504964" y="229527"/>
                  </a:lnTo>
                  <a:lnTo>
                    <a:pt x="504964" y="207035"/>
                  </a:lnTo>
                  <a:lnTo>
                    <a:pt x="527913" y="207035"/>
                  </a:lnTo>
                  <a:lnTo>
                    <a:pt x="527913" y="184175"/>
                  </a:lnTo>
                  <a:lnTo>
                    <a:pt x="527913" y="138468"/>
                  </a:lnTo>
                  <a:lnTo>
                    <a:pt x="504964" y="138468"/>
                  </a:lnTo>
                  <a:lnTo>
                    <a:pt x="482003" y="138468"/>
                  </a:lnTo>
                  <a:lnTo>
                    <a:pt x="482003" y="161315"/>
                  </a:lnTo>
                  <a:lnTo>
                    <a:pt x="504964" y="161315"/>
                  </a:lnTo>
                  <a:lnTo>
                    <a:pt x="504964" y="184175"/>
                  </a:lnTo>
                  <a:lnTo>
                    <a:pt x="482003" y="184175"/>
                  </a:lnTo>
                  <a:lnTo>
                    <a:pt x="482003" y="161315"/>
                  </a:lnTo>
                  <a:lnTo>
                    <a:pt x="459054" y="161315"/>
                  </a:lnTo>
                  <a:lnTo>
                    <a:pt x="436105" y="161315"/>
                  </a:lnTo>
                  <a:lnTo>
                    <a:pt x="413156" y="161315"/>
                  </a:lnTo>
                  <a:lnTo>
                    <a:pt x="413156" y="183629"/>
                  </a:lnTo>
                  <a:lnTo>
                    <a:pt x="390194" y="183629"/>
                  </a:lnTo>
                  <a:lnTo>
                    <a:pt x="367245" y="183629"/>
                  </a:lnTo>
                  <a:lnTo>
                    <a:pt x="367245" y="229527"/>
                  </a:lnTo>
                  <a:lnTo>
                    <a:pt x="390194" y="229527"/>
                  </a:lnTo>
                  <a:lnTo>
                    <a:pt x="390194" y="206578"/>
                  </a:lnTo>
                  <a:lnTo>
                    <a:pt x="413156" y="206578"/>
                  </a:lnTo>
                  <a:lnTo>
                    <a:pt x="413156" y="184175"/>
                  </a:lnTo>
                  <a:lnTo>
                    <a:pt x="436105" y="184175"/>
                  </a:lnTo>
                  <a:lnTo>
                    <a:pt x="459054" y="184175"/>
                  </a:lnTo>
                  <a:lnTo>
                    <a:pt x="459054" y="229908"/>
                  </a:lnTo>
                  <a:lnTo>
                    <a:pt x="482003" y="229908"/>
                  </a:lnTo>
                  <a:lnTo>
                    <a:pt x="504964" y="229908"/>
                  </a:lnTo>
                  <a:lnTo>
                    <a:pt x="504964" y="252476"/>
                  </a:lnTo>
                  <a:lnTo>
                    <a:pt x="527913" y="252476"/>
                  </a:lnTo>
                  <a:lnTo>
                    <a:pt x="527913" y="229908"/>
                  </a:lnTo>
                  <a:lnTo>
                    <a:pt x="550875" y="229908"/>
                  </a:lnTo>
                  <a:lnTo>
                    <a:pt x="550875" y="298475"/>
                  </a:lnTo>
                  <a:lnTo>
                    <a:pt x="573824" y="298475"/>
                  </a:lnTo>
                  <a:lnTo>
                    <a:pt x="573824" y="321335"/>
                  </a:lnTo>
                  <a:lnTo>
                    <a:pt x="596773" y="321335"/>
                  </a:lnTo>
                  <a:lnTo>
                    <a:pt x="596773" y="298475"/>
                  </a:lnTo>
                  <a:lnTo>
                    <a:pt x="619721" y="298475"/>
                  </a:lnTo>
                  <a:lnTo>
                    <a:pt x="619721" y="321335"/>
                  </a:lnTo>
                  <a:lnTo>
                    <a:pt x="642683" y="321335"/>
                  </a:lnTo>
                  <a:lnTo>
                    <a:pt x="642683" y="298475"/>
                  </a:lnTo>
                  <a:lnTo>
                    <a:pt x="665632" y="298475"/>
                  </a:lnTo>
                  <a:lnTo>
                    <a:pt x="688581" y="298475"/>
                  </a:lnTo>
                  <a:lnTo>
                    <a:pt x="711542" y="298475"/>
                  </a:lnTo>
                  <a:lnTo>
                    <a:pt x="734491" y="298475"/>
                  </a:lnTo>
                  <a:lnTo>
                    <a:pt x="734491" y="275615"/>
                  </a:lnTo>
                  <a:lnTo>
                    <a:pt x="711542" y="275615"/>
                  </a:lnTo>
                  <a:lnTo>
                    <a:pt x="688581" y="275615"/>
                  </a:lnTo>
                  <a:lnTo>
                    <a:pt x="688581" y="252768"/>
                  </a:lnTo>
                  <a:lnTo>
                    <a:pt x="665632" y="252768"/>
                  </a:lnTo>
                  <a:lnTo>
                    <a:pt x="642683" y="252768"/>
                  </a:lnTo>
                  <a:lnTo>
                    <a:pt x="619721" y="252768"/>
                  </a:lnTo>
                  <a:lnTo>
                    <a:pt x="596773" y="252768"/>
                  </a:lnTo>
                  <a:lnTo>
                    <a:pt x="596773" y="207035"/>
                  </a:lnTo>
                  <a:lnTo>
                    <a:pt x="619721" y="207035"/>
                  </a:lnTo>
                  <a:lnTo>
                    <a:pt x="619721" y="229527"/>
                  </a:lnTo>
                  <a:lnTo>
                    <a:pt x="642683" y="229527"/>
                  </a:lnTo>
                  <a:lnTo>
                    <a:pt x="642683" y="207035"/>
                  </a:lnTo>
                  <a:lnTo>
                    <a:pt x="665632" y="207035"/>
                  </a:lnTo>
                  <a:lnTo>
                    <a:pt x="688581" y="207035"/>
                  </a:lnTo>
                  <a:lnTo>
                    <a:pt x="688581" y="229908"/>
                  </a:lnTo>
                  <a:lnTo>
                    <a:pt x="711542" y="229908"/>
                  </a:lnTo>
                  <a:lnTo>
                    <a:pt x="711542" y="252768"/>
                  </a:lnTo>
                  <a:lnTo>
                    <a:pt x="734491" y="252768"/>
                  </a:lnTo>
                  <a:lnTo>
                    <a:pt x="757440" y="252768"/>
                  </a:lnTo>
                  <a:lnTo>
                    <a:pt x="757440" y="229908"/>
                  </a:lnTo>
                  <a:lnTo>
                    <a:pt x="780402" y="229908"/>
                  </a:lnTo>
                  <a:lnTo>
                    <a:pt x="780402" y="207035"/>
                  </a:lnTo>
                  <a:lnTo>
                    <a:pt x="757440" y="207035"/>
                  </a:lnTo>
                  <a:lnTo>
                    <a:pt x="757440" y="184175"/>
                  </a:lnTo>
                  <a:lnTo>
                    <a:pt x="734491" y="184175"/>
                  </a:lnTo>
                  <a:lnTo>
                    <a:pt x="734491" y="138468"/>
                  </a:lnTo>
                  <a:lnTo>
                    <a:pt x="757440" y="138468"/>
                  </a:lnTo>
                  <a:lnTo>
                    <a:pt x="757440" y="47028"/>
                  </a:lnTo>
                  <a:lnTo>
                    <a:pt x="780402" y="47028"/>
                  </a:lnTo>
                  <a:lnTo>
                    <a:pt x="780402" y="25"/>
                  </a:lnTo>
                  <a:close/>
                </a:path>
                <a:path w="941070" h="321944">
                  <a:moveTo>
                    <a:pt x="849249" y="91808"/>
                  </a:moveTo>
                  <a:lnTo>
                    <a:pt x="826300" y="91808"/>
                  </a:lnTo>
                  <a:lnTo>
                    <a:pt x="803351" y="91808"/>
                  </a:lnTo>
                  <a:lnTo>
                    <a:pt x="803351" y="68859"/>
                  </a:lnTo>
                  <a:lnTo>
                    <a:pt x="780402" y="68859"/>
                  </a:lnTo>
                  <a:lnTo>
                    <a:pt x="780402" y="114757"/>
                  </a:lnTo>
                  <a:lnTo>
                    <a:pt x="803351" y="114757"/>
                  </a:lnTo>
                  <a:lnTo>
                    <a:pt x="803351" y="137718"/>
                  </a:lnTo>
                  <a:lnTo>
                    <a:pt x="826300" y="137718"/>
                  </a:lnTo>
                  <a:lnTo>
                    <a:pt x="826300" y="114757"/>
                  </a:lnTo>
                  <a:lnTo>
                    <a:pt x="849249" y="114757"/>
                  </a:lnTo>
                  <a:lnTo>
                    <a:pt x="849249" y="91808"/>
                  </a:lnTo>
                  <a:close/>
                </a:path>
                <a:path w="941070" h="321944">
                  <a:moveTo>
                    <a:pt x="849249" y="0"/>
                  </a:moveTo>
                  <a:lnTo>
                    <a:pt x="826300" y="0"/>
                  </a:lnTo>
                  <a:lnTo>
                    <a:pt x="826300" y="68859"/>
                  </a:lnTo>
                  <a:lnTo>
                    <a:pt x="849249" y="68859"/>
                  </a:lnTo>
                  <a:lnTo>
                    <a:pt x="849249" y="0"/>
                  </a:lnTo>
                  <a:close/>
                </a:path>
                <a:path w="941070" h="321944">
                  <a:moveTo>
                    <a:pt x="895159" y="137718"/>
                  </a:moveTo>
                  <a:lnTo>
                    <a:pt x="872210" y="137718"/>
                  </a:lnTo>
                  <a:lnTo>
                    <a:pt x="872210" y="114757"/>
                  </a:lnTo>
                  <a:lnTo>
                    <a:pt x="849249" y="114757"/>
                  </a:lnTo>
                  <a:lnTo>
                    <a:pt x="849249" y="137718"/>
                  </a:lnTo>
                  <a:lnTo>
                    <a:pt x="826300" y="137718"/>
                  </a:lnTo>
                  <a:lnTo>
                    <a:pt x="826300" y="160667"/>
                  </a:lnTo>
                  <a:lnTo>
                    <a:pt x="849249" y="160667"/>
                  </a:lnTo>
                  <a:lnTo>
                    <a:pt x="849249" y="183629"/>
                  </a:lnTo>
                  <a:lnTo>
                    <a:pt x="826300" y="183629"/>
                  </a:lnTo>
                  <a:lnTo>
                    <a:pt x="826300" y="229527"/>
                  </a:lnTo>
                  <a:lnTo>
                    <a:pt x="849249" y="229527"/>
                  </a:lnTo>
                  <a:lnTo>
                    <a:pt x="849249" y="206578"/>
                  </a:lnTo>
                  <a:lnTo>
                    <a:pt x="872210" y="206578"/>
                  </a:lnTo>
                  <a:lnTo>
                    <a:pt x="872210" y="160667"/>
                  </a:lnTo>
                  <a:lnTo>
                    <a:pt x="895159" y="160667"/>
                  </a:lnTo>
                  <a:lnTo>
                    <a:pt x="895159" y="137718"/>
                  </a:lnTo>
                  <a:close/>
                </a:path>
                <a:path w="941070" h="321944">
                  <a:moveTo>
                    <a:pt x="895159" y="91808"/>
                  </a:moveTo>
                  <a:lnTo>
                    <a:pt x="872210" y="91808"/>
                  </a:lnTo>
                  <a:lnTo>
                    <a:pt x="872210" y="114757"/>
                  </a:lnTo>
                  <a:lnTo>
                    <a:pt x="895159" y="114757"/>
                  </a:lnTo>
                  <a:lnTo>
                    <a:pt x="895159" y="91808"/>
                  </a:lnTo>
                  <a:close/>
                </a:path>
                <a:path w="941070" h="321944">
                  <a:moveTo>
                    <a:pt x="941070" y="68859"/>
                  </a:moveTo>
                  <a:lnTo>
                    <a:pt x="918121" y="68859"/>
                  </a:lnTo>
                  <a:lnTo>
                    <a:pt x="918121" y="160667"/>
                  </a:lnTo>
                  <a:lnTo>
                    <a:pt x="895159" y="160667"/>
                  </a:lnTo>
                  <a:lnTo>
                    <a:pt x="895159" y="183629"/>
                  </a:lnTo>
                  <a:lnTo>
                    <a:pt x="918121" y="183629"/>
                  </a:lnTo>
                  <a:lnTo>
                    <a:pt x="941070" y="183629"/>
                  </a:lnTo>
                  <a:lnTo>
                    <a:pt x="941070" y="6885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9213380" y="458159"/>
              <a:ext cx="941069" cy="941069"/>
            </a:xfrm>
            <a:custGeom>
              <a:avLst/>
              <a:gdLst/>
              <a:ahLst/>
              <a:cxnLst/>
              <a:rect l="l" t="t" r="r" b="b"/>
              <a:pathLst>
                <a:path w="941070" h="941069">
                  <a:moveTo>
                    <a:pt x="160667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0" y="137160"/>
                  </a:lnTo>
                  <a:lnTo>
                    <a:pt x="0" y="160020"/>
                  </a:lnTo>
                  <a:lnTo>
                    <a:pt x="160667" y="160020"/>
                  </a:lnTo>
                  <a:lnTo>
                    <a:pt x="160667" y="137160"/>
                  </a:lnTo>
                  <a:lnTo>
                    <a:pt x="22948" y="137160"/>
                  </a:lnTo>
                  <a:lnTo>
                    <a:pt x="22948" y="22860"/>
                  </a:lnTo>
                  <a:lnTo>
                    <a:pt x="137718" y="22860"/>
                  </a:lnTo>
                  <a:lnTo>
                    <a:pt x="137718" y="137147"/>
                  </a:lnTo>
                  <a:lnTo>
                    <a:pt x="160667" y="137147"/>
                  </a:lnTo>
                  <a:lnTo>
                    <a:pt x="160667" y="22860"/>
                  </a:lnTo>
                  <a:lnTo>
                    <a:pt x="160667" y="22390"/>
                  </a:lnTo>
                  <a:lnTo>
                    <a:pt x="160667" y="0"/>
                  </a:lnTo>
                  <a:close/>
                </a:path>
                <a:path w="941070" h="941069">
                  <a:moveTo>
                    <a:pt x="206578" y="825741"/>
                  </a:moveTo>
                  <a:lnTo>
                    <a:pt x="183616" y="825741"/>
                  </a:lnTo>
                  <a:lnTo>
                    <a:pt x="183616" y="871639"/>
                  </a:lnTo>
                  <a:lnTo>
                    <a:pt x="206578" y="871639"/>
                  </a:lnTo>
                  <a:lnTo>
                    <a:pt x="206578" y="825741"/>
                  </a:lnTo>
                  <a:close/>
                </a:path>
                <a:path w="941070" h="941069">
                  <a:moveTo>
                    <a:pt x="275437" y="802779"/>
                  </a:moveTo>
                  <a:lnTo>
                    <a:pt x="252476" y="802779"/>
                  </a:lnTo>
                  <a:lnTo>
                    <a:pt x="252476" y="779830"/>
                  </a:lnTo>
                  <a:lnTo>
                    <a:pt x="229527" y="779830"/>
                  </a:lnTo>
                  <a:lnTo>
                    <a:pt x="229527" y="802779"/>
                  </a:lnTo>
                  <a:lnTo>
                    <a:pt x="206578" y="802779"/>
                  </a:lnTo>
                  <a:lnTo>
                    <a:pt x="206578" y="825741"/>
                  </a:lnTo>
                  <a:lnTo>
                    <a:pt x="229527" y="825741"/>
                  </a:lnTo>
                  <a:lnTo>
                    <a:pt x="252476" y="825741"/>
                  </a:lnTo>
                  <a:lnTo>
                    <a:pt x="252476" y="848690"/>
                  </a:lnTo>
                  <a:lnTo>
                    <a:pt x="275437" y="848690"/>
                  </a:lnTo>
                  <a:lnTo>
                    <a:pt x="275437" y="802779"/>
                  </a:lnTo>
                  <a:close/>
                </a:path>
                <a:path w="941070" h="941069">
                  <a:moveTo>
                    <a:pt x="275437" y="688022"/>
                  </a:moveTo>
                  <a:lnTo>
                    <a:pt x="252476" y="688022"/>
                  </a:lnTo>
                  <a:lnTo>
                    <a:pt x="252476" y="665073"/>
                  </a:lnTo>
                  <a:lnTo>
                    <a:pt x="229527" y="665073"/>
                  </a:lnTo>
                  <a:lnTo>
                    <a:pt x="229527" y="733920"/>
                  </a:lnTo>
                  <a:lnTo>
                    <a:pt x="206578" y="733920"/>
                  </a:lnTo>
                  <a:lnTo>
                    <a:pt x="206578" y="756881"/>
                  </a:lnTo>
                  <a:lnTo>
                    <a:pt x="183616" y="756881"/>
                  </a:lnTo>
                  <a:lnTo>
                    <a:pt x="183616" y="802779"/>
                  </a:lnTo>
                  <a:lnTo>
                    <a:pt x="206578" y="802779"/>
                  </a:lnTo>
                  <a:lnTo>
                    <a:pt x="206578" y="779830"/>
                  </a:lnTo>
                  <a:lnTo>
                    <a:pt x="229527" y="779830"/>
                  </a:lnTo>
                  <a:lnTo>
                    <a:pt x="229527" y="756881"/>
                  </a:lnTo>
                  <a:lnTo>
                    <a:pt x="252476" y="756881"/>
                  </a:lnTo>
                  <a:lnTo>
                    <a:pt x="252476" y="733920"/>
                  </a:lnTo>
                  <a:lnTo>
                    <a:pt x="275437" y="733920"/>
                  </a:lnTo>
                  <a:lnTo>
                    <a:pt x="275437" y="688022"/>
                  </a:lnTo>
                  <a:close/>
                </a:path>
                <a:path w="941070" h="941069">
                  <a:moveTo>
                    <a:pt x="298386" y="848690"/>
                  </a:moveTo>
                  <a:lnTo>
                    <a:pt x="275437" y="848690"/>
                  </a:lnTo>
                  <a:lnTo>
                    <a:pt x="275437" y="871639"/>
                  </a:lnTo>
                  <a:lnTo>
                    <a:pt x="298386" y="871639"/>
                  </a:lnTo>
                  <a:lnTo>
                    <a:pt x="298386" y="848690"/>
                  </a:lnTo>
                  <a:close/>
                </a:path>
                <a:path w="941070" h="941069">
                  <a:moveTo>
                    <a:pt x="298386" y="756881"/>
                  </a:moveTo>
                  <a:lnTo>
                    <a:pt x="275437" y="756881"/>
                  </a:lnTo>
                  <a:lnTo>
                    <a:pt x="252476" y="756881"/>
                  </a:lnTo>
                  <a:lnTo>
                    <a:pt x="252476" y="779830"/>
                  </a:lnTo>
                  <a:lnTo>
                    <a:pt x="275437" y="779830"/>
                  </a:lnTo>
                  <a:lnTo>
                    <a:pt x="275437" y="802779"/>
                  </a:lnTo>
                  <a:lnTo>
                    <a:pt x="298386" y="802779"/>
                  </a:lnTo>
                  <a:lnTo>
                    <a:pt x="298386" y="756881"/>
                  </a:lnTo>
                  <a:close/>
                </a:path>
                <a:path w="941070" h="941069">
                  <a:moveTo>
                    <a:pt x="344297" y="802779"/>
                  </a:moveTo>
                  <a:lnTo>
                    <a:pt x="321335" y="802779"/>
                  </a:lnTo>
                  <a:lnTo>
                    <a:pt x="321335" y="825741"/>
                  </a:lnTo>
                  <a:lnTo>
                    <a:pt x="344297" y="825741"/>
                  </a:lnTo>
                  <a:lnTo>
                    <a:pt x="344297" y="802779"/>
                  </a:lnTo>
                  <a:close/>
                </a:path>
                <a:path w="941070" h="941069">
                  <a:moveTo>
                    <a:pt x="367245" y="871639"/>
                  </a:moveTo>
                  <a:lnTo>
                    <a:pt x="344297" y="871639"/>
                  </a:lnTo>
                  <a:lnTo>
                    <a:pt x="344297" y="848690"/>
                  </a:lnTo>
                  <a:lnTo>
                    <a:pt x="321335" y="848690"/>
                  </a:lnTo>
                  <a:lnTo>
                    <a:pt x="321335" y="871639"/>
                  </a:lnTo>
                  <a:lnTo>
                    <a:pt x="298386" y="871639"/>
                  </a:lnTo>
                  <a:lnTo>
                    <a:pt x="298386" y="894600"/>
                  </a:lnTo>
                  <a:lnTo>
                    <a:pt x="275437" y="894600"/>
                  </a:lnTo>
                  <a:lnTo>
                    <a:pt x="275437" y="871639"/>
                  </a:lnTo>
                  <a:lnTo>
                    <a:pt x="252476" y="871639"/>
                  </a:lnTo>
                  <a:lnTo>
                    <a:pt x="229527" y="871639"/>
                  </a:lnTo>
                  <a:lnTo>
                    <a:pt x="229527" y="894600"/>
                  </a:lnTo>
                  <a:lnTo>
                    <a:pt x="252476" y="894600"/>
                  </a:lnTo>
                  <a:lnTo>
                    <a:pt x="252476" y="917549"/>
                  </a:lnTo>
                  <a:lnTo>
                    <a:pt x="229527" y="917549"/>
                  </a:lnTo>
                  <a:lnTo>
                    <a:pt x="229527" y="940498"/>
                  </a:lnTo>
                  <a:lnTo>
                    <a:pt x="252476" y="940498"/>
                  </a:lnTo>
                  <a:lnTo>
                    <a:pt x="275437" y="940498"/>
                  </a:lnTo>
                  <a:lnTo>
                    <a:pt x="275437" y="917549"/>
                  </a:lnTo>
                  <a:lnTo>
                    <a:pt x="298386" y="917549"/>
                  </a:lnTo>
                  <a:lnTo>
                    <a:pt x="321335" y="917549"/>
                  </a:lnTo>
                  <a:lnTo>
                    <a:pt x="321335" y="940498"/>
                  </a:lnTo>
                  <a:lnTo>
                    <a:pt x="344297" y="940498"/>
                  </a:lnTo>
                  <a:lnTo>
                    <a:pt x="344297" y="894600"/>
                  </a:lnTo>
                  <a:lnTo>
                    <a:pt x="367245" y="894600"/>
                  </a:lnTo>
                  <a:lnTo>
                    <a:pt x="367245" y="871639"/>
                  </a:lnTo>
                  <a:close/>
                </a:path>
                <a:path w="941070" h="941069">
                  <a:moveTo>
                    <a:pt x="367245" y="825741"/>
                  </a:moveTo>
                  <a:lnTo>
                    <a:pt x="344297" y="825741"/>
                  </a:lnTo>
                  <a:lnTo>
                    <a:pt x="344297" y="848690"/>
                  </a:lnTo>
                  <a:lnTo>
                    <a:pt x="367245" y="848690"/>
                  </a:lnTo>
                  <a:lnTo>
                    <a:pt x="367245" y="825741"/>
                  </a:lnTo>
                  <a:close/>
                </a:path>
                <a:path w="941070" h="941069">
                  <a:moveTo>
                    <a:pt x="390194" y="894600"/>
                  </a:moveTo>
                  <a:lnTo>
                    <a:pt x="367245" y="894600"/>
                  </a:lnTo>
                  <a:lnTo>
                    <a:pt x="367245" y="917549"/>
                  </a:lnTo>
                  <a:lnTo>
                    <a:pt x="390194" y="917549"/>
                  </a:lnTo>
                  <a:lnTo>
                    <a:pt x="390194" y="894600"/>
                  </a:lnTo>
                  <a:close/>
                </a:path>
                <a:path w="941070" h="941069">
                  <a:moveTo>
                    <a:pt x="390194" y="802779"/>
                  </a:moveTo>
                  <a:lnTo>
                    <a:pt x="367245" y="802779"/>
                  </a:lnTo>
                  <a:lnTo>
                    <a:pt x="367245" y="825741"/>
                  </a:lnTo>
                  <a:lnTo>
                    <a:pt x="390194" y="825741"/>
                  </a:lnTo>
                  <a:lnTo>
                    <a:pt x="390194" y="802779"/>
                  </a:lnTo>
                  <a:close/>
                </a:path>
                <a:path w="941070" h="941069">
                  <a:moveTo>
                    <a:pt x="390194" y="756881"/>
                  </a:moveTo>
                  <a:lnTo>
                    <a:pt x="367245" y="756881"/>
                  </a:lnTo>
                  <a:lnTo>
                    <a:pt x="344297" y="756881"/>
                  </a:lnTo>
                  <a:lnTo>
                    <a:pt x="321335" y="756881"/>
                  </a:lnTo>
                  <a:lnTo>
                    <a:pt x="321335" y="779830"/>
                  </a:lnTo>
                  <a:lnTo>
                    <a:pt x="344297" y="779830"/>
                  </a:lnTo>
                  <a:lnTo>
                    <a:pt x="367245" y="779830"/>
                  </a:lnTo>
                  <a:lnTo>
                    <a:pt x="390194" y="779830"/>
                  </a:lnTo>
                  <a:lnTo>
                    <a:pt x="390194" y="756881"/>
                  </a:lnTo>
                  <a:close/>
                </a:path>
                <a:path w="941070" h="941069">
                  <a:moveTo>
                    <a:pt x="436105" y="894600"/>
                  </a:moveTo>
                  <a:lnTo>
                    <a:pt x="413156" y="894600"/>
                  </a:lnTo>
                  <a:lnTo>
                    <a:pt x="413156" y="917549"/>
                  </a:lnTo>
                  <a:lnTo>
                    <a:pt x="436105" y="917549"/>
                  </a:lnTo>
                  <a:lnTo>
                    <a:pt x="436105" y="894600"/>
                  </a:lnTo>
                  <a:close/>
                </a:path>
                <a:path w="941070" h="941069">
                  <a:moveTo>
                    <a:pt x="436105" y="802779"/>
                  </a:moveTo>
                  <a:lnTo>
                    <a:pt x="413156" y="802779"/>
                  </a:lnTo>
                  <a:lnTo>
                    <a:pt x="413156" y="825741"/>
                  </a:lnTo>
                  <a:lnTo>
                    <a:pt x="436105" y="825741"/>
                  </a:lnTo>
                  <a:lnTo>
                    <a:pt x="436105" y="802779"/>
                  </a:lnTo>
                  <a:close/>
                </a:path>
                <a:path w="941070" h="941069">
                  <a:moveTo>
                    <a:pt x="482003" y="871639"/>
                  </a:moveTo>
                  <a:lnTo>
                    <a:pt x="459054" y="871639"/>
                  </a:lnTo>
                  <a:lnTo>
                    <a:pt x="459054" y="825741"/>
                  </a:lnTo>
                  <a:lnTo>
                    <a:pt x="436105" y="825741"/>
                  </a:lnTo>
                  <a:lnTo>
                    <a:pt x="436105" y="848690"/>
                  </a:lnTo>
                  <a:lnTo>
                    <a:pt x="413156" y="848690"/>
                  </a:lnTo>
                  <a:lnTo>
                    <a:pt x="413156" y="825741"/>
                  </a:lnTo>
                  <a:lnTo>
                    <a:pt x="390194" y="825741"/>
                  </a:lnTo>
                  <a:lnTo>
                    <a:pt x="390194" y="894600"/>
                  </a:lnTo>
                  <a:lnTo>
                    <a:pt x="413156" y="894600"/>
                  </a:lnTo>
                  <a:lnTo>
                    <a:pt x="413156" y="871639"/>
                  </a:lnTo>
                  <a:lnTo>
                    <a:pt x="436105" y="871639"/>
                  </a:lnTo>
                  <a:lnTo>
                    <a:pt x="436105" y="894600"/>
                  </a:lnTo>
                  <a:lnTo>
                    <a:pt x="459054" y="894600"/>
                  </a:lnTo>
                  <a:lnTo>
                    <a:pt x="482003" y="894600"/>
                  </a:lnTo>
                  <a:lnTo>
                    <a:pt x="482003" y="871639"/>
                  </a:lnTo>
                  <a:close/>
                </a:path>
                <a:path w="941070" h="941069">
                  <a:moveTo>
                    <a:pt x="504964" y="917549"/>
                  </a:moveTo>
                  <a:lnTo>
                    <a:pt x="482003" y="917549"/>
                  </a:lnTo>
                  <a:lnTo>
                    <a:pt x="482003" y="940498"/>
                  </a:lnTo>
                  <a:lnTo>
                    <a:pt x="504964" y="940498"/>
                  </a:lnTo>
                  <a:lnTo>
                    <a:pt x="504964" y="917549"/>
                  </a:lnTo>
                  <a:close/>
                </a:path>
                <a:path w="941070" h="941069">
                  <a:moveTo>
                    <a:pt x="527913" y="710971"/>
                  </a:moveTo>
                  <a:lnTo>
                    <a:pt x="504964" y="710971"/>
                  </a:lnTo>
                  <a:lnTo>
                    <a:pt x="504964" y="733920"/>
                  </a:lnTo>
                  <a:lnTo>
                    <a:pt x="527913" y="733920"/>
                  </a:lnTo>
                  <a:lnTo>
                    <a:pt x="527913" y="710971"/>
                  </a:lnTo>
                  <a:close/>
                </a:path>
                <a:path w="941070" h="941069">
                  <a:moveTo>
                    <a:pt x="573824" y="917549"/>
                  </a:moveTo>
                  <a:lnTo>
                    <a:pt x="550875" y="917549"/>
                  </a:lnTo>
                  <a:lnTo>
                    <a:pt x="550875" y="940498"/>
                  </a:lnTo>
                  <a:lnTo>
                    <a:pt x="573824" y="940498"/>
                  </a:lnTo>
                  <a:lnTo>
                    <a:pt x="573824" y="917549"/>
                  </a:lnTo>
                  <a:close/>
                </a:path>
                <a:path w="941070" h="941069">
                  <a:moveTo>
                    <a:pt x="573824" y="802779"/>
                  </a:moveTo>
                  <a:lnTo>
                    <a:pt x="550875" y="802779"/>
                  </a:lnTo>
                  <a:lnTo>
                    <a:pt x="550875" y="825741"/>
                  </a:lnTo>
                  <a:lnTo>
                    <a:pt x="573824" y="825741"/>
                  </a:lnTo>
                  <a:lnTo>
                    <a:pt x="573824" y="802779"/>
                  </a:lnTo>
                  <a:close/>
                </a:path>
                <a:path w="941070" h="941069">
                  <a:moveTo>
                    <a:pt x="619721" y="917549"/>
                  </a:moveTo>
                  <a:lnTo>
                    <a:pt x="596773" y="917549"/>
                  </a:lnTo>
                  <a:lnTo>
                    <a:pt x="596773" y="940498"/>
                  </a:lnTo>
                  <a:lnTo>
                    <a:pt x="619721" y="940498"/>
                  </a:lnTo>
                  <a:lnTo>
                    <a:pt x="619721" y="917549"/>
                  </a:lnTo>
                  <a:close/>
                </a:path>
                <a:path w="941070" h="941069">
                  <a:moveTo>
                    <a:pt x="619721" y="802779"/>
                  </a:moveTo>
                  <a:lnTo>
                    <a:pt x="596773" y="802779"/>
                  </a:lnTo>
                  <a:lnTo>
                    <a:pt x="596773" y="825741"/>
                  </a:lnTo>
                  <a:lnTo>
                    <a:pt x="619721" y="825741"/>
                  </a:lnTo>
                  <a:lnTo>
                    <a:pt x="619721" y="802779"/>
                  </a:lnTo>
                  <a:close/>
                </a:path>
                <a:path w="941070" h="941069">
                  <a:moveTo>
                    <a:pt x="711542" y="848690"/>
                  </a:moveTo>
                  <a:lnTo>
                    <a:pt x="688581" y="848690"/>
                  </a:lnTo>
                  <a:lnTo>
                    <a:pt x="688581" y="871639"/>
                  </a:lnTo>
                  <a:lnTo>
                    <a:pt x="665632" y="871639"/>
                  </a:lnTo>
                  <a:lnTo>
                    <a:pt x="665632" y="848690"/>
                  </a:lnTo>
                  <a:lnTo>
                    <a:pt x="688581" y="848690"/>
                  </a:lnTo>
                  <a:lnTo>
                    <a:pt x="688581" y="825741"/>
                  </a:lnTo>
                  <a:lnTo>
                    <a:pt x="665632" y="825741"/>
                  </a:lnTo>
                  <a:lnTo>
                    <a:pt x="665632" y="802779"/>
                  </a:lnTo>
                  <a:lnTo>
                    <a:pt x="642683" y="802779"/>
                  </a:lnTo>
                  <a:lnTo>
                    <a:pt x="642683" y="848690"/>
                  </a:lnTo>
                  <a:lnTo>
                    <a:pt x="619721" y="848690"/>
                  </a:lnTo>
                  <a:lnTo>
                    <a:pt x="596773" y="848690"/>
                  </a:lnTo>
                  <a:lnTo>
                    <a:pt x="573824" y="848690"/>
                  </a:lnTo>
                  <a:lnTo>
                    <a:pt x="550875" y="848690"/>
                  </a:lnTo>
                  <a:lnTo>
                    <a:pt x="550875" y="871639"/>
                  </a:lnTo>
                  <a:lnTo>
                    <a:pt x="527913" y="871639"/>
                  </a:lnTo>
                  <a:lnTo>
                    <a:pt x="527913" y="848690"/>
                  </a:lnTo>
                  <a:lnTo>
                    <a:pt x="504964" y="848690"/>
                  </a:lnTo>
                  <a:lnTo>
                    <a:pt x="504964" y="825741"/>
                  </a:lnTo>
                  <a:lnTo>
                    <a:pt x="527913" y="825741"/>
                  </a:lnTo>
                  <a:lnTo>
                    <a:pt x="527913" y="802779"/>
                  </a:lnTo>
                  <a:lnTo>
                    <a:pt x="504964" y="802779"/>
                  </a:lnTo>
                  <a:lnTo>
                    <a:pt x="504964" y="779830"/>
                  </a:lnTo>
                  <a:lnTo>
                    <a:pt x="527913" y="779830"/>
                  </a:lnTo>
                  <a:lnTo>
                    <a:pt x="527913" y="756881"/>
                  </a:lnTo>
                  <a:lnTo>
                    <a:pt x="504964" y="756881"/>
                  </a:lnTo>
                  <a:lnTo>
                    <a:pt x="504964" y="733920"/>
                  </a:lnTo>
                  <a:lnTo>
                    <a:pt x="482003" y="733920"/>
                  </a:lnTo>
                  <a:lnTo>
                    <a:pt x="459054" y="733920"/>
                  </a:lnTo>
                  <a:lnTo>
                    <a:pt x="459054" y="710971"/>
                  </a:lnTo>
                  <a:lnTo>
                    <a:pt x="436105" y="710971"/>
                  </a:lnTo>
                  <a:lnTo>
                    <a:pt x="436105" y="688022"/>
                  </a:lnTo>
                  <a:lnTo>
                    <a:pt x="413156" y="688022"/>
                  </a:lnTo>
                  <a:lnTo>
                    <a:pt x="413156" y="733920"/>
                  </a:lnTo>
                  <a:lnTo>
                    <a:pt x="390194" y="733920"/>
                  </a:lnTo>
                  <a:lnTo>
                    <a:pt x="390194" y="756881"/>
                  </a:lnTo>
                  <a:lnTo>
                    <a:pt x="413156" y="756881"/>
                  </a:lnTo>
                  <a:lnTo>
                    <a:pt x="413156" y="779830"/>
                  </a:lnTo>
                  <a:lnTo>
                    <a:pt x="436105" y="779830"/>
                  </a:lnTo>
                  <a:lnTo>
                    <a:pt x="459054" y="779830"/>
                  </a:lnTo>
                  <a:lnTo>
                    <a:pt x="482003" y="779830"/>
                  </a:lnTo>
                  <a:lnTo>
                    <a:pt x="482003" y="802779"/>
                  </a:lnTo>
                  <a:lnTo>
                    <a:pt x="459054" y="802779"/>
                  </a:lnTo>
                  <a:lnTo>
                    <a:pt x="459054" y="825741"/>
                  </a:lnTo>
                  <a:lnTo>
                    <a:pt x="482003" y="825741"/>
                  </a:lnTo>
                  <a:lnTo>
                    <a:pt x="482003" y="871639"/>
                  </a:lnTo>
                  <a:lnTo>
                    <a:pt x="504964" y="871639"/>
                  </a:lnTo>
                  <a:lnTo>
                    <a:pt x="504964" y="894600"/>
                  </a:lnTo>
                  <a:lnTo>
                    <a:pt x="527913" y="894600"/>
                  </a:lnTo>
                  <a:lnTo>
                    <a:pt x="550875" y="894600"/>
                  </a:lnTo>
                  <a:lnTo>
                    <a:pt x="573824" y="894600"/>
                  </a:lnTo>
                  <a:lnTo>
                    <a:pt x="596773" y="894600"/>
                  </a:lnTo>
                  <a:lnTo>
                    <a:pt x="596773" y="871639"/>
                  </a:lnTo>
                  <a:lnTo>
                    <a:pt x="619721" y="871639"/>
                  </a:lnTo>
                  <a:lnTo>
                    <a:pt x="619721" y="917549"/>
                  </a:lnTo>
                  <a:lnTo>
                    <a:pt x="642683" y="917549"/>
                  </a:lnTo>
                  <a:lnTo>
                    <a:pt x="642683" y="894600"/>
                  </a:lnTo>
                  <a:lnTo>
                    <a:pt x="665632" y="894600"/>
                  </a:lnTo>
                  <a:lnTo>
                    <a:pt x="688581" y="894600"/>
                  </a:lnTo>
                  <a:lnTo>
                    <a:pt x="711542" y="894600"/>
                  </a:lnTo>
                  <a:lnTo>
                    <a:pt x="711542" y="848690"/>
                  </a:lnTo>
                  <a:close/>
                </a:path>
                <a:path w="941070" h="941069">
                  <a:moveTo>
                    <a:pt x="734491" y="802779"/>
                  </a:moveTo>
                  <a:lnTo>
                    <a:pt x="711542" y="802779"/>
                  </a:lnTo>
                  <a:lnTo>
                    <a:pt x="688581" y="802779"/>
                  </a:lnTo>
                  <a:lnTo>
                    <a:pt x="688581" y="825741"/>
                  </a:lnTo>
                  <a:lnTo>
                    <a:pt x="711542" y="825741"/>
                  </a:lnTo>
                  <a:lnTo>
                    <a:pt x="711542" y="848690"/>
                  </a:lnTo>
                  <a:lnTo>
                    <a:pt x="734491" y="848690"/>
                  </a:lnTo>
                  <a:lnTo>
                    <a:pt x="734491" y="802779"/>
                  </a:lnTo>
                  <a:close/>
                </a:path>
                <a:path w="941070" h="941069">
                  <a:moveTo>
                    <a:pt x="757440" y="917549"/>
                  </a:moveTo>
                  <a:lnTo>
                    <a:pt x="734491" y="917549"/>
                  </a:lnTo>
                  <a:lnTo>
                    <a:pt x="711542" y="917549"/>
                  </a:lnTo>
                  <a:lnTo>
                    <a:pt x="711542" y="940498"/>
                  </a:lnTo>
                  <a:lnTo>
                    <a:pt x="734491" y="940498"/>
                  </a:lnTo>
                  <a:lnTo>
                    <a:pt x="757440" y="940498"/>
                  </a:lnTo>
                  <a:lnTo>
                    <a:pt x="757440" y="917549"/>
                  </a:lnTo>
                  <a:close/>
                </a:path>
                <a:path w="941070" h="941069">
                  <a:moveTo>
                    <a:pt x="803351" y="894600"/>
                  </a:moveTo>
                  <a:lnTo>
                    <a:pt x="780402" y="894600"/>
                  </a:lnTo>
                  <a:lnTo>
                    <a:pt x="780402" y="871639"/>
                  </a:lnTo>
                  <a:lnTo>
                    <a:pt x="757440" y="871639"/>
                  </a:lnTo>
                  <a:lnTo>
                    <a:pt x="734491" y="871639"/>
                  </a:lnTo>
                  <a:lnTo>
                    <a:pt x="734491" y="894600"/>
                  </a:lnTo>
                  <a:lnTo>
                    <a:pt x="757440" y="894600"/>
                  </a:lnTo>
                  <a:lnTo>
                    <a:pt x="757440" y="917549"/>
                  </a:lnTo>
                  <a:lnTo>
                    <a:pt x="780402" y="917549"/>
                  </a:lnTo>
                  <a:lnTo>
                    <a:pt x="803351" y="917549"/>
                  </a:lnTo>
                  <a:lnTo>
                    <a:pt x="803351" y="894600"/>
                  </a:lnTo>
                  <a:close/>
                </a:path>
                <a:path w="941070" h="941069">
                  <a:moveTo>
                    <a:pt x="803351" y="710971"/>
                  </a:moveTo>
                  <a:lnTo>
                    <a:pt x="780402" y="710971"/>
                  </a:lnTo>
                  <a:lnTo>
                    <a:pt x="780402" y="733920"/>
                  </a:lnTo>
                  <a:lnTo>
                    <a:pt x="803351" y="733920"/>
                  </a:lnTo>
                  <a:lnTo>
                    <a:pt x="803351" y="710971"/>
                  </a:lnTo>
                  <a:close/>
                </a:path>
                <a:path w="941070" h="941069">
                  <a:moveTo>
                    <a:pt x="872210" y="871639"/>
                  </a:moveTo>
                  <a:lnTo>
                    <a:pt x="849249" y="871639"/>
                  </a:lnTo>
                  <a:lnTo>
                    <a:pt x="826300" y="871639"/>
                  </a:lnTo>
                  <a:lnTo>
                    <a:pt x="826300" y="848690"/>
                  </a:lnTo>
                  <a:lnTo>
                    <a:pt x="803351" y="848690"/>
                  </a:lnTo>
                  <a:lnTo>
                    <a:pt x="803351" y="894600"/>
                  </a:lnTo>
                  <a:lnTo>
                    <a:pt x="826300" y="894600"/>
                  </a:lnTo>
                  <a:lnTo>
                    <a:pt x="826300" y="940498"/>
                  </a:lnTo>
                  <a:lnTo>
                    <a:pt x="849249" y="940498"/>
                  </a:lnTo>
                  <a:lnTo>
                    <a:pt x="872210" y="940498"/>
                  </a:lnTo>
                  <a:lnTo>
                    <a:pt x="872210" y="917549"/>
                  </a:lnTo>
                  <a:lnTo>
                    <a:pt x="849249" y="917549"/>
                  </a:lnTo>
                  <a:lnTo>
                    <a:pt x="849249" y="894600"/>
                  </a:lnTo>
                  <a:lnTo>
                    <a:pt x="872210" y="894600"/>
                  </a:lnTo>
                  <a:lnTo>
                    <a:pt x="872210" y="871639"/>
                  </a:lnTo>
                  <a:close/>
                </a:path>
                <a:path w="941070" h="941069">
                  <a:moveTo>
                    <a:pt x="895159" y="894600"/>
                  </a:moveTo>
                  <a:lnTo>
                    <a:pt x="872210" y="894600"/>
                  </a:lnTo>
                  <a:lnTo>
                    <a:pt x="872210" y="917549"/>
                  </a:lnTo>
                  <a:lnTo>
                    <a:pt x="895159" y="917549"/>
                  </a:lnTo>
                  <a:lnTo>
                    <a:pt x="895159" y="894600"/>
                  </a:lnTo>
                  <a:close/>
                </a:path>
                <a:path w="941070" h="941069">
                  <a:moveTo>
                    <a:pt x="918121" y="802779"/>
                  </a:moveTo>
                  <a:lnTo>
                    <a:pt x="895159" y="802779"/>
                  </a:lnTo>
                  <a:lnTo>
                    <a:pt x="895159" y="825741"/>
                  </a:lnTo>
                  <a:lnTo>
                    <a:pt x="918121" y="825741"/>
                  </a:lnTo>
                  <a:lnTo>
                    <a:pt x="918121" y="802779"/>
                  </a:lnTo>
                  <a:close/>
                </a:path>
                <a:path w="941070" h="941069">
                  <a:moveTo>
                    <a:pt x="941070" y="848690"/>
                  </a:moveTo>
                  <a:lnTo>
                    <a:pt x="918121" y="848690"/>
                  </a:lnTo>
                  <a:lnTo>
                    <a:pt x="895159" y="848690"/>
                  </a:lnTo>
                  <a:lnTo>
                    <a:pt x="872210" y="848690"/>
                  </a:lnTo>
                  <a:lnTo>
                    <a:pt x="872210" y="871639"/>
                  </a:lnTo>
                  <a:lnTo>
                    <a:pt x="895159" y="871639"/>
                  </a:lnTo>
                  <a:lnTo>
                    <a:pt x="895159" y="894600"/>
                  </a:lnTo>
                  <a:lnTo>
                    <a:pt x="918121" y="894600"/>
                  </a:lnTo>
                  <a:lnTo>
                    <a:pt x="918121" y="917549"/>
                  </a:lnTo>
                  <a:lnTo>
                    <a:pt x="941070" y="917549"/>
                  </a:lnTo>
                  <a:lnTo>
                    <a:pt x="941070" y="848690"/>
                  </a:lnTo>
                  <a:close/>
                </a:path>
                <a:path w="941070" h="941069">
                  <a:moveTo>
                    <a:pt x="941070" y="688022"/>
                  </a:moveTo>
                  <a:lnTo>
                    <a:pt x="918121" y="688022"/>
                  </a:lnTo>
                  <a:lnTo>
                    <a:pt x="895159" y="688022"/>
                  </a:lnTo>
                  <a:lnTo>
                    <a:pt x="895159" y="710971"/>
                  </a:lnTo>
                  <a:lnTo>
                    <a:pt x="872210" y="710971"/>
                  </a:lnTo>
                  <a:lnTo>
                    <a:pt x="872210" y="756881"/>
                  </a:lnTo>
                  <a:lnTo>
                    <a:pt x="849249" y="756881"/>
                  </a:lnTo>
                  <a:lnTo>
                    <a:pt x="849249" y="825741"/>
                  </a:lnTo>
                  <a:lnTo>
                    <a:pt x="872210" y="825741"/>
                  </a:lnTo>
                  <a:lnTo>
                    <a:pt x="872210" y="802779"/>
                  </a:lnTo>
                  <a:lnTo>
                    <a:pt x="895159" y="802779"/>
                  </a:lnTo>
                  <a:lnTo>
                    <a:pt x="895159" y="733920"/>
                  </a:lnTo>
                  <a:lnTo>
                    <a:pt x="918121" y="733920"/>
                  </a:lnTo>
                  <a:lnTo>
                    <a:pt x="918121" y="710971"/>
                  </a:lnTo>
                  <a:lnTo>
                    <a:pt x="941070" y="710971"/>
                  </a:lnTo>
                  <a:lnTo>
                    <a:pt x="941070" y="688022"/>
                  </a:lnTo>
                  <a:close/>
                </a:path>
                <a:path w="941070" h="941069">
                  <a:moveTo>
                    <a:pt x="941070" y="137160"/>
                  </a:moveTo>
                  <a:lnTo>
                    <a:pt x="803351" y="137160"/>
                  </a:lnTo>
                  <a:lnTo>
                    <a:pt x="803351" y="22860"/>
                  </a:lnTo>
                  <a:lnTo>
                    <a:pt x="780402" y="22860"/>
                  </a:lnTo>
                  <a:lnTo>
                    <a:pt x="780402" y="137160"/>
                  </a:lnTo>
                  <a:lnTo>
                    <a:pt x="780402" y="160020"/>
                  </a:lnTo>
                  <a:lnTo>
                    <a:pt x="941070" y="160020"/>
                  </a:lnTo>
                  <a:lnTo>
                    <a:pt x="941070" y="13716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9213380" y="458159"/>
              <a:ext cx="941069" cy="941069"/>
            </a:xfrm>
            <a:custGeom>
              <a:avLst/>
              <a:gdLst/>
              <a:ahLst/>
              <a:cxnLst/>
              <a:rect l="l" t="t" r="r" b="b"/>
              <a:pathLst>
                <a:path w="941070" h="941069">
                  <a:moveTo>
                    <a:pt x="114769" y="825741"/>
                  </a:moveTo>
                  <a:lnTo>
                    <a:pt x="45910" y="825741"/>
                  </a:lnTo>
                  <a:lnTo>
                    <a:pt x="45910" y="894600"/>
                  </a:lnTo>
                  <a:lnTo>
                    <a:pt x="114769" y="894600"/>
                  </a:lnTo>
                  <a:lnTo>
                    <a:pt x="114769" y="825741"/>
                  </a:lnTo>
                  <a:close/>
                </a:path>
                <a:path w="941070" h="941069">
                  <a:moveTo>
                    <a:pt x="114769" y="45339"/>
                  </a:moveTo>
                  <a:lnTo>
                    <a:pt x="45910" y="45339"/>
                  </a:lnTo>
                  <a:lnTo>
                    <a:pt x="45910" y="114198"/>
                  </a:lnTo>
                  <a:lnTo>
                    <a:pt x="114769" y="114198"/>
                  </a:lnTo>
                  <a:lnTo>
                    <a:pt x="114769" y="45339"/>
                  </a:lnTo>
                  <a:close/>
                </a:path>
                <a:path w="941070" h="941069">
                  <a:moveTo>
                    <a:pt x="160667" y="779780"/>
                  </a:moveTo>
                  <a:lnTo>
                    <a:pt x="0" y="779780"/>
                  </a:lnTo>
                  <a:lnTo>
                    <a:pt x="0" y="802640"/>
                  </a:lnTo>
                  <a:lnTo>
                    <a:pt x="0" y="916940"/>
                  </a:lnTo>
                  <a:lnTo>
                    <a:pt x="0" y="941070"/>
                  </a:lnTo>
                  <a:lnTo>
                    <a:pt x="160667" y="941070"/>
                  </a:lnTo>
                  <a:lnTo>
                    <a:pt x="160667" y="917549"/>
                  </a:lnTo>
                  <a:lnTo>
                    <a:pt x="160667" y="916940"/>
                  </a:lnTo>
                  <a:lnTo>
                    <a:pt x="160667" y="802779"/>
                  </a:lnTo>
                  <a:lnTo>
                    <a:pt x="137718" y="802779"/>
                  </a:lnTo>
                  <a:lnTo>
                    <a:pt x="137718" y="916940"/>
                  </a:lnTo>
                  <a:lnTo>
                    <a:pt x="22948" y="916940"/>
                  </a:lnTo>
                  <a:lnTo>
                    <a:pt x="22948" y="802640"/>
                  </a:lnTo>
                  <a:lnTo>
                    <a:pt x="160667" y="802640"/>
                  </a:lnTo>
                  <a:lnTo>
                    <a:pt x="160667" y="779780"/>
                  </a:lnTo>
                  <a:close/>
                </a:path>
                <a:path w="941070" h="941069">
                  <a:moveTo>
                    <a:pt x="803351" y="779830"/>
                  </a:moveTo>
                  <a:lnTo>
                    <a:pt x="780402" y="779830"/>
                  </a:lnTo>
                  <a:lnTo>
                    <a:pt x="780402" y="802779"/>
                  </a:lnTo>
                  <a:lnTo>
                    <a:pt x="803351" y="802779"/>
                  </a:lnTo>
                  <a:lnTo>
                    <a:pt x="803351" y="779830"/>
                  </a:lnTo>
                  <a:close/>
                </a:path>
                <a:path w="941070" h="941069">
                  <a:moveTo>
                    <a:pt x="849249" y="734060"/>
                  </a:moveTo>
                  <a:lnTo>
                    <a:pt x="826300" y="734060"/>
                  </a:lnTo>
                  <a:lnTo>
                    <a:pt x="826300" y="756920"/>
                  </a:lnTo>
                  <a:lnTo>
                    <a:pt x="826300" y="825500"/>
                  </a:lnTo>
                  <a:lnTo>
                    <a:pt x="757440" y="825500"/>
                  </a:lnTo>
                  <a:lnTo>
                    <a:pt x="757440" y="756920"/>
                  </a:lnTo>
                  <a:lnTo>
                    <a:pt x="826300" y="756920"/>
                  </a:lnTo>
                  <a:lnTo>
                    <a:pt x="826300" y="734060"/>
                  </a:lnTo>
                  <a:lnTo>
                    <a:pt x="734491" y="734060"/>
                  </a:lnTo>
                  <a:lnTo>
                    <a:pt x="734491" y="756920"/>
                  </a:lnTo>
                  <a:lnTo>
                    <a:pt x="734491" y="825500"/>
                  </a:lnTo>
                  <a:lnTo>
                    <a:pt x="734491" y="848360"/>
                  </a:lnTo>
                  <a:lnTo>
                    <a:pt x="849249" y="848360"/>
                  </a:lnTo>
                  <a:lnTo>
                    <a:pt x="849249" y="825741"/>
                  </a:lnTo>
                  <a:lnTo>
                    <a:pt x="849249" y="825500"/>
                  </a:lnTo>
                  <a:lnTo>
                    <a:pt x="849249" y="756920"/>
                  </a:lnTo>
                  <a:lnTo>
                    <a:pt x="849249" y="734060"/>
                  </a:lnTo>
                  <a:close/>
                </a:path>
                <a:path w="941070" h="941069">
                  <a:moveTo>
                    <a:pt x="895159" y="45339"/>
                  </a:moveTo>
                  <a:lnTo>
                    <a:pt x="826300" y="45339"/>
                  </a:lnTo>
                  <a:lnTo>
                    <a:pt x="826300" y="114198"/>
                  </a:lnTo>
                  <a:lnTo>
                    <a:pt x="895159" y="114198"/>
                  </a:lnTo>
                  <a:lnTo>
                    <a:pt x="895159" y="45339"/>
                  </a:lnTo>
                  <a:close/>
                </a:path>
                <a:path w="941070" h="941069">
                  <a:moveTo>
                    <a:pt x="941070" y="0"/>
                  </a:moveTo>
                  <a:lnTo>
                    <a:pt x="780402" y="0"/>
                  </a:lnTo>
                  <a:lnTo>
                    <a:pt x="780402" y="22860"/>
                  </a:lnTo>
                  <a:lnTo>
                    <a:pt x="780402" y="137160"/>
                  </a:lnTo>
                  <a:lnTo>
                    <a:pt x="803351" y="137160"/>
                  </a:lnTo>
                  <a:lnTo>
                    <a:pt x="803351" y="22860"/>
                  </a:lnTo>
                  <a:lnTo>
                    <a:pt x="918121" y="22860"/>
                  </a:lnTo>
                  <a:lnTo>
                    <a:pt x="918121" y="137147"/>
                  </a:lnTo>
                  <a:lnTo>
                    <a:pt x="941070" y="137147"/>
                  </a:lnTo>
                  <a:lnTo>
                    <a:pt x="941070" y="22860"/>
                  </a:lnTo>
                  <a:lnTo>
                    <a:pt x="941070" y="22390"/>
                  </a:lnTo>
                  <a:lnTo>
                    <a:pt x="94107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ORTHOGRAPHIC DRAWING EXERCISE 11</cp:keywords>
  <dc:title>orthq11.cdr</dc:title>
  <dcterms:created xsi:type="dcterms:W3CDTF">2023-10-31T18:36:12Z</dcterms:created>
  <dcterms:modified xsi:type="dcterms:W3CDTF">2023-10-31T18:36:12Z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2023-10-31T00:00:00Z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2023-10-31T00:00:00Z</vt:filetime>
  </property>
  <property fmtid="{D5CDD505-2E9C-101B-9397-08002B2CF9AE}" pid="5" name="Producer">
    <vt:lpwstr>Corel PDF Engine Version 19.1.0.419</vt:lpwstr>
  </property>
</Properties>
</file>