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2902" y="6978455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5" h="0">
                <a:moveTo>
                  <a:pt x="5930906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85597" y="2215932"/>
            <a:ext cx="6029960" cy="4775835"/>
          </a:xfrm>
          <a:custGeom>
            <a:avLst/>
            <a:gdLst/>
            <a:ahLst/>
            <a:cxnLst/>
            <a:rect l="l" t="t" r="r" b="b"/>
            <a:pathLst>
              <a:path w="6029959" h="4775834">
                <a:moveTo>
                  <a:pt x="1993892" y="4775224"/>
                </a:moveTo>
                <a:lnTo>
                  <a:pt x="1993892" y="1965326"/>
                </a:lnTo>
                <a:lnTo>
                  <a:pt x="5984906" y="1965326"/>
                </a:lnTo>
              </a:path>
              <a:path w="6029959" h="4775834">
                <a:moveTo>
                  <a:pt x="0" y="4762522"/>
                </a:moveTo>
                <a:lnTo>
                  <a:pt x="0" y="0"/>
                </a:lnTo>
                <a:lnTo>
                  <a:pt x="6029349" y="0"/>
                </a:lnTo>
              </a:path>
              <a:path w="6029959" h="4775834">
                <a:moveTo>
                  <a:pt x="5634026" y="4764096"/>
                </a:moveTo>
                <a:lnTo>
                  <a:pt x="2738423" y="4764096"/>
                </a:lnTo>
                <a:lnTo>
                  <a:pt x="2738423" y="2738445"/>
                </a:lnTo>
                <a:lnTo>
                  <a:pt x="5634026" y="2738445"/>
                </a:lnTo>
                <a:lnTo>
                  <a:pt x="5634026" y="4764096"/>
                </a:lnTo>
                <a:close/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605810" y="5332507"/>
            <a:ext cx="2343150" cy="205740"/>
          </a:xfrm>
          <a:custGeom>
            <a:avLst/>
            <a:gdLst/>
            <a:ahLst/>
            <a:cxnLst/>
            <a:rect l="l" t="t" r="r" b="b"/>
            <a:pathLst>
              <a:path w="2343150" h="205739">
                <a:moveTo>
                  <a:pt x="102571" y="0"/>
                </a:moveTo>
                <a:lnTo>
                  <a:pt x="2240250" y="0"/>
                </a:lnTo>
                <a:lnTo>
                  <a:pt x="2280078" y="8093"/>
                </a:lnTo>
                <a:lnTo>
                  <a:pt x="2312692" y="30129"/>
                </a:lnTo>
                <a:lnTo>
                  <a:pt x="2334729" y="62743"/>
                </a:lnTo>
                <a:lnTo>
                  <a:pt x="2342822" y="102570"/>
                </a:lnTo>
                <a:lnTo>
                  <a:pt x="2334729" y="142405"/>
                </a:lnTo>
                <a:lnTo>
                  <a:pt x="2312692" y="175019"/>
                </a:lnTo>
                <a:lnTo>
                  <a:pt x="2280078" y="197056"/>
                </a:lnTo>
                <a:lnTo>
                  <a:pt x="2240250" y="205149"/>
                </a:lnTo>
                <a:lnTo>
                  <a:pt x="102571" y="205149"/>
                </a:lnTo>
                <a:lnTo>
                  <a:pt x="62744" y="197056"/>
                </a:lnTo>
                <a:lnTo>
                  <a:pt x="30129" y="175019"/>
                </a:lnTo>
                <a:lnTo>
                  <a:pt x="8093" y="142405"/>
                </a:lnTo>
                <a:lnTo>
                  <a:pt x="0" y="102577"/>
                </a:lnTo>
                <a:lnTo>
                  <a:pt x="8093" y="62743"/>
                </a:lnTo>
                <a:lnTo>
                  <a:pt x="30129" y="30129"/>
                </a:lnTo>
                <a:lnTo>
                  <a:pt x="62744" y="8093"/>
                </a:lnTo>
                <a:lnTo>
                  <a:pt x="102571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380155" y="4956626"/>
            <a:ext cx="2790825" cy="529590"/>
          </a:xfrm>
          <a:custGeom>
            <a:avLst/>
            <a:gdLst/>
            <a:ahLst/>
            <a:cxnLst/>
            <a:rect l="l" t="t" r="r" b="b"/>
            <a:pathLst>
              <a:path w="2790825" h="529589">
                <a:moveTo>
                  <a:pt x="144005" y="71996"/>
                </a:moveTo>
                <a:lnTo>
                  <a:pt x="138341" y="43980"/>
                </a:lnTo>
                <a:lnTo>
                  <a:pt x="122910" y="21094"/>
                </a:lnTo>
                <a:lnTo>
                  <a:pt x="100025" y="5664"/>
                </a:lnTo>
                <a:lnTo>
                  <a:pt x="71996" y="0"/>
                </a:lnTo>
                <a:lnTo>
                  <a:pt x="43980" y="5664"/>
                </a:lnTo>
                <a:lnTo>
                  <a:pt x="21094" y="21094"/>
                </a:lnTo>
                <a:lnTo>
                  <a:pt x="5664" y="43980"/>
                </a:lnTo>
                <a:lnTo>
                  <a:pt x="0" y="71996"/>
                </a:lnTo>
                <a:lnTo>
                  <a:pt x="0" y="455447"/>
                </a:lnTo>
                <a:lnTo>
                  <a:pt x="5664" y="483476"/>
                </a:lnTo>
                <a:lnTo>
                  <a:pt x="21094" y="506361"/>
                </a:lnTo>
                <a:lnTo>
                  <a:pt x="43980" y="521792"/>
                </a:lnTo>
                <a:lnTo>
                  <a:pt x="71996" y="527443"/>
                </a:lnTo>
                <a:lnTo>
                  <a:pt x="100025" y="521792"/>
                </a:lnTo>
                <a:lnTo>
                  <a:pt x="122910" y="506361"/>
                </a:lnTo>
                <a:lnTo>
                  <a:pt x="138341" y="483476"/>
                </a:lnTo>
                <a:lnTo>
                  <a:pt x="144005" y="455447"/>
                </a:lnTo>
                <a:lnTo>
                  <a:pt x="144005" y="71996"/>
                </a:lnTo>
                <a:close/>
              </a:path>
              <a:path w="2790825" h="529589">
                <a:moveTo>
                  <a:pt x="2790215" y="73863"/>
                </a:moveTo>
                <a:lnTo>
                  <a:pt x="2784551" y="45834"/>
                </a:lnTo>
                <a:lnTo>
                  <a:pt x="2769120" y="22948"/>
                </a:lnTo>
                <a:lnTo>
                  <a:pt x="2746235" y="7518"/>
                </a:lnTo>
                <a:lnTo>
                  <a:pt x="2718206" y="1854"/>
                </a:lnTo>
                <a:lnTo>
                  <a:pt x="2690190" y="7518"/>
                </a:lnTo>
                <a:lnTo>
                  <a:pt x="2667292" y="22948"/>
                </a:lnTo>
                <a:lnTo>
                  <a:pt x="2651861" y="45834"/>
                </a:lnTo>
                <a:lnTo>
                  <a:pt x="2646210" y="73863"/>
                </a:lnTo>
                <a:lnTo>
                  <a:pt x="2646210" y="457301"/>
                </a:lnTo>
                <a:lnTo>
                  <a:pt x="2651861" y="485330"/>
                </a:lnTo>
                <a:lnTo>
                  <a:pt x="2667292" y="508215"/>
                </a:lnTo>
                <a:lnTo>
                  <a:pt x="2690190" y="523646"/>
                </a:lnTo>
                <a:lnTo>
                  <a:pt x="2718206" y="529310"/>
                </a:lnTo>
                <a:lnTo>
                  <a:pt x="2746235" y="523646"/>
                </a:lnTo>
                <a:lnTo>
                  <a:pt x="2769120" y="508215"/>
                </a:lnTo>
                <a:lnTo>
                  <a:pt x="2784551" y="485330"/>
                </a:lnTo>
                <a:lnTo>
                  <a:pt x="2790215" y="457301"/>
                </a:lnTo>
                <a:lnTo>
                  <a:pt x="2790215" y="73863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323494" y="5417427"/>
            <a:ext cx="2894965" cy="474345"/>
          </a:xfrm>
          <a:custGeom>
            <a:avLst/>
            <a:gdLst/>
            <a:ahLst/>
            <a:cxnLst/>
            <a:rect l="l" t="t" r="r" b="b"/>
            <a:pathLst>
              <a:path w="2894965" h="474345">
                <a:moveTo>
                  <a:pt x="2894813" y="0"/>
                </a:moveTo>
                <a:lnTo>
                  <a:pt x="0" y="0"/>
                </a:lnTo>
                <a:lnTo>
                  <a:pt x="0" y="473965"/>
                </a:lnTo>
                <a:lnTo>
                  <a:pt x="2894813" y="473965"/>
                </a:lnTo>
                <a:lnTo>
                  <a:pt x="28948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323494" y="5417427"/>
            <a:ext cx="2894965" cy="474345"/>
          </a:xfrm>
          <a:custGeom>
            <a:avLst/>
            <a:gdLst/>
            <a:ahLst/>
            <a:cxnLst/>
            <a:rect l="l" t="t" r="r" b="b"/>
            <a:pathLst>
              <a:path w="2894965" h="474345">
                <a:moveTo>
                  <a:pt x="0" y="0"/>
                </a:moveTo>
                <a:lnTo>
                  <a:pt x="2894813" y="0"/>
                </a:lnTo>
                <a:lnTo>
                  <a:pt x="2894813" y="473965"/>
                </a:lnTo>
                <a:lnTo>
                  <a:pt x="0" y="473965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323494" y="5891392"/>
            <a:ext cx="2894965" cy="949960"/>
          </a:xfrm>
          <a:custGeom>
            <a:avLst/>
            <a:gdLst/>
            <a:ahLst/>
            <a:cxnLst/>
            <a:rect l="l" t="t" r="r" b="b"/>
            <a:pathLst>
              <a:path w="2894965" h="949959">
                <a:moveTo>
                  <a:pt x="2894813" y="0"/>
                </a:moveTo>
                <a:lnTo>
                  <a:pt x="0" y="0"/>
                </a:lnTo>
                <a:lnTo>
                  <a:pt x="0" y="949683"/>
                </a:lnTo>
                <a:lnTo>
                  <a:pt x="2894813" y="949683"/>
                </a:lnTo>
                <a:lnTo>
                  <a:pt x="28948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3323494" y="5891392"/>
            <a:ext cx="2894965" cy="949960"/>
          </a:xfrm>
          <a:custGeom>
            <a:avLst/>
            <a:gdLst/>
            <a:ahLst/>
            <a:cxnLst/>
            <a:rect l="l" t="t" r="r" b="b"/>
            <a:pathLst>
              <a:path w="2894965" h="949959">
                <a:moveTo>
                  <a:pt x="0" y="949683"/>
                </a:moveTo>
                <a:lnTo>
                  <a:pt x="2894813" y="949683"/>
                </a:lnTo>
                <a:lnTo>
                  <a:pt x="2894813" y="0"/>
                </a:lnTo>
                <a:lnTo>
                  <a:pt x="0" y="0"/>
                </a:lnTo>
                <a:lnTo>
                  <a:pt x="0" y="949683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454110" y="6604555"/>
            <a:ext cx="367030" cy="367030"/>
          </a:xfrm>
          <a:custGeom>
            <a:avLst/>
            <a:gdLst/>
            <a:ahLst/>
            <a:cxnLst/>
            <a:rect l="l" t="t" r="r" b="b"/>
            <a:pathLst>
              <a:path w="367029" h="367029">
                <a:moveTo>
                  <a:pt x="183296" y="0"/>
                </a:moveTo>
                <a:lnTo>
                  <a:pt x="134569" y="6547"/>
                </a:lnTo>
                <a:lnTo>
                  <a:pt x="90783" y="25025"/>
                </a:lnTo>
                <a:lnTo>
                  <a:pt x="53686" y="53687"/>
                </a:lnTo>
                <a:lnTo>
                  <a:pt x="25025" y="90784"/>
                </a:lnTo>
                <a:lnTo>
                  <a:pt x="6547" y="134570"/>
                </a:lnTo>
                <a:lnTo>
                  <a:pt x="0" y="183297"/>
                </a:lnTo>
                <a:lnTo>
                  <a:pt x="6547" y="232024"/>
                </a:lnTo>
                <a:lnTo>
                  <a:pt x="25025" y="275809"/>
                </a:lnTo>
                <a:lnTo>
                  <a:pt x="53686" y="312907"/>
                </a:lnTo>
                <a:lnTo>
                  <a:pt x="90783" y="341569"/>
                </a:lnTo>
                <a:lnTo>
                  <a:pt x="134569" y="360047"/>
                </a:lnTo>
                <a:lnTo>
                  <a:pt x="183296" y="366595"/>
                </a:lnTo>
                <a:lnTo>
                  <a:pt x="232024" y="360047"/>
                </a:lnTo>
                <a:lnTo>
                  <a:pt x="275810" y="341569"/>
                </a:lnTo>
                <a:lnTo>
                  <a:pt x="312907" y="312907"/>
                </a:lnTo>
                <a:lnTo>
                  <a:pt x="341568" y="275809"/>
                </a:lnTo>
                <a:lnTo>
                  <a:pt x="360046" y="232024"/>
                </a:lnTo>
                <a:lnTo>
                  <a:pt x="366594" y="183297"/>
                </a:lnTo>
                <a:lnTo>
                  <a:pt x="360046" y="134570"/>
                </a:lnTo>
                <a:lnTo>
                  <a:pt x="341568" y="90784"/>
                </a:lnTo>
                <a:lnTo>
                  <a:pt x="312907" y="53687"/>
                </a:lnTo>
                <a:lnTo>
                  <a:pt x="275810" y="25025"/>
                </a:lnTo>
                <a:lnTo>
                  <a:pt x="232024" y="6547"/>
                </a:lnTo>
                <a:lnTo>
                  <a:pt x="183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454110" y="6604555"/>
            <a:ext cx="367030" cy="367030"/>
          </a:xfrm>
          <a:custGeom>
            <a:avLst/>
            <a:gdLst/>
            <a:ahLst/>
            <a:cxnLst/>
            <a:rect l="l" t="t" r="r" b="b"/>
            <a:pathLst>
              <a:path w="367029" h="367029">
                <a:moveTo>
                  <a:pt x="183296" y="0"/>
                </a:moveTo>
                <a:lnTo>
                  <a:pt x="232024" y="6547"/>
                </a:lnTo>
                <a:lnTo>
                  <a:pt x="275810" y="25025"/>
                </a:lnTo>
                <a:lnTo>
                  <a:pt x="312907" y="53687"/>
                </a:lnTo>
                <a:lnTo>
                  <a:pt x="341568" y="90784"/>
                </a:lnTo>
                <a:lnTo>
                  <a:pt x="360046" y="134570"/>
                </a:lnTo>
                <a:lnTo>
                  <a:pt x="366594" y="183297"/>
                </a:lnTo>
                <a:lnTo>
                  <a:pt x="360046" y="232024"/>
                </a:lnTo>
                <a:lnTo>
                  <a:pt x="341568" y="275809"/>
                </a:lnTo>
                <a:lnTo>
                  <a:pt x="312907" y="312907"/>
                </a:lnTo>
                <a:lnTo>
                  <a:pt x="275810" y="341569"/>
                </a:lnTo>
                <a:lnTo>
                  <a:pt x="232024" y="360047"/>
                </a:lnTo>
                <a:lnTo>
                  <a:pt x="183296" y="366595"/>
                </a:lnTo>
                <a:lnTo>
                  <a:pt x="134569" y="360047"/>
                </a:lnTo>
                <a:lnTo>
                  <a:pt x="90783" y="341569"/>
                </a:lnTo>
                <a:lnTo>
                  <a:pt x="53686" y="312907"/>
                </a:lnTo>
                <a:lnTo>
                  <a:pt x="25025" y="275809"/>
                </a:lnTo>
                <a:lnTo>
                  <a:pt x="6547" y="232024"/>
                </a:lnTo>
                <a:lnTo>
                  <a:pt x="0" y="183297"/>
                </a:lnTo>
                <a:lnTo>
                  <a:pt x="6547" y="134570"/>
                </a:lnTo>
                <a:lnTo>
                  <a:pt x="25025" y="90784"/>
                </a:lnTo>
                <a:lnTo>
                  <a:pt x="53686" y="53687"/>
                </a:lnTo>
                <a:lnTo>
                  <a:pt x="90783" y="25025"/>
                </a:lnTo>
                <a:lnTo>
                  <a:pt x="134569" y="6547"/>
                </a:lnTo>
                <a:lnTo>
                  <a:pt x="183296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24253" y="6674698"/>
            <a:ext cx="226306" cy="226306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5729514" y="6604555"/>
            <a:ext cx="367030" cy="367030"/>
          </a:xfrm>
          <a:custGeom>
            <a:avLst/>
            <a:gdLst/>
            <a:ahLst/>
            <a:cxnLst/>
            <a:rect l="l" t="t" r="r" b="b"/>
            <a:pathLst>
              <a:path w="367029" h="367029">
                <a:moveTo>
                  <a:pt x="183294" y="0"/>
                </a:moveTo>
                <a:lnTo>
                  <a:pt x="134568" y="6547"/>
                </a:lnTo>
                <a:lnTo>
                  <a:pt x="90783" y="25025"/>
                </a:lnTo>
                <a:lnTo>
                  <a:pt x="53686" y="53687"/>
                </a:lnTo>
                <a:lnTo>
                  <a:pt x="25025" y="90784"/>
                </a:lnTo>
                <a:lnTo>
                  <a:pt x="6547" y="134570"/>
                </a:lnTo>
                <a:lnTo>
                  <a:pt x="0" y="183297"/>
                </a:lnTo>
                <a:lnTo>
                  <a:pt x="6547" y="232024"/>
                </a:lnTo>
                <a:lnTo>
                  <a:pt x="25025" y="275809"/>
                </a:lnTo>
                <a:lnTo>
                  <a:pt x="53686" y="312907"/>
                </a:lnTo>
                <a:lnTo>
                  <a:pt x="90783" y="341569"/>
                </a:lnTo>
                <a:lnTo>
                  <a:pt x="134568" y="360047"/>
                </a:lnTo>
                <a:lnTo>
                  <a:pt x="183294" y="366595"/>
                </a:lnTo>
                <a:lnTo>
                  <a:pt x="232021" y="360047"/>
                </a:lnTo>
                <a:lnTo>
                  <a:pt x="275808" y="341569"/>
                </a:lnTo>
                <a:lnTo>
                  <a:pt x="312905" y="312907"/>
                </a:lnTo>
                <a:lnTo>
                  <a:pt x="341566" y="275809"/>
                </a:lnTo>
                <a:lnTo>
                  <a:pt x="360044" y="232024"/>
                </a:lnTo>
                <a:lnTo>
                  <a:pt x="366591" y="183297"/>
                </a:lnTo>
                <a:lnTo>
                  <a:pt x="360044" y="134570"/>
                </a:lnTo>
                <a:lnTo>
                  <a:pt x="341566" y="90784"/>
                </a:lnTo>
                <a:lnTo>
                  <a:pt x="312905" y="53687"/>
                </a:lnTo>
                <a:lnTo>
                  <a:pt x="275808" y="25025"/>
                </a:lnTo>
                <a:lnTo>
                  <a:pt x="232021" y="6547"/>
                </a:lnTo>
                <a:lnTo>
                  <a:pt x="1832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5729514" y="6604555"/>
            <a:ext cx="367030" cy="367030"/>
          </a:xfrm>
          <a:custGeom>
            <a:avLst/>
            <a:gdLst/>
            <a:ahLst/>
            <a:cxnLst/>
            <a:rect l="l" t="t" r="r" b="b"/>
            <a:pathLst>
              <a:path w="367029" h="367029">
                <a:moveTo>
                  <a:pt x="183294" y="0"/>
                </a:moveTo>
                <a:lnTo>
                  <a:pt x="232021" y="6547"/>
                </a:lnTo>
                <a:lnTo>
                  <a:pt x="275808" y="25025"/>
                </a:lnTo>
                <a:lnTo>
                  <a:pt x="312905" y="53687"/>
                </a:lnTo>
                <a:lnTo>
                  <a:pt x="341566" y="90784"/>
                </a:lnTo>
                <a:lnTo>
                  <a:pt x="360044" y="134570"/>
                </a:lnTo>
                <a:lnTo>
                  <a:pt x="366591" y="183297"/>
                </a:lnTo>
                <a:lnTo>
                  <a:pt x="360044" y="232024"/>
                </a:lnTo>
                <a:lnTo>
                  <a:pt x="341566" y="275809"/>
                </a:lnTo>
                <a:lnTo>
                  <a:pt x="312905" y="312907"/>
                </a:lnTo>
                <a:lnTo>
                  <a:pt x="275808" y="341569"/>
                </a:lnTo>
                <a:lnTo>
                  <a:pt x="232021" y="360047"/>
                </a:lnTo>
                <a:lnTo>
                  <a:pt x="183294" y="366595"/>
                </a:lnTo>
                <a:lnTo>
                  <a:pt x="134568" y="360047"/>
                </a:lnTo>
                <a:lnTo>
                  <a:pt x="90783" y="341569"/>
                </a:lnTo>
                <a:lnTo>
                  <a:pt x="53686" y="312907"/>
                </a:lnTo>
                <a:lnTo>
                  <a:pt x="25025" y="275809"/>
                </a:lnTo>
                <a:lnTo>
                  <a:pt x="6547" y="232024"/>
                </a:lnTo>
                <a:lnTo>
                  <a:pt x="0" y="183297"/>
                </a:lnTo>
                <a:lnTo>
                  <a:pt x="6547" y="134570"/>
                </a:lnTo>
                <a:lnTo>
                  <a:pt x="25025" y="90784"/>
                </a:lnTo>
                <a:lnTo>
                  <a:pt x="53686" y="53687"/>
                </a:lnTo>
                <a:lnTo>
                  <a:pt x="90783" y="25025"/>
                </a:lnTo>
                <a:lnTo>
                  <a:pt x="134568" y="6547"/>
                </a:lnTo>
                <a:lnTo>
                  <a:pt x="183294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99657" y="6674698"/>
            <a:ext cx="226306" cy="226306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6328670" y="4984498"/>
            <a:ext cx="297815" cy="1984375"/>
          </a:xfrm>
          <a:custGeom>
            <a:avLst/>
            <a:gdLst/>
            <a:ahLst/>
            <a:cxnLst/>
            <a:rect l="l" t="t" r="r" b="b"/>
            <a:pathLst>
              <a:path w="297815" h="1984375">
                <a:moveTo>
                  <a:pt x="0" y="1983849"/>
                </a:moveTo>
                <a:lnTo>
                  <a:pt x="297370" y="1983849"/>
                </a:lnTo>
              </a:path>
              <a:path w="297815" h="1984375">
                <a:moveTo>
                  <a:pt x="0" y="0"/>
                </a:moveTo>
                <a:lnTo>
                  <a:pt x="29737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6516345" y="4984498"/>
            <a:ext cx="72390" cy="1984375"/>
          </a:xfrm>
          <a:custGeom>
            <a:avLst/>
            <a:gdLst/>
            <a:ahLst/>
            <a:cxnLst/>
            <a:rect l="l" t="t" r="r" b="b"/>
            <a:pathLst>
              <a:path w="72390" h="1984375">
                <a:moveTo>
                  <a:pt x="31509" y="1849456"/>
                </a:moveTo>
                <a:lnTo>
                  <a:pt x="0" y="1849456"/>
                </a:lnTo>
                <a:lnTo>
                  <a:pt x="36010" y="1983849"/>
                </a:lnTo>
                <a:lnTo>
                  <a:pt x="54015" y="1916654"/>
                </a:lnTo>
                <a:lnTo>
                  <a:pt x="31509" y="1916654"/>
                </a:lnTo>
                <a:lnTo>
                  <a:pt x="31509" y="1849456"/>
                </a:lnTo>
                <a:close/>
              </a:path>
              <a:path w="72390" h="1984375">
                <a:moveTo>
                  <a:pt x="40510" y="67194"/>
                </a:moveTo>
                <a:lnTo>
                  <a:pt x="31509" y="67194"/>
                </a:lnTo>
                <a:lnTo>
                  <a:pt x="31509" y="1916654"/>
                </a:lnTo>
                <a:lnTo>
                  <a:pt x="40510" y="1916654"/>
                </a:lnTo>
                <a:lnTo>
                  <a:pt x="40510" y="67194"/>
                </a:lnTo>
                <a:close/>
              </a:path>
              <a:path w="72390" h="1984375">
                <a:moveTo>
                  <a:pt x="72021" y="1849456"/>
                </a:moveTo>
                <a:lnTo>
                  <a:pt x="40510" y="1849456"/>
                </a:lnTo>
                <a:lnTo>
                  <a:pt x="40510" y="1916654"/>
                </a:lnTo>
                <a:lnTo>
                  <a:pt x="54015" y="1916654"/>
                </a:lnTo>
                <a:lnTo>
                  <a:pt x="72021" y="1849456"/>
                </a:lnTo>
                <a:close/>
              </a:path>
              <a:path w="72390" h="1984375">
                <a:moveTo>
                  <a:pt x="36010" y="0"/>
                </a:moveTo>
                <a:lnTo>
                  <a:pt x="0" y="134391"/>
                </a:lnTo>
                <a:lnTo>
                  <a:pt x="31509" y="134391"/>
                </a:lnTo>
                <a:lnTo>
                  <a:pt x="31509" y="67194"/>
                </a:lnTo>
                <a:lnTo>
                  <a:pt x="54015" y="67194"/>
                </a:lnTo>
                <a:lnTo>
                  <a:pt x="36010" y="0"/>
                </a:lnTo>
                <a:close/>
              </a:path>
              <a:path w="72390" h="1984375">
                <a:moveTo>
                  <a:pt x="54015" y="67194"/>
                </a:moveTo>
                <a:lnTo>
                  <a:pt x="40510" y="67194"/>
                </a:lnTo>
                <a:lnTo>
                  <a:pt x="40510" y="134391"/>
                </a:lnTo>
                <a:lnTo>
                  <a:pt x="72021" y="134391"/>
                </a:lnTo>
                <a:lnTo>
                  <a:pt x="54015" y="6719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hyperlink" Target="https://technologystudent.com/despro_flsh/third10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371842" y="5781934"/>
            <a:ext cx="196215" cy="441959"/>
          </a:xfrm>
          <a:prstGeom prst="rect">
            <a:avLst/>
          </a:prstGeom>
        </p:spPr>
        <p:txBody>
          <a:bodyPr wrap="square" lIns="0" tIns="215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500mm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3074766" y="6664280"/>
            <a:ext cx="699770" cy="673735"/>
            <a:chOff x="3074766" y="6664280"/>
            <a:chExt cx="699770" cy="673735"/>
          </a:xfrm>
        </p:grpSpPr>
        <p:sp>
          <p:nvSpPr>
            <p:cNvPr id="4" name="object 4" descr=""/>
            <p:cNvSpPr/>
            <p:nvPr/>
          </p:nvSpPr>
          <p:spPr>
            <a:xfrm>
              <a:off x="3509834" y="6664280"/>
              <a:ext cx="264795" cy="255270"/>
            </a:xfrm>
            <a:custGeom>
              <a:avLst/>
              <a:gdLst/>
              <a:ahLst/>
              <a:cxnLst/>
              <a:rect l="l" t="t" r="r" b="b"/>
              <a:pathLst>
                <a:path w="264795" h="255270">
                  <a:moveTo>
                    <a:pt x="20563" y="188845"/>
                  </a:moveTo>
                  <a:lnTo>
                    <a:pt x="0" y="255160"/>
                  </a:lnTo>
                  <a:lnTo>
                    <a:pt x="67017" y="237023"/>
                  </a:lnTo>
                  <a:lnTo>
                    <a:pt x="49821" y="219189"/>
                  </a:lnTo>
                  <a:lnTo>
                    <a:pt x="42490" y="219189"/>
                  </a:lnTo>
                  <a:lnTo>
                    <a:pt x="37494" y="214005"/>
                  </a:lnTo>
                  <a:lnTo>
                    <a:pt x="41292" y="210342"/>
                  </a:lnTo>
                  <a:lnTo>
                    <a:pt x="20563" y="188845"/>
                  </a:lnTo>
                  <a:close/>
                </a:path>
                <a:path w="264795" h="255270">
                  <a:moveTo>
                    <a:pt x="41292" y="210342"/>
                  </a:moveTo>
                  <a:lnTo>
                    <a:pt x="37494" y="214005"/>
                  </a:lnTo>
                  <a:lnTo>
                    <a:pt x="42490" y="219189"/>
                  </a:lnTo>
                  <a:lnTo>
                    <a:pt x="46289" y="215525"/>
                  </a:lnTo>
                  <a:lnTo>
                    <a:pt x="41292" y="210342"/>
                  </a:lnTo>
                  <a:close/>
                </a:path>
                <a:path w="264795" h="255270">
                  <a:moveTo>
                    <a:pt x="46289" y="215525"/>
                  </a:moveTo>
                  <a:lnTo>
                    <a:pt x="42490" y="219189"/>
                  </a:lnTo>
                  <a:lnTo>
                    <a:pt x="49821" y="219189"/>
                  </a:lnTo>
                  <a:lnTo>
                    <a:pt x="46289" y="215525"/>
                  </a:lnTo>
                  <a:close/>
                </a:path>
                <a:path w="264795" h="255270">
                  <a:moveTo>
                    <a:pt x="218321" y="39634"/>
                  </a:moveTo>
                  <a:lnTo>
                    <a:pt x="41292" y="210342"/>
                  </a:lnTo>
                  <a:lnTo>
                    <a:pt x="46289" y="215525"/>
                  </a:lnTo>
                  <a:lnTo>
                    <a:pt x="223319" y="44817"/>
                  </a:lnTo>
                  <a:lnTo>
                    <a:pt x="218321" y="39634"/>
                  </a:lnTo>
                  <a:close/>
                </a:path>
                <a:path w="264795" h="255270">
                  <a:moveTo>
                    <a:pt x="253457" y="35971"/>
                  </a:moveTo>
                  <a:lnTo>
                    <a:pt x="222120" y="35971"/>
                  </a:lnTo>
                  <a:lnTo>
                    <a:pt x="227116" y="41155"/>
                  </a:lnTo>
                  <a:lnTo>
                    <a:pt x="223319" y="44817"/>
                  </a:lnTo>
                  <a:lnTo>
                    <a:pt x="244048" y="66315"/>
                  </a:lnTo>
                  <a:lnTo>
                    <a:pt x="253457" y="35971"/>
                  </a:lnTo>
                  <a:close/>
                </a:path>
                <a:path w="264795" h="255270">
                  <a:moveTo>
                    <a:pt x="222120" y="35971"/>
                  </a:moveTo>
                  <a:lnTo>
                    <a:pt x="218321" y="39634"/>
                  </a:lnTo>
                  <a:lnTo>
                    <a:pt x="223319" y="44817"/>
                  </a:lnTo>
                  <a:lnTo>
                    <a:pt x="227116" y="41155"/>
                  </a:lnTo>
                  <a:lnTo>
                    <a:pt x="222120" y="35971"/>
                  </a:lnTo>
                  <a:close/>
                </a:path>
                <a:path w="264795" h="255270">
                  <a:moveTo>
                    <a:pt x="264610" y="0"/>
                  </a:moveTo>
                  <a:lnTo>
                    <a:pt x="197592" y="18136"/>
                  </a:lnTo>
                  <a:lnTo>
                    <a:pt x="218321" y="39634"/>
                  </a:lnTo>
                  <a:lnTo>
                    <a:pt x="222120" y="35971"/>
                  </a:lnTo>
                  <a:lnTo>
                    <a:pt x="253457" y="35971"/>
                  </a:lnTo>
                  <a:lnTo>
                    <a:pt x="2646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078576" y="6913061"/>
              <a:ext cx="436880" cy="421005"/>
            </a:xfrm>
            <a:custGeom>
              <a:avLst/>
              <a:gdLst/>
              <a:ahLst/>
              <a:cxnLst/>
              <a:rect l="l" t="t" r="r" b="b"/>
              <a:pathLst>
                <a:path w="436879" h="421004">
                  <a:moveTo>
                    <a:pt x="436455" y="0"/>
                  </a:moveTo>
                  <a:lnTo>
                    <a:pt x="0" y="42086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 rot="19020000">
            <a:off x="3090283" y="6974248"/>
            <a:ext cx="435546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0"/>
              </a:lnSpc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055373" y="7154395"/>
            <a:ext cx="75565" cy="130810"/>
          </a:xfrm>
          <a:custGeom>
            <a:avLst/>
            <a:gdLst/>
            <a:ahLst/>
            <a:cxnLst/>
            <a:rect l="l" t="t" r="r" b="b"/>
            <a:pathLst>
              <a:path w="75564" h="130809">
                <a:moveTo>
                  <a:pt x="12391" y="24657"/>
                </a:moveTo>
                <a:lnTo>
                  <a:pt x="25284" y="20781"/>
                </a:lnTo>
                <a:lnTo>
                  <a:pt x="39614" y="23553"/>
                </a:lnTo>
                <a:lnTo>
                  <a:pt x="53667" y="32277"/>
                </a:lnTo>
                <a:lnTo>
                  <a:pt x="65725" y="46259"/>
                </a:lnTo>
                <a:lnTo>
                  <a:pt x="73381" y="63062"/>
                </a:lnTo>
                <a:lnTo>
                  <a:pt x="75428" y="79477"/>
                </a:lnTo>
                <a:lnTo>
                  <a:pt x="71952" y="93654"/>
                </a:lnTo>
                <a:lnTo>
                  <a:pt x="63040" y="103745"/>
                </a:lnTo>
                <a:lnTo>
                  <a:pt x="50146" y="107619"/>
                </a:lnTo>
                <a:lnTo>
                  <a:pt x="35814" y="104846"/>
                </a:lnTo>
                <a:lnTo>
                  <a:pt x="21761" y="96121"/>
                </a:lnTo>
                <a:lnTo>
                  <a:pt x="9702" y="82137"/>
                </a:lnTo>
                <a:lnTo>
                  <a:pt x="2046" y="65334"/>
                </a:lnTo>
                <a:lnTo>
                  <a:pt x="0" y="48920"/>
                </a:lnTo>
                <a:lnTo>
                  <a:pt x="3477" y="34745"/>
                </a:lnTo>
                <a:lnTo>
                  <a:pt x="12391" y="24657"/>
                </a:lnTo>
                <a:close/>
              </a:path>
              <a:path w="75564" h="130809">
                <a:moveTo>
                  <a:pt x="29127" y="0"/>
                </a:moveTo>
                <a:lnTo>
                  <a:pt x="37303" y="130684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66345" y="1180079"/>
            <a:ext cx="3854450" cy="719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storage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unit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  <a:p>
            <a:pPr algn="ctr" marL="12700" marR="5080">
              <a:lnSpc>
                <a:spcPts val="1340"/>
              </a:lnSpc>
              <a:spcBef>
                <a:spcPts val="7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views,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orthographic projection.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ﬁve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dimensions,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231514" y="831379"/>
            <a:ext cx="10245090" cy="6132830"/>
            <a:chOff x="231514" y="831379"/>
            <a:chExt cx="10245090" cy="6132830"/>
          </a:xfrm>
        </p:grpSpPr>
        <p:sp>
          <p:nvSpPr>
            <p:cNvPr id="10" name="object 10" descr=""/>
            <p:cNvSpPr/>
            <p:nvPr/>
          </p:nvSpPr>
          <p:spPr>
            <a:xfrm>
              <a:off x="235324" y="1869853"/>
              <a:ext cx="3089275" cy="3089275"/>
            </a:xfrm>
            <a:custGeom>
              <a:avLst/>
              <a:gdLst/>
              <a:ahLst/>
              <a:cxnLst/>
              <a:rect l="l" t="t" r="r" b="b"/>
              <a:pathLst>
                <a:path w="3089275" h="3089275">
                  <a:moveTo>
                    <a:pt x="3089074" y="308907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57060" y="2128644"/>
              <a:ext cx="5661025" cy="4704080"/>
            </a:xfrm>
            <a:custGeom>
              <a:avLst/>
              <a:gdLst/>
              <a:ahLst/>
              <a:cxnLst/>
              <a:rect l="l" t="t" r="r" b="b"/>
              <a:pathLst>
                <a:path w="5661025" h="4704080">
                  <a:moveTo>
                    <a:pt x="2763842" y="3287713"/>
                  </a:moveTo>
                  <a:lnTo>
                    <a:pt x="0" y="3287713"/>
                  </a:lnTo>
                </a:path>
                <a:path w="5661025" h="4704080">
                  <a:moveTo>
                    <a:pt x="2763842" y="4703763"/>
                  </a:moveTo>
                  <a:lnTo>
                    <a:pt x="0" y="4703763"/>
                  </a:lnTo>
                </a:path>
                <a:path w="5661025" h="4704080">
                  <a:moveTo>
                    <a:pt x="2765426" y="2895602"/>
                  </a:moveTo>
                  <a:lnTo>
                    <a:pt x="2765426" y="0"/>
                  </a:lnTo>
                </a:path>
                <a:path w="5661025" h="4704080">
                  <a:moveTo>
                    <a:pt x="5661028" y="2895602"/>
                  </a:moveTo>
                  <a:lnTo>
                    <a:pt x="5661028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406579" y="4091450"/>
              <a:ext cx="1005205" cy="393065"/>
            </a:xfrm>
            <a:custGeom>
              <a:avLst/>
              <a:gdLst/>
              <a:ahLst/>
              <a:cxnLst/>
              <a:rect l="l" t="t" r="r" b="b"/>
              <a:pathLst>
                <a:path w="1005204" h="393064">
                  <a:moveTo>
                    <a:pt x="196476" y="0"/>
                  </a:moveTo>
                  <a:lnTo>
                    <a:pt x="241527" y="5189"/>
                  </a:lnTo>
                  <a:lnTo>
                    <a:pt x="282882" y="19970"/>
                  </a:lnTo>
                  <a:lnTo>
                    <a:pt x="319363" y="43163"/>
                  </a:lnTo>
                  <a:lnTo>
                    <a:pt x="349790" y="73590"/>
                  </a:lnTo>
                  <a:lnTo>
                    <a:pt x="372984" y="110071"/>
                  </a:lnTo>
                  <a:lnTo>
                    <a:pt x="387765" y="151426"/>
                  </a:lnTo>
                  <a:lnTo>
                    <a:pt x="392954" y="196476"/>
                  </a:lnTo>
                  <a:lnTo>
                    <a:pt x="387765" y="241527"/>
                  </a:lnTo>
                  <a:lnTo>
                    <a:pt x="372984" y="282882"/>
                  </a:lnTo>
                  <a:lnTo>
                    <a:pt x="349790" y="319362"/>
                  </a:lnTo>
                  <a:lnTo>
                    <a:pt x="319363" y="349789"/>
                  </a:lnTo>
                  <a:lnTo>
                    <a:pt x="282882" y="372983"/>
                  </a:lnTo>
                  <a:lnTo>
                    <a:pt x="241527" y="387764"/>
                  </a:lnTo>
                  <a:lnTo>
                    <a:pt x="196476" y="392953"/>
                  </a:lnTo>
                  <a:lnTo>
                    <a:pt x="151426" y="387764"/>
                  </a:lnTo>
                  <a:lnTo>
                    <a:pt x="110071" y="372983"/>
                  </a:lnTo>
                  <a:lnTo>
                    <a:pt x="73590" y="349789"/>
                  </a:lnTo>
                  <a:lnTo>
                    <a:pt x="43164" y="319362"/>
                  </a:lnTo>
                  <a:lnTo>
                    <a:pt x="19970" y="282882"/>
                  </a:lnTo>
                  <a:lnTo>
                    <a:pt x="5189" y="241527"/>
                  </a:lnTo>
                  <a:lnTo>
                    <a:pt x="0" y="196476"/>
                  </a:lnTo>
                  <a:lnTo>
                    <a:pt x="5189" y="151426"/>
                  </a:lnTo>
                  <a:lnTo>
                    <a:pt x="19970" y="110071"/>
                  </a:lnTo>
                  <a:lnTo>
                    <a:pt x="43164" y="73590"/>
                  </a:lnTo>
                  <a:lnTo>
                    <a:pt x="73590" y="43163"/>
                  </a:lnTo>
                  <a:lnTo>
                    <a:pt x="110071" y="19970"/>
                  </a:lnTo>
                  <a:lnTo>
                    <a:pt x="151426" y="5189"/>
                  </a:lnTo>
                  <a:lnTo>
                    <a:pt x="196476" y="0"/>
                  </a:lnTo>
                  <a:close/>
                </a:path>
                <a:path w="1005204" h="393064">
                  <a:moveTo>
                    <a:pt x="196476" y="56137"/>
                  </a:moveTo>
                  <a:lnTo>
                    <a:pt x="240834" y="63292"/>
                  </a:lnTo>
                  <a:lnTo>
                    <a:pt x="279359" y="83214"/>
                  </a:lnTo>
                  <a:lnTo>
                    <a:pt x="309738" y="113593"/>
                  </a:lnTo>
                  <a:lnTo>
                    <a:pt x="329660" y="152118"/>
                  </a:lnTo>
                  <a:lnTo>
                    <a:pt x="336815" y="196476"/>
                  </a:lnTo>
                  <a:lnTo>
                    <a:pt x="329660" y="240834"/>
                  </a:lnTo>
                  <a:lnTo>
                    <a:pt x="309738" y="279359"/>
                  </a:lnTo>
                  <a:lnTo>
                    <a:pt x="279359" y="309738"/>
                  </a:lnTo>
                  <a:lnTo>
                    <a:pt x="240834" y="329660"/>
                  </a:lnTo>
                  <a:lnTo>
                    <a:pt x="196476" y="336815"/>
                  </a:lnTo>
                  <a:lnTo>
                    <a:pt x="152120" y="329660"/>
                  </a:lnTo>
                  <a:lnTo>
                    <a:pt x="113596" y="309738"/>
                  </a:lnTo>
                  <a:lnTo>
                    <a:pt x="83218" y="279359"/>
                  </a:lnTo>
                  <a:lnTo>
                    <a:pt x="63296" y="240834"/>
                  </a:lnTo>
                  <a:lnTo>
                    <a:pt x="56141" y="196476"/>
                  </a:lnTo>
                  <a:lnTo>
                    <a:pt x="63296" y="152118"/>
                  </a:lnTo>
                  <a:lnTo>
                    <a:pt x="83218" y="113593"/>
                  </a:lnTo>
                  <a:lnTo>
                    <a:pt x="113596" y="83214"/>
                  </a:lnTo>
                  <a:lnTo>
                    <a:pt x="152120" y="63292"/>
                  </a:lnTo>
                  <a:lnTo>
                    <a:pt x="196476" y="56137"/>
                  </a:lnTo>
                  <a:close/>
                </a:path>
                <a:path w="1005204" h="393064">
                  <a:moveTo>
                    <a:pt x="561365" y="70167"/>
                  </a:moveTo>
                  <a:lnTo>
                    <a:pt x="1004849" y="11224"/>
                  </a:lnTo>
                  <a:lnTo>
                    <a:pt x="1004849" y="387337"/>
                  </a:lnTo>
                  <a:lnTo>
                    <a:pt x="561365" y="325587"/>
                  </a:lnTo>
                  <a:lnTo>
                    <a:pt x="561365" y="70167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8693032" y="2490811"/>
              <a:ext cx="1779905" cy="1153160"/>
            </a:xfrm>
            <a:custGeom>
              <a:avLst/>
              <a:gdLst/>
              <a:ahLst/>
              <a:cxnLst/>
              <a:rect l="l" t="t" r="r" b="b"/>
              <a:pathLst>
                <a:path w="1779904" h="1153160">
                  <a:moveTo>
                    <a:pt x="0" y="916131"/>
                  </a:moveTo>
                  <a:lnTo>
                    <a:pt x="338532" y="1152550"/>
                  </a:lnTo>
                </a:path>
                <a:path w="1779904" h="1153160">
                  <a:moveTo>
                    <a:pt x="1400745" y="0"/>
                  </a:moveTo>
                  <a:lnTo>
                    <a:pt x="1779756" y="16378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8940393" y="2623014"/>
              <a:ext cx="1438275" cy="950594"/>
            </a:xfrm>
            <a:custGeom>
              <a:avLst/>
              <a:gdLst/>
              <a:ahLst/>
              <a:cxnLst/>
              <a:rect l="l" t="t" r="r" b="b"/>
              <a:pathLst>
                <a:path w="1438275" h="950595">
                  <a:moveTo>
                    <a:pt x="646861" y="432727"/>
                  </a:moveTo>
                  <a:lnTo>
                    <a:pt x="644702" y="426377"/>
                  </a:lnTo>
                  <a:lnTo>
                    <a:pt x="641223" y="422567"/>
                  </a:lnTo>
                  <a:lnTo>
                    <a:pt x="634276" y="414947"/>
                  </a:lnTo>
                  <a:lnTo>
                    <a:pt x="627405" y="412407"/>
                  </a:lnTo>
                  <a:lnTo>
                    <a:pt x="610590" y="412407"/>
                  </a:lnTo>
                  <a:lnTo>
                    <a:pt x="602716" y="414947"/>
                  </a:lnTo>
                  <a:lnTo>
                    <a:pt x="589775" y="423837"/>
                  </a:lnTo>
                  <a:lnTo>
                    <a:pt x="585470" y="428917"/>
                  </a:lnTo>
                  <a:lnTo>
                    <a:pt x="582599" y="435267"/>
                  </a:lnTo>
                  <a:lnTo>
                    <a:pt x="580974" y="431457"/>
                  </a:lnTo>
                  <a:lnTo>
                    <a:pt x="579424" y="428917"/>
                  </a:lnTo>
                  <a:lnTo>
                    <a:pt x="576287" y="421297"/>
                  </a:lnTo>
                  <a:lnTo>
                    <a:pt x="573303" y="414947"/>
                  </a:lnTo>
                  <a:lnTo>
                    <a:pt x="606691" y="392087"/>
                  </a:lnTo>
                  <a:lnTo>
                    <a:pt x="600595" y="384467"/>
                  </a:lnTo>
                  <a:lnTo>
                    <a:pt x="559231" y="413677"/>
                  </a:lnTo>
                  <a:lnTo>
                    <a:pt x="564984" y="426377"/>
                  </a:lnTo>
                  <a:lnTo>
                    <a:pt x="573963" y="445427"/>
                  </a:lnTo>
                  <a:lnTo>
                    <a:pt x="577049" y="451777"/>
                  </a:lnTo>
                  <a:lnTo>
                    <a:pt x="587921" y="445427"/>
                  </a:lnTo>
                  <a:lnTo>
                    <a:pt x="587946" y="442887"/>
                  </a:lnTo>
                  <a:lnTo>
                    <a:pt x="588873" y="439077"/>
                  </a:lnTo>
                  <a:lnTo>
                    <a:pt x="591502" y="435267"/>
                  </a:lnTo>
                  <a:lnTo>
                    <a:pt x="592378" y="433997"/>
                  </a:lnTo>
                  <a:lnTo>
                    <a:pt x="594956" y="430187"/>
                  </a:lnTo>
                  <a:lnTo>
                    <a:pt x="603846" y="423837"/>
                  </a:lnTo>
                  <a:lnTo>
                    <a:pt x="609346" y="422567"/>
                  </a:lnTo>
                  <a:lnTo>
                    <a:pt x="620382" y="422567"/>
                  </a:lnTo>
                  <a:lnTo>
                    <a:pt x="625081" y="425107"/>
                  </a:lnTo>
                  <a:lnTo>
                    <a:pt x="633082" y="433997"/>
                  </a:lnTo>
                  <a:lnTo>
                    <a:pt x="634682" y="439077"/>
                  </a:lnTo>
                  <a:lnTo>
                    <a:pt x="632650" y="450507"/>
                  </a:lnTo>
                  <a:lnTo>
                    <a:pt x="629462" y="454317"/>
                  </a:lnTo>
                  <a:lnTo>
                    <a:pt x="619861" y="461937"/>
                  </a:lnTo>
                  <a:lnTo>
                    <a:pt x="615213" y="463207"/>
                  </a:lnTo>
                  <a:lnTo>
                    <a:pt x="605701" y="463207"/>
                  </a:lnTo>
                  <a:lnTo>
                    <a:pt x="601205" y="461937"/>
                  </a:lnTo>
                  <a:lnTo>
                    <a:pt x="596925" y="458127"/>
                  </a:lnTo>
                  <a:lnTo>
                    <a:pt x="586257" y="467017"/>
                  </a:lnTo>
                  <a:lnTo>
                    <a:pt x="591477" y="472097"/>
                  </a:lnTo>
                  <a:lnTo>
                    <a:pt x="598017" y="473367"/>
                  </a:lnTo>
                  <a:lnTo>
                    <a:pt x="611886" y="473367"/>
                  </a:lnTo>
                  <a:lnTo>
                    <a:pt x="623887" y="468287"/>
                  </a:lnTo>
                  <a:lnTo>
                    <a:pt x="629945" y="464477"/>
                  </a:lnTo>
                  <a:lnTo>
                    <a:pt x="631571" y="463207"/>
                  </a:lnTo>
                  <a:lnTo>
                    <a:pt x="636447" y="459397"/>
                  </a:lnTo>
                  <a:lnTo>
                    <a:pt x="641299" y="453047"/>
                  </a:lnTo>
                  <a:lnTo>
                    <a:pt x="644499" y="446697"/>
                  </a:lnTo>
                  <a:lnTo>
                    <a:pt x="646061" y="440347"/>
                  </a:lnTo>
                  <a:lnTo>
                    <a:pt x="646861" y="432727"/>
                  </a:lnTo>
                  <a:close/>
                </a:path>
                <a:path w="1438275" h="950595">
                  <a:moveTo>
                    <a:pt x="714311" y="384467"/>
                  </a:moveTo>
                  <a:lnTo>
                    <a:pt x="711822" y="379387"/>
                  </a:lnTo>
                  <a:lnTo>
                    <a:pt x="708088" y="375577"/>
                  </a:lnTo>
                  <a:lnTo>
                    <a:pt x="700620" y="367957"/>
                  </a:lnTo>
                  <a:lnTo>
                    <a:pt x="693470" y="365417"/>
                  </a:lnTo>
                  <a:lnTo>
                    <a:pt x="676376" y="365417"/>
                  </a:lnTo>
                  <a:lnTo>
                    <a:pt x="668426" y="367957"/>
                  </a:lnTo>
                  <a:lnTo>
                    <a:pt x="655586" y="376847"/>
                  </a:lnTo>
                  <a:lnTo>
                    <a:pt x="651484" y="381927"/>
                  </a:lnTo>
                  <a:lnTo>
                    <a:pt x="648728" y="388277"/>
                  </a:lnTo>
                  <a:lnTo>
                    <a:pt x="645248" y="381927"/>
                  </a:lnTo>
                  <a:lnTo>
                    <a:pt x="641718" y="375577"/>
                  </a:lnTo>
                  <a:lnTo>
                    <a:pt x="638378" y="369227"/>
                  </a:lnTo>
                  <a:lnTo>
                    <a:pt x="671436" y="346367"/>
                  </a:lnTo>
                  <a:lnTo>
                    <a:pt x="669201" y="343827"/>
                  </a:lnTo>
                  <a:lnTo>
                    <a:pt x="664870" y="340017"/>
                  </a:lnTo>
                  <a:lnTo>
                    <a:pt x="623912" y="369227"/>
                  </a:lnTo>
                  <a:lnTo>
                    <a:pt x="627138" y="374307"/>
                  </a:lnTo>
                  <a:lnTo>
                    <a:pt x="630351" y="380657"/>
                  </a:lnTo>
                  <a:lnTo>
                    <a:pt x="637032" y="392087"/>
                  </a:lnTo>
                  <a:lnTo>
                    <a:pt x="640384" y="398437"/>
                  </a:lnTo>
                  <a:lnTo>
                    <a:pt x="643839" y="404787"/>
                  </a:lnTo>
                  <a:lnTo>
                    <a:pt x="654697" y="398437"/>
                  </a:lnTo>
                  <a:lnTo>
                    <a:pt x="654570" y="395897"/>
                  </a:lnTo>
                  <a:lnTo>
                    <a:pt x="655345" y="392087"/>
                  </a:lnTo>
                  <a:lnTo>
                    <a:pt x="675513" y="375577"/>
                  </a:lnTo>
                  <a:lnTo>
                    <a:pt x="686854" y="375577"/>
                  </a:lnTo>
                  <a:lnTo>
                    <a:pt x="691718" y="378117"/>
                  </a:lnTo>
                  <a:lnTo>
                    <a:pt x="700328" y="387007"/>
                  </a:lnTo>
                  <a:lnTo>
                    <a:pt x="702221" y="390817"/>
                  </a:lnTo>
                  <a:lnTo>
                    <a:pt x="700582" y="402247"/>
                  </a:lnTo>
                  <a:lnTo>
                    <a:pt x="697547" y="406057"/>
                  </a:lnTo>
                  <a:lnTo>
                    <a:pt x="688022" y="412407"/>
                  </a:lnTo>
                  <a:lnTo>
                    <a:pt x="683374" y="414947"/>
                  </a:lnTo>
                  <a:lnTo>
                    <a:pt x="673646" y="414947"/>
                  </a:lnTo>
                  <a:lnTo>
                    <a:pt x="668959" y="413677"/>
                  </a:lnTo>
                  <a:lnTo>
                    <a:pt x="664476" y="409867"/>
                  </a:lnTo>
                  <a:lnTo>
                    <a:pt x="653884" y="418757"/>
                  </a:lnTo>
                  <a:lnTo>
                    <a:pt x="659485" y="423837"/>
                  </a:lnTo>
                  <a:lnTo>
                    <a:pt x="666292" y="425107"/>
                  </a:lnTo>
                  <a:lnTo>
                    <a:pt x="674331" y="425107"/>
                  </a:lnTo>
                  <a:lnTo>
                    <a:pt x="686460" y="422567"/>
                  </a:lnTo>
                  <a:lnTo>
                    <a:pt x="692492" y="420027"/>
                  </a:lnTo>
                  <a:lnTo>
                    <a:pt x="698474" y="416217"/>
                  </a:lnTo>
                  <a:lnTo>
                    <a:pt x="700074" y="414947"/>
                  </a:lnTo>
                  <a:lnTo>
                    <a:pt x="704888" y="411137"/>
                  </a:lnTo>
                  <a:lnTo>
                    <a:pt x="709599" y="404787"/>
                  </a:lnTo>
                  <a:lnTo>
                    <a:pt x="712597" y="398437"/>
                  </a:lnTo>
                  <a:lnTo>
                    <a:pt x="713867" y="392087"/>
                  </a:lnTo>
                  <a:lnTo>
                    <a:pt x="714311" y="384467"/>
                  </a:lnTo>
                  <a:close/>
                </a:path>
                <a:path w="1438275" h="950595">
                  <a:moveTo>
                    <a:pt x="780059" y="347637"/>
                  </a:moveTo>
                  <a:lnTo>
                    <a:pt x="767334" y="323875"/>
                  </a:lnTo>
                  <a:lnTo>
                    <a:pt x="767334" y="353987"/>
                  </a:lnTo>
                  <a:lnTo>
                    <a:pt x="764997" y="357797"/>
                  </a:lnTo>
                  <a:lnTo>
                    <a:pt x="755243" y="365417"/>
                  </a:lnTo>
                  <a:lnTo>
                    <a:pt x="749414" y="366687"/>
                  </a:lnTo>
                  <a:lnTo>
                    <a:pt x="739305" y="365417"/>
                  </a:lnTo>
                  <a:lnTo>
                    <a:pt x="708888" y="341287"/>
                  </a:lnTo>
                  <a:lnTo>
                    <a:pt x="702741" y="331127"/>
                  </a:lnTo>
                  <a:lnTo>
                    <a:pt x="702741" y="323507"/>
                  </a:lnTo>
                  <a:lnTo>
                    <a:pt x="705065" y="319697"/>
                  </a:lnTo>
                  <a:lnTo>
                    <a:pt x="714476" y="313347"/>
                  </a:lnTo>
                  <a:lnTo>
                    <a:pt x="719975" y="312077"/>
                  </a:lnTo>
                  <a:lnTo>
                    <a:pt x="729538" y="312077"/>
                  </a:lnTo>
                  <a:lnTo>
                    <a:pt x="760158" y="334937"/>
                  </a:lnTo>
                  <a:lnTo>
                    <a:pt x="767334" y="353987"/>
                  </a:lnTo>
                  <a:lnTo>
                    <a:pt x="767334" y="323875"/>
                  </a:lnTo>
                  <a:lnTo>
                    <a:pt x="765365" y="322237"/>
                  </a:lnTo>
                  <a:lnTo>
                    <a:pt x="755446" y="313347"/>
                  </a:lnTo>
                  <a:lnTo>
                    <a:pt x="753605" y="312077"/>
                  </a:lnTo>
                  <a:lnTo>
                    <a:pt x="749935" y="309537"/>
                  </a:lnTo>
                  <a:lnTo>
                    <a:pt x="740321" y="305727"/>
                  </a:lnTo>
                  <a:lnTo>
                    <a:pt x="735622" y="304457"/>
                  </a:lnTo>
                  <a:lnTo>
                    <a:pt x="726503" y="303187"/>
                  </a:lnTo>
                  <a:lnTo>
                    <a:pt x="721906" y="303187"/>
                  </a:lnTo>
                  <a:lnTo>
                    <a:pt x="690740" y="328587"/>
                  </a:lnTo>
                  <a:lnTo>
                    <a:pt x="690968" y="333667"/>
                  </a:lnTo>
                  <a:lnTo>
                    <a:pt x="694169" y="342557"/>
                  </a:lnTo>
                  <a:lnTo>
                    <a:pt x="695871" y="345097"/>
                  </a:lnTo>
                  <a:lnTo>
                    <a:pt x="700455" y="351447"/>
                  </a:lnTo>
                  <a:lnTo>
                    <a:pt x="703351" y="353987"/>
                  </a:lnTo>
                  <a:lnTo>
                    <a:pt x="706856" y="357797"/>
                  </a:lnTo>
                  <a:lnTo>
                    <a:pt x="712482" y="362877"/>
                  </a:lnTo>
                  <a:lnTo>
                    <a:pt x="718121" y="366687"/>
                  </a:lnTo>
                  <a:lnTo>
                    <a:pt x="729272" y="373037"/>
                  </a:lnTo>
                  <a:lnTo>
                    <a:pt x="734910" y="375577"/>
                  </a:lnTo>
                  <a:lnTo>
                    <a:pt x="747166" y="375577"/>
                  </a:lnTo>
                  <a:lnTo>
                    <a:pt x="753821" y="374307"/>
                  </a:lnTo>
                  <a:lnTo>
                    <a:pt x="760310" y="371767"/>
                  </a:lnTo>
                  <a:lnTo>
                    <a:pt x="766660" y="367957"/>
                  </a:lnTo>
                  <a:lnTo>
                    <a:pt x="768248" y="366687"/>
                  </a:lnTo>
                  <a:lnTo>
                    <a:pt x="773010" y="362877"/>
                  </a:lnTo>
                  <a:lnTo>
                    <a:pt x="776986" y="357797"/>
                  </a:lnTo>
                  <a:lnTo>
                    <a:pt x="780059" y="347637"/>
                  </a:lnTo>
                  <a:close/>
                </a:path>
                <a:path w="1438275" h="950595">
                  <a:moveTo>
                    <a:pt x="891628" y="276517"/>
                  </a:moveTo>
                  <a:lnTo>
                    <a:pt x="885583" y="272707"/>
                  </a:lnTo>
                  <a:lnTo>
                    <a:pt x="879652" y="267627"/>
                  </a:lnTo>
                  <a:lnTo>
                    <a:pt x="861631" y="254927"/>
                  </a:lnTo>
                  <a:lnTo>
                    <a:pt x="850811" y="247307"/>
                  </a:lnTo>
                  <a:lnTo>
                    <a:pt x="845096" y="246037"/>
                  </a:lnTo>
                  <a:lnTo>
                    <a:pt x="833450" y="246037"/>
                  </a:lnTo>
                  <a:lnTo>
                    <a:pt x="827595" y="248577"/>
                  </a:lnTo>
                  <a:lnTo>
                    <a:pt x="814158" y="257467"/>
                  </a:lnTo>
                  <a:lnTo>
                    <a:pt x="810806" y="263817"/>
                  </a:lnTo>
                  <a:lnTo>
                    <a:pt x="811580" y="271437"/>
                  </a:lnTo>
                  <a:lnTo>
                    <a:pt x="807808" y="270167"/>
                  </a:lnTo>
                  <a:lnTo>
                    <a:pt x="803783" y="270167"/>
                  </a:lnTo>
                  <a:lnTo>
                    <a:pt x="791019" y="273977"/>
                  </a:lnTo>
                  <a:lnTo>
                    <a:pt x="782637" y="280327"/>
                  </a:lnTo>
                  <a:lnTo>
                    <a:pt x="779818" y="282867"/>
                  </a:lnTo>
                  <a:lnTo>
                    <a:pt x="776325" y="289217"/>
                  </a:lnTo>
                  <a:lnTo>
                    <a:pt x="775614" y="293027"/>
                  </a:lnTo>
                  <a:lnTo>
                    <a:pt x="775970" y="295567"/>
                  </a:lnTo>
                  <a:lnTo>
                    <a:pt x="769543" y="290487"/>
                  </a:lnTo>
                  <a:lnTo>
                    <a:pt x="760412" y="296837"/>
                  </a:lnTo>
                  <a:lnTo>
                    <a:pt x="807478" y="336207"/>
                  </a:lnTo>
                  <a:lnTo>
                    <a:pt x="818070" y="328587"/>
                  </a:lnTo>
                  <a:lnTo>
                    <a:pt x="813803" y="326047"/>
                  </a:lnTo>
                  <a:lnTo>
                    <a:pt x="809523" y="322237"/>
                  </a:lnTo>
                  <a:lnTo>
                    <a:pt x="801166" y="315887"/>
                  </a:lnTo>
                  <a:lnTo>
                    <a:pt x="788606" y="304457"/>
                  </a:lnTo>
                  <a:lnTo>
                    <a:pt x="785888" y="301917"/>
                  </a:lnTo>
                  <a:lnTo>
                    <a:pt x="783590" y="296837"/>
                  </a:lnTo>
                  <a:lnTo>
                    <a:pt x="783615" y="295567"/>
                  </a:lnTo>
                  <a:lnTo>
                    <a:pt x="783628" y="294297"/>
                  </a:lnTo>
                  <a:lnTo>
                    <a:pt x="786193" y="289217"/>
                  </a:lnTo>
                  <a:lnTo>
                    <a:pt x="788250" y="286677"/>
                  </a:lnTo>
                  <a:lnTo>
                    <a:pt x="794842" y="281597"/>
                  </a:lnTo>
                  <a:lnTo>
                    <a:pt x="798449" y="280327"/>
                  </a:lnTo>
                  <a:lnTo>
                    <a:pt x="805281" y="280327"/>
                  </a:lnTo>
                  <a:lnTo>
                    <a:pt x="808786" y="282867"/>
                  </a:lnTo>
                  <a:lnTo>
                    <a:pt x="833551" y="301917"/>
                  </a:lnTo>
                  <a:lnTo>
                    <a:pt x="838949" y="305727"/>
                  </a:lnTo>
                  <a:lnTo>
                    <a:pt x="844461" y="310807"/>
                  </a:lnTo>
                  <a:lnTo>
                    <a:pt x="854925" y="303187"/>
                  </a:lnTo>
                  <a:lnTo>
                    <a:pt x="845070" y="295567"/>
                  </a:lnTo>
                  <a:lnTo>
                    <a:pt x="825779" y="280327"/>
                  </a:lnTo>
                  <a:lnTo>
                    <a:pt x="820953" y="276517"/>
                  </a:lnTo>
                  <a:lnTo>
                    <a:pt x="818730" y="272707"/>
                  </a:lnTo>
                  <a:lnTo>
                    <a:pt x="818908" y="271437"/>
                  </a:lnTo>
                  <a:lnTo>
                    <a:pt x="836434" y="254927"/>
                  </a:lnTo>
                  <a:lnTo>
                    <a:pt x="838796" y="254927"/>
                  </a:lnTo>
                  <a:lnTo>
                    <a:pt x="842975" y="256197"/>
                  </a:lnTo>
                  <a:lnTo>
                    <a:pt x="845756" y="258737"/>
                  </a:lnTo>
                  <a:lnTo>
                    <a:pt x="854316" y="265087"/>
                  </a:lnTo>
                  <a:lnTo>
                    <a:pt x="859574" y="268897"/>
                  </a:lnTo>
                  <a:lnTo>
                    <a:pt x="881164" y="284137"/>
                  </a:lnTo>
                  <a:lnTo>
                    <a:pt x="891628" y="276517"/>
                  </a:lnTo>
                  <a:close/>
                </a:path>
                <a:path w="1438275" h="950595">
                  <a:moveTo>
                    <a:pt x="989749" y="206667"/>
                  </a:moveTo>
                  <a:lnTo>
                    <a:pt x="960386" y="188887"/>
                  </a:lnTo>
                  <a:lnTo>
                    <a:pt x="945718" y="179997"/>
                  </a:lnTo>
                  <a:lnTo>
                    <a:pt x="939634" y="178727"/>
                  </a:lnTo>
                  <a:lnTo>
                    <a:pt x="927620" y="179997"/>
                  </a:lnTo>
                  <a:lnTo>
                    <a:pt x="921766" y="181267"/>
                  </a:lnTo>
                  <a:lnTo>
                    <a:pt x="908583" y="191427"/>
                  </a:lnTo>
                  <a:lnTo>
                    <a:pt x="905510" y="197777"/>
                  </a:lnTo>
                  <a:lnTo>
                    <a:pt x="906780" y="204127"/>
                  </a:lnTo>
                  <a:lnTo>
                    <a:pt x="902804" y="204127"/>
                  </a:lnTo>
                  <a:lnTo>
                    <a:pt x="871105" y="225717"/>
                  </a:lnTo>
                  <a:lnTo>
                    <a:pt x="871689" y="228257"/>
                  </a:lnTo>
                  <a:lnTo>
                    <a:pt x="869353" y="226987"/>
                  </a:lnTo>
                  <a:lnTo>
                    <a:pt x="864654" y="223177"/>
                  </a:lnTo>
                  <a:lnTo>
                    <a:pt x="855751" y="229527"/>
                  </a:lnTo>
                  <a:lnTo>
                    <a:pt x="906932" y="266357"/>
                  </a:lnTo>
                  <a:lnTo>
                    <a:pt x="917321" y="258737"/>
                  </a:lnTo>
                  <a:lnTo>
                    <a:pt x="898931" y="246037"/>
                  </a:lnTo>
                  <a:lnTo>
                    <a:pt x="894435" y="242227"/>
                  </a:lnTo>
                  <a:lnTo>
                    <a:pt x="885329" y="235877"/>
                  </a:lnTo>
                  <a:lnTo>
                    <a:pt x="882294" y="233337"/>
                  </a:lnTo>
                  <a:lnTo>
                    <a:pt x="879563" y="228257"/>
                  </a:lnTo>
                  <a:lnTo>
                    <a:pt x="879475" y="225717"/>
                  </a:lnTo>
                  <a:lnTo>
                    <a:pt x="881735" y="220637"/>
                  </a:lnTo>
                  <a:lnTo>
                    <a:pt x="883716" y="219367"/>
                  </a:lnTo>
                  <a:lnTo>
                    <a:pt x="890193" y="214287"/>
                  </a:lnTo>
                  <a:lnTo>
                    <a:pt x="893787" y="213017"/>
                  </a:lnTo>
                  <a:lnTo>
                    <a:pt x="900887" y="213017"/>
                  </a:lnTo>
                  <a:lnTo>
                    <a:pt x="904608" y="214287"/>
                  </a:lnTo>
                  <a:lnTo>
                    <a:pt x="919822" y="224447"/>
                  </a:lnTo>
                  <a:lnTo>
                    <a:pt x="943241" y="239687"/>
                  </a:lnTo>
                  <a:lnTo>
                    <a:pt x="953592" y="233337"/>
                  </a:lnTo>
                  <a:lnTo>
                    <a:pt x="922629" y="213017"/>
                  </a:lnTo>
                  <a:lnTo>
                    <a:pt x="916825" y="209207"/>
                  </a:lnTo>
                  <a:lnTo>
                    <a:pt x="914285" y="205397"/>
                  </a:lnTo>
                  <a:lnTo>
                    <a:pt x="914425" y="204127"/>
                  </a:lnTo>
                  <a:lnTo>
                    <a:pt x="914933" y="199047"/>
                  </a:lnTo>
                  <a:lnTo>
                    <a:pt x="917194" y="195237"/>
                  </a:lnTo>
                  <a:lnTo>
                    <a:pt x="923594" y="190157"/>
                  </a:lnTo>
                  <a:lnTo>
                    <a:pt x="926045" y="190157"/>
                  </a:lnTo>
                  <a:lnTo>
                    <a:pt x="931367" y="188887"/>
                  </a:lnTo>
                  <a:lnTo>
                    <a:pt x="938212" y="188887"/>
                  </a:lnTo>
                  <a:lnTo>
                    <a:pt x="941146" y="190157"/>
                  </a:lnTo>
                  <a:lnTo>
                    <a:pt x="979398" y="214287"/>
                  </a:lnTo>
                  <a:lnTo>
                    <a:pt x="989749" y="206667"/>
                  </a:lnTo>
                  <a:close/>
                </a:path>
                <a:path w="1438275" h="950595">
                  <a:moveTo>
                    <a:pt x="1438198" y="0"/>
                  </a:moveTo>
                  <a:lnTo>
                    <a:pt x="1368996" y="5626"/>
                  </a:lnTo>
                  <a:lnTo>
                    <a:pt x="1385468" y="30543"/>
                  </a:lnTo>
                  <a:lnTo>
                    <a:pt x="48768" y="914019"/>
                  </a:lnTo>
                  <a:lnTo>
                    <a:pt x="32308" y="889101"/>
                  </a:lnTo>
                  <a:lnTo>
                    <a:pt x="0" y="950556"/>
                  </a:lnTo>
                  <a:lnTo>
                    <a:pt x="69215" y="944930"/>
                  </a:lnTo>
                  <a:lnTo>
                    <a:pt x="54660" y="922934"/>
                  </a:lnTo>
                  <a:lnTo>
                    <a:pt x="52743" y="920013"/>
                  </a:lnTo>
                  <a:lnTo>
                    <a:pt x="1389430" y="36537"/>
                  </a:lnTo>
                  <a:lnTo>
                    <a:pt x="1405902" y="61455"/>
                  </a:lnTo>
                  <a:lnTo>
                    <a:pt x="1423682" y="27622"/>
                  </a:lnTo>
                  <a:lnTo>
                    <a:pt x="143819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57174" y="2671148"/>
              <a:ext cx="1334135" cy="921385"/>
            </a:xfrm>
            <a:custGeom>
              <a:avLst/>
              <a:gdLst/>
              <a:ahLst/>
              <a:cxnLst/>
              <a:rect l="l" t="t" r="r" b="b"/>
              <a:pathLst>
                <a:path w="1334134" h="921385">
                  <a:moveTo>
                    <a:pt x="1333720" y="702515"/>
                  </a:moveTo>
                  <a:lnTo>
                    <a:pt x="939946" y="920765"/>
                  </a:lnTo>
                </a:path>
                <a:path w="1334134" h="921385">
                  <a:moveTo>
                    <a:pt x="383562" y="0"/>
                  </a:moveTo>
                  <a:lnTo>
                    <a:pt x="0" y="16916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379348" y="2783389"/>
              <a:ext cx="911860" cy="755015"/>
            </a:xfrm>
            <a:custGeom>
              <a:avLst/>
              <a:gdLst/>
              <a:ahLst/>
              <a:cxnLst/>
              <a:rect l="l" t="t" r="r" b="b"/>
              <a:pathLst>
                <a:path w="911859" h="755014">
                  <a:moveTo>
                    <a:pt x="497014" y="217055"/>
                  </a:moveTo>
                  <a:lnTo>
                    <a:pt x="492074" y="213245"/>
                  </a:lnTo>
                  <a:lnTo>
                    <a:pt x="481685" y="214515"/>
                  </a:lnTo>
                  <a:lnTo>
                    <a:pt x="472427" y="215950"/>
                  </a:lnTo>
                  <a:lnTo>
                    <a:pt x="472427" y="222135"/>
                  </a:lnTo>
                  <a:lnTo>
                    <a:pt x="465289" y="225945"/>
                  </a:lnTo>
                  <a:lnTo>
                    <a:pt x="436181" y="241185"/>
                  </a:lnTo>
                  <a:lnTo>
                    <a:pt x="428701" y="243725"/>
                  </a:lnTo>
                  <a:lnTo>
                    <a:pt x="413308" y="231025"/>
                  </a:lnTo>
                  <a:lnTo>
                    <a:pt x="450494" y="225945"/>
                  </a:lnTo>
                  <a:lnTo>
                    <a:pt x="472427" y="222135"/>
                  </a:lnTo>
                  <a:lnTo>
                    <a:pt x="472427" y="215950"/>
                  </a:lnTo>
                  <a:lnTo>
                    <a:pt x="407479" y="225945"/>
                  </a:lnTo>
                  <a:lnTo>
                    <a:pt x="396087" y="232295"/>
                  </a:lnTo>
                  <a:lnTo>
                    <a:pt x="417372" y="250075"/>
                  </a:lnTo>
                  <a:lnTo>
                    <a:pt x="392912" y="262775"/>
                  </a:lnTo>
                  <a:lnTo>
                    <a:pt x="394944" y="264045"/>
                  </a:lnTo>
                  <a:lnTo>
                    <a:pt x="399046" y="267855"/>
                  </a:lnTo>
                  <a:lnTo>
                    <a:pt x="423468" y="255155"/>
                  </a:lnTo>
                  <a:lnTo>
                    <a:pt x="430250" y="261505"/>
                  </a:lnTo>
                  <a:lnTo>
                    <a:pt x="441566" y="255155"/>
                  </a:lnTo>
                  <a:lnTo>
                    <a:pt x="439318" y="253885"/>
                  </a:lnTo>
                  <a:lnTo>
                    <a:pt x="434809" y="250075"/>
                  </a:lnTo>
                  <a:lnTo>
                    <a:pt x="446773" y="243725"/>
                  </a:lnTo>
                  <a:lnTo>
                    <a:pt x="487438" y="222135"/>
                  </a:lnTo>
                  <a:lnTo>
                    <a:pt x="497014" y="217055"/>
                  </a:lnTo>
                  <a:close/>
                </a:path>
                <a:path w="911859" h="755014">
                  <a:moveTo>
                    <a:pt x="539750" y="253885"/>
                  </a:moveTo>
                  <a:lnTo>
                    <a:pt x="527202" y="243725"/>
                  </a:lnTo>
                  <a:lnTo>
                    <a:pt x="514692" y="233565"/>
                  </a:lnTo>
                  <a:lnTo>
                    <a:pt x="494855" y="241185"/>
                  </a:lnTo>
                  <a:lnTo>
                    <a:pt x="460997" y="255155"/>
                  </a:lnTo>
                  <a:lnTo>
                    <a:pt x="462381" y="257695"/>
                  </a:lnTo>
                  <a:lnTo>
                    <a:pt x="465226" y="261505"/>
                  </a:lnTo>
                  <a:lnTo>
                    <a:pt x="468922" y="260235"/>
                  </a:lnTo>
                  <a:lnTo>
                    <a:pt x="479196" y="260235"/>
                  </a:lnTo>
                  <a:lnTo>
                    <a:pt x="481863" y="261505"/>
                  </a:lnTo>
                  <a:lnTo>
                    <a:pt x="487159" y="266585"/>
                  </a:lnTo>
                  <a:lnTo>
                    <a:pt x="487845" y="269125"/>
                  </a:lnTo>
                  <a:lnTo>
                    <a:pt x="483920" y="276745"/>
                  </a:lnTo>
                  <a:lnTo>
                    <a:pt x="479501" y="280555"/>
                  </a:lnTo>
                  <a:lnTo>
                    <a:pt x="465264" y="288175"/>
                  </a:lnTo>
                  <a:lnTo>
                    <a:pt x="458266" y="290715"/>
                  </a:lnTo>
                  <a:lnTo>
                    <a:pt x="445033" y="291985"/>
                  </a:lnTo>
                  <a:lnTo>
                    <a:pt x="440169" y="291985"/>
                  </a:lnTo>
                  <a:lnTo>
                    <a:pt x="434606" y="286905"/>
                  </a:lnTo>
                  <a:lnTo>
                    <a:pt x="434022" y="284365"/>
                  </a:lnTo>
                  <a:lnTo>
                    <a:pt x="436930" y="278015"/>
                  </a:lnTo>
                  <a:lnTo>
                    <a:pt x="440601" y="274205"/>
                  </a:lnTo>
                  <a:lnTo>
                    <a:pt x="446417" y="270395"/>
                  </a:lnTo>
                  <a:lnTo>
                    <a:pt x="443928" y="269125"/>
                  </a:lnTo>
                  <a:lnTo>
                    <a:pt x="438962" y="265315"/>
                  </a:lnTo>
                  <a:lnTo>
                    <a:pt x="430872" y="270395"/>
                  </a:lnTo>
                  <a:lnTo>
                    <a:pt x="425627" y="275475"/>
                  </a:lnTo>
                  <a:lnTo>
                    <a:pt x="420979" y="285635"/>
                  </a:lnTo>
                  <a:lnTo>
                    <a:pt x="422122" y="290715"/>
                  </a:lnTo>
                  <a:lnTo>
                    <a:pt x="426745" y="294525"/>
                  </a:lnTo>
                  <a:lnTo>
                    <a:pt x="431584" y="297065"/>
                  </a:lnTo>
                  <a:lnTo>
                    <a:pt x="437527" y="299605"/>
                  </a:lnTo>
                  <a:lnTo>
                    <a:pt x="452755" y="299605"/>
                  </a:lnTo>
                  <a:lnTo>
                    <a:pt x="459778" y="298335"/>
                  </a:lnTo>
                  <a:lnTo>
                    <a:pt x="473621" y="293255"/>
                  </a:lnTo>
                  <a:lnTo>
                    <a:pt x="475894" y="291985"/>
                  </a:lnTo>
                  <a:lnTo>
                    <a:pt x="480428" y="289445"/>
                  </a:lnTo>
                  <a:lnTo>
                    <a:pt x="489762" y="284365"/>
                  </a:lnTo>
                  <a:lnTo>
                    <a:pt x="495782" y="279285"/>
                  </a:lnTo>
                  <a:lnTo>
                    <a:pt x="501307" y="267855"/>
                  </a:lnTo>
                  <a:lnTo>
                    <a:pt x="500443" y="262775"/>
                  </a:lnTo>
                  <a:lnTo>
                    <a:pt x="497344" y="260235"/>
                  </a:lnTo>
                  <a:lnTo>
                    <a:pt x="492683" y="256425"/>
                  </a:lnTo>
                  <a:lnTo>
                    <a:pt x="487489" y="255155"/>
                  </a:lnTo>
                  <a:lnTo>
                    <a:pt x="480453" y="255155"/>
                  </a:lnTo>
                  <a:lnTo>
                    <a:pt x="489966" y="251345"/>
                  </a:lnTo>
                  <a:lnTo>
                    <a:pt x="499351" y="246265"/>
                  </a:lnTo>
                  <a:lnTo>
                    <a:pt x="508723" y="243725"/>
                  </a:lnTo>
                  <a:lnTo>
                    <a:pt x="528929" y="260235"/>
                  </a:lnTo>
                  <a:lnTo>
                    <a:pt x="539750" y="253885"/>
                  </a:lnTo>
                  <a:close/>
                </a:path>
                <a:path w="911859" h="755014">
                  <a:moveTo>
                    <a:pt x="571080" y="283095"/>
                  </a:moveTo>
                  <a:lnTo>
                    <a:pt x="570750" y="278015"/>
                  </a:lnTo>
                  <a:lnTo>
                    <a:pt x="569290" y="275475"/>
                  </a:lnTo>
                  <a:lnTo>
                    <a:pt x="562660" y="270395"/>
                  </a:lnTo>
                  <a:lnTo>
                    <a:pt x="560108" y="269735"/>
                  </a:lnTo>
                  <a:lnTo>
                    <a:pt x="560108" y="284365"/>
                  </a:lnTo>
                  <a:lnTo>
                    <a:pt x="555536" y="290715"/>
                  </a:lnTo>
                  <a:lnTo>
                    <a:pt x="521068" y="313575"/>
                  </a:lnTo>
                  <a:lnTo>
                    <a:pt x="486130" y="327545"/>
                  </a:lnTo>
                  <a:lnTo>
                    <a:pt x="480847" y="326275"/>
                  </a:lnTo>
                  <a:lnTo>
                    <a:pt x="474865" y="321195"/>
                  </a:lnTo>
                  <a:lnTo>
                    <a:pt x="475157" y="317385"/>
                  </a:lnTo>
                  <a:lnTo>
                    <a:pt x="480288" y="309765"/>
                  </a:lnTo>
                  <a:lnTo>
                    <a:pt x="483603" y="307225"/>
                  </a:lnTo>
                  <a:lnTo>
                    <a:pt x="493458" y="300875"/>
                  </a:lnTo>
                  <a:lnTo>
                    <a:pt x="499948" y="295795"/>
                  </a:lnTo>
                  <a:lnTo>
                    <a:pt x="507961" y="291985"/>
                  </a:lnTo>
                  <a:lnTo>
                    <a:pt x="515899" y="286905"/>
                  </a:lnTo>
                  <a:lnTo>
                    <a:pt x="522795" y="284365"/>
                  </a:lnTo>
                  <a:lnTo>
                    <a:pt x="534517" y="279285"/>
                  </a:lnTo>
                  <a:lnTo>
                    <a:pt x="539419" y="276745"/>
                  </a:lnTo>
                  <a:lnTo>
                    <a:pt x="549541" y="275475"/>
                  </a:lnTo>
                  <a:lnTo>
                    <a:pt x="554101" y="275475"/>
                  </a:lnTo>
                  <a:lnTo>
                    <a:pt x="560044" y="280555"/>
                  </a:lnTo>
                  <a:lnTo>
                    <a:pt x="560108" y="284365"/>
                  </a:lnTo>
                  <a:lnTo>
                    <a:pt x="560108" y="269735"/>
                  </a:lnTo>
                  <a:lnTo>
                    <a:pt x="557758" y="269125"/>
                  </a:lnTo>
                  <a:lnTo>
                    <a:pt x="545680" y="269125"/>
                  </a:lnTo>
                  <a:lnTo>
                    <a:pt x="538670" y="270395"/>
                  </a:lnTo>
                  <a:lnTo>
                    <a:pt x="526605" y="274205"/>
                  </a:lnTo>
                  <a:lnTo>
                    <a:pt x="522147" y="275475"/>
                  </a:lnTo>
                  <a:lnTo>
                    <a:pt x="512521" y="280555"/>
                  </a:lnTo>
                  <a:lnTo>
                    <a:pt x="507187" y="283095"/>
                  </a:lnTo>
                  <a:lnTo>
                    <a:pt x="501459" y="286905"/>
                  </a:lnTo>
                  <a:lnTo>
                    <a:pt x="494893" y="290715"/>
                  </a:lnTo>
                  <a:lnTo>
                    <a:pt x="488937" y="293255"/>
                  </a:lnTo>
                  <a:lnTo>
                    <a:pt x="483577" y="297065"/>
                  </a:lnTo>
                  <a:lnTo>
                    <a:pt x="478828" y="300875"/>
                  </a:lnTo>
                  <a:lnTo>
                    <a:pt x="472897" y="304685"/>
                  </a:lnTo>
                  <a:lnTo>
                    <a:pt x="468617" y="309765"/>
                  </a:lnTo>
                  <a:lnTo>
                    <a:pt x="461987" y="319925"/>
                  </a:lnTo>
                  <a:lnTo>
                    <a:pt x="462483" y="325005"/>
                  </a:lnTo>
                  <a:lnTo>
                    <a:pt x="471487" y="332625"/>
                  </a:lnTo>
                  <a:lnTo>
                    <a:pt x="476694" y="335165"/>
                  </a:lnTo>
                  <a:lnTo>
                    <a:pt x="489788" y="333895"/>
                  </a:lnTo>
                  <a:lnTo>
                    <a:pt x="497382" y="332625"/>
                  </a:lnTo>
                  <a:lnTo>
                    <a:pt x="510159" y="328815"/>
                  </a:lnTo>
                  <a:lnTo>
                    <a:pt x="512495" y="327545"/>
                  </a:lnTo>
                  <a:lnTo>
                    <a:pt x="514832" y="326275"/>
                  </a:lnTo>
                  <a:lnTo>
                    <a:pt x="524738" y="321195"/>
                  </a:lnTo>
                  <a:lnTo>
                    <a:pt x="530085" y="318655"/>
                  </a:lnTo>
                  <a:lnTo>
                    <a:pt x="535787" y="314845"/>
                  </a:lnTo>
                  <a:lnTo>
                    <a:pt x="542455" y="311035"/>
                  </a:lnTo>
                  <a:lnTo>
                    <a:pt x="548220" y="307225"/>
                  </a:lnTo>
                  <a:lnTo>
                    <a:pt x="553085" y="303415"/>
                  </a:lnTo>
                  <a:lnTo>
                    <a:pt x="557047" y="300875"/>
                  </a:lnTo>
                  <a:lnTo>
                    <a:pt x="561708" y="297065"/>
                  </a:lnTo>
                  <a:lnTo>
                    <a:pt x="565226" y="293255"/>
                  </a:lnTo>
                  <a:lnTo>
                    <a:pt x="569976" y="286905"/>
                  </a:lnTo>
                  <a:lnTo>
                    <a:pt x="571080" y="283095"/>
                  </a:lnTo>
                  <a:close/>
                </a:path>
                <a:path w="911859" h="755014">
                  <a:moveTo>
                    <a:pt x="614362" y="349135"/>
                  </a:moveTo>
                  <a:lnTo>
                    <a:pt x="613041" y="345325"/>
                  </a:lnTo>
                  <a:lnTo>
                    <a:pt x="611543" y="344055"/>
                  </a:lnTo>
                  <a:lnTo>
                    <a:pt x="605510" y="338975"/>
                  </a:lnTo>
                  <a:lnTo>
                    <a:pt x="604012" y="337705"/>
                  </a:lnTo>
                  <a:lnTo>
                    <a:pt x="595934" y="336435"/>
                  </a:lnTo>
                  <a:lnTo>
                    <a:pt x="584860" y="338975"/>
                  </a:lnTo>
                  <a:lnTo>
                    <a:pt x="587844" y="336435"/>
                  </a:lnTo>
                  <a:lnTo>
                    <a:pt x="589457" y="333895"/>
                  </a:lnTo>
                  <a:lnTo>
                    <a:pt x="589826" y="327545"/>
                  </a:lnTo>
                  <a:lnTo>
                    <a:pt x="588467" y="325005"/>
                  </a:lnTo>
                  <a:lnTo>
                    <a:pt x="582904" y="321195"/>
                  </a:lnTo>
                  <a:lnTo>
                    <a:pt x="579564" y="319925"/>
                  </a:lnTo>
                  <a:lnTo>
                    <a:pt x="571500" y="318655"/>
                  </a:lnTo>
                  <a:lnTo>
                    <a:pt x="567156" y="318655"/>
                  </a:lnTo>
                  <a:lnTo>
                    <a:pt x="562597" y="319925"/>
                  </a:lnTo>
                  <a:lnTo>
                    <a:pt x="565785" y="317385"/>
                  </a:lnTo>
                  <a:lnTo>
                    <a:pt x="569023" y="316115"/>
                  </a:lnTo>
                  <a:lnTo>
                    <a:pt x="572223" y="313575"/>
                  </a:lnTo>
                  <a:lnTo>
                    <a:pt x="568261" y="311035"/>
                  </a:lnTo>
                  <a:lnTo>
                    <a:pt x="566305" y="308495"/>
                  </a:lnTo>
                  <a:lnTo>
                    <a:pt x="495338" y="351675"/>
                  </a:lnTo>
                  <a:lnTo>
                    <a:pt x="497598" y="352945"/>
                  </a:lnTo>
                  <a:lnTo>
                    <a:pt x="502069" y="356755"/>
                  </a:lnTo>
                  <a:lnTo>
                    <a:pt x="545947" y="330085"/>
                  </a:lnTo>
                  <a:lnTo>
                    <a:pt x="551192" y="327545"/>
                  </a:lnTo>
                  <a:lnTo>
                    <a:pt x="559320" y="325005"/>
                  </a:lnTo>
                  <a:lnTo>
                    <a:pt x="569607" y="325005"/>
                  </a:lnTo>
                  <a:lnTo>
                    <a:pt x="572223" y="326275"/>
                  </a:lnTo>
                  <a:lnTo>
                    <a:pt x="576567" y="330085"/>
                  </a:lnTo>
                  <a:lnTo>
                    <a:pt x="577049" y="332625"/>
                  </a:lnTo>
                  <a:lnTo>
                    <a:pt x="574078" y="336435"/>
                  </a:lnTo>
                  <a:lnTo>
                    <a:pt x="570763" y="340245"/>
                  </a:lnTo>
                  <a:lnTo>
                    <a:pt x="518972" y="371995"/>
                  </a:lnTo>
                  <a:lnTo>
                    <a:pt x="523544" y="375805"/>
                  </a:lnTo>
                  <a:lnTo>
                    <a:pt x="525830" y="378345"/>
                  </a:lnTo>
                  <a:lnTo>
                    <a:pt x="532904" y="373265"/>
                  </a:lnTo>
                  <a:lnTo>
                    <a:pt x="553847" y="360565"/>
                  </a:lnTo>
                  <a:lnTo>
                    <a:pt x="560705" y="355485"/>
                  </a:lnTo>
                  <a:lnTo>
                    <a:pt x="574662" y="347865"/>
                  </a:lnTo>
                  <a:lnTo>
                    <a:pt x="580745" y="345325"/>
                  </a:lnTo>
                  <a:lnTo>
                    <a:pt x="590854" y="344055"/>
                  </a:lnTo>
                  <a:lnTo>
                    <a:pt x="594804" y="345325"/>
                  </a:lnTo>
                  <a:lnTo>
                    <a:pt x="599224" y="347865"/>
                  </a:lnTo>
                  <a:lnTo>
                    <a:pt x="599998" y="350405"/>
                  </a:lnTo>
                  <a:lnTo>
                    <a:pt x="599846" y="352945"/>
                  </a:lnTo>
                  <a:lnTo>
                    <a:pt x="599020" y="355485"/>
                  </a:lnTo>
                  <a:lnTo>
                    <a:pt x="595833" y="358025"/>
                  </a:lnTo>
                  <a:lnTo>
                    <a:pt x="592709" y="360565"/>
                  </a:lnTo>
                  <a:lnTo>
                    <a:pt x="543090" y="392315"/>
                  </a:lnTo>
                  <a:lnTo>
                    <a:pt x="547751" y="396125"/>
                  </a:lnTo>
                  <a:lnTo>
                    <a:pt x="550075" y="398665"/>
                  </a:lnTo>
                  <a:lnTo>
                    <a:pt x="568693" y="387235"/>
                  </a:lnTo>
                  <a:lnTo>
                    <a:pt x="606653" y="361835"/>
                  </a:lnTo>
                  <a:lnTo>
                    <a:pt x="611314" y="358025"/>
                  </a:lnTo>
                  <a:lnTo>
                    <a:pt x="614362" y="349135"/>
                  </a:lnTo>
                  <a:close/>
                </a:path>
                <a:path w="911859" h="755014">
                  <a:moveTo>
                    <a:pt x="681024" y="403745"/>
                  </a:moveTo>
                  <a:lnTo>
                    <a:pt x="665149" y="392315"/>
                  </a:lnTo>
                  <a:lnTo>
                    <a:pt x="658431" y="392315"/>
                  </a:lnTo>
                  <a:lnTo>
                    <a:pt x="650621" y="393585"/>
                  </a:lnTo>
                  <a:lnTo>
                    <a:pt x="653503" y="391045"/>
                  </a:lnTo>
                  <a:lnTo>
                    <a:pt x="654977" y="387235"/>
                  </a:lnTo>
                  <a:lnTo>
                    <a:pt x="655104" y="382155"/>
                  </a:lnTo>
                  <a:lnTo>
                    <a:pt x="653580" y="378345"/>
                  </a:lnTo>
                  <a:lnTo>
                    <a:pt x="647763" y="374535"/>
                  </a:lnTo>
                  <a:lnTo>
                    <a:pt x="644321" y="373265"/>
                  </a:lnTo>
                  <a:lnTo>
                    <a:pt x="636041" y="371995"/>
                  </a:lnTo>
                  <a:lnTo>
                    <a:pt x="631672" y="371995"/>
                  </a:lnTo>
                  <a:lnTo>
                    <a:pt x="627087" y="373265"/>
                  </a:lnTo>
                  <a:lnTo>
                    <a:pt x="630275" y="370725"/>
                  </a:lnTo>
                  <a:lnTo>
                    <a:pt x="636612" y="366915"/>
                  </a:lnTo>
                  <a:lnTo>
                    <a:pt x="630339" y="361835"/>
                  </a:lnTo>
                  <a:lnTo>
                    <a:pt x="621893" y="366915"/>
                  </a:lnTo>
                  <a:lnTo>
                    <a:pt x="560400" y="407555"/>
                  </a:lnTo>
                  <a:lnTo>
                    <a:pt x="567486" y="413905"/>
                  </a:lnTo>
                  <a:lnTo>
                    <a:pt x="573773" y="410095"/>
                  </a:lnTo>
                  <a:lnTo>
                    <a:pt x="610781" y="384695"/>
                  </a:lnTo>
                  <a:lnTo>
                    <a:pt x="615937" y="382155"/>
                  </a:lnTo>
                  <a:lnTo>
                    <a:pt x="624065" y="379615"/>
                  </a:lnTo>
                  <a:lnTo>
                    <a:pt x="627748" y="378345"/>
                  </a:lnTo>
                  <a:lnTo>
                    <a:pt x="634492" y="378345"/>
                  </a:lnTo>
                  <a:lnTo>
                    <a:pt x="637159" y="379615"/>
                  </a:lnTo>
                  <a:lnTo>
                    <a:pt x="641756" y="383425"/>
                  </a:lnTo>
                  <a:lnTo>
                    <a:pt x="642366" y="385965"/>
                  </a:lnTo>
                  <a:lnTo>
                    <a:pt x="639622" y="391045"/>
                  </a:lnTo>
                  <a:lnTo>
                    <a:pt x="636346" y="394855"/>
                  </a:lnTo>
                  <a:lnTo>
                    <a:pt x="585343" y="429145"/>
                  </a:lnTo>
                  <a:lnTo>
                    <a:pt x="592582" y="435495"/>
                  </a:lnTo>
                  <a:lnTo>
                    <a:pt x="599605" y="430415"/>
                  </a:lnTo>
                  <a:lnTo>
                    <a:pt x="606539" y="426605"/>
                  </a:lnTo>
                  <a:lnTo>
                    <a:pt x="620191" y="416445"/>
                  </a:lnTo>
                  <a:lnTo>
                    <a:pt x="640676" y="402475"/>
                  </a:lnTo>
                  <a:lnTo>
                    <a:pt x="646734" y="399935"/>
                  </a:lnTo>
                  <a:lnTo>
                    <a:pt x="656996" y="398665"/>
                  </a:lnTo>
                  <a:lnTo>
                    <a:pt x="661035" y="399935"/>
                  </a:lnTo>
                  <a:lnTo>
                    <a:pt x="665657" y="403745"/>
                  </a:lnTo>
                  <a:lnTo>
                    <a:pt x="666483" y="405015"/>
                  </a:lnTo>
                  <a:lnTo>
                    <a:pt x="666508" y="408825"/>
                  </a:lnTo>
                  <a:lnTo>
                    <a:pt x="665822" y="410095"/>
                  </a:lnTo>
                  <a:lnTo>
                    <a:pt x="662711" y="413905"/>
                  </a:lnTo>
                  <a:lnTo>
                    <a:pt x="659663" y="416445"/>
                  </a:lnTo>
                  <a:lnTo>
                    <a:pt x="610870" y="450735"/>
                  </a:lnTo>
                  <a:lnTo>
                    <a:pt x="615784" y="455815"/>
                  </a:lnTo>
                  <a:lnTo>
                    <a:pt x="618261" y="457085"/>
                  </a:lnTo>
                  <a:lnTo>
                    <a:pt x="630516" y="449465"/>
                  </a:lnTo>
                  <a:lnTo>
                    <a:pt x="673912" y="417715"/>
                  </a:lnTo>
                  <a:lnTo>
                    <a:pt x="678345" y="412635"/>
                  </a:lnTo>
                  <a:lnTo>
                    <a:pt x="681024" y="403745"/>
                  </a:lnTo>
                  <a:close/>
                </a:path>
                <a:path w="911859" h="755014">
                  <a:moveTo>
                    <a:pt x="911771" y="754532"/>
                  </a:moveTo>
                  <a:lnTo>
                    <a:pt x="898855" y="721893"/>
                  </a:lnTo>
                  <a:lnTo>
                    <a:pt x="886231" y="689965"/>
                  </a:lnTo>
                  <a:lnTo>
                    <a:pt x="867194" y="712978"/>
                  </a:lnTo>
                  <a:lnTo>
                    <a:pt x="49161" y="36017"/>
                  </a:lnTo>
                  <a:lnTo>
                    <a:pt x="51943" y="32651"/>
                  </a:lnTo>
                  <a:lnTo>
                    <a:pt x="68199" y="13004"/>
                  </a:lnTo>
                  <a:lnTo>
                    <a:pt x="0" y="0"/>
                  </a:lnTo>
                  <a:lnTo>
                    <a:pt x="25539" y="64566"/>
                  </a:lnTo>
                  <a:lnTo>
                    <a:pt x="44577" y="41567"/>
                  </a:lnTo>
                  <a:lnTo>
                    <a:pt x="862609" y="718527"/>
                  </a:lnTo>
                  <a:lnTo>
                    <a:pt x="843559" y="741527"/>
                  </a:lnTo>
                  <a:lnTo>
                    <a:pt x="911771" y="7545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106622" y="1601078"/>
              <a:ext cx="442595" cy="158115"/>
            </a:xfrm>
            <a:custGeom>
              <a:avLst/>
              <a:gdLst/>
              <a:ahLst/>
              <a:cxnLst/>
              <a:rect l="l" t="t" r="r" b="b"/>
              <a:pathLst>
                <a:path w="442595" h="158114">
                  <a:moveTo>
                    <a:pt x="442192" y="0"/>
                  </a:moveTo>
                  <a:lnTo>
                    <a:pt x="0" y="15786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74395" y="1693983"/>
              <a:ext cx="210185" cy="1087120"/>
            </a:xfrm>
            <a:custGeom>
              <a:avLst/>
              <a:gdLst/>
              <a:ahLst/>
              <a:cxnLst/>
              <a:rect l="l" t="t" r="r" b="b"/>
              <a:pathLst>
                <a:path w="210184" h="1087120">
                  <a:moveTo>
                    <a:pt x="137655" y="1023759"/>
                  </a:moveTo>
                  <a:lnTo>
                    <a:pt x="107873" y="1025956"/>
                  </a:lnTo>
                  <a:lnTo>
                    <a:pt x="36969" y="60413"/>
                  </a:lnTo>
                  <a:lnTo>
                    <a:pt x="66751" y="58229"/>
                  </a:lnTo>
                  <a:lnTo>
                    <a:pt x="64757" y="55156"/>
                  </a:lnTo>
                  <a:lnTo>
                    <a:pt x="28917" y="0"/>
                  </a:lnTo>
                  <a:lnTo>
                    <a:pt x="0" y="63119"/>
                  </a:lnTo>
                  <a:lnTo>
                    <a:pt x="29794" y="60934"/>
                  </a:lnTo>
                  <a:lnTo>
                    <a:pt x="100685" y="1026477"/>
                  </a:lnTo>
                  <a:lnTo>
                    <a:pt x="70904" y="1028661"/>
                  </a:lnTo>
                  <a:lnTo>
                    <a:pt x="108737" y="1086878"/>
                  </a:lnTo>
                  <a:lnTo>
                    <a:pt x="133997" y="1031735"/>
                  </a:lnTo>
                  <a:lnTo>
                    <a:pt x="137655" y="1023759"/>
                  </a:lnTo>
                  <a:close/>
                </a:path>
                <a:path w="210184" h="1087120">
                  <a:moveTo>
                    <a:pt x="188087" y="692315"/>
                  </a:moveTo>
                  <a:lnTo>
                    <a:pt x="187058" y="680885"/>
                  </a:lnTo>
                  <a:lnTo>
                    <a:pt x="186944" y="679615"/>
                  </a:lnTo>
                  <a:lnTo>
                    <a:pt x="181521" y="675805"/>
                  </a:lnTo>
                  <a:lnTo>
                    <a:pt x="171284" y="674535"/>
                  </a:lnTo>
                  <a:lnTo>
                    <a:pt x="175856" y="671995"/>
                  </a:lnTo>
                  <a:lnTo>
                    <a:pt x="179298" y="668185"/>
                  </a:lnTo>
                  <a:lnTo>
                    <a:pt x="183997" y="660565"/>
                  </a:lnTo>
                  <a:lnTo>
                    <a:pt x="184975" y="656755"/>
                  </a:lnTo>
                  <a:lnTo>
                    <a:pt x="184277" y="647865"/>
                  </a:lnTo>
                  <a:lnTo>
                    <a:pt x="183489" y="646595"/>
                  </a:lnTo>
                  <a:lnTo>
                    <a:pt x="182702" y="645325"/>
                  </a:lnTo>
                  <a:lnTo>
                    <a:pt x="177190" y="641515"/>
                  </a:lnTo>
                  <a:lnTo>
                    <a:pt x="173659" y="640245"/>
                  </a:lnTo>
                  <a:lnTo>
                    <a:pt x="169379" y="640245"/>
                  </a:lnTo>
                  <a:lnTo>
                    <a:pt x="181305" y="635165"/>
                  </a:lnTo>
                  <a:lnTo>
                    <a:pt x="180543" y="626275"/>
                  </a:lnTo>
                  <a:lnTo>
                    <a:pt x="95669" y="661835"/>
                  </a:lnTo>
                  <a:lnTo>
                    <a:pt x="96520" y="671995"/>
                  </a:lnTo>
                  <a:lnTo>
                    <a:pt x="148361" y="650405"/>
                  </a:lnTo>
                  <a:lnTo>
                    <a:pt x="154305" y="647865"/>
                  </a:lnTo>
                  <a:lnTo>
                    <a:pt x="162674" y="646595"/>
                  </a:lnTo>
                  <a:lnTo>
                    <a:pt x="165925" y="646595"/>
                  </a:lnTo>
                  <a:lnTo>
                    <a:pt x="170548" y="650405"/>
                  </a:lnTo>
                  <a:lnTo>
                    <a:pt x="171818" y="651675"/>
                  </a:lnTo>
                  <a:lnTo>
                    <a:pt x="172377" y="658025"/>
                  </a:lnTo>
                  <a:lnTo>
                    <a:pt x="170992" y="661835"/>
                  </a:lnTo>
                  <a:lnTo>
                    <a:pt x="164922" y="668185"/>
                  </a:lnTo>
                  <a:lnTo>
                    <a:pt x="160223" y="670725"/>
                  </a:lnTo>
                  <a:lnTo>
                    <a:pt x="98640" y="697395"/>
                  </a:lnTo>
                  <a:lnTo>
                    <a:pt x="99491" y="707555"/>
                  </a:lnTo>
                  <a:lnTo>
                    <a:pt x="157581" y="682155"/>
                  </a:lnTo>
                  <a:lnTo>
                    <a:pt x="164045" y="680885"/>
                  </a:lnTo>
                  <a:lnTo>
                    <a:pt x="172415" y="683425"/>
                  </a:lnTo>
                  <a:lnTo>
                    <a:pt x="174675" y="685965"/>
                  </a:lnTo>
                  <a:lnTo>
                    <a:pt x="175221" y="692315"/>
                  </a:lnTo>
                  <a:lnTo>
                    <a:pt x="174637" y="694855"/>
                  </a:lnTo>
                  <a:lnTo>
                    <a:pt x="169938" y="701205"/>
                  </a:lnTo>
                  <a:lnTo>
                    <a:pt x="165011" y="705015"/>
                  </a:lnTo>
                  <a:lnTo>
                    <a:pt x="160883" y="706285"/>
                  </a:lnTo>
                  <a:lnTo>
                    <a:pt x="101625" y="732955"/>
                  </a:lnTo>
                  <a:lnTo>
                    <a:pt x="102463" y="743115"/>
                  </a:lnTo>
                  <a:lnTo>
                    <a:pt x="170434" y="712635"/>
                  </a:lnTo>
                  <a:lnTo>
                    <a:pt x="177444" y="708825"/>
                  </a:lnTo>
                  <a:lnTo>
                    <a:pt x="186156" y="697395"/>
                  </a:lnTo>
                  <a:lnTo>
                    <a:pt x="188087" y="692315"/>
                  </a:lnTo>
                  <a:close/>
                </a:path>
                <a:path w="210184" h="1087120">
                  <a:moveTo>
                    <a:pt x="196164" y="786295"/>
                  </a:moveTo>
                  <a:lnTo>
                    <a:pt x="195249" y="776135"/>
                  </a:lnTo>
                  <a:lnTo>
                    <a:pt x="195021" y="773595"/>
                  </a:lnTo>
                  <a:lnTo>
                    <a:pt x="189598" y="769785"/>
                  </a:lnTo>
                  <a:lnTo>
                    <a:pt x="179362" y="769785"/>
                  </a:lnTo>
                  <a:lnTo>
                    <a:pt x="183934" y="765975"/>
                  </a:lnTo>
                  <a:lnTo>
                    <a:pt x="187363" y="762165"/>
                  </a:lnTo>
                  <a:lnTo>
                    <a:pt x="192062" y="754545"/>
                  </a:lnTo>
                  <a:lnTo>
                    <a:pt x="193052" y="750735"/>
                  </a:lnTo>
                  <a:lnTo>
                    <a:pt x="192354" y="741845"/>
                  </a:lnTo>
                  <a:lnTo>
                    <a:pt x="191566" y="740575"/>
                  </a:lnTo>
                  <a:lnTo>
                    <a:pt x="190792" y="739305"/>
                  </a:lnTo>
                  <a:lnTo>
                    <a:pt x="185267" y="735495"/>
                  </a:lnTo>
                  <a:lnTo>
                    <a:pt x="181724" y="734225"/>
                  </a:lnTo>
                  <a:lnTo>
                    <a:pt x="177444" y="734225"/>
                  </a:lnTo>
                  <a:lnTo>
                    <a:pt x="189382" y="729145"/>
                  </a:lnTo>
                  <a:lnTo>
                    <a:pt x="188607" y="720255"/>
                  </a:lnTo>
                  <a:lnTo>
                    <a:pt x="103720" y="757085"/>
                  </a:lnTo>
                  <a:lnTo>
                    <a:pt x="104571" y="767245"/>
                  </a:lnTo>
                  <a:lnTo>
                    <a:pt x="156425" y="744385"/>
                  </a:lnTo>
                  <a:lnTo>
                    <a:pt x="162382" y="743115"/>
                  </a:lnTo>
                  <a:lnTo>
                    <a:pt x="170738" y="740575"/>
                  </a:lnTo>
                  <a:lnTo>
                    <a:pt x="173990" y="741845"/>
                  </a:lnTo>
                  <a:lnTo>
                    <a:pt x="178612" y="744385"/>
                  </a:lnTo>
                  <a:lnTo>
                    <a:pt x="179895" y="746925"/>
                  </a:lnTo>
                  <a:lnTo>
                    <a:pt x="180441" y="753275"/>
                  </a:lnTo>
                  <a:lnTo>
                    <a:pt x="179082" y="755815"/>
                  </a:lnTo>
                  <a:lnTo>
                    <a:pt x="173012" y="762165"/>
                  </a:lnTo>
                  <a:lnTo>
                    <a:pt x="168287" y="765975"/>
                  </a:lnTo>
                  <a:lnTo>
                    <a:pt x="106692" y="792645"/>
                  </a:lnTo>
                  <a:lnTo>
                    <a:pt x="107543" y="802805"/>
                  </a:lnTo>
                  <a:lnTo>
                    <a:pt x="165658" y="777405"/>
                  </a:lnTo>
                  <a:lnTo>
                    <a:pt x="172110" y="776135"/>
                  </a:lnTo>
                  <a:lnTo>
                    <a:pt x="180492" y="777405"/>
                  </a:lnTo>
                  <a:lnTo>
                    <a:pt x="182765" y="779945"/>
                  </a:lnTo>
                  <a:lnTo>
                    <a:pt x="183311" y="786295"/>
                  </a:lnTo>
                  <a:lnTo>
                    <a:pt x="182727" y="788835"/>
                  </a:lnTo>
                  <a:lnTo>
                    <a:pt x="179933" y="793915"/>
                  </a:lnTo>
                  <a:lnTo>
                    <a:pt x="178015" y="795185"/>
                  </a:lnTo>
                  <a:lnTo>
                    <a:pt x="173075" y="798995"/>
                  </a:lnTo>
                  <a:lnTo>
                    <a:pt x="168960" y="801535"/>
                  </a:lnTo>
                  <a:lnTo>
                    <a:pt x="109677" y="828205"/>
                  </a:lnTo>
                  <a:lnTo>
                    <a:pt x="110540" y="837095"/>
                  </a:lnTo>
                  <a:lnTo>
                    <a:pt x="178536" y="807885"/>
                  </a:lnTo>
                  <a:lnTo>
                    <a:pt x="185534" y="802805"/>
                  </a:lnTo>
                  <a:lnTo>
                    <a:pt x="194246" y="792645"/>
                  </a:lnTo>
                  <a:lnTo>
                    <a:pt x="196164" y="786295"/>
                  </a:lnTo>
                  <a:close/>
                </a:path>
                <a:path w="210184" h="1087120">
                  <a:moveTo>
                    <a:pt x="198856" y="471335"/>
                  </a:moveTo>
                  <a:lnTo>
                    <a:pt x="196646" y="445935"/>
                  </a:lnTo>
                  <a:lnTo>
                    <a:pt x="195427" y="431965"/>
                  </a:lnTo>
                  <a:lnTo>
                    <a:pt x="172847" y="438315"/>
                  </a:lnTo>
                  <a:lnTo>
                    <a:pt x="135051" y="448475"/>
                  </a:lnTo>
                  <a:lnTo>
                    <a:pt x="133896" y="458635"/>
                  </a:lnTo>
                  <a:lnTo>
                    <a:pt x="137388" y="458635"/>
                  </a:lnTo>
                  <a:lnTo>
                    <a:pt x="140309" y="459905"/>
                  </a:lnTo>
                  <a:lnTo>
                    <a:pt x="144970" y="463715"/>
                  </a:lnTo>
                  <a:lnTo>
                    <a:pt x="146278" y="464985"/>
                  </a:lnTo>
                  <a:lnTo>
                    <a:pt x="146989" y="473875"/>
                  </a:lnTo>
                  <a:lnTo>
                    <a:pt x="144995" y="478955"/>
                  </a:lnTo>
                  <a:lnTo>
                    <a:pt x="136067" y="489115"/>
                  </a:lnTo>
                  <a:lnTo>
                    <a:pt x="129768" y="494195"/>
                  </a:lnTo>
                  <a:lnTo>
                    <a:pt x="112941" y="500545"/>
                  </a:lnTo>
                  <a:lnTo>
                    <a:pt x="105841" y="501815"/>
                  </a:lnTo>
                  <a:lnTo>
                    <a:pt x="94805" y="499275"/>
                  </a:lnTo>
                  <a:lnTo>
                    <a:pt x="91846" y="496735"/>
                  </a:lnTo>
                  <a:lnTo>
                    <a:pt x="91097" y="487845"/>
                  </a:lnTo>
                  <a:lnTo>
                    <a:pt x="92671" y="484035"/>
                  </a:lnTo>
                  <a:lnTo>
                    <a:pt x="99606" y="475145"/>
                  </a:lnTo>
                  <a:lnTo>
                    <a:pt x="104978" y="471335"/>
                  </a:lnTo>
                  <a:lnTo>
                    <a:pt x="112255" y="467525"/>
                  </a:lnTo>
                  <a:lnTo>
                    <a:pt x="110236" y="457365"/>
                  </a:lnTo>
                  <a:lnTo>
                    <a:pt x="78981" y="489115"/>
                  </a:lnTo>
                  <a:lnTo>
                    <a:pt x="80365" y="505625"/>
                  </a:lnTo>
                  <a:lnTo>
                    <a:pt x="85750" y="510705"/>
                  </a:lnTo>
                  <a:lnTo>
                    <a:pt x="95719" y="511975"/>
                  </a:lnTo>
                  <a:lnTo>
                    <a:pt x="108813" y="511975"/>
                  </a:lnTo>
                  <a:lnTo>
                    <a:pt x="116065" y="509435"/>
                  </a:lnTo>
                  <a:lnTo>
                    <a:pt x="123786" y="506895"/>
                  </a:lnTo>
                  <a:lnTo>
                    <a:pt x="150418" y="487845"/>
                  </a:lnTo>
                  <a:lnTo>
                    <a:pt x="157048" y="480225"/>
                  </a:lnTo>
                  <a:lnTo>
                    <a:pt x="160070" y="472605"/>
                  </a:lnTo>
                  <a:lnTo>
                    <a:pt x="159016" y="461175"/>
                  </a:lnTo>
                  <a:lnTo>
                    <a:pt x="156133" y="457365"/>
                  </a:lnTo>
                  <a:lnTo>
                    <a:pt x="150825" y="453555"/>
                  </a:lnTo>
                  <a:lnTo>
                    <a:pt x="182524" y="445935"/>
                  </a:lnTo>
                  <a:lnTo>
                    <a:pt x="185280" y="477685"/>
                  </a:lnTo>
                  <a:lnTo>
                    <a:pt x="198856" y="471335"/>
                  </a:lnTo>
                  <a:close/>
                </a:path>
                <a:path w="210184" h="1087120">
                  <a:moveTo>
                    <a:pt x="204241" y="534835"/>
                  </a:moveTo>
                  <a:lnTo>
                    <a:pt x="201993" y="508165"/>
                  </a:lnTo>
                  <a:lnTo>
                    <a:pt x="200812" y="494195"/>
                  </a:lnTo>
                  <a:lnTo>
                    <a:pt x="178219" y="500545"/>
                  </a:lnTo>
                  <a:lnTo>
                    <a:pt x="140411" y="511975"/>
                  </a:lnTo>
                  <a:lnTo>
                    <a:pt x="139255" y="522135"/>
                  </a:lnTo>
                  <a:lnTo>
                    <a:pt x="145669" y="522135"/>
                  </a:lnTo>
                  <a:lnTo>
                    <a:pt x="150342" y="525945"/>
                  </a:lnTo>
                  <a:lnTo>
                    <a:pt x="151650" y="528485"/>
                  </a:lnTo>
                  <a:lnTo>
                    <a:pt x="152361" y="537375"/>
                  </a:lnTo>
                  <a:lnTo>
                    <a:pt x="150342" y="542455"/>
                  </a:lnTo>
                  <a:lnTo>
                    <a:pt x="141439" y="552615"/>
                  </a:lnTo>
                  <a:lnTo>
                    <a:pt x="135128" y="556425"/>
                  </a:lnTo>
                  <a:lnTo>
                    <a:pt x="118300" y="564045"/>
                  </a:lnTo>
                  <a:lnTo>
                    <a:pt x="111213" y="565315"/>
                  </a:lnTo>
                  <a:lnTo>
                    <a:pt x="100164" y="562775"/>
                  </a:lnTo>
                  <a:lnTo>
                    <a:pt x="97193" y="560235"/>
                  </a:lnTo>
                  <a:lnTo>
                    <a:pt x="96456" y="551345"/>
                  </a:lnTo>
                  <a:lnTo>
                    <a:pt x="98018" y="546265"/>
                  </a:lnTo>
                  <a:lnTo>
                    <a:pt x="104940" y="537375"/>
                  </a:lnTo>
                  <a:lnTo>
                    <a:pt x="110337" y="533565"/>
                  </a:lnTo>
                  <a:lnTo>
                    <a:pt x="117614" y="529755"/>
                  </a:lnTo>
                  <a:lnTo>
                    <a:pt x="115595" y="519595"/>
                  </a:lnTo>
                  <a:lnTo>
                    <a:pt x="108610" y="523405"/>
                  </a:lnTo>
                  <a:lnTo>
                    <a:pt x="102425" y="528485"/>
                  </a:lnTo>
                  <a:lnTo>
                    <a:pt x="97040" y="532295"/>
                  </a:lnTo>
                  <a:lnTo>
                    <a:pt x="92443" y="537375"/>
                  </a:lnTo>
                  <a:lnTo>
                    <a:pt x="86829" y="544995"/>
                  </a:lnTo>
                  <a:lnTo>
                    <a:pt x="84328" y="552615"/>
                  </a:lnTo>
                  <a:lnTo>
                    <a:pt x="85725" y="569125"/>
                  </a:lnTo>
                  <a:lnTo>
                    <a:pt x="91109" y="574205"/>
                  </a:lnTo>
                  <a:lnTo>
                    <a:pt x="101079" y="575475"/>
                  </a:lnTo>
                  <a:lnTo>
                    <a:pt x="107391" y="575475"/>
                  </a:lnTo>
                  <a:lnTo>
                    <a:pt x="114185" y="574205"/>
                  </a:lnTo>
                  <a:lnTo>
                    <a:pt x="121437" y="572935"/>
                  </a:lnTo>
                  <a:lnTo>
                    <a:pt x="129159" y="570395"/>
                  </a:lnTo>
                  <a:lnTo>
                    <a:pt x="137071" y="566585"/>
                  </a:lnTo>
                  <a:lnTo>
                    <a:pt x="138836" y="565315"/>
                  </a:lnTo>
                  <a:lnTo>
                    <a:pt x="144145" y="561505"/>
                  </a:lnTo>
                  <a:lnTo>
                    <a:pt x="150380" y="556425"/>
                  </a:lnTo>
                  <a:lnTo>
                    <a:pt x="155790" y="551345"/>
                  </a:lnTo>
                  <a:lnTo>
                    <a:pt x="162420" y="543725"/>
                  </a:lnTo>
                  <a:lnTo>
                    <a:pt x="165442" y="536105"/>
                  </a:lnTo>
                  <a:lnTo>
                    <a:pt x="164388" y="523405"/>
                  </a:lnTo>
                  <a:lnTo>
                    <a:pt x="161505" y="519595"/>
                  </a:lnTo>
                  <a:lnTo>
                    <a:pt x="156184" y="517055"/>
                  </a:lnTo>
                  <a:lnTo>
                    <a:pt x="161480" y="515785"/>
                  </a:lnTo>
                  <a:lnTo>
                    <a:pt x="166776" y="513245"/>
                  </a:lnTo>
                  <a:lnTo>
                    <a:pt x="187909" y="508165"/>
                  </a:lnTo>
                  <a:lnTo>
                    <a:pt x="190652" y="539915"/>
                  </a:lnTo>
                  <a:lnTo>
                    <a:pt x="204241" y="534835"/>
                  </a:lnTo>
                  <a:close/>
                </a:path>
                <a:path w="210184" h="1087120">
                  <a:moveTo>
                    <a:pt x="209943" y="576745"/>
                  </a:moveTo>
                  <a:lnTo>
                    <a:pt x="209397" y="570395"/>
                  </a:lnTo>
                  <a:lnTo>
                    <a:pt x="209067" y="566585"/>
                  </a:lnTo>
                  <a:lnTo>
                    <a:pt x="206400" y="562775"/>
                  </a:lnTo>
                  <a:lnTo>
                    <a:pt x="198158" y="559523"/>
                  </a:lnTo>
                  <a:lnTo>
                    <a:pt x="198158" y="581825"/>
                  </a:lnTo>
                  <a:lnTo>
                    <a:pt x="195364" y="588175"/>
                  </a:lnTo>
                  <a:lnTo>
                    <a:pt x="158445" y="611035"/>
                  </a:lnTo>
                  <a:lnTo>
                    <a:pt x="151549" y="614845"/>
                  </a:lnTo>
                  <a:lnTo>
                    <a:pt x="144640" y="617385"/>
                  </a:lnTo>
                  <a:lnTo>
                    <a:pt x="138328" y="619925"/>
                  </a:lnTo>
                  <a:lnTo>
                    <a:pt x="132588" y="621195"/>
                  </a:lnTo>
                  <a:lnTo>
                    <a:pt x="127444" y="623735"/>
                  </a:lnTo>
                  <a:lnTo>
                    <a:pt x="120980" y="625005"/>
                  </a:lnTo>
                  <a:lnTo>
                    <a:pt x="116065" y="626275"/>
                  </a:lnTo>
                  <a:lnTo>
                    <a:pt x="106095" y="625005"/>
                  </a:lnTo>
                  <a:lnTo>
                    <a:pt x="102565" y="622465"/>
                  </a:lnTo>
                  <a:lnTo>
                    <a:pt x="101790" y="613575"/>
                  </a:lnTo>
                  <a:lnTo>
                    <a:pt x="104660" y="608495"/>
                  </a:lnTo>
                  <a:lnTo>
                    <a:pt x="113804" y="599605"/>
                  </a:lnTo>
                  <a:lnTo>
                    <a:pt x="118503" y="597065"/>
                  </a:lnTo>
                  <a:lnTo>
                    <a:pt x="124841" y="593255"/>
                  </a:lnTo>
                  <a:lnTo>
                    <a:pt x="129895" y="590715"/>
                  </a:lnTo>
                  <a:lnTo>
                    <a:pt x="135585" y="588175"/>
                  </a:lnTo>
                  <a:lnTo>
                    <a:pt x="141884" y="584365"/>
                  </a:lnTo>
                  <a:lnTo>
                    <a:pt x="155689" y="579285"/>
                  </a:lnTo>
                  <a:lnTo>
                    <a:pt x="162039" y="576745"/>
                  </a:lnTo>
                  <a:lnTo>
                    <a:pt x="167830" y="574205"/>
                  </a:lnTo>
                  <a:lnTo>
                    <a:pt x="173062" y="572935"/>
                  </a:lnTo>
                  <a:lnTo>
                    <a:pt x="179679" y="570395"/>
                  </a:lnTo>
                  <a:lnTo>
                    <a:pt x="194271" y="570395"/>
                  </a:lnTo>
                  <a:lnTo>
                    <a:pt x="197358" y="572935"/>
                  </a:lnTo>
                  <a:lnTo>
                    <a:pt x="198158" y="581825"/>
                  </a:lnTo>
                  <a:lnTo>
                    <a:pt x="198158" y="559523"/>
                  </a:lnTo>
                  <a:lnTo>
                    <a:pt x="196748" y="558965"/>
                  </a:lnTo>
                  <a:lnTo>
                    <a:pt x="190042" y="558965"/>
                  </a:lnTo>
                  <a:lnTo>
                    <a:pt x="177190" y="561505"/>
                  </a:lnTo>
                  <a:lnTo>
                    <a:pt x="172250" y="562775"/>
                  </a:lnTo>
                  <a:lnTo>
                    <a:pt x="161099" y="566585"/>
                  </a:lnTo>
                  <a:lnTo>
                    <a:pt x="154851" y="569125"/>
                  </a:lnTo>
                  <a:lnTo>
                    <a:pt x="147955" y="571665"/>
                  </a:lnTo>
                  <a:lnTo>
                    <a:pt x="140017" y="575475"/>
                  </a:lnTo>
                  <a:lnTo>
                    <a:pt x="132664" y="579285"/>
                  </a:lnTo>
                  <a:lnTo>
                    <a:pt x="125895" y="581825"/>
                  </a:lnTo>
                  <a:lnTo>
                    <a:pt x="119722" y="585635"/>
                  </a:lnTo>
                  <a:lnTo>
                    <a:pt x="111874" y="590715"/>
                  </a:lnTo>
                  <a:lnTo>
                    <a:pt x="105575" y="594525"/>
                  </a:lnTo>
                  <a:lnTo>
                    <a:pt x="90449" y="625005"/>
                  </a:lnTo>
                  <a:lnTo>
                    <a:pt x="90843" y="630085"/>
                  </a:lnTo>
                  <a:lnTo>
                    <a:pt x="93573" y="633895"/>
                  </a:lnTo>
                  <a:lnTo>
                    <a:pt x="103454" y="637705"/>
                  </a:lnTo>
                  <a:lnTo>
                    <a:pt x="110236" y="637705"/>
                  </a:lnTo>
                  <a:lnTo>
                    <a:pt x="123215" y="635165"/>
                  </a:lnTo>
                  <a:lnTo>
                    <a:pt x="128193" y="633895"/>
                  </a:lnTo>
                  <a:lnTo>
                    <a:pt x="139369" y="630085"/>
                  </a:lnTo>
                  <a:lnTo>
                    <a:pt x="145605" y="627545"/>
                  </a:lnTo>
                  <a:lnTo>
                    <a:pt x="149034" y="626275"/>
                  </a:lnTo>
                  <a:lnTo>
                    <a:pt x="152463" y="625005"/>
                  </a:lnTo>
                  <a:lnTo>
                    <a:pt x="160667" y="621195"/>
                  </a:lnTo>
                  <a:lnTo>
                    <a:pt x="167970" y="617385"/>
                  </a:lnTo>
                  <a:lnTo>
                    <a:pt x="174371" y="613575"/>
                  </a:lnTo>
                  <a:lnTo>
                    <a:pt x="179857" y="611035"/>
                  </a:lnTo>
                  <a:lnTo>
                    <a:pt x="186537" y="607225"/>
                  </a:lnTo>
                  <a:lnTo>
                    <a:pt x="192138" y="602145"/>
                  </a:lnTo>
                  <a:lnTo>
                    <a:pt x="201180" y="594525"/>
                  </a:lnTo>
                  <a:lnTo>
                    <a:pt x="204597" y="590715"/>
                  </a:lnTo>
                  <a:lnTo>
                    <a:pt x="209042" y="581825"/>
                  </a:lnTo>
                  <a:lnTo>
                    <a:pt x="209943" y="57674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06652" y="831379"/>
              <a:ext cx="2595693" cy="2525713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48632" y="4737005"/>
              <a:ext cx="1429919" cy="2227106"/>
            </a:xfrm>
            <a:prstGeom prst="rect">
              <a:avLst/>
            </a:prstGeom>
          </p:spPr>
        </p:pic>
      </p:grpSp>
      <p:sp>
        <p:nvSpPr>
          <p:cNvPr id="21" name="object 21" descr=""/>
          <p:cNvSpPr txBox="1"/>
          <p:nvPr/>
        </p:nvSpPr>
        <p:spPr>
          <a:xfrm>
            <a:off x="6920672" y="688442"/>
            <a:ext cx="3619500" cy="6337300"/>
          </a:xfrm>
          <a:prstGeom prst="rect">
            <a:avLst/>
          </a:prstGeom>
          <a:ln w="7199">
            <a:solidFill>
              <a:srgbClr val="AFB0B0"/>
            </a:solidFill>
          </a:ln>
        </p:spPr>
        <p:txBody>
          <a:bodyPr wrap="square" lIns="0" tIns="87630" rIns="0" bIns="0" rtlCol="0" vert="horz">
            <a:spAutoFit/>
          </a:bodyPr>
          <a:lstStyle/>
          <a:p>
            <a:pPr marL="281940">
              <a:lnSpc>
                <a:spcPct val="100000"/>
              </a:lnSpc>
              <a:spcBef>
                <a:spcPts val="690"/>
              </a:spcBef>
            </a:pPr>
            <a:r>
              <a:rPr dirty="0" sz="1550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55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>
              <a:latin typeface="Arial"/>
              <a:cs typeface="Arial"/>
            </a:endParaRPr>
          </a:p>
          <a:p>
            <a:pPr algn="ctr" marL="403860">
              <a:lnSpc>
                <a:spcPct val="100000"/>
              </a:lnSpc>
            </a:pP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dirty="0" sz="600" spc="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151616"/>
                </a:solidFill>
                <a:latin typeface="Arial"/>
                <a:cs typeface="Arial"/>
              </a:rPr>
              <a:t>1:4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Arial"/>
              <a:cs typeface="Arial"/>
            </a:endParaRPr>
          </a:p>
          <a:p>
            <a:pPr algn="ctr" marL="461645">
              <a:lnSpc>
                <a:spcPct val="100000"/>
              </a:lnSpc>
              <a:spcBef>
                <a:spcPts val="5"/>
              </a:spcBef>
            </a:pP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6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600" spc="1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4253113" y="7069776"/>
            <a:ext cx="118237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45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147288" y="7057076"/>
            <a:ext cx="98107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145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326853" y="4273257"/>
            <a:ext cx="288861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779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dirty="0" sz="145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000464" y="7009848"/>
            <a:ext cx="1846580" cy="419734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 indent="122555">
              <a:lnSpc>
                <a:spcPts val="1500"/>
              </a:lnSpc>
              <a:spcBef>
                <a:spcPts val="240"/>
              </a:spcBef>
            </a:pPr>
            <a:r>
              <a:rPr dirty="0" sz="1300" b="1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dirty="0" sz="1300" spc="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dirty="0" sz="13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300" spc="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254739" y="611348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4966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https://technologystudent.com/despro_flsh/third10.html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659740" y="837539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/>
          <p:nvPr/>
        </p:nvSpPr>
        <p:spPr>
          <a:xfrm>
            <a:off x="5756526" y="1793879"/>
            <a:ext cx="23495" cy="69215"/>
          </a:xfrm>
          <a:custGeom>
            <a:avLst/>
            <a:gdLst/>
            <a:ahLst/>
            <a:cxnLst/>
            <a:rect l="l" t="t" r="r" b="b"/>
            <a:pathLst>
              <a:path w="23495" h="69214">
                <a:moveTo>
                  <a:pt x="22952" y="0"/>
                </a:moveTo>
                <a:lnTo>
                  <a:pt x="0" y="0"/>
                </a:lnTo>
                <a:lnTo>
                  <a:pt x="0" y="68856"/>
                </a:lnTo>
                <a:lnTo>
                  <a:pt x="22952" y="68856"/>
                </a:lnTo>
                <a:lnTo>
                  <a:pt x="22952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3" name="object 33" descr=""/>
          <p:cNvGrpSpPr/>
          <p:nvPr/>
        </p:nvGrpSpPr>
        <p:grpSpPr>
          <a:xfrm>
            <a:off x="5733576" y="1105293"/>
            <a:ext cx="941069" cy="941705"/>
            <a:chOff x="5733576" y="1105293"/>
            <a:chExt cx="941069" cy="941705"/>
          </a:xfrm>
        </p:grpSpPr>
        <p:sp>
          <p:nvSpPr>
            <p:cNvPr id="34" name="object 34" descr=""/>
            <p:cNvSpPr/>
            <p:nvPr/>
          </p:nvSpPr>
          <p:spPr>
            <a:xfrm>
              <a:off x="5733567" y="1105300"/>
              <a:ext cx="918210" cy="344805"/>
            </a:xfrm>
            <a:custGeom>
              <a:avLst/>
              <a:gdLst/>
              <a:ahLst/>
              <a:cxnLst/>
              <a:rect l="l" t="t" r="r" b="b"/>
              <a:pathLst>
                <a:path w="918209" h="344805">
                  <a:moveTo>
                    <a:pt x="91808" y="275424"/>
                  </a:moveTo>
                  <a:lnTo>
                    <a:pt x="68859" y="275424"/>
                  </a:lnTo>
                  <a:lnTo>
                    <a:pt x="68859" y="206578"/>
                  </a:lnTo>
                  <a:lnTo>
                    <a:pt x="45910" y="206578"/>
                  </a:lnTo>
                  <a:lnTo>
                    <a:pt x="45910" y="229527"/>
                  </a:lnTo>
                  <a:lnTo>
                    <a:pt x="22948" y="229527"/>
                  </a:lnTo>
                  <a:lnTo>
                    <a:pt x="0" y="229527"/>
                  </a:lnTo>
                  <a:lnTo>
                    <a:pt x="0" y="275424"/>
                  </a:lnTo>
                  <a:lnTo>
                    <a:pt x="22948" y="275424"/>
                  </a:lnTo>
                  <a:lnTo>
                    <a:pt x="22948" y="298386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275424"/>
                  </a:lnTo>
                  <a:close/>
                </a:path>
                <a:path w="918209" h="344805">
                  <a:moveTo>
                    <a:pt x="114769" y="183616"/>
                  </a:moveTo>
                  <a:lnTo>
                    <a:pt x="91808" y="183616"/>
                  </a:lnTo>
                  <a:lnTo>
                    <a:pt x="68859" y="183616"/>
                  </a:lnTo>
                  <a:lnTo>
                    <a:pt x="68859" y="206578"/>
                  </a:lnTo>
                  <a:lnTo>
                    <a:pt x="91808" y="206578"/>
                  </a:lnTo>
                  <a:lnTo>
                    <a:pt x="114769" y="206578"/>
                  </a:lnTo>
                  <a:lnTo>
                    <a:pt x="114769" y="183616"/>
                  </a:lnTo>
                  <a:close/>
                </a:path>
                <a:path w="918209" h="344805">
                  <a:moveTo>
                    <a:pt x="183629" y="183616"/>
                  </a:moveTo>
                  <a:lnTo>
                    <a:pt x="160667" y="183616"/>
                  </a:lnTo>
                  <a:lnTo>
                    <a:pt x="137718" y="183616"/>
                  </a:lnTo>
                  <a:lnTo>
                    <a:pt x="137718" y="206578"/>
                  </a:lnTo>
                  <a:lnTo>
                    <a:pt x="160667" y="206578"/>
                  </a:lnTo>
                  <a:lnTo>
                    <a:pt x="183629" y="206578"/>
                  </a:lnTo>
                  <a:lnTo>
                    <a:pt x="183629" y="183616"/>
                  </a:lnTo>
                  <a:close/>
                </a:path>
                <a:path w="918209" h="344805">
                  <a:moveTo>
                    <a:pt x="206578" y="137718"/>
                  </a:moveTo>
                  <a:lnTo>
                    <a:pt x="183629" y="137718"/>
                  </a:lnTo>
                  <a:lnTo>
                    <a:pt x="183629" y="160667"/>
                  </a:lnTo>
                  <a:lnTo>
                    <a:pt x="206578" y="160667"/>
                  </a:lnTo>
                  <a:lnTo>
                    <a:pt x="206578" y="137718"/>
                  </a:lnTo>
                  <a:close/>
                </a:path>
                <a:path w="918209" h="344805">
                  <a:moveTo>
                    <a:pt x="229527" y="321335"/>
                  </a:moveTo>
                  <a:lnTo>
                    <a:pt x="206578" y="321335"/>
                  </a:lnTo>
                  <a:lnTo>
                    <a:pt x="206578" y="229527"/>
                  </a:lnTo>
                  <a:lnTo>
                    <a:pt x="183629" y="229527"/>
                  </a:lnTo>
                  <a:lnTo>
                    <a:pt x="183629" y="344297"/>
                  </a:lnTo>
                  <a:lnTo>
                    <a:pt x="206578" y="344297"/>
                  </a:lnTo>
                  <a:lnTo>
                    <a:pt x="229527" y="344297"/>
                  </a:lnTo>
                  <a:lnTo>
                    <a:pt x="229527" y="321335"/>
                  </a:lnTo>
                  <a:close/>
                </a:path>
                <a:path w="918209" h="344805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37718"/>
                  </a:lnTo>
                  <a:lnTo>
                    <a:pt x="229527" y="137718"/>
                  </a:lnTo>
                  <a:lnTo>
                    <a:pt x="229527" y="183616"/>
                  </a:lnTo>
                  <a:lnTo>
                    <a:pt x="252476" y="183616"/>
                  </a:lnTo>
                  <a:lnTo>
                    <a:pt x="275437" y="183616"/>
                  </a:lnTo>
                  <a:lnTo>
                    <a:pt x="275437" y="160667"/>
                  </a:lnTo>
                  <a:close/>
                </a:path>
                <a:path w="918209" h="344805">
                  <a:moveTo>
                    <a:pt x="298386" y="206578"/>
                  </a:moveTo>
                  <a:lnTo>
                    <a:pt x="275437" y="206578"/>
                  </a:lnTo>
                  <a:lnTo>
                    <a:pt x="275437" y="229527"/>
                  </a:lnTo>
                  <a:lnTo>
                    <a:pt x="298386" y="229527"/>
                  </a:lnTo>
                  <a:lnTo>
                    <a:pt x="298386" y="206578"/>
                  </a:lnTo>
                  <a:close/>
                </a:path>
                <a:path w="918209" h="344805">
                  <a:moveTo>
                    <a:pt x="298386" y="0"/>
                  </a:moveTo>
                  <a:lnTo>
                    <a:pt x="275437" y="0"/>
                  </a:lnTo>
                  <a:lnTo>
                    <a:pt x="252476" y="0"/>
                  </a:lnTo>
                  <a:lnTo>
                    <a:pt x="252476" y="22948"/>
                  </a:lnTo>
                  <a:lnTo>
                    <a:pt x="275437" y="22948"/>
                  </a:lnTo>
                  <a:lnTo>
                    <a:pt x="298386" y="22948"/>
                  </a:lnTo>
                  <a:lnTo>
                    <a:pt x="298386" y="0"/>
                  </a:lnTo>
                  <a:close/>
                </a:path>
                <a:path w="918209" h="344805">
                  <a:moveTo>
                    <a:pt x="321348" y="45897"/>
                  </a:moveTo>
                  <a:lnTo>
                    <a:pt x="298386" y="45897"/>
                  </a:lnTo>
                  <a:lnTo>
                    <a:pt x="298386" y="68859"/>
                  </a:lnTo>
                  <a:lnTo>
                    <a:pt x="321348" y="68859"/>
                  </a:lnTo>
                  <a:lnTo>
                    <a:pt x="321348" y="45897"/>
                  </a:lnTo>
                  <a:close/>
                </a:path>
                <a:path w="918209" h="344805">
                  <a:moveTo>
                    <a:pt x="344297" y="22948"/>
                  </a:moveTo>
                  <a:lnTo>
                    <a:pt x="321348" y="22948"/>
                  </a:lnTo>
                  <a:lnTo>
                    <a:pt x="321348" y="45897"/>
                  </a:lnTo>
                  <a:lnTo>
                    <a:pt x="344297" y="45897"/>
                  </a:lnTo>
                  <a:lnTo>
                    <a:pt x="344297" y="22948"/>
                  </a:lnTo>
                  <a:close/>
                </a:path>
                <a:path w="918209" h="344805">
                  <a:moveTo>
                    <a:pt x="367245" y="183616"/>
                  </a:moveTo>
                  <a:lnTo>
                    <a:pt x="344297" y="183616"/>
                  </a:lnTo>
                  <a:lnTo>
                    <a:pt x="344297" y="206578"/>
                  </a:lnTo>
                  <a:lnTo>
                    <a:pt x="367245" y="206578"/>
                  </a:lnTo>
                  <a:lnTo>
                    <a:pt x="367245" y="183616"/>
                  </a:lnTo>
                  <a:close/>
                </a:path>
                <a:path w="918209" h="344805">
                  <a:moveTo>
                    <a:pt x="390194" y="114757"/>
                  </a:moveTo>
                  <a:lnTo>
                    <a:pt x="367245" y="114757"/>
                  </a:lnTo>
                  <a:lnTo>
                    <a:pt x="367245" y="91808"/>
                  </a:lnTo>
                  <a:lnTo>
                    <a:pt x="344297" y="91808"/>
                  </a:lnTo>
                  <a:lnTo>
                    <a:pt x="344297" y="68859"/>
                  </a:lnTo>
                  <a:lnTo>
                    <a:pt x="321348" y="68859"/>
                  </a:lnTo>
                  <a:lnTo>
                    <a:pt x="321348" y="114757"/>
                  </a:lnTo>
                  <a:lnTo>
                    <a:pt x="298386" y="114757"/>
                  </a:lnTo>
                  <a:lnTo>
                    <a:pt x="298386" y="91808"/>
                  </a:lnTo>
                  <a:lnTo>
                    <a:pt x="275437" y="91808"/>
                  </a:lnTo>
                  <a:lnTo>
                    <a:pt x="252476" y="91808"/>
                  </a:lnTo>
                  <a:lnTo>
                    <a:pt x="252476" y="22948"/>
                  </a:lnTo>
                  <a:lnTo>
                    <a:pt x="229527" y="22948"/>
                  </a:lnTo>
                  <a:lnTo>
                    <a:pt x="229527" y="45897"/>
                  </a:lnTo>
                  <a:lnTo>
                    <a:pt x="206578" y="45897"/>
                  </a:lnTo>
                  <a:lnTo>
                    <a:pt x="183629" y="45897"/>
                  </a:lnTo>
                  <a:lnTo>
                    <a:pt x="183629" y="91808"/>
                  </a:lnTo>
                  <a:lnTo>
                    <a:pt x="206578" y="91808"/>
                  </a:lnTo>
                  <a:lnTo>
                    <a:pt x="206578" y="68859"/>
                  </a:lnTo>
                  <a:lnTo>
                    <a:pt x="229527" y="68859"/>
                  </a:lnTo>
                  <a:lnTo>
                    <a:pt x="229527" y="91808"/>
                  </a:lnTo>
                  <a:lnTo>
                    <a:pt x="206578" y="91808"/>
                  </a:lnTo>
                  <a:lnTo>
                    <a:pt x="206578" y="114757"/>
                  </a:lnTo>
                  <a:lnTo>
                    <a:pt x="229527" y="114757"/>
                  </a:lnTo>
                  <a:lnTo>
                    <a:pt x="252476" y="114757"/>
                  </a:lnTo>
                  <a:lnTo>
                    <a:pt x="275437" y="114757"/>
                  </a:lnTo>
                  <a:lnTo>
                    <a:pt x="275437" y="160667"/>
                  </a:lnTo>
                  <a:lnTo>
                    <a:pt x="298386" y="160667"/>
                  </a:lnTo>
                  <a:lnTo>
                    <a:pt x="298386" y="137718"/>
                  </a:lnTo>
                  <a:lnTo>
                    <a:pt x="321348" y="137718"/>
                  </a:lnTo>
                  <a:lnTo>
                    <a:pt x="321348" y="160667"/>
                  </a:lnTo>
                  <a:lnTo>
                    <a:pt x="298386" y="160667"/>
                  </a:lnTo>
                  <a:lnTo>
                    <a:pt x="298386" y="183616"/>
                  </a:lnTo>
                  <a:lnTo>
                    <a:pt x="321348" y="183616"/>
                  </a:lnTo>
                  <a:lnTo>
                    <a:pt x="344297" y="183616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67245" y="183616"/>
                  </a:lnTo>
                  <a:lnTo>
                    <a:pt x="390194" y="183616"/>
                  </a:lnTo>
                  <a:lnTo>
                    <a:pt x="390194" y="114757"/>
                  </a:lnTo>
                  <a:close/>
                </a:path>
                <a:path w="918209" h="344805">
                  <a:moveTo>
                    <a:pt x="390194" y="0"/>
                  </a:moveTo>
                  <a:lnTo>
                    <a:pt x="367245" y="0"/>
                  </a:lnTo>
                  <a:lnTo>
                    <a:pt x="367245" y="22948"/>
                  </a:lnTo>
                  <a:lnTo>
                    <a:pt x="390194" y="22948"/>
                  </a:lnTo>
                  <a:lnTo>
                    <a:pt x="390194" y="0"/>
                  </a:lnTo>
                  <a:close/>
                </a:path>
                <a:path w="918209" h="344805">
                  <a:moveTo>
                    <a:pt x="504964" y="91808"/>
                  </a:moveTo>
                  <a:lnTo>
                    <a:pt x="482015" y="91808"/>
                  </a:lnTo>
                  <a:lnTo>
                    <a:pt x="482015" y="0"/>
                  </a:lnTo>
                  <a:lnTo>
                    <a:pt x="459054" y="0"/>
                  </a:lnTo>
                  <a:lnTo>
                    <a:pt x="459054" y="45897"/>
                  </a:lnTo>
                  <a:lnTo>
                    <a:pt x="436105" y="45897"/>
                  </a:lnTo>
                  <a:lnTo>
                    <a:pt x="436105" y="22948"/>
                  </a:lnTo>
                  <a:lnTo>
                    <a:pt x="413156" y="22948"/>
                  </a:lnTo>
                  <a:lnTo>
                    <a:pt x="390194" y="22948"/>
                  </a:lnTo>
                  <a:lnTo>
                    <a:pt x="390194" y="45897"/>
                  </a:lnTo>
                  <a:lnTo>
                    <a:pt x="413156" y="45897"/>
                  </a:lnTo>
                  <a:lnTo>
                    <a:pt x="413156" y="68859"/>
                  </a:lnTo>
                  <a:lnTo>
                    <a:pt x="390194" y="68859"/>
                  </a:lnTo>
                  <a:lnTo>
                    <a:pt x="390194" y="45897"/>
                  </a:lnTo>
                  <a:lnTo>
                    <a:pt x="367245" y="45897"/>
                  </a:lnTo>
                  <a:lnTo>
                    <a:pt x="344297" y="45897"/>
                  </a:lnTo>
                  <a:lnTo>
                    <a:pt x="344297" y="68859"/>
                  </a:lnTo>
                  <a:lnTo>
                    <a:pt x="367245" y="68859"/>
                  </a:lnTo>
                  <a:lnTo>
                    <a:pt x="367245" y="91808"/>
                  </a:lnTo>
                  <a:lnTo>
                    <a:pt x="390194" y="91808"/>
                  </a:lnTo>
                  <a:lnTo>
                    <a:pt x="413156" y="91808"/>
                  </a:lnTo>
                  <a:lnTo>
                    <a:pt x="436105" y="91808"/>
                  </a:lnTo>
                  <a:lnTo>
                    <a:pt x="436105" y="68859"/>
                  </a:lnTo>
                  <a:lnTo>
                    <a:pt x="459054" y="68859"/>
                  </a:lnTo>
                  <a:lnTo>
                    <a:pt x="459054" y="91808"/>
                  </a:lnTo>
                  <a:lnTo>
                    <a:pt x="436105" y="91808"/>
                  </a:lnTo>
                  <a:lnTo>
                    <a:pt x="436105" y="114757"/>
                  </a:lnTo>
                  <a:lnTo>
                    <a:pt x="413156" y="114757"/>
                  </a:lnTo>
                  <a:lnTo>
                    <a:pt x="413156" y="183616"/>
                  </a:lnTo>
                  <a:lnTo>
                    <a:pt x="436105" y="183616"/>
                  </a:lnTo>
                  <a:lnTo>
                    <a:pt x="436105" y="206578"/>
                  </a:lnTo>
                  <a:lnTo>
                    <a:pt x="459054" y="206578"/>
                  </a:lnTo>
                  <a:lnTo>
                    <a:pt x="482015" y="206578"/>
                  </a:lnTo>
                  <a:lnTo>
                    <a:pt x="504964" y="206578"/>
                  </a:lnTo>
                  <a:lnTo>
                    <a:pt x="504964" y="160667"/>
                  </a:lnTo>
                  <a:lnTo>
                    <a:pt x="482015" y="160667"/>
                  </a:lnTo>
                  <a:lnTo>
                    <a:pt x="482015" y="183616"/>
                  </a:lnTo>
                  <a:lnTo>
                    <a:pt x="459054" y="183616"/>
                  </a:lnTo>
                  <a:lnTo>
                    <a:pt x="459054" y="160667"/>
                  </a:lnTo>
                  <a:lnTo>
                    <a:pt x="436105" y="16066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60667"/>
                  </a:lnTo>
                  <a:lnTo>
                    <a:pt x="482015" y="160667"/>
                  </a:lnTo>
                  <a:lnTo>
                    <a:pt x="482015" y="137718"/>
                  </a:lnTo>
                  <a:lnTo>
                    <a:pt x="504964" y="137718"/>
                  </a:lnTo>
                  <a:lnTo>
                    <a:pt x="504964" y="91808"/>
                  </a:lnTo>
                  <a:close/>
                </a:path>
                <a:path w="918209" h="344805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18209" h="344805">
                  <a:moveTo>
                    <a:pt x="573824" y="137718"/>
                  </a:moveTo>
                  <a:lnTo>
                    <a:pt x="550875" y="137718"/>
                  </a:lnTo>
                  <a:lnTo>
                    <a:pt x="550875" y="160667"/>
                  </a:lnTo>
                  <a:lnTo>
                    <a:pt x="573824" y="160667"/>
                  </a:lnTo>
                  <a:lnTo>
                    <a:pt x="573824" y="137718"/>
                  </a:lnTo>
                  <a:close/>
                </a:path>
                <a:path w="918209" h="344805">
                  <a:moveTo>
                    <a:pt x="573824" y="91808"/>
                  </a:moveTo>
                  <a:lnTo>
                    <a:pt x="550875" y="91808"/>
                  </a:lnTo>
                  <a:lnTo>
                    <a:pt x="527913" y="91808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4757"/>
                  </a:lnTo>
                  <a:lnTo>
                    <a:pt x="573824" y="114757"/>
                  </a:lnTo>
                  <a:lnTo>
                    <a:pt x="573824" y="91808"/>
                  </a:lnTo>
                  <a:close/>
                </a:path>
                <a:path w="918209" h="344805">
                  <a:moveTo>
                    <a:pt x="642683" y="45897"/>
                  </a:moveTo>
                  <a:lnTo>
                    <a:pt x="619734" y="45897"/>
                  </a:lnTo>
                  <a:lnTo>
                    <a:pt x="619734" y="0"/>
                  </a:lnTo>
                  <a:lnTo>
                    <a:pt x="596773" y="0"/>
                  </a:lnTo>
                  <a:lnTo>
                    <a:pt x="573824" y="0"/>
                  </a:lnTo>
                  <a:lnTo>
                    <a:pt x="573824" y="22948"/>
                  </a:lnTo>
                  <a:lnTo>
                    <a:pt x="573824" y="45897"/>
                  </a:lnTo>
                  <a:lnTo>
                    <a:pt x="550875" y="45897"/>
                  </a:lnTo>
                  <a:lnTo>
                    <a:pt x="550875" y="22948"/>
                  </a:lnTo>
                  <a:lnTo>
                    <a:pt x="573824" y="22948"/>
                  </a:lnTo>
                  <a:lnTo>
                    <a:pt x="573824" y="0"/>
                  </a:lnTo>
                  <a:lnTo>
                    <a:pt x="550875" y="0"/>
                  </a:lnTo>
                  <a:lnTo>
                    <a:pt x="527913" y="0"/>
                  </a:lnTo>
                  <a:lnTo>
                    <a:pt x="504964" y="0"/>
                  </a:lnTo>
                  <a:lnTo>
                    <a:pt x="504964" y="22948"/>
                  </a:lnTo>
                  <a:lnTo>
                    <a:pt x="527913" y="22948"/>
                  </a:lnTo>
                  <a:lnTo>
                    <a:pt x="527913" y="45897"/>
                  </a:lnTo>
                  <a:lnTo>
                    <a:pt x="504964" y="45897"/>
                  </a:lnTo>
                  <a:lnTo>
                    <a:pt x="504964" y="91808"/>
                  </a:lnTo>
                  <a:lnTo>
                    <a:pt x="527913" y="91808"/>
                  </a:lnTo>
                  <a:lnTo>
                    <a:pt x="527913" y="68859"/>
                  </a:lnTo>
                  <a:lnTo>
                    <a:pt x="550875" y="68859"/>
                  </a:lnTo>
                  <a:lnTo>
                    <a:pt x="573824" y="68859"/>
                  </a:lnTo>
                  <a:lnTo>
                    <a:pt x="596773" y="68859"/>
                  </a:lnTo>
                  <a:lnTo>
                    <a:pt x="596773" y="91808"/>
                  </a:lnTo>
                  <a:lnTo>
                    <a:pt x="619734" y="91808"/>
                  </a:lnTo>
                  <a:lnTo>
                    <a:pt x="619734" y="68859"/>
                  </a:lnTo>
                  <a:lnTo>
                    <a:pt x="642683" y="68859"/>
                  </a:lnTo>
                  <a:lnTo>
                    <a:pt x="642683" y="45897"/>
                  </a:lnTo>
                  <a:close/>
                </a:path>
                <a:path w="918209" h="344805">
                  <a:moveTo>
                    <a:pt x="711542" y="0"/>
                  </a:moveTo>
                  <a:lnTo>
                    <a:pt x="688594" y="0"/>
                  </a:lnTo>
                  <a:lnTo>
                    <a:pt x="688594" y="22948"/>
                  </a:lnTo>
                  <a:lnTo>
                    <a:pt x="711542" y="22948"/>
                  </a:lnTo>
                  <a:lnTo>
                    <a:pt x="711542" y="0"/>
                  </a:lnTo>
                  <a:close/>
                </a:path>
                <a:path w="918209" h="344805">
                  <a:moveTo>
                    <a:pt x="734491" y="91808"/>
                  </a:moveTo>
                  <a:lnTo>
                    <a:pt x="711542" y="91808"/>
                  </a:lnTo>
                  <a:lnTo>
                    <a:pt x="688594" y="91808"/>
                  </a:lnTo>
                  <a:lnTo>
                    <a:pt x="688594" y="68859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14757"/>
                  </a:lnTo>
                  <a:lnTo>
                    <a:pt x="665632" y="114757"/>
                  </a:lnTo>
                  <a:lnTo>
                    <a:pt x="665632" y="137718"/>
                  </a:lnTo>
                  <a:lnTo>
                    <a:pt x="688594" y="137718"/>
                  </a:lnTo>
                  <a:lnTo>
                    <a:pt x="688594" y="114757"/>
                  </a:lnTo>
                  <a:lnTo>
                    <a:pt x="711542" y="114757"/>
                  </a:lnTo>
                  <a:lnTo>
                    <a:pt x="734491" y="114757"/>
                  </a:lnTo>
                  <a:lnTo>
                    <a:pt x="734491" y="91808"/>
                  </a:lnTo>
                  <a:close/>
                </a:path>
                <a:path w="918209" h="344805">
                  <a:moveTo>
                    <a:pt x="757440" y="183616"/>
                  </a:moveTo>
                  <a:lnTo>
                    <a:pt x="734491" y="183616"/>
                  </a:lnTo>
                  <a:lnTo>
                    <a:pt x="734491" y="160667"/>
                  </a:lnTo>
                  <a:lnTo>
                    <a:pt x="711542" y="160667"/>
                  </a:lnTo>
                  <a:lnTo>
                    <a:pt x="711542" y="137718"/>
                  </a:lnTo>
                  <a:lnTo>
                    <a:pt x="688594" y="137718"/>
                  </a:lnTo>
                  <a:lnTo>
                    <a:pt x="688594" y="183616"/>
                  </a:lnTo>
                  <a:lnTo>
                    <a:pt x="711542" y="183616"/>
                  </a:lnTo>
                  <a:lnTo>
                    <a:pt x="711542" y="206578"/>
                  </a:lnTo>
                  <a:lnTo>
                    <a:pt x="688594" y="206578"/>
                  </a:lnTo>
                  <a:lnTo>
                    <a:pt x="688594" y="183616"/>
                  </a:lnTo>
                  <a:lnTo>
                    <a:pt x="665632" y="183616"/>
                  </a:lnTo>
                  <a:lnTo>
                    <a:pt x="665632" y="137718"/>
                  </a:lnTo>
                  <a:lnTo>
                    <a:pt x="642683" y="137718"/>
                  </a:lnTo>
                  <a:lnTo>
                    <a:pt x="642683" y="160667"/>
                  </a:lnTo>
                  <a:lnTo>
                    <a:pt x="619734" y="160667"/>
                  </a:lnTo>
                  <a:lnTo>
                    <a:pt x="619734" y="114757"/>
                  </a:lnTo>
                  <a:lnTo>
                    <a:pt x="596773" y="114757"/>
                  </a:lnTo>
                  <a:lnTo>
                    <a:pt x="596773" y="183616"/>
                  </a:lnTo>
                  <a:lnTo>
                    <a:pt x="573824" y="183616"/>
                  </a:lnTo>
                  <a:lnTo>
                    <a:pt x="573824" y="206578"/>
                  </a:lnTo>
                  <a:lnTo>
                    <a:pt x="596773" y="206578"/>
                  </a:lnTo>
                  <a:lnTo>
                    <a:pt x="596773" y="229527"/>
                  </a:lnTo>
                  <a:lnTo>
                    <a:pt x="619734" y="229527"/>
                  </a:lnTo>
                  <a:lnTo>
                    <a:pt x="619734" y="275424"/>
                  </a:lnTo>
                  <a:lnTo>
                    <a:pt x="642683" y="275424"/>
                  </a:lnTo>
                  <a:lnTo>
                    <a:pt x="642683" y="206578"/>
                  </a:lnTo>
                  <a:lnTo>
                    <a:pt x="619734" y="206578"/>
                  </a:lnTo>
                  <a:lnTo>
                    <a:pt x="619734" y="183616"/>
                  </a:lnTo>
                  <a:lnTo>
                    <a:pt x="642683" y="183616"/>
                  </a:lnTo>
                  <a:lnTo>
                    <a:pt x="642683" y="206578"/>
                  </a:lnTo>
                  <a:lnTo>
                    <a:pt x="665632" y="206578"/>
                  </a:lnTo>
                  <a:lnTo>
                    <a:pt x="665632" y="229527"/>
                  </a:lnTo>
                  <a:lnTo>
                    <a:pt x="688594" y="229527"/>
                  </a:lnTo>
                  <a:lnTo>
                    <a:pt x="711542" y="229527"/>
                  </a:lnTo>
                  <a:lnTo>
                    <a:pt x="734491" y="229527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57440" y="183616"/>
                  </a:lnTo>
                  <a:close/>
                </a:path>
                <a:path w="918209" h="344805">
                  <a:moveTo>
                    <a:pt x="757440" y="114757"/>
                  </a:moveTo>
                  <a:lnTo>
                    <a:pt x="734491" y="114757"/>
                  </a:lnTo>
                  <a:lnTo>
                    <a:pt x="734491" y="160667"/>
                  </a:lnTo>
                  <a:lnTo>
                    <a:pt x="757440" y="160667"/>
                  </a:lnTo>
                  <a:lnTo>
                    <a:pt x="757440" y="114757"/>
                  </a:lnTo>
                  <a:close/>
                </a:path>
                <a:path w="918209" h="344805">
                  <a:moveTo>
                    <a:pt x="757440" y="22948"/>
                  </a:moveTo>
                  <a:lnTo>
                    <a:pt x="734491" y="22948"/>
                  </a:lnTo>
                  <a:lnTo>
                    <a:pt x="711542" y="22948"/>
                  </a:lnTo>
                  <a:lnTo>
                    <a:pt x="711542" y="45897"/>
                  </a:lnTo>
                  <a:lnTo>
                    <a:pt x="734491" y="45897"/>
                  </a:lnTo>
                  <a:lnTo>
                    <a:pt x="734491" y="91808"/>
                  </a:lnTo>
                  <a:lnTo>
                    <a:pt x="757440" y="91808"/>
                  </a:lnTo>
                  <a:lnTo>
                    <a:pt x="757440" y="22948"/>
                  </a:lnTo>
                  <a:close/>
                </a:path>
                <a:path w="918209" h="344805">
                  <a:moveTo>
                    <a:pt x="780402" y="206578"/>
                  </a:moveTo>
                  <a:lnTo>
                    <a:pt x="757440" y="206578"/>
                  </a:lnTo>
                  <a:lnTo>
                    <a:pt x="757440" y="252476"/>
                  </a:lnTo>
                  <a:lnTo>
                    <a:pt x="780402" y="252476"/>
                  </a:lnTo>
                  <a:lnTo>
                    <a:pt x="780402" y="206578"/>
                  </a:lnTo>
                  <a:close/>
                </a:path>
                <a:path w="918209" h="344805">
                  <a:moveTo>
                    <a:pt x="895159" y="183616"/>
                  </a:moveTo>
                  <a:lnTo>
                    <a:pt x="872210" y="183616"/>
                  </a:lnTo>
                  <a:lnTo>
                    <a:pt x="849261" y="183616"/>
                  </a:lnTo>
                  <a:lnTo>
                    <a:pt x="849261" y="206578"/>
                  </a:lnTo>
                  <a:lnTo>
                    <a:pt x="872210" y="206578"/>
                  </a:lnTo>
                  <a:lnTo>
                    <a:pt x="895159" y="206578"/>
                  </a:lnTo>
                  <a:lnTo>
                    <a:pt x="895159" y="183616"/>
                  </a:lnTo>
                  <a:close/>
                </a:path>
                <a:path w="918209" h="344805">
                  <a:moveTo>
                    <a:pt x="918121" y="206578"/>
                  </a:moveTo>
                  <a:lnTo>
                    <a:pt x="895159" y="206578"/>
                  </a:lnTo>
                  <a:lnTo>
                    <a:pt x="895159" y="229527"/>
                  </a:lnTo>
                  <a:lnTo>
                    <a:pt x="918121" y="229527"/>
                  </a:lnTo>
                  <a:lnTo>
                    <a:pt x="918121" y="2065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5733567" y="1311878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229527"/>
                  </a:moveTo>
                  <a:lnTo>
                    <a:pt x="0" y="229527"/>
                  </a:lnTo>
                  <a:lnTo>
                    <a:pt x="0" y="252476"/>
                  </a:lnTo>
                  <a:lnTo>
                    <a:pt x="22948" y="252476"/>
                  </a:lnTo>
                  <a:lnTo>
                    <a:pt x="22948" y="229527"/>
                  </a:lnTo>
                  <a:close/>
                </a:path>
                <a:path w="941070" h="321944">
                  <a:moveTo>
                    <a:pt x="22948" y="91808"/>
                  </a:moveTo>
                  <a:lnTo>
                    <a:pt x="0" y="91808"/>
                  </a:lnTo>
                  <a:lnTo>
                    <a:pt x="0" y="114757"/>
                  </a:lnTo>
                  <a:lnTo>
                    <a:pt x="22948" y="114757"/>
                  </a:lnTo>
                  <a:lnTo>
                    <a:pt x="22948" y="91808"/>
                  </a:lnTo>
                  <a:close/>
                </a:path>
                <a:path w="941070" h="321944">
                  <a:moveTo>
                    <a:pt x="22948" y="22948"/>
                  </a:moveTo>
                  <a:lnTo>
                    <a:pt x="0" y="22948"/>
                  </a:lnTo>
                  <a:lnTo>
                    <a:pt x="0" y="68846"/>
                  </a:lnTo>
                  <a:lnTo>
                    <a:pt x="22948" y="68846"/>
                  </a:lnTo>
                  <a:lnTo>
                    <a:pt x="22948" y="22948"/>
                  </a:lnTo>
                  <a:close/>
                </a:path>
                <a:path w="941070" h="321944">
                  <a:moveTo>
                    <a:pt x="114769" y="114757"/>
                  </a:moveTo>
                  <a:lnTo>
                    <a:pt x="91808" y="114757"/>
                  </a:lnTo>
                  <a:lnTo>
                    <a:pt x="91808" y="137718"/>
                  </a:lnTo>
                  <a:lnTo>
                    <a:pt x="114769" y="137718"/>
                  </a:lnTo>
                  <a:lnTo>
                    <a:pt x="114769" y="114757"/>
                  </a:lnTo>
                  <a:close/>
                </a:path>
                <a:path w="941070" h="321944">
                  <a:moveTo>
                    <a:pt x="137718" y="91808"/>
                  </a:moveTo>
                  <a:lnTo>
                    <a:pt x="114769" y="91808"/>
                  </a:lnTo>
                  <a:lnTo>
                    <a:pt x="114769" y="114757"/>
                  </a:lnTo>
                  <a:lnTo>
                    <a:pt x="137718" y="114757"/>
                  </a:lnTo>
                  <a:lnTo>
                    <a:pt x="137718" y="91808"/>
                  </a:lnTo>
                  <a:close/>
                </a:path>
                <a:path w="941070" h="321944">
                  <a:moveTo>
                    <a:pt x="160667" y="252476"/>
                  </a:moveTo>
                  <a:lnTo>
                    <a:pt x="137718" y="252476"/>
                  </a:lnTo>
                  <a:lnTo>
                    <a:pt x="137718" y="229527"/>
                  </a:lnTo>
                  <a:lnTo>
                    <a:pt x="114769" y="229527"/>
                  </a:lnTo>
                  <a:lnTo>
                    <a:pt x="114769" y="252476"/>
                  </a:lnTo>
                  <a:lnTo>
                    <a:pt x="91808" y="252476"/>
                  </a:lnTo>
                  <a:lnTo>
                    <a:pt x="91808" y="137718"/>
                  </a:lnTo>
                  <a:lnTo>
                    <a:pt x="68859" y="137718"/>
                  </a:lnTo>
                  <a:lnTo>
                    <a:pt x="45910" y="137718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68859" y="183616"/>
                  </a:lnTo>
                  <a:lnTo>
                    <a:pt x="45910" y="183616"/>
                  </a:lnTo>
                  <a:lnTo>
                    <a:pt x="45910" y="160667"/>
                  </a:lnTo>
                  <a:lnTo>
                    <a:pt x="22948" y="160667"/>
                  </a:lnTo>
                  <a:lnTo>
                    <a:pt x="0" y="160667"/>
                  </a:lnTo>
                  <a:lnTo>
                    <a:pt x="0" y="183616"/>
                  </a:lnTo>
                  <a:lnTo>
                    <a:pt x="22948" y="183616"/>
                  </a:lnTo>
                  <a:lnTo>
                    <a:pt x="22948" y="206565"/>
                  </a:lnTo>
                  <a:lnTo>
                    <a:pt x="45910" y="206565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321335"/>
                  </a:lnTo>
                  <a:lnTo>
                    <a:pt x="114769" y="321335"/>
                  </a:lnTo>
                  <a:lnTo>
                    <a:pt x="114769" y="275424"/>
                  </a:lnTo>
                  <a:lnTo>
                    <a:pt x="137718" y="275424"/>
                  </a:lnTo>
                  <a:lnTo>
                    <a:pt x="160667" y="275424"/>
                  </a:lnTo>
                  <a:lnTo>
                    <a:pt x="160667" y="252476"/>
                  </a:lnTo>
                  <a:close/>
                </a:path>
                <a:path w="941070" h="321944">
                  <a:moveTo>
                    <a:pt x="160667" y="206565"/>
                  </a:moveTo>
                  <a:lnTo>
                    <a:pt x="137718" y="206565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65"/>
                  </a:lnTo>
                  <a:close/>
                </a:path>
                <a:path w="941070" h="321944">
                  <a:moveTo>
                    <a:pt x="160667" y="160667"/>
                  </a:move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206565"/>
                  </a:lnTo>
                  <a:lnTo>
                    <a:pt x="137718" y="206565"/>
                  </a:lnTo>
                  <a:lnTo>
                    <a:pt x="137718" y="183616"/>
                  </a:lnTo>
                  <a:lnTo>
                    <a:pt x="160667" y="183616"/>
                  </a:lnTo>
                  <a:lnTo>
                    <a:pt x="160667" y="160667"/>
                  </a:lnTo>
                  <a:close/>
                </a:path>
                <a:path w="941070" h="321944">
                  <a:moveTo>
                    <a:pt x="160667" y="114757"/>
                  </a:moveTo>
                  <a:lnTo>
                    <a:pt x="137718" y="114757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60667" y="114757"/>
                  </a:lnTo>
                  <a:close/>
                </a:path>
                <a:path w="941070" h="321944">
                  <a:moveTo>
                    <a:pt x="160667" y="68846"/>
                  </a:moveTo>
                  <a:lnTo>
                    <a:pt x="137718" y="68846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46"/>
                  </a:lnTo>
                  <a:close/>
                </a:path>
                <a:path w="941070" h="321944">
                  <a:moveTo>
                    <a:pt x="183629" y="229527"/>
                  </a:moveTo>
                  <a:lnTo>
                    <a:pt x="160667" y="229527"/>
                  </a:lnTo>
                  <a:lnTo>
                    <a:pt x="160667" y="252476"/>
                  </a:lnTo>
                  <a:lnTo>
                    <a:pt x="183629" y="252476"/>
                  </a:lnTo>
                  <a:lnTo>
                    <a:pt x="183629" y="229527"/>
                  </a:lnTo>
                  <a:close/>
                </a:path>
                <a:path w="941070" h="321944">
                  <a:moveTo>
                    <a:pt x="183629" y="183616"/>
                  </a:moveTo>
                  <a:lnTo>
                    <a:pt x="160667" y="183616"/>
                  </a:lnTo>
                  <a:lnTo>
                    <a:pt x="160667" y="206565"/>
                  </a:lnTo>
                  <a:lnTo>
                    <a:pt x="183629" y="206565"/>
                  </a:lnTo>
                  <a:lnTo>
                    <a:pt x="183629" y="183616"/>
                  </a:lnTo>
                  <a:close/>
                </a:path>
                <a:path w="941070" h="321944">
                  <a:moveTo>
                    <a:pt x="183629" y="137718"/>
                  </a:moveTo>
                  <a:lnTo>
                    <a:pt x="160667" y="137718"/>
                  </a:lnTo>
                  <a:lnTo>
                    <a:pt x="160667" y="160667"/>
                  </a:lnTo>
                  <a:lnTo>
                    <a:pt x="183629" y="160667"/>
                  </a:lnTo>
                  <a:lnTo>
                    <a:pt x="183629" y="137718"/>
                  </a:lnTo>
                  <a:close/>
                </a:path>
                <a:path w="941070" h="321944">
                  <a:moveTo>
                    <a:pt x="183629" y="22948"/>
                  </a:moveTo>
                  <a:lnTo>
                    <a:pt x="183629" y="22948"/>
                  </a:lnTo>
                  <a:lnTo>
                    <a:pt x="68859" y="22948"/>
                  </a:lnTo>
                  <a:lnTo>
                    <a:pt x="68859" y="45897"/>
                  </a:lnTo>
                  <a:lnTo>
                    <a:pt x="91808" y="45897"/>
                  </a:lnTo>
                  <a:lnTo>
                    <a:pt x="114769" y="45897"/>
                  </a:lnTo>
                  <a:lnTo>
                    <a:pt x="114769" y="68846"/>
                  </a:lnTo>
                  <a:lnTo>
                    <a:pt x="137718" y="68846"/>
                  </a:lnTo>
                  <a:lnTo>
                    <a:pt x="137718" y="45897"/>
                  </a:lnTo>
                  <a:lnTo>
                    <a:pt x="160667" y="45897"/>
                  </a:lnTo>
                  <a:lnTo>
                    <a:pt x="183629" y="45897"/>
                  </a:lnTo>
                  <a:lnTo>
                    <a:pt x="183629" y="22948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16"/>
                  </a:lnTo>
                  <a:lnTo>
                    <a:pt x="229527" y="183616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52476" y="91808"/>
                  </a:moveTo>
                  <a:lnTo>
                    <a:pt x="229527" y="91808"/>
                  </a:lnTo>
                  <a:lnTo>
                    <a:pt x="229527" y="114757"/>
                  </a:lnTo>
                  <a:lnTo>
                    <a:pt x="252476" y="114757"/>
                  </a:lnTo>
                  <a:lnTo>
                    <a:pt x="252476" y="91808"/>
                  </a:lnTo>
                  <a:close/>
                </a:path>
                <a:path w="941070" h="321944">
                  <a:moveTo>
                    <a:pt x="275437" y="22948"/>
                  </a:moveTo>
                  <a:lnTo>
                    <a:pt x="252476" y="22948"/>
                  </a:lnTo>
                  <a:lnTo>
                    <a:pt x="229527" y="22948"/>
                  </a:lnTo>
                  <a:lnTo>
                    <a:pt x="229527" y="45897"/>
                  </a:lnTo>
                  <a:lnTo>
                    <a:pt x="252476" y="45897"/>
                  </a:lnTo>
                  <a:lnTo>
                    <a:pt x="275437" y="45897"/>
                  </a:lnTo>
                  <a:lnTo>
                    <a:pt x="275437" y="22948"/>
                  </a:lnTo>
                  <a:close/>
                </a:path>
                <a:path w="941070" h="321944">
                  <a:moveTo>
                    <a:pt x="344297" y="0"/>
                  </a:moveTo>
                  <a:lnTo>
                    <a:pt x="321348" y="0"/>
                  </a:lnTo>
                  <a:lnTo>
                    <a:pt x="321348" y="22948"/>
                  </a:lnTo>
                  <a:lnTo>
                    <a:pt x="298386" y="22948"/>
                  </a:lnTo>
                  <a:lnTo>
                    <a:pt x="298386" y="45897"/>
                  </a:lnTo>
                  <a:lnTo>
                    <a:pt x="275437" y="45897"/>
                  </a:lnTo>
                  <a:lnTo>
                    <a:pt x="275437" y="68846"/>
                  </a:lnTo>
                  <a:lnTo>
                    <a:pt x="298386" y="68846"/>
                  </a:lnTo>
                  <a:lnTo>
                    <a:pt x="298386" y="91808"/>
                  </a:lnTo>
                  <a:lnTo>
                    <a:pt x="275437" y="91808"/>
                  </a:lnTo>
                  <a:lnTo>
                    <a:pt x="275437" y="114757"/>
                  </a:lnTo>
                  <a:lnTo>
                    <a:pt x="298386" y="114757"/>
                  </a:lnTo>
                  <a:lnTo>
                    <a:pt x="321348" y="114757"/>
                  </a:lnTo>
                  <a:lnTo>
                    <a:pt x="321348" y="45897"/>
                  </a:lnTo>
                  <a:lnTo>
                    <a:pt x="344297" y="45897"/>
                  </a:lnTo>
                  <a:lnTo>
                    <a:pt x="344297" y="0"/>
                  </a:lnTo>
                  <a:close/>
                </a:path>
                <a:path w="941070" h="321944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41070" h="321944">
                  <a:moveTo>
                    <a:pt x="550875" y="229527"/>
                  </a:move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52476"/>
                  </a:lnTo>
                  <a:lnTo>
                    <a:pt x="527913" y="252476"/>
                  </a:lnTo>
                  <a:lnTo>
                    <a:pt x="550875" y="252476"/>
                  </a:lnTo>
                  <a:lnTo>
                    <a:pt x="550875" y="229527"/>
                  </a:lnTo>
                  <a:close/>
                </a:path>
                <a:path w="941070" h="321944">
                  <a:moveTo>
                    <a:pt x="573824" y="183616"/>
                  </a:moveTo>
                  <a:lnTo>
                    <a:pt x="550875" y="183616"/>
                  </a:lnTo>
                  <a:lnTo>
                    <a:pt x="550875" y="160667"/>
                  </a:lnTo>
                  <a:lnTo>
                    <a:pt x="527913" y="160667"/>
                  </a:lnTo>
                  <a:lnTo>
                    <a:pt x="527913" y="206565"/>
                  </a:lnTo>
                  <a:lnTo>
                    <a:pt x="550875" y="206565"/>
                  </a:lnTo>
                  <a:lnTo>
                    <a:pt x="550875" y="229527"/>
                  </a:lnTo>
                  <a:lnTo>
                    <a:pt x="573824" y="229527"/>
                  </a:lnTo>
                  <a:lnTo>
                    <a:pt x="573824" y="183616"/>
                  </a:lnTo>
                  <a:close/>
                </a:path>
                <a:path w="941070" h="321944">
                  <a:moveTo>
                    <a:pt x="596773" y="160667"/>
                  </a:moveTo>
                  <a:lnTo>
                    <a:pt x="573824" y="160667"/>
                  </a:lnTo>
                  <a:lnTo>
                    <a:pt x="573824" y="183616"/>
                  </a:lnTo>
                  <a:lnTo>
                    <a:pt x="596773" y="183616"/>
                  </a:lnTo>
                  <a:lnTo>
                    <a:pt x="596773" y="160667"/>
                  </a:lnTo>
                  <a:close/>
                </a:path>
                <a:path w="941070" h="321944">
                  <a:moveTo>
                    <a:pt x="596773" y="22948"/>
                  </a:moveTo>
                  <a:lnTo>
                    <a:pt x="573824" y="22948"/>
                  </a:lnTo>
                  <a:lnTo>
                    <a:pt x="573824" y="45897"/>
                  </a:lnTo>
                  <a:lnTo>
                    <a:pt x="596773" y="45897"/>
                  </a:lnTo>
                  <a:lnTo>
                    <a:pt x="596773" y="22948"/>
                  </a:lnTo>
                  <a:close/>
                </a:path>
                <a:path w="941070" h="321944">
                  <a:moveTo>
                    <a:pt x="619734" y="229527"/>
                  </a:moveTo>
                  <a:lnTo>
                    <a:pt x="596773" y="229527"/>
                  </a:lnTo>
                  <a:lnTo>
                    <a:pt x="573824" y="229527"/>
                  </a:lnTo>
                  <a:lnTo>
                    <a:pt x="573824" y="252476"/>
                  </a:lnTo>
                  <a:lnTo>
                    <a:pt x="596773" y="252476"/>
                  </a:lnTo>
                  <a:lnTo>
                    <a:pt x="619734" y="252476"/>
                  </a:lnTo>
                  <a:lnTo>
                    <a:pt x="619734" y="229527"/>
                  </a:lnTo>
                  <a:close/>
                </a:path>
                <a:path w="941070" h="321944">
                  <a:moveTo>
                    <a:pt x="619734" y="114757"/>
                  </a:moveTo>
                  <a:lnTo>
                    <a:pt x="596773" y="114757"/>
                  </a:lnTo>
                  <a:lnTo>
                    <a:pt x="596773" y="137718"/>
                  </a:lnTo>
                  <a:lnTo>
                    <a:pt x="619734" y="137718"/>
                  </a:lnTo>
                  <a:lnTo>
                    <a:pt x="619734" y="114757"/>
                  </a:lnTo>
                  <a:close/>
                </a:path>
                <a:path w="941070" h="321944">
                  <a:moveTo>
                    <a:pt x="619734" y="68846"/>
                  </a:moveTo>
                  <a:lnTo>
                    <a:pt x="596773" y="68846"/>
                  </a:lnTo>
                  <a:lnTo>
                    <a:pt x="596773" y="91808"/>
                  </a:lnTo>
                  <a:lnTo>
                    <a:pt x="619734" y="91808"/>
                  </a:lnTo>
                  <a:lnTo>
                    <a:pt x="619734" y="68846"/>
                  </a:lnTo>
                  <a:close/>
                </a:path>
                <a:path w="941070" h="321944">
                  <a:moveTo>
                    <a:pt x="642683" y="137718"/>
                  </a:moveTo>
                  <a:lnTo>
                    <a:pt x="619734" y="137718"/>
                  </a:lnTo>
                  <a:lnTo>
                    <a:pt x="619734" y="160667"/>
                  </a:lnTo>
                  <a:lnTo>
                    <a:pt x="642683" y="160667"/>
                  </a:lnTo>
                  <a:lnTo>
                    <a:pt x="642683" y="137718"/>
                  </a:lnTo>
                  <a:close/>
                </a:path>
                <a:path w="941070" h="321944">
                  <a:moveTo>
                    <a:pt x="665632" y="229527"/>
                  </a:moveTo>
                  <a:lnTo>
                    <a:pt x="642683" y="229527"/>
                  </a:lnTo>
                  <a:lnTo>
                    <a:pt x="642683" y="275424"/>
                  </a:lnTo>
                  <a:lnTo>
                    <a:pt x="665632" y="275424"/>
                  </a:lnTo>
                  <a:lnTo>
                    <a:pt x="665632" y="229527"/>
                  </a:lnTo>
                  <a:close/>
                </a:path>
                <a:path w="941070" h="321944">
                  <a:moveTo>
                    <a:pt x="665632" y="160667"/>
                  </a:moveTo>
                  <a:lnTo>
                    <a:pt x="642683" y="160667"/>
                  </a:lnTo>
                  <a:lnTo>
                    <a:pt x="642683" y="183616"/>
                  </a:lnTo>
                  <a:lnTo>
                    <a:pt x="665632" y="183616"/>
                  </a:lnTo>
                  <a:lnTo>
                    <a:pt x="665632" y="160667"/>
                  </a:lnTo>
                  <a:close/>
                </a:path>
                <a:path w="941070" h="321944">
                  <a:moveTo>
                    <a:pt x="688594" y="206565"/>
                  </a:moveTo>
                  <a:lnTo>
                    <a:pt x="665632" y="206565"/>
                  </a:lnTo>
                  <a:lnTo>
                    <a:pt x="665632" y="229527"/>
                  </a:lnTo>
                  <a:lnTo>
                    <a:pt x="688594" y="229527"/>
                  </a:lnTo>
                  <a:lnTo>
                    <a:pt x="688594" y="206565"/>
                  </a:lnTo>
                  <a:close/>
                </a:path>
                <a:path w="941070" h="321944">
                  <a:moveTo>
                    <a:pt x="688594" y="91808"/>
                  </a:moveTo>
                  <a:lnTo>
                    <a:pt x="665632" y="91808"/>
                  </a:lnTo>
                  <a:lnTo>
                    <a:pt x="665632" y="68846"/>
                  </a:lnTo>
                  <a:lnTo>
                    <a:pt x="642683" y="68846"/>
                  </a:lnTo>
                  <a:lnTo>
                    <a:pt x="642683" y="137718"/>
                  </a:lnTo>
                  <a:lnTo>
                    <a:pt x="665632" y="137718"/>
                  </a:lnTo>
                  <a:lnTo>
                    <a:pt x="665632" y="114757"/>
                  </a:lnTo>
                  <a:lnTo>
                    <a:pt x="688594" y="114757"/>
                  </a:lnTo>
                  <a:lnTo>
                    <a:pt x="688594" y="91808"/>
                  </a:lnTo>
                  <a:close/>
                </a:path>
                <a:path w="941070" h="321944">
                  <a:moveTo>
                    <a:pt x="711542" y="137718"/>
                  </a:moveTo>
                  <a:lnTo>
                    <a:pt x="688594" y="137718"/>
                  </a:lnTo>
                  <a:lnTo>
                    <a:pt x="688594" y="160667"/>
                  </a:lnTo>
                  <a:lnTo>
                    <a:pt x="711542" y="160667"/>
                  </a:lnTo>
                  <a:lnTo>
                    <a:pt x="711542" y="137718"/>
                  </a:lnTo>
                  <a:close/>
                </a:path>
                <a:path w="941070" h="321944">
                  <a:moveTo>
                    <a:pt x="734491" y="114757"/>
                  </a:moveTo>
                  <a:lnTo>
                    <a:pt x="711542" y="114757"/>
                  </a:lnTo>
                  <a:lnTo>
                    <a:pt x="711542" y="137718"/>
                  </a:lnTo>
                  <a:lnTo>
                    <a:pt x="734491" y="137718"/>
                  </a:lnTo>
                  <a:lnTo>
                    <a:pt x="734491" y="114757"/>
                  </a:lnTo>
                  <a:close/>
                </a:path>
                <a:path w="941070" h="321944">
                  <a:moveTo>
                    <a:pt x="872210" y="45897"/>
                  </a:moveTo>
                  <a:lnTo>
                    <a:pt x="849261" y="45897"/>
                  </a:lnTo>
                  <a:lnTo>
                    <a:pt x="849261" y="0"/>
                  </a:lnTo>
                  <a:lnTo>
                    <a:pt x="826300" y="0"/>
                  </a:lnTo>
                  <a:lnTo>
                    <a:pt x="803351" y="0"/>
                  </a:lnTo>
                  <a:lnTo>
                    <a:pt x="803351" y="45897"/>
                  </a:lnTo>
                  <a:lnTo>
                    <a:pt x="780402" y="45897"/>
                  </a:lnTo>
                  <a:lnTo>
                    <a:pt x="780402" y="68846"/>
                  </a:lnTo>
                  <a:lnTo>
                    <a:pt x="757440" y="68846"/>
                  </a:lnTo>
                  <a:lnTo>
                    <a:pt x="757440" y="45897"/>
                  </a:lnTo>
                  <a:lnTo>
                    <a:pt x="734491" y="45897"/>
                  </a:lnTo>
                  <a:lnTo>
                    <a:pt x="711542" y="45897"/>
                  </a:lnTo>
                  <a:lnTo>
                    <a:pt x="688594" y="45897"/>
                  </a:lnTo>
                  <a:lnTo>
                    <a:pt x="665632" y="45897"/>
                  </a:lnTo>
                  <a:lnTo>
                    <a:pt x="665632" y="68846"/>
                  </a:lnTo>
                  <a:lnTo>
                    <a:pt x="688594" y="68846"/>
                  </a:lnTo>
                  <a:lnTo>
                    <a:pt x="711542" y="68846"/>
                  </a:lnTo>
                  <a:lnTo>
                    <a:pt x="734491" y="68846"/>
                  </a:lnTo>
                  <a:lnTo>
                    <a:pt x="734491" y="91808"/>
                  </a:lnTo>
                  <a:lnTo>
                    <a:pt x="757440" y="91808"/>
                  </a:lnTo>
                  <a:lnTo>
                    <a:pt x="780402" y="91808"/>
                  </a:lnTo>
                  <a:lnTo>
                    <a:pt x="780402" y="114757"/>
                  </a:lnTo>
                  <a:lnTo>
                    <a:pt x="757440" y="114757"/>
                  </a:lnTo>
                  <a:lnTo>
                    <a:pt x="757440" y="160667"/>
                  </a:lnTo>
                  <a:lnTo>
                    <a:pt x="734491" y="160667"/>
                  </a:lnTo>
                  <a:lnTo>
                    <a:pt x="734491" y="183616"/>
                  </a:lnTo>
                  <a:lnTo>
                    <a:pt x="711542" y="183616"/>
                  </a:lnTo>
                  <a:lnTo>
                    <a:pt x="711542" y="229527"/>
                  </a:lnTo>
                  <a:lnTo>
                    <a:pt x="734491" y="229527"/>
                  </a:lnTo>
                  <a:lnTo>
                    <a:pt x="734491" y="206565"/>
                  </a:lnTo>
                  <a:lnTo>
                    <a:pt x="757440" y="206565"/>
                  </a:lnTo>
                  <a:lnTo>
                    <a:pt x="780402" y="206565"/>
                  </a:lnTo>
                  <a:lnTo>
                    <a:pt x="780402" y="137718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57"/>
                  </a:lnTo>
                  <a:lnTo>
                    <a:pt x="849261" y="114757"/>
                  </a:lnTo>
                  <a:lnTo>
                    <a:pt x="849261" y="91808"/>
                  </a:ln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46"/>
                  </a:lnTo>
                  <a:lnTo>
                    <a:pt x="826300" y="68846"/>
                  </a:lnTo>
                  <a:lnTo>
                    <a:pt x="849261" y="68846"/>
                  </a:lnTo>
                  <a:lnTo>
                    <a:pt x="872210" y="68846"/>
                  </a:lnTo>
                  <a:lnTo>
                    <a:pt x="872210" y="45897"/>
                  </a:lnTo>
                  <a:close/>
                </a:path>
                <a:path w="941070" h="321944">
                  <a:moveTo>
                    <a:pt x="895159" y="22948"/>
                  </a:moveTo>
                  <a:lnTo>
                    <a:pt x="872210" y="22948"/>
                  </a:lnTo>
                  <a:lnTo>
                    <a:pt x="872210" y="45897"/>
                  </a:lnTo>
                  <a:lnTo>
                    <a:pt x="895159" y="45897"/>
                  </a:lnTo>
                  <a:lnTo>
                    <a:pt x="895159" y="22948"/>
                  </a:lnTo>
                  <a:close/>
                </a:path>
                <a:path w="941070" h="321944">
                  <a:moveTo>
                    <a:pt x="918121" y="137718"/>
                  </a:moveTo>
                  <a:lnTo>
                    <a:pt x="895159" y="137718"/>
                  </a:lnTo>
                  <a:lnTo>
                    <a:pt x="895159" y="114757"/>
                  </a:lnTo>
                  <a:lnTo>
                    <a:pt x="872210" y="114757"/>
                  </a:lnTo>
                  <a:lnTo>
                    <a:pt x="872210" y="137718"/>
                  </a:lnTo>
                  <a:lnTo>
                    <a:pt x="849261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61" y="160667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918121" y="160667"/>
                  </a:lnTo>
                  <a:lnTo>
                    <a:pt x="918121" y="137718"/>
                  </a:lnTo>
                  <a:close/>
                </a:path>
                <a:path w="941070" h="321944">
                  <a:moveTo>
                    <a:pt x="941070" y="206565"/>
                  </a:moveTo>
                  <a:lnTo>
                    <a:pt x="918121" y="206565"/>
                  </a:lnTo>
                  <a:lnTo>
                    <a:pt x="918121" y="229527"/>
                  </a:lnTo>
                  <a:lnTo>
                    <a:pt x="941070" y="229527"/>
                  </a:lnTo>
                  <a:lnTo>
                    <a:pt x="941070" y="206565"/>
                  </a:lnTo>
                  <a:close/>
                </a:path>
                <a:path w="941070" h="321944">
                  <a:moveTo>
                    <a:pt x="941070" y="160667"/>
                  </a:moveTo>
                  <a:lnTo>
                    <a:pt x="918121" y="160667"/>
                  </a:lnTo>
                  <a:lnTo>
                    <a:pt x="918121" y="183616"/>
                  </a:lnTo>
                  <a:lnTo>
                    <a:pt x="941070" y="183616"/>
                  </a:lnTo>
                  <a:lnTo>
                    <a:pt x="941070" y="160667"/>
                  </a:lnTo>
                  <a:close/>
                </a:path>
                <a:path w="941070" h="321944">
                  <a:moveTo>
                    <a:pt x="941070" y="91808"/>
                  </a:moveTo>
                  <a:lnTo>
                    <a:pt x="918121" y="91808"/>
                  </a:lnTo>
                  <a:lnTo>
                    <a:pt x="918121" y="137718"/>
                  </a:lnTo>
                  <a:lnTo>
                    <a:pt x="941070" y="137718"/>
                  </a:lnTo>
                  <a:lnTo>
                    <a:pt x="941070" y="91808"/>
                  </a:lnTo>
                  <a:close/>
                </a:path>
                <a:path w="941070" h="321944">
                  <a:moveTo>
                    <a:pt x="941070" y="45897"/>
                  </a:moveTo>
                  <a:lnTo>
                    <a:pt x="918121" y="45897"/>
                  </a:lnTo>
                  <a:lnTo>
                    <a:pt x="895159" y="45897"/>
                  </a:lnTo>
                  <a:lnTo>
                    <a:pt x="895159" y="91808"/>
                  </a:lnTo>
                  <a:lnTo>
                    <a:pt x="918121" y="91808"/>
                  </a:lnTo>
                  <a:lnTo>
                    <a:pt x="918121" y="68846"/>
                  </a:lnTo>
                  <a:lnTo>
                    <a:pt x="941070" y="68846"/>
                  </a:lnTo>
                  <a:lnTo>
                    <a:pt x="941070" y="458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733567" y="1289044"/>
              <a:ext cx="895350" cy="413384"/>
            </a:xfrm>
            <a:custGeom>
              <a:avLst/>
              <a:gdLst/>
              <a:ahLst/>
              <a:cxnLst/>
              <a:rect l="l" t="t" r="r" b="b"/>
              <a:pathLst>
                <a:path w="895350" h="413385">
                  <a:moveTo>
                    <a:pt x="22948" y="298259"/>
                  </a:moveTo>
                  <a:lnTo>
                    <a:pt x="0" y="298259"/>
                  </a:lnTo>
                  <a:lnTo>
                    <a:pt x="0" y="321221"/>
                  </a:lnTo>
                  <a:lnTo>
                    <a:pt x="22948" y="321221"/>
                  </a:lnTo>
                  <a:lnTo>
                    <a:pt x="22948" y="298259"/>
                  </a:lnTo>
                  <a:close/>
                </a:path>
                <a:path w="895350" h="413385">
                  <a:moveTo>
                    <a:pt x="45910" y="321221"/>
                  </a:moveTo>
                  <a:lnTo>
                    <a:pt x="22948" y="321221"/>
                  </a:lnTo>
                  <a:lnTo>
                    <a:pt x="22948" y="344170"/>
                  </a:lnTo>
                  <a:lnTo>
                    <a:pt x="45910" y="344170"/>
                  </a:lnTo>
                  <a:lnTo>
                    <a:pt x="45910" y="321221"/>
                  </a:lnTo>
                  <a:close/>
                </a:path>
                <a:path w="895350" h="413385">
                  <a:moveTo>
                    <a:pt x="68859" y="367118"/>
                  </a:moveTo>
                  <a:lnTo>
                    <a:pt x="45910" y="367118"/>
                  </a:lnTo>
                  <a:lnTo>
                    <a:pt x="22948" y="367118"/>
                  </a:lnTo>
                  <a:lnTo>
                    <a:pt x="22948" y="344170"/>
                  </a:lnTo>
                  <a:lnTo>
                    <a:pt x="0" y="344170"/>
                  </a:lnTo>
                  <a:lnTo>
                    <a:pt x="0" y="390080"/>
                  </a:lnTo>
                  <a:lnTo>
                    <a:pt x="22948" y="390080"/>
                  </a:lnTo>
                  <a:lnTo>
                    <a:pt x="22948" y="413029"/>
                  </a:lnTo>
                  <a:lnTo>
                    <a:pt x="45910" y="413029"/>
                  </a:lnTo>
                  <a:lnTo>
                    <a:pt x="45910" y="390080"/>
                  </a:lnTo>
                  <a:lnTo>
                    <a:pt x="68859" y="390080"/>
                  </a:lnTo>
                  <a:lnTo>
                    <a:pt x="68859" y="367118"/>
                  </a:lnTo>
                  <a:close/>
                </a:path>
                <a:path w="895350" h="413385">
                  <a:moveTo>
                    <a:pt x="91808" y="344170"/>
                  </a:moveTo>
                  <a:lnTo>
                    <a:pt x="68859" y="344170"/>
                  </a:lnTo>
                  <a:lnTo>
                    <a:pt x="68859" y="367118"/>
                  </a:lnTo>
                  <a:lnTo>
                    <a:pt x="91808" y="367118"/>
                  </a:lnTo>
                  <a:lnTo>
                    <a:pt x="91808" y="344170"/>
                  </a:lnTo>
                  <a:close/>
                </a:path>
                <a:path w="895350" h="413385">
                  <a:moveTo>
                    <a:pt x="160667" y="321221"/>
                  </a:moveTo>
                  <a:lnTo>
                    <a:pt x="137718" y="321221"/>
                  </a:lnTo>
                  <a:lnTo>
                    <a:pt x="137718" y="344170"/>
                  </a:lnTo>
                  <a:lnTo>
                    <a:pt x="160667" y="344170"/>
                  </a:lnTo>
                  <a:lnTo>
                    <a:pt x="160667" y="321221"/>
                  </a:lnTo>
                  <a:close/>
                </a:path>
                <a:path w="895350" h="413385">
                  <a:moveTo>
                    <a:pt x="436105" y="298259"/>
                  </a:moveTo>
                  <a:lnTo>
                    <a:pt x="413156" y="298259"/>
                  </a:lnTo>
                  <a:lnTo>
                    <a:pt x="413156" y="344170"/>
                  </a:lnTo>
                  <a:lnTo>
                    <a:pt x="436105" y="344170"/>
                  </a:lnTo>
                  <a:lnTo>
                    <a:pt x="436105" y="298259"/>
                  </a:lnTo>
                  <a:close/>
                </a:path>
                <a:path w="895350" h="413385">
                  <a:moveTo>
                    <a:pt x="459054" y="344170"/>
                  </a:moveTo>
                  <a:lnTo>
                    <a:pt x="436105" y="344170"/>
                  </a:lnTo>
                  <a:lnTo>
                    <a:pt x="436105" y="367118"/>
                  </a:lnTo>
                  <a:lnTo>
                    <a:pt x="459054" y="367118"/>
                  </a:lnTo>
                  <a:lnTo>
                    <a:pt x="459054" y="344170"/>
                  </a:lnTo>
                  <a:close/>
                </a:path>
                <a:path w="895350" h="413385">
                  <a:moveTo>
                    <a:pt x="482015" y="298259"/>
                  </a:moveTo>
                  <a:lnTo>
                    <a:pt x="459054" y="298259"/>
                  </a:lnTo>
                  <a:lnTo>
                    <a:pt x="459054" y="321221"/>
                  </a:lnTo>
                  <a:lnTo>
                    <a:pt x="482015" y="321221"/>
                  </a:lnTo>
                  <a:lnTo>
                    <a:pt x="482015" y="298259"/>
                  </a:lnTo>
                  <a:close/>
                </a:path>
                <a:path w="895350" h="413385">
                  <a:moveTo>
                    <a:pt x="504964" y="275310"/>
                  </a:moveTo>
                  <a:lnTo>
                    <a:pt x="482015" y="275310"/>
                  </a:lnTo>
                  <a:lnTo>
                    <a:pt x="482015" y="298259"/>
                  </a:lnTo>
                  <a:lnTo>
                    <a:pt x="504964" y="298259"/>
                  </a:lnTo>
                  <a:lnTo>
                    <a:pt x="504964" y="275310"/>
                  </a:lnTo>
                  <a:close/>
                </a:path>
                <a:path w="895350" h="413385">
                  <a:moveTo>
                    <a:pt x="550875" y="298259"/>
                  </a:moveTo>
                  <a:lnTo>
                    <a:pt x="527913" y="298259"/>
                  </a:lnTo>
                  <a:lnTo>
                    <a:pt x="504964" y="298259"/>
                  </a:lnTo>
                  <a:lnTo>
                    <a:pt x="504964" y="321221"/>
                  </a:lnTo>
                  <a:lnTo>
                    <a:pt x="482015" y="321221"/>
                  </a:lnTo>
                  <a:lnTo>
                    <a:pt x="482015" y="344170"/>
                  </a:lnTo>
                  <a:lnTo>
                    <a:pt x="504964" y="344170"/>
                  </a:lnTo>
                  <a:lnTo>
                    <a:pt x="504964" y="367118"/>
                  </a:lnTo>
                  <a:lnTo>
                    <a:pt x="527913" y="367118"/>
                  </a:lnTo>
                  <a:lnTo>
                    <a:pt x="527913" y="321221"/>
                  </a:lnTo>
                  <a:lnTo>
                    <a:pt x="550875" y="321221"/>
                  </a:lnTo>
                  <a:lnTo>
                    <a:pt x="550875" y="298259"/>
                  </a:lnTo>
                  <a:close/>
                </a:path>
                <a:path w="895350" h="413385">
                  <a:moveTo>
                    <a:pt x="573824" y="22860"/>
                  </a:moveTo>
                  <a:lnTo>
                    <a:pt x="550875" y="22860"/>
                  </a:lnTo>
                  <a:lnTo>
                    <a:pt x="527913" y="22860"/>
                  </a:lnTo>
                  <a:lnTo>
                    <a:pt x="504964" y="22860"/>
                  </a:lnTo>
                  <a:lnTo>
                    <a:pt x="504964" y="69850"/>
                  </a:lnTo>
                  <a:lnTo>
                    <a:pt x="482015" y="69850"/>
                  </a:lnTo>
                  <a:lnTo>
                    <a:pt x="482015" y="92710"/>
                  </a:lnTo>
                  <a:lnTo>
                    <a:pt x="482015" y="115570"/>
                  </a:lnTo>
                  <a:lnTo>
                    <a:pt x="459054" y="115570"/>
                  </a:lnTo>
                  <a:lnTo>
                    <a:pt x="436105" y="115570"/>
                  </a:lnTo>
                  <a:lnTo>
                    <a:pt x="436105" y="92710"/>
                  </a:lnTo>
                  <a:lnTo>
                    <a:pt x="459054" y="92710"/>
                  </a:lnTo>
                  <a:lnTo>
                    <a:pt x="482015" y="92710"/>
                  </a:lnTo>
                  <a:lnTo>
                    <a:pt x="482015" y="69850"/>
                  </a:lnTo>
                  <a:lnTo>
                    <a:pt x="459054" y="69850"/>
                  </a:lnTo>
                  <a:lnTo>
                    <a:pt x="459054" y="46990"/>
                  </a:lnTo>
                  <a:lnTo>
                    <a:pt x="436105" y="46990"/>
                  </a:lnTo>
                  <a:lnTo>
                    <a:pt x="436105" y="69850"/>
                  </a:lnTo>
                  <a:lnTo>
                    <a:pt x="413156" y="69850"/>
                  </a:lnTo>
                  <a:lnTo>
                    <a:pt x="390194" y="69850"/>
                  </a:lnTo>
                  <a:lnTo>
                    <a:pt x="390194" y="46990"/>
                  </a:lnTo>
                  <a:lnTo>
                    <a:pt x="413156" y="46990"/>
                  </a:lnTo>
                  <a:lnTo>
                    <a:pt x="436105" y="46990"/>
                  </a:lnTo>
                  <a:lnTo>
                    <a:pt x="436105" y="22860"/>
                  </a:lnTo>
                  <a:lnTo>
                    <a:pt x="413156" y="22860"/>
                  </a:lnTo>
                  <a:lnTo>
                    <a:pt x="413156" y="0"/>
                  </a:lnTo>
                  <a:lnTo>
                    <a:pt x="390194" y="0"/>
                  </a:lnTo>
                  <a:lnTo>
                    <a:pt x="390194" y="22860"/>
                  </a:lnTo>
                  <a:lnTo>
                    <a:pt x="367245" y="22860"/>
                  </a:lnTo>
                  <a:lnTo>
                    <a:pt x="367245" y="69850"/>
                  </a:lnTo>
                  <a:lnTo>
                    <a:pt x="344297" y="69850"/>
                  </a:lnTo>
                  <a:lnTo>
                    <a:pt x="344297" y="92710"/>
                  </a:lnTo>
                  <a:lnTo>
                    <a:pt x="367245" y="92710"/>
                  </a:lnTo>
                  <a:lnTo>
                    <a:pt x="390194" y="92710"/>
                  </a:lnTo>
                  <a:lnTo>
                    <a:pt x="413156" y="92710"/>
                  </a:lnTo>
                  <a:lnTo>
                    <a:pt x="413156" y="115570"/>
                  </a:lnTo>
                  <a:lnTo>
                    <a:pt x="390194" y="115570"/>
                  </a:lnTo>
                  <a:lnTo>
                    <a:pt x="367245" y="115570"/>
                  </a:lnTo>
                  <a:lnTo>
                    <a:pt x="367245" y="138430"/>
                  </a:lnTo>
                  <a:lnTo>
                    <a:pt x="344297" y="138430"/>
                  </a:lnTo>
                  <a:lnTo>
                    <a:pt x="321348" y="138430"/>
                  </a:lnTo>
                  <a:lnTo>
                    <a:pt x="321348" y="161290"/>
                  </a:lnTo>
                  <a:lnTo>
                    <a:pt x="298386" y="161290"/>
                  </a:lnTo>
                  <a:lnTo>
                    <a:pt x="275437" y="161290"/>
                  </a:lnTo>
                  <a:lnTo>
                    <a:pt x="252476" y="161290"/>
                  </a:lnTo>
                  <a:lnTo>
                    <a:pt x="229527" y="161290"/>
                  </a:lnTo>
                  <a:lnTo>
                    <a:pt x="229527" y="184150"/>
                  </a:lnTo>
                  <a:lnTo>
                    <a:pt x="252476" y="184150"/>
                  </a:lnTo>
                  <a:lnTo>
                    <a:pt x="252476" y="229400"/>
                  </a:lnTo>
                  <a:lnTo>
                    <a:pt x="229527" y="229400"/>
                  </a:lnTo>
                  <a:lnTo>
                    <a:pt x="206578" y="229400"/>
                  </a:lnTo>
                  <a:lnTo>
                    <a:pt x="183629" y="229400"/>
                  </a:lnTo>
                  <a:lnTo>
                    <a:pt x="183629" y="252361"/>
                  </a:lnTo>
                  <a:lnTo>
                    <a:pt x="206578" y="252361"/>
                  </a:lnTo>
                  <a:lnTo>
                    <a:pt x="206578" y="275310"/>
                  </a:lnTo>
                  <a:lnTo>
                    <a:pt x="183629" y="275310"/>
                  </a:lnTo>
                  <a:lnTo>
                    <a:pt x="183629" y="298259"/>
                  </a:lnTo>
                  <a:lnTo>
                    <a:pt x="206578" y="298259"/>
                  </a:lnTo>
                  <a:lnTo>
                    <a:pt x="206578" y="367118"/>
                  </a:lnTo>
                  <a:lnTo>
                    <a:pt x="229527" y="367118"/>
                  </a:lnTo>
                  <a:lnTo>
                    <a:pt x="229527" y="390080"/>
                  </a:lnTo>
                  <a:lnTo>
                    <a:pt x="252476" y="390080"/>
                  </a:lnTo>
                  <a:lnTo>
                    <a:pt x="275437" y="390080"/>
                  </a:lnTo>
                  <a:lnTo>
                    <a:pt x="275437" y="367118"/>
                  </a:lnTo>
                  <a:lnTo>
                    <a:pt x="298386" y="367118"/>
                  </a:lnTo>
                  <a:lnTo>
                    <a:pt x="298386" y="344170"/>
                  </a:lnTo>
                  <a:lnTo>
                    <a:pt x="275437" y="344170"/>
                  </a:lnTo>
                  <a:lnTo>
                    <a:pt x="275437" y="298259"/>
                  </a:lnTo>
                  <a:lnTo>
                    <a:pt x="252476" y="298259"/>
                  </a:lnTo>
                  <a:lnTo>
                    <a:pt x="252476" y="321221"/>
                  </a:lnTo>
                  <a:lnTo>
                    <a:pt x="229527" y="321221"/>
                  </a:lnTo>
                  <a:lnTo>
                    <a:pt x="229527" y="275310"/>
                  </a:lnTo>
                  <a:lnTo>
                    <a:pt x="252476" y="275310"/>
                  </a:lnTo>
                  <a:lnTo>
                    <a:pt x="252476" y="229870"/>
                  </a:lnTo>
                  <a:lnTo>
                    <a:pt x="275437" y="229870"/>
                  </a:lnTo>
                  <a:lnTo>
                    <a:pt x="298386" y="229870"/>
                  </a:lnTo>
                  <a:lnTo>
                    <a:pt x="298386" y="207010"/>
                  </a:lnTo>
                  <a:lnTo>
                    <a:pt x="275437" y="207010"/>
                  </a:lnTo>
                  <a:lnTo>
                    <a:pt x="275437" y="184150"/>
                  </a:lnTo>
                  <a:lnTo>
                    <a:pt x="298386" y="184150"/>
                  </a:lnTo>
                  <a:lnTo>
                    <a:pt x="298386" y="207010"/>
                  </a:lnTo>
                  <a:lnTo>
                    <a:pt x="321348" y="207010"/>
                  </a:lnTo>
                  <a:lnTo>
                    <a:pt x="321348" y="229870"/>
                  </a:lnTo>
                  <a:lnTo>
                    <a:pt x="298386" y="229870"/>
                  </a:lnTo>
                  <a:lnTo>
                    <a:pt x="298386" y="252730"/>
                  </a:lnTo>
                  <a:lnTo>
                    <a:pt x="275437" y="252730"/>
                  </a:lnTo>
                  <a:lnTo>
                    <a:pt x="275437" y="275590"/>
                  </a:lnTo>
                  <a:lnTo>
                    <a:pt x="298386" y="275590"/>
                  </a:lnTo>
                  <a:lnTo>
                    <a:pt x="298386" y="298450"/>
                  </a:lnTo>
                  <a:lnTo>
                    <a:pt x="321348" y="298450"/>
                  </a:lnTo>
                  <a:lnTo>
                    <a:pt x="344297" y="298450"/>
                  </a:lnTo>
                  <a:lnTo>
                    <a:pt x="344297" y="321310"/>
                  </a:lnTo>
                  <a:lnTo>
                    <a:pt x="321348" y="321310"/>
                  </a:lnTo>
                  <a:lnTo>
                    <a:pt x="321348" y="344170"/>
                  </a:lnTo>
                  <a:lnTo>
                    <a:pt x="344297" y="344170"/>
                  </a:lnTo>
                  <a:lnTo>
                    <a:pt x="367245" y="344170"/>
                  </a:lnTo>
                  <a:lnTo>
                    <a:pt x="367245" y="298450"/>
                  </a:lnTo>
                  <a:lnTo>
                    <a:pt x="390194" y="298450"/>
                  </a:lnTo>
                  <a:lnTo>
                    <a:pt x="390194" y="275590"/>
                  </a:lnTo>
                  <a:lnTo>
                    <a:pt x="367245" y="275590"/>
                  </a:lnTo>
                  <a:lnTo>
                    <a:pt x="367245" y="252730"/>
                  </a:lnTo>
                  <a:lnTo>
                    <a:pt x="344297" y="252730"/>
                  </a:lnTo>
                  <a:lnTo>
                    <a:pt x="344297" y="275590"/>
                  </a:lnTo>
                  <a:lnTo>
                    <a:pt x="321348" y="275590"/>
                  </a:lnTo>
                  <a:lnTo>
                    <a:pt x="321348" y="252730"/>
                  </a:lnTo>
                  <a:lnTo>
                    <a:pt x="344297" y="252730"/>
                  </a:lnTo>
                  <a:lnTo>
                    <a:pt x="344297" y="229870"/>
                  </a:lnTo>
                  <a:lnTo>
                    <a:pt x="367245" y="229870"/>
                  </a:lnTo>
                  <a:lnTo>
                    <a:pt x="367245" y="252730"/>
                  </a:lnTo>
                  <a:lnTo>
                    <a:pt x="390194" y="252730"/>
                  </a:lnTo>
                  <a:lnTo>
                    <a:pt x="390194" y="275590"/>
                  </a:lnTo>
                  <a:lnTo>
                    <a:pt x="413156" y="275590"/>
                  </a:lnTo>
                  <a:lnTo>
                    <a:pt x="413156" y="252730"/>
                  </a:lnTo>
                  <a:lnTo>
                    <a:pt x="436105" y="252730"/>
                  </a:lnTo>
                  <a:lnTo>
                    <a:pt x="436105" y="275590"/>
                  </a:lnTo>
                  <a:lnTo>
                    <a:pt x="459054" y="275590"/>
                  </a:lnTo>
                  <a:lnTo>
                    <a:pt x="459054" y="252730"/>
                  </a:lnTo>
                  <a:lnTo>
                    <a:pt x="482015" y="252730"/>
                  </a:lnTo>
                  <a:lnTo>
                    <a:pt x="504964" y="252730"/>
                  </a:lnTo>
                  <a:lnTo>
                    <a:pt x="504964" y="207010"/>
                  </a:lnTo>
                  <a:lnTo>
                    <a:pt x="482015" y="207010"/>
                  </a:lnTo>
                  <a:lnTo>
                    <a:pt x="482015" y="229870"/>
                  </a:lnTo>
                  <a:lnTo>
                    <a:pt x="459054" y="229870"/>
                  </a:lnTo>
                  <a:lnTo>
                    <a:pt x="459054" y="207010"/>
                  </a:lnTo>
                  <a:lnTo>
                    <a:pt x="482015" y="207010"/>
                  </a:lnTo>
                  <a:lnTo>
                    <a:pt x="482015" y="184150"/>
                  </a:lnTo>
                  <a:lnTo>
                    <a:pt x="459054" y="184150"/>
                  </a:lnTo>
                  <a:lnTo>
                    <a:pt x="436105" y="184150"/>
                  </a:lnTo>
                  <a:lnTo>
                    <a:pt x="436105" y="161290"/>
                  </a:lnTo>
                  <a:lnTo>
                    <a:pt x="413156" y="161290"/>
                  </a:lnTo>
                  <a:lnTo>
                    <a:pt x="390194" y="161290"/>
                  </a:lnTo>
                  <a:lnTo>
                    <a:pt x="390194" y="184150"/>
                  </a:lnTo>
                  <a:lnTo>
                    <a:pt x="413156" y="184150"/>
                  </a:lnTo>
                  <a:lnTo>
                    <a:pt x="413156" y="207010"/>
                  </a:lnTo>
                  <a:lnTo>
                    <a:pt x="436105" y="207010"/>
                  </a:lnTo>
                  <a:lnTo>
                    <a:pt x="436105" y="229870"/>
                  </a:lnTo>
                  <a:lnTo>
                    <a:pt x="413156" y="229870"/>
                  </a:lnTo>
                  <a:lnTo>
                    <a:pt x="390194" y="229870"/>
                  </a:lnTo>
                  <a:lnTo>
                    <a:pt x="390194" y="184150"/>
                  </a:lnTo>
                  <a:lnTo>
                    <a:pt x="367245" y="184150"/>
                  </a:lnTo>
                  <a:lnTo>
                    <a:pt x="367245" y="207010"/>
                  </a:lnTo>
                  <a:lnTo>
                    <a:pt x="344297" y="207010"/>
                  </a:lnTo>
                  <a:lnTo>
                    <a:pt x="344297" y="184150"/>
                  </a:lnTo>
                  <a:lnTo>
                    <a:pt x="367245" y="184150"/>
                  </a:lnTo>
                  <a:lnTo>
                    <a:pt x="367245" y="161290"/>
                  </a:lnTo>
                  <a:lnTo>
                    <a:pt x="390194" y="161290"/>
                  </a:lnTo>
                  <a:lnTo>
                    <a:pt x="390194" y="138430"/>
                  </a:lnTo>
                  <a:lnTo>
                    <a:pt x="413156" y="138430"/>
                  </a:lnTo>
                  <a:lnTo>
                    <a:pt x="527913" y="138430"/>
                  </a:lnTo>
                  <a:lnTo>
                    <a:pt x="527913" y="161290"/>
                  </a:lnTo>
                  <a:lnTo>
                    <a:pt x="550875" y="161290"/>
                  </a:lnTo>
                  <a:lnTo>
                    <a:pt x="550875" y="115570"/>
                  </a:lnTo>
                  <a:lnTo>
                    <a:pt x="573824" y="115570"/>
                  </a:lnTo>
                  <a:lnTo>
                    <a:pt x="573824" y="69850"/>
                  </a:lnTo>
                  <a:lnTo>
                    <a:pt x="550875" y="69850"/>
                  </a:lnTo>
                  <a:lnTo>
                    <a:pt x="550875" y="92710"/>
                  </a:lnTo>
                  <a:lnTo>
                    <a:pt x="527913" y="92710"/>
                  </a:lnTo>
                  <a:lnTo>
                    <a:pt x="527913" y="69850"/>
                  </a:lnTo>
                  <a:lnTo>
                    <a:pt x="550875" y="69850"/>
                  </a:lnTo>
                  <a:lnTo>
                    <a:pt x="550875" y="46990"/>
                  </a:lnTo>
                  <a:lnTo>
                    <a:pt x="573824" y="46990"/>
                  </a:lnTo>
                  <a:lnTo>
                    <a:pt x="573824" y="22860"/>
                  </a:lnTo>
                  <a:close/>
                </a:path>
                <a:path w="895350" h="413385">
                  <a:moveTo>
                    <a:pt x="642683" y="206451"/>
                  </a:moveTo>
                  <a:lnTo>
                    <a:pt x="619734" y="206451"/>
                  </a:lnTo>
                  <a:lnTo>
                    <a:pt x="619734" y="252361"/>
                  </a:lnTo>
                  <a:lnTo>
                    <a:pt x="596773" y="252361"/>
                  </a:lnTo>
                  <a:lnTo>
                    <a:pt x="596773" y="275310"/>
                  </a:lnTo>
                  <a:lnTo>
                    <a:pt x="619734" y="275310"/>
                  </a:lnTo>
                  <a:lnTo>
                    <a:pt x="642683" y="275310"/>
                  </a:lnTo>
                  <a:lnTo>
                    <a:pt x="642683" y="206451"/>
                  </a:lnTo>
                  <a:close/>
                </a:path>
                <a:path w="895350" h="413385">
                  <a:moveTo>
                    <a:pt x="734491" y="298259"/>
                  </a:moveTo>
                  <a:lnTo>
                    <a:pt x="711542" y="298259"/>
                  </a:lnTo>
                  <a:lnTo>
                    <a:pt x="711542" y="252361"/>
                  </a:lnTo>
                  <a:lnTo>
                    <a:pt x="688594" y="252361"/>
                  </a:lnTo>
                  <a:lnTo>
                    <a:pt x="688594" y="321221"/>
                  </a:lnTo>
                  <a:lnTo>
                    <a:pt x="711542" y="321221"/>
                  </a:lnTo>
                  <a:lnTo>
                    <a:pt x="734491" y="321221"/>
                  </a:lnTo>
                  <a:lnTo>
                    <a:pt x="734491" y="298259"/>
                  </a:lnTo>
                  <a:close/>
                </a:path>
                <a:path w="895350" h="413385">
                  <a:moveTo>
                    <a:pt x="826300" y="275310"/>
                  </a:moveTo>
                  <a:lnTo>
                    <a:pt x="803351" y="275310"/>
                  </a:lnTo>
                  <a:lnTo>
                    <a:pt x="780402" y="275310"/>
                  </a:lnTo>
                  <a:lnTo>
                    <a:pt x="780402" y="298259"/>
                  </a:lnTo>
                  <a:lnTo>
                    <a:pt x="803351" y="298259"/>
                  </a:lnTo>
                  <a:lnTo>
                    <a:pt x="826300" y="298259"/>
                  </a:lnTo>
                  <a:lnTo>
                    <a:pt x="826300" y="275310"/>
                  </a:lnTo>
                  <a:close/>
                </a:path>
                <a:path w="895350" h="413385">
                  <a:moveTo>
                    <a:pt x="872210" y="344170"/>
                  </a:moveTo>
                  <a:lnTo>
                    <a:pt x="849261" y="344170"/>
                  </a:lnTo>
                  <a:lnTo>
                    <a:pt x="849261" y="298259"/>
                  </a:lnTo>
                  <a:lnTo>
                    <a:pt x="826300" y="298259"/>
                  </a:lnTo>
                  <a:lnTo>
                    <a:pt x="826300" y="344170"/>
                  </a:lnTo>
                  <a:lnTo>
                    <a:pt x="803351" y="344170"/>
                  </a:lnTo>
                  <a:lnTo>
                    <a:pt x="803351" y="367118"/>
                  </a:lnTo>
                  <a:lnTo>
                    <a:pt x="826300" y="367118"/>
                  </a:lnTo>
                  <a:lnTo>
                    <a:pt x="849261" y="367118"/>
                  </a:lnTo>
                  <a:lnTo>
                    <a:pt x="849261" y="390080"/>
                  </a:lnTo>
                  <a:lnTo>
                    <a:pt x="872210" y="390080"/>
                  </a:lnTo>
                  <a:lnTo>
                    <a:pt x="872210" y="344170"/>
                  </a:lnTo>
                  <a:close/>
                </a:path>
                <a:path w="895350" h="413385">
                  <a:moveTo>
                    <a:pt x="895159" y="229400"/>
                  </a:moveTo>
                  <a:lnTo>
                    <a:pt x="872210" y="229400"/>
                  </a:lnTo>
                  <a:lnTo>
                    <a:pt x="872210" y="206451"/>
                  </a:lnTo>
                  <a:lnTo>
                    <a:pt x="849261" y="206451"/>
                  </a:lnTo>
                  <a:lnTo>
                    <a:pt x="826300" y="206451"/>
                  </a:lnTo>
                  <a:lnTo>
                    <a:pt x="826300" y="229400"/>
                  </a:lnTo>
                  <a:lnTo>
                    <a:pt x="803351" y="229400"/>
                  </a:lnTo>
                  <a:lnTo>
                    <a:pt x="780402" y="229400"/>
                  </a:lnTo>
                  <a:lnTo>
                    <a:pt x="780402" y="252361"/>
                  </a:lnTo>
                  <a:lnTo>
                    <a:pt x="803351" y="252361"/>
                  </a:lnTo>
                  <a:lnTo>
                    <a:pt x="826300" y="252361"/>
                  </a:lnTo>
                  <a:lnTo>
                    <a:pt x="826300" y="275310"/>
                  </a:lnTo>
                  <a:lnTo>
                    <a:pt x="849261" y="275310"/>
                  </a:lnTo>
                  <a:lnTo>
                    <a:pt x="849261" y="252361"/>
                  </a:lnTo>
                  <a:lnTo>
                    <a:pt x="872210" y="252361"/>
                  </a:lnTo>
                  <a:lnTo>
                    <a:pt x="872210" y="275310"/>
                  </a:lnTo>
                  <a:lnTo>
                    <a:pt x="849261" y="275310"/>
                  </a:lnTo>
                  <a:lnTo>
                    <a:pt x="849261" y="298259"/>
                  </a:lnTo>
                  <a:lnTo>
                    <a:pt x="872210" y="298259"/>
                  </a:lnTo>
                  <a:lnTo>
                    <a:pt x="872210" y="321221"/>
                  </a:lnTo>
                  <a:lnTo>
                    <a:pt x="895159" y="321221"/>
                  </a:lnTo>
                  <a:lnTo>
                    <a:pt x="895159" y="2294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5733567" y="1587303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183629"/>
                  </a:moveTo>
                  <a:lnTo>
                    <a:pt x="0" y="18362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183629"/>
                  </a:lnTo>
                  <a:close/>
                </a:path>
                <a:path w="941070" h="321944">
                  <a:moveTo>
                    <a:pt x="91808" y="114769"/>
                  </a:moveTo>
                  <a:lnTo>
                    <a:pt x="68859" y="114769"/>
                  </a:lnTo>
                  <a:lnTo>
                    <a:pt x="45910" y="114769"/>
                  </a:lnTo>
                  <a:lnTo>
                    <a:pt x="45910" y="137718"/>
                  </a:lnTo>
                  <a:lnTo>
                    <a:pt x="22948" y="137718"/>
                  </a:lnTo>
                  <a:lnTo>
                    <a:pt x="22948" y="160680"/>
                  </a:lnTo>
                  <a:lnTo>
                    <a:pt x="45910" y="160680"/>
                  </a:lnTo>
                  <a:lnTo>
                    <a:pt x="68859" y="160680"/>
                  </a:lnTo>
                  <a:lnTo>
                    <a:pt x="91808" y="160680"/>
                  </a:lnTo>
                  <a:lnTo>
                    <a:pt x="91808" y="114769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14769" y="206578"/>
                  </a:lnTo>
                  <a:lnTo>
                    <a:pt x="114769" y="252488"/>
                  </a:lnTo>
                  <a:lnTo>
                    <a:pt x="91808" y="252488"/>
                  </a:lnTo>
                  <a:lnTo>
                    <a:pt x="91808" y="206578"/>
                  </a:lnTo>
                  <a:lnTo>
                    <a:pt x="68859" y="206578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252488"/>
                  </a:lnTo>
                  <a:lnTo>
                    <a:pt x="68859" y="252488"/>
                  </a:lnTo>
                  <a:lnTo>
                    <a:pt x="68859" y="275437"/>
                  </a:lnTo>
                  <a:lnTo>
                    <a:pt x="91808" y="275437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88"/>
                  </a:lnTo>
                  <a:lnTo>
                    <a:pt x="137718" y="252488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91808" y="68859"/>
                  </a:lnTo>
                  <a:lnTo>
                    <a:pt x="91808" y="91821"/>
                  </a:lnTo>
                  <a:lnTo>
                    <a:pt x="114769" y="91821"/>
                  </a:lnTo>
                  <a:lnTo>
                    <a:pt x="137718" y="91821"/>
                  </a:lnTo>
                  <a:lnTo>
                    <a:pt x="160667" y="91821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29" y="160680"/>
                  </a:moveTo>
                  <a:lnTo>
                    <a:pt x="160667" y="160680"/>
                  </a:lnTo>
                  <a:lnTo>
                    <a:pt x="137718" y="160680"/>
                  </a:lnTo>
                  <a:lnTo>
                    <a:pt x="114769" y="160680"/>
                  </a:lnTo>
                  <a:lnTo>
                    <a:pt x="114769" y="183629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206578"/>
                  </a:lnTo>
                  <a:lnTo>
                    <a:pt x="183629" y="206578"/>
                  </a:lnTo>
                  <a:lnTo>
                    <a:pt x="183629" y="160680"/>
                  </a:lnTo>
                  <a:close/>
                </a:path>
                <a:path w="941070" h="321944">
                  <a:moveTo>
                    <a:pt x="183629" y="91821"/>
                  </a:moveTo>
                  <a:lnTo>
                    <a:pt x="160667" y="91821"/>
                  </a:lnTo>
                  <a:lnTo>
                    <a:pt x="160667" y="114769"/>
                  </a:lnTo>
                  <a:lnTo>
                    <a:pt x="137718" y="114769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83629" y="137718"/>
                  </a:lnTo>
                  <a:lnTo>
                    <a:pt x="183629" y="91821"/>
                  </a:lnTo>
                  <a:close/>
                </a:path>
                <a:path w="941070" h="321944">
                  <a:moveTo>
                    <a:pt x="206578" y="206578"/>
                  </a:moveTo>
                  <a:lnTo>
                    <a:pt x="183629" y="206578"/>
                  </a:lnTo>
                  <a:lnTo>
                    <a:pt x="183629" y="229527"/>
                  </a:lnTo>
                  <a:lnTo>
                    <a:pt x="206578" y="229527"/>
                  </a:lnTo>
                  <a:lnTo>
                    <a:pt x="206578" y="206578"/>
                  </a:lnTo>
                  <a:close/>
                </a:path>
                <a:path w="941070" h="321944">
                  <a:moveTo>
                    <a:pt x="229527" y="160680"/>
                  </a:moveTo>
                  <a:lnTo>
                    <a:pt x="206578" y="160680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80"/>
                  </a:lnTo>
                  <a:close/>
                </a:path>
                <a:path w="941070" h="321944">
                  <a:moveTo>
                    <a:pt x="229527" y="114769"/>
                  </a:moveTo>
                  <a:lnTo>
                    <a:pt x="206578" y="114769"/>
                  </a:lnTo>
                  <a:lnTo>
                    <a:pt x="206578" y="137718"/>
                  </a:lnTo>
                  <a:lnTo>
                    <a:pt x="229527" y="137718"/>
                  </a:lnTo>
                  <a:lnTo>
                    <a:pt x="229527" y="114769"/>
                  </a:lnTo>
                  <a:close/>
                </a:path>
                <a:path w="941070" h="321944">
                  <a:moveTo>
                    <a:pt x="252476" y="137718"/>
                  </a:moveTo>
                  <a:lnTo>
                    <a:pt x="229527" y="137718"/>
                  </a:lnTo>
                  <a:lnTo>
                    <a:pt x="229527" y="160680"/>
                  </a:lnTo>
                  <a:lnTo>
                    <a:pt x="252476" y="160680"/>
                  </a:lnTo>
                  <a:lnTo>
                    <a:pt x="252476" y="137718"/>
                  </a:lnTo>
                  <a:close/>
                </a:path>
                <a:path w="941070" h="321944">
                  <a:moveTo>
                    <a:pt x="275437" y="160680"/>
                  </a:moveTo>
                  <a:lnTo>
                    <a:pt x="252476" y="160680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80"/>
                  </a:lnTo>
                  <a:close/>
                </a:path>
                <a:path w="941070" h="321944">
                  <a:moveTo>
                    <a:pt x="298386" y="91821"/>
                  </a:moveTo>
                  <a:lnTo>
                    <a:pt x="275437" y="91821"/>
                  </a:lnTo>
                  <a:lnTo>
                    <a:pt x="275437" y="114769"/>
                  </a:lnTo>
                  <a:lnTo>
                    <a:pt x="298386" y="114769"/>
                  </a:lnTo>
                  <a:lnTo>
                    <a:pt x="298386" y="91821"/>
                  </a:lnTo>
                  <a:close/>
                </a:path>
                <a:path w="941070" h="321944">
                  <a:moveTo>
                    <a:pt x="321348" y="137718"/>
                  </a:moveTo>
                  <a:lnTo>
                    <a:pt x="298386" y="137718"/>
                  </a:lnTo>
                  <a:lnTo>
                    <a:pt x="298386" y="160680"/>
                  </a:lnTo>
                  <a:lnTo>
                    <a:pt x="321348" y="160680"/>
                  </a:lnTo>
                  <a:lnTo>
                    <a:pt x="321348" y="137718"/>
                  </a:lnTo>
                  <a:close/>
                </a:path>
                <a:path w="941070" h="321944">
                  <a:moveTo>
                    <a:pt x="344297" y="160680"/>
                  </a:moveTo>
                  <a:lnTo>
                    <a:pt x="321348" y="160680"/>
                  </a:lnTo>
                  <a:lnTo>
                    <a:pt x="321348" y="183629"/>
                  </a:lnTo>
                  <a:lnTo>
                    <a:pt x="298386" y="183629"/>
                  </a:lnTo>
                  <a:lnTo>
                    <a:pt x="298386" y="229527"/>
                  </a:lnTo>
                  <a:lnTo>
                    <a:pt x="321348" y="229527"/>
                  </a:lnTo>
                  <a:lnTo>
                    <a:pt x="344297" y="229527"/>
                  </a:lnTo>
                  <a:lnTo>
                    <a:pt x="344297" y="160680"/>
                  </a:lnTo>
                  <a:close/>
                </a:path>
                <a:path w="941070" h="321944">
                  <a:moveTo>
                    <a:pt x="504964" y="91821"/>
                  </a:moveTo>
                  <a:lnTo>
                    <a:pt x="482015" y="91821"/>
                  </a:lnTo>
                  <a:lnTo>
                    <a:pt x="482015" y="68859"/>
                  </a:lnTo>
                  <a:lnTo>
                    <a:pt x="459054" y="68859"/>
                  </a:lnTo>
                  <a:lnTo>
                    <a:pt x="459054" y="91821"/>
                  </a:lnTo>
                  <a:lnTo>
                    <a:pt x="436105" y="91821"/>
                  </a:lnTo>
                  <a:lnTo>
                    <a:pt x="436105" y="68859"/>
                  </a:lnTo>
                  <a:lnTo>
                    <a:pt x="413156" y="68859"/>
                  </a:lnTo>
                  <a:lnTo>
                    <a:pt x="413156" y="45910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67245" y="68859"/>
                  </a:lnTo>
                  <a:lnTo>
                    <a:pt x="344297" y="6885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90194" y="137718"/>
                  </a:lnTo>
                  <a:lnTo>
                    <a:pt x="390194" y="160680"/>
                  </a:lnTo>
                  <a:lnTo>
                    <a:pt x="413156" y="160680"/>
                  </a:lnTo>
                  <a:lnTo>
                    <a:pt x="413156" y="114769"/>
                  </a:lnTo>
                  <a:lnTo>
                    <a:pt x="436105" y="114769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14769"/>
                  </a:lnTo>
                  <a:lnTo>
                    <a:pt x="482015" y="114769"/>
                  </a:lnTo>
                  <a:lnTo>
                    <a:pt x="504964" y="114769"/>
                  </a:lnTo>
                  <a:lnTo>
                    <a:pt x="504964" y="91821"/>
                  </a:lnTo>
                  <a:close/>
                </a:path>
                <a:path w="941070" h="321944">
                  <a:moveTo>
                    <a:pt x="780402" y="38"/>
                  </a:moveTo>
                  <a:lnTo>
                    <a:pt x="757440" y="38"/>
                  </a:lnTo>
                  <a:lnTo>
                    <a:pt x="757440" y="24168"/>
                  </a:lnTo>
                  <a:lnTo>
                    <a:pt x="734491" y="24168"/>
                  </a:lnTo>
                  <a:lnTo>
                    <a:pt x="734491" y="69888"/>
                  </a:lnTo>
                  <a:lnTo>
                    <a:pt x="711542" y="69888"/>
                  </a:lnTo>
                  <a:lnTo>
                    <a:pt x="711542" y="91821"/>
                  </a:lnTo>
                  <a:lnTo>
                    <a:pt x="688594" y="91821"/>
                  </a:lnTo>
                  <a:lnTo>
                    <a:pt x="688594" y="114769"/>
                  </a:lnTo>
                  <a:lnTo>
                    <a:pt x="711542" y="114769"/>
                  </a:lnTo>
                  <a:lnTo>
                    <a:pt x="711542" y="92748"/>
                  </a:lnTo>
                  <a:lnTo>
                    <a:pt x="734491" y="92748"/>
                  </a:lnTo>
                  <a:lnTo>
                    <a:pt x="734491" y="115608"/>
                  </a:lnTo>
                  <a:lnTo>
                    <a:pt x="711542" y="115608"/>
                  </a:lnTo>
                  <a:lnTo>
                    <a:pt x="711542" y="138468"/>
                  </a:lnTo>
                  <a:lnTo>
                    <a:pt x="688594" y="138468"/>
                  </a:lnTo>
                  <a:lnTo>
                    <a:pt x="688594" y="184188"/>
                  </a:lnTo>
                  <a:lnTo>
                    <a:pt x="665632" y="184188"/>
                  </a:lnTo>
                  <a:lnTo>
                    <a:pt x="665632" y="69888"/>
                  </a:lnTo>
                  <a:lnTo>
                    <a:pt x="688594" y="69888"/>
                  </a:lnTo>
                  <a:lnTo>
                    <a:pt x="688594" y="24168"/>
                  </a:lnTo>
                  <a:lnTo>
                    <a:pt x="665632" y="24168"/>
                  </a:lnTo>
                  <a:lnTo>
                    <a:pt x="642683" y="24168"/>
                  </a:lnTo>
                  <a:lnTo>
                    <a:pt x="642683" y="138468"/>
                  </a:lnTo>
                  <a:lnTo>
                    <a:pt x="642683" y="206578"/>
                  </a:lnTo>
                  <a:lnTo>
                    <a:pt x="619734" y="206578"/>
                  </a:lnTo>
                  <a:lnTo>
                    <a:pt x="619734" y="184188"/>
                  </a:lnTo>
                  <a:lnTo>
                    <a:pt x="596773" y="184188"/>
                  </a:lnTo>
                  <a:lnTo>
                    <a:pt x="596773" y="161328"/>
                  </a:lnTo>
                  <a:lnTo>
                    <a:pt x="619734" y="161328"/>
                  </a:lnTo>
                  <a:lnTo>
                    <a:pt x="619734" y="138468"/>
                  </a:lnTo>
                  <a:lnTo>
                    <a:pt x="642683" y="138468"/>
                  </a:lnTo>
                  <a:lnTo>
                    <a:pt x="642683" y="24168"/>
                  </a:lnTo>
                  <a:lnTo>
                    <a:pt x="642683" y="38"/>
                  </a:lnTo>
                  <a:lnTo>
                    <a:pt x="619734" y="38"/>
                  </a:lnTo>
                  <a:lnTo>
                    <a:pt x="596773" y="38"/>
                  </a:lnTo>
                  <a:lnTo>
                    <a:pt x="596773" y="92748"/>
                  </a:lnTo>
                  <a:lnTo>
                    <a:pt x="573824" y="92748"/>
                  </a:lnTo>
                  <a:lnTo>
                    <a:pt x="573824" y="47028"/>
                  </a:lnTo>
                  <a:lnTo>
                    <a:pt x="550875" y="47028"/>
                  </a:lnTo>
                  <a:lnTo>
                    <a:pt x="550875" y="69888"/>
                  </a:lnTo>
                  <a:lnTo>
                    <a:pt x="527913" y="69888"/>
                  </a:lnTo>
                  <a:lnTo>
                    <a:pt x="527913" y="92748"/>
                  </a:lnTo>
                  <a:lnTo>
                    <a:pt x="550875" y="92748"/>
                  </a:lnTo>
                  <a:lnTo>
                    <a:pt x="550875" y="114769"/>
                  </a:lnTo>
                  <a:lnTo>
                    <a:pt x="527913" y="114769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5608"/>
                  </a:lnTo>
                  <a:lnTo>
                    <a:pt x="573824" y="115608"/>
                  </a:lnTo>
                  <a:lnTo>
                    <a:pt x="573824" y="138468"/>
                  </a:lnTo>
                  <a:lnTo>
                    <a:pt x="550875" y="138468"/>
                  </a:lnTo>
                  <a:lnTo>
                    <a:pt x="550875" y="161328"/>
                  </a:lnTo>
                  <a:lnTo>
                    <a:pt x="573824" y="161328"/>
                  </a:lnTo>
                  <a:lnTo>
                    <a:pt x="573824" y="207048"/>
                  </a:lnTo>
                  <a:lnTo>
                    <a:pt x="550875" y="207048"/>
                  </a:lnTo>
                  <a:lnTo>
                    <a:pt x="550875" y="184188"/>
                  </a:lnTo>
                  <a:lnTo>
                    <a:pt x="527913" y="184188"/>
                  </a:lnTo>
                  <a:lnTo>
                    <a:pt x="527913" y="207048"/>
                  </a:ln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07048"/>
                  </a:lnTo>
                  <a:lnTo>
                    <a:pt x="527913" y="207048"/>
                  </a:lnTo>
                  <a:lnTo>
                    <a:pt x="527913" y="184188"/>
                  </a:lnTo>
                  <a:lnTo>
                    <a:pt x="527913" y="138468"/>
                  </a:lnTo>
                  <a:lnTo>
                    <a:pt x="504964" y="138468"/>
                  </a:lnTo>
                  <a:lnTo>
                    <a:pt x="482015" y="138468"/>
                  </a:lnTo>
                  <a:lnTo>
                    <a:pt x="482015" y="161328"/>
                  </a:lnTo>
                  <a:lnTo>
                    <a:pt x="504964" y="161328"/>
                  </a:lnTo>
                  <a:lnTo>
                    <a:pt x="504964" y="184188"/>
                  </a:lnTo>
                  <a:lnTo>
                    <a:pt x="482015" y="184188"/>
                  </a:lnTo>
                  <a:lnTo>
                    <a:pt x="482015" y="161328"/>
                  </a:lnTo>
                  <a:lnTo>
                    <a:pt x="459054" y="161328"/>
                  </a:lnTo>
                  <a:lnTo>
                    <a:pt x="436105" y="161328"/>
                  </a:lnTo>
                  <a:lnTo>
                    <a:pt x="413156" y="161328"/>
                  </a:lnTo>
                  <a:lnTo>
                    <a:pt x="413156" y="183629"/>
                  </a:lnTo>
                  <a:lnTo>
                    <a:pt x="390194" y="183629"/>
                  </a:lnTo>
                  <a:lnTo>
                    <a:pt x="367245" y="183629"/>
                  </a:lnTo>
                  <a:lnTo>
                    <a:pt x="367245" y="229527"/>
                  </a:lnTo>
                  <a:lnTo>
                    <a:pt x="390194" y="229527"/>
                  </a:lnTo>
                  <a:lnTo>
                    <a:pt x="390194" y="206578"/>
                  </a:lnTo>
                  <a:lnTo>
                    <a:pt x="413156" y="206578"/>
                  </a:lnTo>
                  <a:lnTo>
                    <a:pt x="413156" y="184188"/>
                  </a:lnTo>
                  <a:lnTo>
                    <a:pt x="436105" y="184188"/>
                  </a:lnTo>
                  <a:lnTo>
                    <a:pt x="459054" y="184188"/>
                  </a:lnTo>
                  <a:lnTo>
                    <a:pt x="459054" y="229908"/>
                  </a:lnTo>
                  <a:lnTo>
                    <a:pt x="482015" y="229908"/>
                  </a:lnTo>
                  <a:lnTo>
                    <a:pt x="504964" y="229908"/>
                  </a:lnTo>
                  <a:lnTo>
                    <a:pt x="504964" y="252488"/>
                  </a:lnTo>
                  <a:lnTo>
                    <a:pt x="527913" y="252488"/>
                  </a:lnTo>
                  <a:lnTo>
                    <a:pt x="527913" y="229908"/>
                  </a:lnTo>
                  <a:lnTo>
                    <a:pt x="550875" y="229908"/>
                  </a:lnTo>
                  <a:lnTo>
                    <a:pt x="550875" y="298488"/>
                  </a:lnTo>
                  <a:lnTo>
                    <a:pt x="573824" y="298488"/>
                  </a:lnTo>
                  <a:lnTo>
                    <a:pt x="573824" y="321348"/>
                  </a:lnTo>
                  <a:lnTo>
                    <a:pt x="596773" y="321348"/>
                  </a:lnTo>
                  <a:lnTo>
                    <a:pt x="596773" y="298488"/>
                  </a:lnTo>
                  <a:lnTo>
                    <a:pt x="619734" y="298488"/>
                  </a:lnTo>
                  <a:lnTo>
                    <a:pt x="619734" y="321348"/>
                  </a:lnTo>
                  <a:lnTo>
                    <a:pt x="642683" y="321348"/>
                  </a:lnTo>
                  <a:lnTo>
                    <a:pt x="642683" y="298488"/>
                  </a:lnTo>
                  <a:lnTo>
                    <a:pt x="665632" y="298488"/>
                  </a:lnTo>
                  <a:lnTo>
                    <a:pt x="688594" y="298488"/>
                  </a:lnTo>
                  <a:lnTo>
                    <a:pt x="711542" y="298488"/>
                  </a:lnTo>
                  <a:lnTo>
                    <a:pt x="734491" y="298488"/>
                  </a:lnTo>
                  <a:lnTo>
                    <a:pt x="734491" y="275628"/>
                  </a:lnTo>
                  <a:lnTo>
                    <a:pt x="711542" y="275628"/>
                  </a:lnTo>
                  <a:lnTo>
                    <a:pt x="688594" y="275628"/>
                  </a:lnTo>
                  <a:lnTo>
                    <a:pt x="688594" y="252768"/>
                  </a:lnTo>
                  <a:lnTo>
                    <a:pt x="665632" y="252768"/>
                  </a:lnTo>
                  <a:lnTo>
                    <a:pt x="642683" y="252768"/>
                  </a:lnTo>
                  <a:lnTo>
                    <a:pt x="619734" y="252768"/>
                  </a:lnTo>
                  <a:lnTo>
                    <a:pt x="596773" y="252768"/>
                  </a:lnTo>
                  <a:lnTo>
                    <a:pt x="596773" y="207048"/>
                  </a:lnTo>
                  <a:lnTo>
                    <a:pt x="619734" y="207048"/>
                  </a:lnTo>
                  <a:lnTo>
                    <a:pt x="619734" y="229527"/>
                  </a:lnTo>
                  <a:lnTo>
                    <a:pt x="642683" y="229527"/>
                  </a:lnTo>
                  <a:lnTo>
                    <a:pt x="642683" y="207048"/>
                  </a:lnTo>
                  <a:lnTo>
                    <a:pt x="665632" y="207048"/>
                  </a:lnTo>
                  <a:lnTo>
                    <a:pt x="688594" y="207048"/>
                  </a:lnTo>
                  <a:lnTo>
                    <a:pt x="688594" y="229908"/>
                  </a:lnTo>
                  <a:lnTo>
                    <a:pt x="711542" y="229908"/>
                  </a:lnTo>
                  <a:lnTo>
                    <a:pt x="711542" y="252768"/>
                  </a:lnTo>
                  <a:lnTo>
                    <a:pt x="734491" y="252768"/>
                  </a:lnTo>
                  <a:lnTo>
                    <a:pt x="757440" y="252768"/>
                  </a:lnTo>
                  <a:lnTo>
                    <a:pt x="757440" y="229908"/>
                  </a:lnTo>
                  <a:lnTo>
                    <a:pt x="780402" y="229908"/>
                  </a:lnTo>
                  <a:lnTo>
                    <a:pt x="780402" y="207048"/>
                  </a:lnTo>
                  <a:lnTo>
                    <a:pt x="757440" y="207048"/>
                  </a:lnTo>
                  <a:lnTo>
                    <a:pt x="757440" y="184188"/>
                  </a:lnTo>
                  <a:lnTo>
                    <a:pt x="734491" y="184188"/>
                  </a:lnTo>
                  <a:lnTo>
                    <a:pt x="734491" y="138468"/>
                  </a:lnTo>
                  <a:lnTo>
                    <a:pt x="757440" y="138468"/>
                  </a:lnTo>
                  <a:lnTo>
                    <a:pt x="757440" y="47028"/>
                  </a:lnTo>
                  <a:lnTo>
                    <a:pt x="780402" y="47028"/>
                  </a:lnTo>
                  <a:lnTo>
                    <a:pt x="780402" y="38"/>
                  </a:lnTo>
                  <a:close/>
                </a:path>
                <a:path w="941070" h="321944">
                  <a:moveTo>
                    <a:pt x="849261" y="91821"/>
                  </a:moveTo>
                  <a:lnTo>
                    <a:pt x="826300" y="91821"/>
                  </a:lnTo>
                  <a:lnTo>
                    <a:pt x="803351" y="91821"/>
                  </a:lnTo>
                  <a:lnTo>
                    <a:pt x="803351" y="68859"/>
                  </a:lnTo>
                  <a:lnTo>
                    <a:pt x="780402" y="68859"/>
                  </a:lnTo>
                  <a:lnTo>
                    <a:pt x="780402" y="114769"/>
                  </a:lnTo>
                  <a:lnTo>
                    <a:pt x="803351" y="114769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69"/>
                  </a:lnTo>
                  <a:lnTo>
                    <a:pt x="849261" y="114769"/>
                  </a:lnTo>
                  <a:lnTo>
                    <a:pt x="849261" y="91821"/>
                  </a:lnTo>
                  <a:close/>
                </a:path>
                <a:path w="941070" h="321944">
                  <a:moveTo>
                    <a:pt x="849261" y="0"/>
                  </a:moveTo>
                  <a:lnTo>
                    <a:pt x="826300" y="0"/>
                  </a:lnTo>
                  <a:lnTo>
                    <a:pt x="826300" y="68859"/>
                  </a:lnTo>
                  <a:lnTo>
                    <a:pt x="849261" y="68859"/>
                  </a:lnTo>
                  <a:lnTo>
                    <a:pt x="849261" y="0"/>
                  </a:lnTo>
                  <a:close/>
                </a:path>
                <a:path w="941070" h="321944">
                  <a:moveTo>
                    <a:pt x="895159" y="137718"/>
                  </a:moveTo>
                  <a:lnTo>
                    <a:pt x="872210" y="137718"/>
                  </a:lnTo>
                  <a:lnTo>
                    <a:pt x="872210" y="114769"/>
                  </a:lnTo>
                  <a:lnTo>
                    <a:pt x="849261" y="114769"/>
                  </a:lnTo>
                  <a:lnTo>
                    <a:pt x="849261" y="137718"/>
                  </a:lnTo>
                  <a:lnTo>
                    <a:pt x="826300" y="137718"/>
                  </a:lnTo>
                  <a:lnTo>
                    <a:pt x="826300" y="160680"/>
                  </a:lnTo>
                  <a:lnTo>
                    <a:pt x="849261" y="160680"/>
                  </a:lnTo>
                  <a:lnTo>
                    <a:pt x="849261" y="183629"/>
                  </a:lnTo>
                  <a:lnTo>
                    <a:pt x="826300" y="183629"/>
                  </a:lnTo>
                  <a:lnTo>
                    <a:pt x="826300" y="229527"/>
                  </a:lnTo>
                  <a:lnTo>
                    <a:pt x="849261" y="229527"/>
                  </a:lnTo>
                  <a:lnTo>
                    <a:pt x="849261" y="206578"/>
                  </a:lnTo>
                  <a:lnTo>
                    <a:pt x="872210" y="206578"/>
                  </a:lnTo>
                  <a:lnTo>
                    <a:pt x="872210" y="160680"/>
                  </a:lnTo>
                  <a:lnTo>
                    <a:pt x="895159" y="160680"/>
                  </a:lnTo>
                  <a:lnTo>
                    <a:pt x="895159" y="137718"/>
                  </a:lnTo>
                  <a:close/>
                </a:path>
                <a:path w="941070" h="321944">
                  <a:moveTo>
                    <a:pt x="895159" y="91821"/>
                  </a:moveTo>
                  <a:lnTo>
                    <a:pt x="872210" y="91821"/>
                  </a:lnTo>
                  <a:lnTo>
                    <a:pt x="872210" y="114769"/>
                  </a:lnTo>
                  <a:lnTo>
                    <a:pt x="895159" y="114769"/>
                  </a:lnTo>
                  <a:lnTo>
                    <a:pt x="895159" y="91821"/>
                  </a:lnTo>
                  <a:close/>
                </a:path>
                <a:path w="941070" h="321944">
                  <a:moveTo>
                    <a:pt x="941070" y="68859"/>
                  </a:moveTo>
                  <a:lnTo>
                    <a:pt x="918121" y="68859"/>
                  </a:lnTo>
                  <a:lnTo>
                    <a:pt x="918121" y="160680"/>
                  </a:lnTo>
                  <a:lnTo>
                    <a:pt x="895159" y="160680"/>
                  </a:lnTo>
                  <a:lnTo>
                    <a:pt x="895159" y="183629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688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5733567" y="11058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60667" y="0"/>
                  </a:moveTo>
                  <a:lnTo>
                    <a:pt x="137718" y="0"/>
                  </a:lnTo>
                  <a:lnTo>
                    <a:pt x="137718" y="22860"/>
                  </a:lnTo>
                  <a:lnTo>
                    <a:pt x="137718" y="137160"/>
                  </a:lnTo>
                  <a:lnTo>
                    <a:pt x="22948" y="137160"/>
                  </a:lnTo>
                  <a:lnTo>
                    <a:pt x="22948" y="22860"/>
                  </a:lnTo>
                  <a:lnTo>
                    <a:pt x="137718" y="22860"/>
                  </a:lnTo>
                  <a:lnTo>
                    <a:pt x="137718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137160"/>
                  </a:lnTo>
                  <a:lnTo>
                    <a:pt x="0" y="160020"/>
                  </a:lnTo>
                  <a:lnTo>
                    <a:pt x="160667" y="160020"/>
                  </a:lnTo>
                  <a:lnTo>
                    <a:pt x="160667" y="137160"/>
                  </a:lnTo>
                  <a:lnTo>
                    <a:pt x="160667" y="22860"/>
                  </a:lnTo>
                  <a:lnTo>
                    <a:pt x="160667" y="22390"/>
                  </a:lnTo>
                  <a:lnTo>
                    <a:pt x="160667" y="0"/>
                  </a:lnTo>
                  <a:close/>
                </a:path>
                <a:path w="941070" h="941069">
                  <a:moveTo>
                    <a:pt x="206578" y="825741"/>
                  </a:moveTo>
                  <a:lnTo>
                    <a:pt x="183629" y="825741"/>
                  </a:lnTo>
                  <a:lnTo>
                    <a:pt x="183629" y="871651"/>
                  </a:lnTo>
                  <a:lnTo>
                    <a:pt x="206578" y="871651"/>
                  </a:lnTo>
                  <a:lnTo>
                    <a:pt x="206578" y="825741"/>
                  </a:lnTo>
                  <a:close/>
                </a:path>
                <a:path w="941070" h="941069">
                  <a:moveTo>
                    <a:pt x="275437" y="802792"/>
                  </a:moveTo>
                  <a:lnTo>
                    <a:pt x="252476" y="802792"/>
                  </a:lnTo>
                  <a:lnTo>
                    <a:pt x="252476" y="779830"/>
                  </a:lnTo>
                  <a:lnTo>
                    <a:pt x="229527" y="779830"/>
                  </a:lnTo>
                  <a:lnTo>
                    <a:pt x="229527" y="802792"/>
                  </a:lnTo>
                  <a:lnTo>
                    <a:pt x="206578" y="802792"/>
                  </a:lnTo>
                  <a:lnTo>
                    <a:pt x="206578" y="825741"/>
                  </a:lnTo>
                  <a:lnTo>
                    <a:pt x="229527" y="825741"/>
                  </a:lnTo>
                  <a:lnTo>
                    <a:pt x="252476" y="825741"/>
                  </a:lnTo>
                  <a:lnTo>
                    <a:pt x="252476" y="848690"/>
                  </a:lnTo>
                  <a:lnTo>
                    <a:pt x="275437" y="848690"/>
                  </a:lnTo>
                  <a:lnTo>
                    <a:pt x="275437" y="802792"/>
                  </a:lnTo>
                  <a:close/>
                </a:path>
                <a:path w="941070" h="941069">
                  <a:moveTo>
                    <a:pt x="275437" y="688022"/>
                  </a:moveTo>
                  <a:lnTo>
                    <a:pt x="252476" y="688022"/>
                  </a:lnTo>
                  <a:lnTo>
                    <a:pt x="252476" y="665073"/>
                  </a:lnTo>
                  <a:lnTo>
                    <a:pt x="229527" y="665073"/>
                  </a:lnTo>
                  <a:lnTo>
                    <a:pt x="229527" y="733933"/>
                  </a:lnTo>
                  <a:lnTo>
                    <a:pt x="206578" y="733933"/>
                  </a:lnTo>
                  <a:lnTo>
                    <a:pt x="206578" y="756881"/>
                  </a:lnTo>
                  <a:lnTo>
                    <a:pt x="183629" y="756881"/>
                  </a:lnTo>
                  <a:lnTo>
                    <a:pt x="183629" y="802792"/>
                  </a:lnTo>
                  <a:lnTo>
                    <a:pt x="206578" y="802792"/>
                  </a:lnTo>
                  <a:lnTo>
                    <a:pt x="206578" y="779830"/>
                  </a:lnTo>
                  <a:lnTo>
                    <a:pt x="229527" y="779830"/>
                  </a:lnTo>
                  <a:lnTo>
                    <a:pt x="229527" y="756881"/>
                  </a:lnTo>
                  <a:lnTo>
                    <a:pt x="252476" y="756881"/>
                  </a:lnTo>
                  <a:lnTo>
                    <a:pt x="252476" y="733933"/>
                  </a:lnTo>
                  <a:lnTo>
                    <a:pt x="275437" y="733933"/>
                  </a:lnTo>
                  <a:lnTo>
                    <a:pt x="275437" y="688022"/>
                  </a:lnTo>
                  <a:close/>
                </a:path>
                <a:path w="941070" h="941069">
                  <a:moveTo>
                    <a:pt x="298386" y="848690"/>
                  </a:moveTo>
                  <a:lnTo>
                    <a:pt x="275437" y="848690"/>
                  </a:lnTo>
                  <a:lnTo>
                    <a:pt x="275437" y="871651"/>
                  </a:lnTo>
                  <a:lnTo>
                    <a:pt x="298386" y="871651"/>
                  </a:lnTo>
                  <a:lnTo>
                    <a:pt x="298386" y="848690"/>
                  </a:lnTo>
                  <a:close/>
                </a:path>
                <a:path w="941070" h="941069">
                  <a:moveTo>
                    <a:pt x="298386" y="756881"/>
                  </a:moveTo>
                  <a:lnTo>
                    <a:pt x="275437" y="756881"/>
                  </a:lnTo>
                  <a:lnTo>
                    <a:pt x="252476" y="756881"/>
                  </a:lnTo>
                  <a:lnTo>
                    <a:pt x="252476" y="779830"/>
                  </a:lnTo>
                  <a:lnTo>
                    <a:pt x="275437" y="779830"/>
                  </a:lnTo>
                  <a:lnTo>
                    <a:pt x="275437" y="802792"/>
                  </a:lnTo>
                  <a:lnTo>
                    <a:pt x="298386" y="802792"/>
                  </a:lnTo>
                  <a:lnTo>
                    <a:pt x="298386" y="756881"/>
                  </a:lnTo>
                  <a:close/>
                </a:path>
                <a:path w="941070" h="941069">
                  <a:moveTo>
                    <a:pt x="344297" y="802792"/>
                  </a:moveTo>
                  <a:lnTo>
                    <a:pt x="321348" y="802792"/>
                  </a:lnTo>
                  <a:lnTo>
                    <a:pt x="321348" y="825741"/>
                  </a:lnTo>
                  <a:lnTo>
                    <a:pt x="344297" y="825741"/>
                  </a:lnTo>
                  <a:lnTo>
                    <a:pt x="344297" y="802792"/>
                  </a:lnTo>
                  <a:close/>
                </a:path>
                <a:path w="941070" h="941069">
                  <a:moveTo>
                    <a:pt x="367245" y="871651"/>
                  </a:moveTo>
                  <a:lnTo>
                    <a:pt x="344297" y="871651"/>
                  </a:lnTo>
                  <a:lnTo>
                    <a:pt x="344297" y="848690"/>
                  </a:lnTo>
                  <a:lnTo>
                    <a:pt x="321348" y="848690"/>
                  </a:lnTo>
                  <a:lnTo>
                    <a:pt x="321348" y="871651"/>
                  </a:lnTo>
                  <a:lnTo>
                    <a:pt x="298386" y="871651"/>
                  </a:lnTo>
                  <a:lnTo>
                    <a:pt x="298386" y="894600"/>
                  </a:lnTo>
                  <a:lnTo>
                    <a:pt x="275437" y="894600"/>
                  </a:lnTo>
                  <a:lnTo>
                    <a:pt x="275437" y="871651"/>
                  </a:lnTo>
                  <a:lnTo>
                    <a:pt x="252476" y="871651"/>
                  </a:lnTo>
                  <a:lnTo>
                    <a:pt x="229527" y="871651"/>
                  </a:lnTo>
                  <a:lnTo>
                    <a:pt x="229527" y="894600"/>
                  </a:lnTo>
                  <a:lnTo>
                    <a:pt x="252476" y="894600"/>
                  </a:lnTo>
                  <a:lnTo>
                    <a:pt x="252476" y="917549"/>
                  </a:lnTo>
                  <a:lnTo>
                    <a:pt x="229527" y="917549"/>
                  </a:lnTo>
                  <a:lnTo>
                    <a:pt x="229527" y="940498"/>
                  </a:lnTo>
                  <a:lnTo>
                    <a:pt x="252476" y="940498"/>
                  </a:lnTo>
                  <a:lnTo>
                    <a:pt x="275437" y="940498"/>
                  </a:lnTo>
                  <a:lnTo>
                    <a:pt x="275437" y="917549"/>
                  </a:lnTo>
                  <a:lnTo>
                    <a:pt x="298386" y="917549"/>
                  </a:lnTo>
                  <a:lnTo>
                    <a:pt x="321348" y="917549"/>
                  </a:lnTo>
                  <a:lnTo>
                    <a:pt x="321348" y="940498"/>
                  </a:lnTo>
                  <a:lnTo>
                    <a:pt x="344297" y="940498"/>
                  </a:lnTo>
                  <a:lnTo>
                    <a:pt x="344297" y="894600"/>
                  </a:lnTo>
                  <a:lnTo>
                    <a:pt x="367245" y="894600"/>
                  </a:lnTo>
                  <a:lnTo>
                    <a:pt x="367245" y="871651"/>
                  </a:lnTo>
                  <a:close/>
                </a:path>
                <a:path w="941070" h="941069">
                  <a:moveTo>
                    <a:pt x="367245" y="825741"/>
                  </a:moveTo>
                  <a:lnTo>
                    <a:pt x="344297" y="825741"/>
                  </a:lnTo>
                  <a:lnTo>
                    <a:pt x="344297" y="848690"/>
                  </a:lnTo>
                  <a:lnTo>
                    <a:pt x="367245" y="848690"/>
                  </a:lnTo>
                  <a:lnTo>
                    <a:pt x="367245" y="825741"/>
                  </a:lnTo>
                  <a:close/>
                </a:path>
                <a:path w="941070" h="941069">
                  <a:moveTo>
                    <a:pt x="390194" y="894600"/>
                  </a:moveTo>
                  <a:lnTo>
                    <a:pt x="367245" y="894600"/>
                  </a:lnTo>
                  <a:lnTo>
                    <a:pt x="367245" y="917549"/>
                  </a:lnTo>
                  <a:lnTo>
                    <a:pt x="390194" y="917549"/>
                  </a:lnTo>
                  <a:lnTo>
                    <a:pt x="390194" y="894600"/>
                  </a:lnTo>
                  <a:close/>
                </a:path>
                <a:path w="941070" h="941069">
                  <a:moveTo>
                    <a:pt x="390194" y="802792"/>
                  </a:moveTo>
                  <a:lnTo>
                    <a:pt x="367245" y="802792"/>
                  </a:lnTo>
                  <a:lnTo>
                    <a:pt x="367245" y="825741"/>
                  </a:lnTo>
                  <a:lnTo>
                    <a:pt x="390194" y="825741"/>
                  </a:lnTo>
                  <a:lnTo>
                    <a:pt x="390194" y="802792"/>
                  </a:lnTo>
                  <a:close/>
                </a:path>
                <a:path w="941070" h="941069">
                  <a:moveTo>
                    <a:pt x="390194" y="756881"/>
                  </a:moveTo>
                  <a:lnTo>
                    <a:pt x="367245" y="756881"/>
                  </a:lnTo>
                  <a:lnTo>
                    <a:pt x="344297" y="756881"/>
                  </a:lnTo>
                  <a:lnTo>
                    <a:pt x="321348" y="756881"/>
                  </a:lnTo>
                  <a:lnTo>
                    <a:pt x="321348" y="779830"/>
                  </a:lnTo>
                  <a:lnTo>
                    <a:pt x="344297" y="779830"/>
                  </a:lnTo>
                  <a:lnTo>
                    <a:pt x="367245" y="779830"/>
                  </a:lnTo>
                  <a:lnTo>
                    <a:pt x="390194" y="779830"/>
                  </a:lnTo>
                  <a:lnTo>
                    <a:pt x="390194" y="756881"/>
                  </a:lnTo>
                  <a:close/>
                </a:path>
                <a:path w="941070" h="941069">
                  <a:moveTo>
                    <a:pt x="436105" y="894600"/>
                  </a:moveTo>
                  <a:lnTo>
                    <a:pt x="413156" y="894600"/>
                  </a:lnTo>
                  <a:lnTo>
                    <a:pt x="413156" y="917549"/>
                  </a:lnTo>
                  <a:lnTo>
                    <a:pt x="436105" y="917549"/>
                  </a:lnTo>
                  <a:lnTo>
                    <a:pt x="436105" y="894600"/>
                  </a:lnTo>
                  <a:close/>
                </a:path>
                <a:path w="941070" h="941069">
                  <a:moveTo>
                    <a:pt x="436105" y="802792"/>
                  </a:moveTo>
                  <a:lnTo>
                    <a:pt x="413156" y="802792"/>
                  </a:lnTo>
                  <a:lnTo>
                    <a:pt x="413156" y="825741"/>
                  </a:lnTo>
                  <a:lnTo>
                    <a:pt x="436105" y="825741"/>
                  </a:lnTo>
                  <a:lnTo>
                    <a:pt x="436105" y="802792"/>
                  </a:lnTo>
                  <a:close/>
                </a:path>
                <a:path w="941070" h="941069">
                  <a:moveTo>
                    <a:pt x="482015" y="871651"/>
                  </a:moveTo>
                  <a:lnTo>
                    <a:pt x="459054" y="871651"/>
                  </a:lnTo>
                  <a:lnTo>
                    <a:pt x="459054" y="825741"/>
                  </a:lnTo>
                  <a:lnTo>
                    <a:pt x="436105" y="825741"/>
                  </a:lnTo>
                  <a:lnTo>
                    <a:pt x="436105" y="848690"/>
                  </a:lnTo>
                  <a:lnTo>
                    <a:pt x="413156" y="848690"/>
                  </a:lnTo>
                  <a:lnTo>
                    <a:pt x="413156" y="825741"/>
                  </a:lnTo>
                  <a:lnTo>
                    <a:pt x="390194" y="825741"/>
                  </a:lnTo>
                  <a:lnTo>
                    <a:pt x="390194" y="894600"/>
                  </a:lnTo>
                  <a:lnTo>
                    <a:pt x="413156" y="894600"/>
                  </a:lnTo>
                  <a:lnTo>
                    <a:pt x="413156" y="871651"/>
                  </a:lnTo>
                  <a:lnTo>
                    <a:pt x="436105" y="871651"/>
                  </a:lnTo>
                  <a:lnTo>
                    <a:pt x="436105" y="894600"/>
                  </a:lnTo>
                  <a:lnTo>
                    <a:pt x="459054" y="894600"/>
                  </a:lnTo>
                  <a:lnTo>
                    <a:pt x="482015" y="894600"/>
                  </a:lnTo>
                  <a:lnTo>
                    <a:pt x="482015" y="871651"/>
                  </a:lnTo>
                  <a:close/>
                </a:path>
                <a:path w="941070" h="941069">
                  <a:moveTo>
                    <a:pt x="504964" y="917549"/>
                  </a:moveTo>
                  <a:lnTo>
                    <a:pt x="482015" y="917549"/>
                  </a:lnTo>
                  <a:lnTo>
                    <a:pt x="482015" y="940498"/>
                  </a:lnTo>
                  <a:lnTo>
                    <a:pt x="504964" y="940498"/>
                  </a:lnTo>
                  <a:lnTo>
                    <a:pt x="504964" y="917549"/>
                  </a:lnTo>
                  <a:close/>
                </a:path>
                <a:path w="941070" h="941069">
                  <a:moveTo>
                    <a:pt x="527913" y="710971"/>
                  </a:moveTo>
                  <a:lnTo>
                    <a:pt x="504964" y="710971"/>
                  </a:lnTo>
                  <a:lnTo>
                    <a:pt x="504964" y="733933"/>
                  </a:lnTo>
                  <a:lnTo>
                    <a:pt x="527913" y="733933"/>
                  </a:lnTo>
                  <a:lnTo>
                    <a:pt x="527913" y="710971"/>
                  </a:lnTo>
                  <a:close/>
                </a:path>
                <a:path w="941070" h="941069">
                  <a:moveTo>
                    <a:pt x="573824" y="917549"/>
                  </a:moveTo>
                  <a:lnTo>
                    <a:pt x="550875" y="917549"/>
                  </a:lnTo>
                  <a:lnTo>
                    <a:pt x="550875" y="940498"/>
                  </a:lnTo>
                  <a:lnTo>
                    <a:pt x="573824" y="940498"/>
                  </a:lnTo>
                  <a:lnTo>
                    <a:pt x="573824" y="917549"/>
                  </a:lnTo>
                  <a:close/>
                </a:path>
                <a:path w="941070" h="941069">
                  <a:moveTo>
                    <a:pt x="573824" y="802792"/>
                  </a:moveTo>
                  <a:lnTo>
                    <a:pt x="550875" y="802792"/>
                  </a:lnTo>
                  <a:lnTo>
                    <a:pt x="550875" y="825741"/>
                  </a:lnTo>
                  <a:lnTo>
                    <a:pt x="573824" y="825741"/>
                  </a:lnTo>
                  <a:lnTo>
                    <a:pt x="573824" y="802792"/>
                  </a:lnTo>
                  <a:close/>
                </a:path>
                <a:path w="941070" h="941069">
                  <a:moveTo>
                    <a:pt x="619734" y="917549"/>
                  </a:moveTo>
                  <a:lnTo>
                    <a:pt x="596773" y="917549"/>
                  </a:lnTo>
                  <a:lnTo>
                    <a:pt x="596773" y="940498"/>
                  </a:lnTo>
                  <a:lnTo>
                    <a:pt x="619734" y="940498"/>
                  </a:lnTo>
                  <a:lnTo>
                    <a:pt x="619734" y="917549"/>
                  </a:lnTo>
                  <a:close/>
                </a:path>
                <a:path w="941070" h="941069">
                  <a:moveTo>
                    <a:pt x="619734" y="802792"/>
                  </a:moveTo>
                  <a:lnTo>
                    <a:pt x="596773" y="802792"/>
                  </a:lnTo>
                  <a:lnTo>
                    <a:pt x="596773" y="825741"/>
                  </a:lnTo>
                  <a:lnTo>
                    <a:pt x="619734" y="825741"/>
                  </a:lnTo>
                  <a:lnTo>
                    <a:pt x="619734" y="802792"/>
                  </a:lnTo>
                  <a:close/>
                </a:path>
                <a:path w="941070" h="941069">
                  <a:moveTo>
                    <a:pt x="711542" y="848690"/>
                  </a:moveTo>
                  <a:lnTo>
                    <a:pt x="688594" y="848690"/>
                  </a:lnTo>
                  <a:lnTo>
                    <a:pt x="688594" y="871651"/>
                  </a:lnTo>
                  <a:lnTo>
                    <a:pt x="665632" y="871651"/>
                  </a:lnTo>
                  <a:lnTo>
                    <a:pt x="665632" y="848690"/>
                  </a:lnTo>
                  <a:lnTo>
                    <a:pt x="688594" y="848690"/>
                  </a:lnTo>
                  <a:lnTo>
                    <a:pt x="688594" y="825741"/>
                  </a:lnTo>
                  <a:lnTo>
                    <a:pt x="665632" y="825741"/>
                  </a:lnTo>
                  <a:lnTo>
                    <a:pt x="665632" y="802792"/>
                  </a:lnTo>
                  <a:lnTo>
                    <a:pt x="642683" y="802792"/>
                  </a:lnTo>
                  <a:lnTo>
                    <a:pt x="642683" y="848690"/>
                  </a:lnTo>
                  <a:lnTo>
                    <a:pt x="619734" y="848690"/>
                  </a:lnTo>
                  <a:lnTo>
                    <a:pt x="596773" y="848690"/>
                  </a:lnTo>
                  <a:lnTo>
                    <a:pt x="573824" y="848690"/>
                  </a:lnTo>
                  <a:lnTo>
                    <a:pt x="550875" y="848690"/>
                  </a:lnTo>
                  <a:lnTo>
                    <a:pt x="550875" y="871651"/>
                  </a:lnTo>
                  <a:lnTo>
                    <a:pt x="527913" y="871651"/>
                  </a:lnTo>
                  <a:lnTo>
                    <a:pt x="527913" y="848690"/>
                  </a:lnTo>
                  <a:lnTo>
                    <a:pt x="504964" y="848690"/>
                  </a:lnTo>
                  <a:lnTo>
                    <a:pt x="504964" y="825741"/>
                  </a:lnTo>
                  <a:lnTo>
                    <a:pt x="527913" y="825741"/>
                  </a:lnTo>
                  <a:lnTo>
                    <a:pt x="527913" y="802792"/>
                  </a:lnTo>
                  <a:lnTo>
                    <a:pt x="504964" y="802792"/>
                  </a:lnTo>
                  <a:lnTo>
                    <a:pt x="504964" y="779830"/>
                  </a:lnTo>
                  <a:lnTo>
                    <a:pt x="527913" y="779830"/>
                  </a:lnTo>
                  <a:lnTo>
                    <a:pt x="527913" y="756881"/>
                  </a:lnTo>
                  <a:lnTo>
                    <a:pt x="504964" y="756881"/>
                  </a:lnTo>
                  <a:lnTo>
                    <a:pt x="504964" y="733933"/>
                  </a:lnTo>
                  <a:lnTo>
                    <a:pt x="482015" y="733933"/>
                  </a:lnTo>
                  <a:lnTo>
                    <a:pt x="459054" y="733933"/>
                  </a:lnTo>
                  <a:lnTo>
                    <a:pt x="459054" y="710971"/>
                  </a:lnTo>
                  <a:lnTo>
                    <a:pt x="436105" y="710971"/>
                  </a:lnTo>
                  <a:lnTo>
                    <a:pt x="436105" y="688022"/>
                  </a:lnTo>
                  <a:lnTo>
                    <a:pt x="413156" y="688022"/>
                  </a:lnTo>
                  <a:lnTo>
                    <a:pt x="413156" y="733933"/>
                  </a:lnTo>
                  <a:lnTo>
                    <a:pt x="390194" y="733933"/>
                  </a:lnTo>
                  <a:lnTo>
                    <a:pt x="390194" y="756881"/>
                  </a:lnTo>
                  <a:lnTo>
                    <a:pt x="413156" y="756881"/>
                  </a:lnTo>
                  <a:lnTo>
                    <a:pt x="413156" y="779830"/>
                  </a:lnTo>
                  <a:lnTo>
                    <a:pt x="436105" y="779830"/>
                  </a:lnTo>
                  <a:lnTo>
                    <a:pt x="459054" y="779830"/>
                  </a:lnTo>
                  <a:lnTo>
                    <a:pt x="482015" y="779830"/>
                  </a:lnTo>
                  <a:lnTo>
                    <a:pt x="482015" y="802792"/>
                  </a:lnTo>
                  <a:lnTo>
                    <a:pt x="459054" y="802792"/>
                  </a:lnTo>
                  <a:lnTo>
                    <a:pt x="459054" y="825741"/>
                  </a:lnTo>
                  <a:lnTo>
                    <a:pt x="482015" y="825741"/>
                  </a:lnTo>
                  <a:lnTo>
                    <a:pt x="482015" y="871651"/>
                  </a:lnTo>
                  <a:lnTo>
                    <a:pt x="504964" y="871651"/>
                  </a:lnTo>
                  <a:lnTo>
                    <a:pt x="504964" y="894600"/>
                  </a:lnTo>
                  <a:lnTo>
                    <a:pt x="527913" y="894600"/>
                  </a:lnTo>
                  <a:lnTo>
                    <a:pt x="550875" y="894600"/>
                  </a:lnTo>
                  <a:lnTo>
                    <a:pt x="573824" y="894600"/>
                  </a:lnTo>
                  <a:lnTo>
                    <a:pt x="596773" y="894600"/>
                  </a:lnTo>
                  <a:lnTo>
                    <a:pt x="596773" y="871651"/>
                  </a:lnTo>
                  <a:lnTo>
                    <a:pt x="619734" y="871651"/>
                  </a:lnTo>
                  <a:lnTo>
                    <a:pt x="619734" y="917549"/>
                  </a:lnTo>
                  <a:lnTo>
                    <a:pt x="642683" y="917549"/>
                  </a:lnTo>
                  <a:lnTo>
                    <a:pt x="642683" y="894600"/>
                  </a:lnTo>
                  <a:lnTo>
                    <a:pt x="665632" y="894600"/>
                  </a:lnTo>
                  <a:lnTo>
                    <a:pt x="688594" y="894600"/>
                  </a:lnTo>
                  <a:lnTo>
                    <a:pt x="711542" y="894600"/>
                  </a:lnTo>
                  <a:lnTo>
                    <a:pt x="711542" y="848690"/>
                  </a:lnTo>
                  <a:close/>
                </a:path>
                <a:path w="941070" h="941069">
                  <a:moveTo>
                    <a:pt x="734491" y="802792"/>
                  </a:moveTo>
                  <a:lnTo>
                    <a:pt x="711542" y="802792"/>
                  </a:lnTo>
                  <a:lnTo>
                    <a:pt x="688594" y="802792"/>
                  </a:lnTo>
                  <a:lnTo>
                    <a:pt x="688594" y="825741"/>
                  </a:lnTo>
                  <a:lnTo>
                    <a:pt x="711542" y="825741"/>
                  </a:lnTo>
                  <a:lnTo>
                    <a:pt x="711542" y="848690"/>
                  </a:lnTo>
                  <a:lnTo>
                    <a:pt x="734491" y="848690"/>
                  </a:lnTo>
                  <a:lnTo>
                    <a:pt x="734491" y="802792"/>
                  </a:lnTo>
                  <a:close/>
                </a:path>
                <a:path w="941070" h="941069">
                  <a:moveTo>
                    <a:pt x="757440" y="917549"/>
                  </a:moveTo>
                  <a:lnTo>
                    <a:pt x="734491" y="917549"/>
                  </a:lnTo>
                  <a:lnTo>
                    <a:pt x="711542" y="917549"/>
                  </a:lnTo>
                  <a:lnTo>
                    <a:pt x="711542" y="940498"/>
                  </a:lnTo>
                  <a:lnTo>
                    <a:pt x="734491" y="940498"/>
                  </a:lnTo>
                  <a:lnTo>
                    <a:pt x="757440" y="940498"/>
                  </a:lnTo>
                  <a:lnTo>
                    <a:pt x="757440" y="917549"/>
                  </a:lnTo>
                  <a:close/>
                </a:path>
                <a:path w="941070" h="941069">
                  <a:moveTo>
                    <a:pt x="803351" y="894600"/>
                  </a:moveTo>
                  <a:lnTo>
                    <a:pt x="780402" y="894600"/>
                  </a:lnTo>
                  <a:lnTo>
                    <a:pt x="780402" y="871651"/>
                  </a:lnTo>
                  <a:lnTo>
                    <a:pt x="757440" y="871651"/>
                  </a:lnTo>
                  <a:lnTo>
                    <a:pt x="734491" y="871651"/>
                  </a:lnTo>
                  <a:lnTo>
                    <a:pt x="734491" y="894600"/>
                  </a:lnTo>
                  <a:lnTo>
                    <a:pt x="757440" y="894600"/>
                  </a:lnTo>
                  <a:lnTo>
                    <a:pt x="757440" y="917549"/>
                  </a:lnTo>
                  <a:lnTo>
                    <a:pt x="780402" y="917549"/>
                  </a:lnTo>
                  <a:lnTo>
                    <a:pt x="803351" y="917549"/>
                  </a:lnTo>
                  <a:lnTo>
                    <a:pt x="803351" y="894600"/>
                  </a:lnTo>
                  <a:close/>
                </a:path>
                <a:path w="941070" h="941069">
                  <a:moveTo>
                    <a:pt x="803351" y="710971"/>
                  </a:moveTo>
                  <a:lnTo>
                    <a:pt x="780402" y="710971"/>
                  </a:lnTo>
                  <a:lnTo>
                    <a:pt x="780402" y="733933"/>
                  </a:lnTo>
                  <a:lnTo>
                    <a:pt x="803351" y="733933"/>
                  </a:lnTo>
                  <a:lnTo>
                    <a:pt x="803351" y="710971"/>
                  </a:lnTo>
                  <a:close/>
                </a:path>
                <a:path w="941070" h="941069">
                  <a:moveTo>
                    <a:pt x="872210" y="871651"/>
                  </a:moveTo>
                  <a:lnTo>
                    <a:pt x="849261" y="871651"/>
                  </a:lnTo>
                  <a:lnTo>
                    <a:pt x="826300" y="871651"/>
                  </a:lnTo>
                  <a:lnTo>
                    <a:pt x="826300" y="848690"/>
                  </a:lnTo>
                  <a:lnTo>
                    <a:pt x="803351" y="848690"/>
                  </a:lnTo>
                  <a:lnTo>
                    <a:pt x="803351" y="894600"/>
                  </a:lnTo>
                  <a:lnTo>
                    <a:pt x="826300" y="894600"/>
                  </a:lnTo>
                  <a:lnTo>
                    <a:pt x="826300" y="940498"/>
                  </a:lnTo>
                  <a:lnTo>
                    <a:pt x="849261" y="940498"/>
                  </a:lnTo>
                  <a:lnTo>
                    <a:pt x="872210" y="940498"/>
                  </a:lnTo>
                  <a:lnTo>
                    <a:pt x="872210" y="917549"/>
                  </a:lnTo>
                  <a:lnTo>
                    <a:pt x="849261" y="917549"/>
                  </a:lnTo>
                  <a:lnTo>
                    <a:pt x="849261" y="894600"/>
                  </a:lnTo>
                  <a:lnTo>
                    <a:pt x="872210" y="894600"/>
                  </a:lnTo>
                  <a:lnTo>
                    <a:pt x="872210" y="871651"/>
                  </a:lnTo>
                  <a:close/>
                </a:path>
                <a:path w="941070" h="941069">
                  <a:moveTo>
                    <a:pt x="895159" y="894600"/>
                  </a:moveTo>
                  <a:lnTo>
                    <a:pt x="872210" y="894600"/>
                  </a:lnTo>
                  <a:lnTo>
                    <a:pt x="872210" y="917549"/>
                  </a:lnTo>
                  <a:lnTo>
                    <a:pt x="895159" y="917549"/>
                  </a:lnTo>
                  <a:lnTo>
                    <a:pt x="895159" y="894600"/>
                  </a:lnTo>
                  <a:close/>
                </a:path>
                <a:path w="941070" h="941069">
                  <a:moveTo>
                    <a:pt x="918121" y="802792"/>
                  </a:moveTo>
                  <a:lnTo>
                    <a:pt x="895159" y="802792"/>
                  </a:lnTo>
                  <a:lnTo>
                    <a:pt x="895159" y="825741"/>
                  </a:lnTo>
                  <a:lnTo>
                    <a:pt x="918121" y="825741"/>
                  </a:lnTo>
                  <a:lnTo>
                    <a:pt x="918121" y="802792"/>
                  </a:lnTo>
                  <a:close/>
                </a:path>
                <a:path w="941070" h="941069">
                  <a:moveTo>
                    <a:pt x="941070" y="848690"/>
                  </a:moveTo>
                  <a:lnTo>
                    <a:pt x="918121" y="848690"/>
                  </a:lnTo>
                  <a:lnTo>
                    <a:pt x="895159" y="848690"/>
                  </a:lnTo>
                  <a:lnTo>
                    <a:pt x="872210" y="848690"/>
                  </a:lnTo>
                  <a:lnTo>
                    <a:pt x="872210" y="871651"/>
                  </a:lnTo>
                  <a:lnTo>
                    <a:pt x="895159" y="871651"/>
                  </a:lnTo>
                  <a:lnTo>
                    <a:pt x="895159" y="894600"/>
                  </a:lnTo>
                  <a:lnTo>
                    <a:pt x="918121" y="894600"/>
                  </a:lnTo>
                  <a:lnTo>
                    <a:pt x="918121" y="917549"/>
                  </a:lnTo>
                  <a:lnTo>
                    <a:pt x="941070" y="917549"/>
                  </a:lnTo>
                  <a:lnTo>
                    <a:pt x="941070" y="848690"/>
                  </a:lnTo>
                  <a:close/>
                </a:path>
                <a:path w="941070" h="941069">
                  <a:moveTo>
                    <a:pt x="941070" y="688022"/>
                  </a:moveTo>
                  <a:lnTo>
                    <a:pt x="918121" y="688022"/>
                  </a:lnTo>
                  <a:lnTo>
                    <a:pt x="895159" y="688022"/>
                  </a:lnTo>
                  <a:lnTo>
                    <a:pt x="895159" y="710971"/>
                  </a:lnTo>
                  <a:lnTo>
                    <a:pt x="872210" y="710971"/>
                  </a:lnTo>
                  <a:lnTo>
                    <a:pt x="872210" y="756881"/>
                  </a:lnTo>
                  <a:lnTo>
                    <a:pt x="849261" y="756881"/>
                  </a:lnTo>
                  <a:lnTo>
                    <a:pt x="849261" y="825741"/>
                  </a:lnTo>
                  <a:lnTo>
                    <a:pt x="872210" y="825741"/>
                  </a:lnTo>
                  <a:lnTo>
                    <a:pt x="872210" y="802792"/>
                  </a:lnTo>
                  <a:lnTo>
                    <a:pt x="895159" y="802792"/>
                  </a:lnTo>
                  <a:lnTo>
                    <a:pt x="895159" y="733933"/>
                  </a:lnTo>
                  <a:lnTo>
                    <a:pt x="918121" y="733933"/>
                  </a:lnTo>
                  <a:lnTo>
                    <a:pt x="918121" y="710971"/>
                  </a:lnTo>
                  <a:lnTo>
                    <a:pt x="941070" y="710971"/>
                  </a:lnTo>
                  <a:lnTo>
                    <a:pt x="941070" y="688022"/>
                  </a:lnTo>
                  <a:close/>
                </a:path>
                <a:path w="941070" h="941069">
                  <a:moveTo>
                    <a:pt x="941070" y="137160"/>
                  </a:moveTo>
                  <a:lnTo>
                    <a:pt x="803351" y="137160"/>
                  </a:lnTo>
                  <a:lnTo>
                    <a:pt x="803351" y="2286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780402" y="160020"/>
                  </a:lnTo>
                  <a:lnTo>
                    <a:pt x="941070" y="160020"/>
                  </a:lnTo>
                  <a:lnTo>
                    <a:pt x="941070" y="1371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5733567" y="11058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14769" y="825741"/>
                  </a:moveTo>
                  <a:lnTo>
                    <a:pt x="45910" y="825741"/>
                  </a:lnTo>
                  <a:lnTo>
                    <a:pt x="45910" y="894600"/>
                  </a:lnTo>
                  <a:lnTo>
                    <a:pt x="114769" y="894600"/>
                  </a:lnTo>
                  <a:lnTo>
                    <a:pt x="114769" y="825741"/>
                  </a:lnTo>
                  <a:close/>
                </a:path>
                <a:path w="941070" h="941069">
                  <a:moveTo>
                    <a:pt x="114769" y="45339"/>
                  </a:moveTo>
                  <a:lnTo>
                    <a:pt x="45910" y="45339"/>
                  </a:lnTo>
                  <a:lnTo>
                    <a:pt x="45910" y="114198"/>
                  </a:lnTo>
                  <a:lnTo>
                    <a:pt x="114769" y="114198"/>
                  </a:lnTo>
                  <a:lnTo>
                    <a:pt x="114769" y="45339"/>
                  </a:lnTo>
                  <a:close/>
                </a:path>
                <a:path w="941070" h="941069">
                  <a:moveTo>
                    <a:pt x="160667" y="779780"/>
                  </a:moveTo>
                  <a:lnTo>
                    <a:pt x="0" y="779780"/>
                  </a:lnTo>
                  <a:lnTo>
                    <a:pt x="0" y="802640"/>
                  </a:lnTo>
                  <a:lnTo>
                    <a:pt x="0" y="916940"/>
                  </a:lnTo>
                  <a:lnTo>
                    <a:pt x="0" y="941070"/>
                  </a:lnTo>
                  <a:lnTo>
                    <a:pt x="160667" y="941070"/>
                  </a:lnTo>
                  <a:lnTo>
                    <a:pt x="160667" y="917549"/>
                  </a:lnTo>
                  <a:lnTo>
                    <a:pt x="160667" y="916940"/>
                  </a:lnTo>
                  <a:lnTo>
                    <a:pt x="160667" y="802792"/>
                  </a:lnTo>
                  <a:lnTo>
                    <a:pt x="137718" y="802792"/>
                  </a:lnTo>
                  <a:lnTo>
                    <a:pt x="137718" y="916940"/>
                  </a:lnTo>
                  <a:lnTo>
                    <a:pt x="22948" y="916940"/>
                  </a:lnTo>
                  <a:lnTo>
                    <a:pt x="22948" y="802640"/>
                  </a:lnTo>
                  <a:lnTo>
                    <a:pt x="160667" y="802640"/>
                  </a:lnTo>
                  <a:lnTo>
                    <a:pt x="160667" y="779780"/>
                  </a:lnTo>
                  <a:close/>
                </a:path>
                <a:path w="941070" h="941069">
                  <a:moveTo>
                    <a:pt x="803351" y="779830"/>
                  </a:moveTo>
                  <a:lnTo>
                    <a:pt x="780402" y="779830"/>
                  </a:lnTo>
                  <a:lnTo>
                    <a:pt x="780402" y="802792"/>
                  </a:lnTo>
                  <a:lnTo>
                    <a:pt x="803351" y="802792"/>
                  </a:lnTo>
                  <a:lnTo>
                    <a:pt x="803351" y="779830"/>
                  </a:lnTo>
                  <a:close/>
                </a:path>
                <a:path w="941070" h="941069">
                  <a:moveTo>
                    <a:pt x="849261" y="734060"/>
                  </a:moveTo>
                  <a:lnTo>
                    <a:pt x="826300" y="734060"/>
                  </a:lnTo>
                  <a:lnTo>
                    <a:pt x="826300" y="756920"/>
                  </a:lnTo>
                  <a:lnTo>
                    <a:pt x="826300" y="825500"/>
                  </a:lnTo>
                  <a:lnTo>
                    <a:pt x="757440" y="825500"/>
                  </a:lnTo>
                  <a:lnTo>
                    <a:pt x="757440" y="756920"/>
                  </a:lnTo>
                  <a:lnTo>
                    <a:pt x="826300" y="756920"/>
                  </a:lnTo>
                  <a:lnTo>
                    <a:pt x="826300" y="734060"/>
                  </a:lnTo>
                  <a:lnTo>
                    <a:pt x="734491" y="734060"/>
                  </a:lnTo>
                  <a:lnTo>
                    <a:pt x="734491" y="756920"/>
                  </a:lnTo>
                  <a:lnTo>
                    <a:pt x="734491" y="825500"/>
                  </a:lnTo>
                  <a:lnTo>
                    <a:pt x="734491" y="848360"/>
                  </a:lnTo>
                  <a:lnTo>
                    <a:pt x="849261" y="848360"/>
                  </a:lnTo>
                  <a:lnTo>
                    <a:pt x="849261" y="825741"/>
                  </a:lnTo>
                  <a:lnTo>
                    <a:pt x="849261" y="825500"/>
                  </a:lnTo>
                  <a:lnTo>
                    <a:pt x="849261" y="756920"/>
                  </a:lnTo>
                  <a:lnTo>
                    <a:pt x="849261" y="734060"/>
                  </a:lnTo>
                  <a:close/>
                </a:path>
                <a:path w="941070" h="941069">
                  <a:moveTo>
                    <a:pt x="895159" y="45339"/>
                  </a:moveTo>
                  <a:lnTo>
                    <a:pt x="826300" y="45339"/>
                  </a:lnTo>
                  <a:lnTo>
                    <a:pt x="826300" y="114198"/>
                  </a:lnTo>
                  <a:lnTo>
                    <a:pt x="895159" y="114198"/>
                  </a:lnTo>
                  <a:lnTo>
                    <a:pt x="895159" y="45339"/>
                  </a:lnTo>
                  <a:close/>
                </a:path>
                <a:path w="941070" h="941069">
                  <a:moveTo>
                    <a:pt x="941070" y="0"/>
                  </a:moveTo>
                  <a:lnTo>
                    <a:pt x="780402" y="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803351" y="137160"/>
                  </a:lnTo>
                  <a:lnTo>
                    <a:pt x="803351" y="22860"/>
                  </a:lnTo>
                  <a:lnTo>
                    <a:pt x="918121" y="22860"/>
                  </a:lnTo>
                  <a:lnTo>
                    <a:pt x="918121" y="137160"/>
                  </a:lnTo>
                  <a:lnTo>
                    <a:pt x="941070" y="137160"/>
                  </a:lnTo>
                  <a:lnTo>
                    <a:pt x="941070" y="22860"/>
                  </a:lnTo>
                  <a:lnTo>
                    <a:pt x="941070" y="22390"/>
                  </a:lnTo>
                  <a:lnTo>
                    <a:pt x="94107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- EXERCISE 14</cp:keywords>
  <dc:title>orthq14.cdr</dc:title>
  <dcterms:created xsi:type="dcterms:W3CDTF">2023-10-31T19:04:54Z</dcterms:created>
  <dcterms:modified xsi:type="dcterms:W3CDTF">2023-10-31T19:04:54Z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2023-10-31T00:00:00Z</vt:filetime>
  </property>
  <property fmtid="{D5CDD505-2E9C-101B-9397-08002B2CF9AE}" pid="5" name="Producer">
    <vt:lpwstr>Corel PDF Engine Version 19.1.0.419</vt:lpwstr>
  </property>
</Properties>
</file>