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despro_flsh/third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2783898" y="5218710"/>
            <a:ext cx="7660640" cy="1679575"/>
            <a:chOff x="2783898" y="5218710"/>
            <a:chExt cx="7660640" cy="167957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4380" y="5222520"/>
              <a:ext cx="4221480" cy="1661160"/>
            </a:xfrm>
            <a:custGeom>
              <a:avLst/>
              <a:gdLst/>
              <a:ahLst/>
              <a:cxnLst/>
              <a:rect l="l" t="t" r="r" b="b"/>
              <a:pathLst>
                <a:path w="4221480" h="1661159">
                  <a:moveTo>
                    <a:pt x="0" y="1660668"/>
                  </a:moveTo>
                  <a:lnTo>
                    <a:pt x="4220982" y="1660668"/>
                  </a:lnTo>
                  <a:lnTo>
                    <a:pt x="4220982" y="0"/>
                  </a:lnTo>
                  <a:lnTo>
                    <a:pt x="0" y="0"/>
                  </a:lnTo>
                  <a:lnTo>
                    <a:pt x="0" y="1660668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0248" y="6891479"/>
              <a:ext cx="7647940" cy="0"/>
            </a:xfrm>
            <a:custGeom>
              <a:avLst/>
              <a:gdLst/>
              <a:ahLst/>
              <a:cxnLst/>
              <a:rect l="l" t="t" r="r" b="b"/>
              <a:pathLst>
                <a:path w="7647940">
                  <a:moveTo>
                    <a:pt x="0" y="0"/>
                  </a:moveTo>
                  <a:lnTo>
                    <a:pt x="7647807" y="0"/>
                  </a:lnTo>
                </a:path>
              </a:pathLst>
            </a:custGeom>
            <a:ln w="12701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4601" y="6898375"/>
            <a:ext cx="1933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96287" y="6898375"/>
            <a:ext cx="1600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01209" y="2035301"/>
            <a:ext cx="168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2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2957794" y="2436075"/>
            <a:ext cx="7360920" cy="3797300"/>
            <a:chOff x="2957794" y="2436075"/>
            <a:chExt cx="7360920" cy="3797300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29006" y="2439885"/>
              <a:ext cx="2785745" cy="2785745"/>
            </a:xfrm>
            <a:custGeom>
              <a:avLst/>
              <a:gdLst/>
              <a:ahLst/>
              <a:cxnLst/>
              <a:rect l="l" t="t" r="r" b="b"/>
              <a:pathLst>
                <a:path w="2785745" h="2785745">
                  <a:moveTo>
                    <a:pt x="0" y="2785607"/>
                  </a:moveTo>
                  <a:lnTo>
                    <a:pt x="278560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1604" y="2599966"/>
              <a:ext cx="7192645" cy="3629660"/>
            </a:xfrm>
            <a:custGeom>
              <a:avLst/>
              <a:gdLst/>
              <a:ahLst/>
              <a:cxnLst/>
              <a:rect l="l" t="t" r="r" b="b"/>
              <a:pathLst>
                <a:path w="7192645" h="3629660">
                  <a:moveTo>
                    <a:pt x="7192267" y="3629041"/>
                  </a:moveTo>
                  <a:lnTo>
                    <a:pt x="7192267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1626" y="2723132"/>
            <a:ext cx="999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390603" y="3109872"/>
            <a:ext cx="9770110" cy="3783965"/>
            <a:chOff x="390603" y="3109872"/>
            <a:chExt cx="9770110" cy="3783965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1604" y="4562096"/>
              <a:ext cx="5231765" cy="1616710"/>
            </a:xfrm>
            <a:custGeom>
              <a:avLst/>
              <a:gdLst/>
              <a:ahLst/>
              <a:cxnLst/>
              <a:rect l="l" t="t" r="r" b="b"/>
              <a:pathLst>
                <a:path w="5231765" h="1616710">
                  <a:moveTo>
                    <a:pt x="5231725" y="1616123"/>
                  </a:moveTo>
                  <a:lnTo>
                    <a:pt x="523172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21277" y="5224327"/>
              <a:ext cx="6831330" cy="1663064"/>
            </a:xfrm>
            <a:custGeom>
              <a:avLst/>
              <a:gdLst/>
              <a:ahLst/>
              <a:cxnLst/>
              <a:rect l="l" t="t" r="r" b="b"/>
              <a:pathLst>
                <a:path w="6831330" h="1663065">
                  <a:moveTo>
                    <a:pt x="0" y="1652503"/>
                  </a:moveTo>
                  <a:lnTo>
                    <a:pt x="4213757" y="1652503"/>
                  </a:lnTo>
                  <a:lnTo>
                    <a:pt x="4213757" y="1600042"/>
                  </a:lnTo>
                  <a:lnTo>
                    <a:pt x="4213757" y="1547581"/>
                  </a:lnTo>
                  <a:lnTo>
                    <a:pt x="4213757" y="918053"/>
                  </a:lnTo>
                  <a:lnTo>
                    <a:pt x="4212056" y="878355"/>
                  </a:lnTo>
                  <a:lnTo>
                    <a:pt x="4207518" y="840311"/>
                  </a:lnTo>
                  <a:lnTo>
                    <a:pt x="4190413" y="769184"/>
                  </a:lnTo>
                  <a:lnTo>
                    <a:pt x="4163409" y="704673"/>
                  </a:lnTo>
                  <a:lnTo>
                    <a:pt x="4127476" y="646779"/>
                  </a:lnTo>
                  <a:lnTo>
                    <a:pt x="4083583" y="595500"/>
                  </a:lnTo>
                  <a:lnTo>
                    <a:pt x="4032698" y="550838"/>
                  </a:lnTo>
                  <a:lnTo>
                    <a:pt x="3975790" y="512792"/>
                  </a:lnTo>
                  <a:lnTo>
                    <a:pt x="3913828" y="481363"/>
                  </a:lnTo>
                  <a:lnTo>
                    <a:pt x="3847781" y="456550"/>
                  </a:lnTo>
                  <a:lnTo>
                    <a:pt x="3778617" y="438353"/>
                  </a:lnTo>
                  <a:lnTo>
                    <a:pt x="3707307" y="426773"/>
                  </a:lnTo>
                  <a:lnTo>
                    <a:pt x="3634817" y="421809"/>
                  </a:lnTo>
                  <a:lnTo>
                    <a:pt x="3598433" y="421808"/>
                  </a:lnTo>
                  <a:lnTo>
                    <a:pt x="3562118" y="423462"/>
                  </a:lnTo>
                  <a:lnTo>
                    <a:pt x="3490178" y="431731"/>
                  </a:lnTo>
                  <a:lnTo>
                    <a:pt x="3419966" y="446617"/>
                  </a:lnTo>
                  <a:lnTo>
                    <a:pt x="3352451" y="468120"/>
                  </a:lnTo>
                  <a:lnTo>
                    <a:pt x="3288602" y="496240"/>
                  </a:lnTo>
                  <a:lnTo>
                    <a:pt x="3229387" y="530976"/>
                  </a:lnTo>
                  <a:lnTo>
                    <a:pt x="3175775" y="572330"/>
                  </a:lnTo>
                  <a:lnTo>
                    <a:pt x="3128736" y="620300"/>
                  </a:lnTo>
                  <a:lnTo>
                    <a:pt x="3089237" y="674888"/>
                  </a:lnTo>
                  <a:lnTo>
                    <a:pt x="3058249" y="736092"/>
                  </a:lnTo>
                  <a:lnTo>
                    <a:pt x="3036739" y="803914"/>
                  </a:lnTo>
                  <a:lnTo>
                    <a:pt x="3025677" y="878352"/>
                  </a:lnTo>
                  <a:lnTo>
                    <a:pt x="3024366" y="918053"/>
                  </a:lnTo>
                  <a:lnTo>
                    <a:pt x="2203347" y="918053"/>
                  </a:lnTo>
                  <a:lnTo>
                    <a:pt x="2203347" y="0"/>
                  </a:lnTo>
                </a:path>
                <a:path w="6831330" h="1663065">
                  <a:moveTo>
                    <a:pt x="4880260" y="8161"/>
                  </a:moveTo>
                  <a:lnTo>
                    <a:pt x="6831143" y="8161"/>
                  </a:lnTo>
                  <a:lnTo>
                    <a:pt x="6831143" y="1662565"/>
                  </a:lnTo>
                  <a:lnTo>
                    <a:pt x="4880260" y="1662565"/>
                  </a:lnTo>
                  <a:lnTo>
                    <a:pt x="4880260" y="8161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95189" y="5232488"/>
              <a:ext cx="769620" cy="1643380"/>
            </a:xfrm>
            <a:custGeom>
              <a:avLst/>
              <a:gdLst/>
              <a:ahLst/>
              <a:cxnLst/>
              <a:rect l="l" t="t" r="r" b="b"/>
              <a:pathLst>
                <a:path w="769620" h="1643379">
                  <a:moveTo>
                    <a:pt x="0" y="0"/>
                  </a:moveTo>
                  <a:lnTo>
                    <a:pt x="0" y="1642974"/>
                  </a:lnTo>
                </a:path>
                <a:path w="769620" h="1643379">
                  <a:moveTo>
                    <a:pt x="769056" y="0"/>
                  </a:moveTo>
                  <a:lnTo>
                    <a:pt x="769056" y="1642974"/>
                  </a:lnTo>
                </a:path>
              </a:pathLst>
            </a:custGeom>
            <a:ln w="12701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96275" y="5667666"/>
              <a:ext cx="1957705" cy="0"/>
            </a:xfrm>
            <a:custGeom>
              <a:avLst/>
              <a:gdLst/>
              <a:ahLst/>
              <a:cxnLst/>
              <a:rect l="l" t="t" r="r" b="b"/>
              <a:pathLst>
                <a:path w="1957704">
                  <a:moveTo>
                    <a:pt x="0" y="0"/>
                  </a:moveTo>
                  <a:lnTo>
                    <a:pt x="1957597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0603" y="3109872"/>
              <a:ext cx="1761860" cy="1083754"/>
            </a:xfrm>
            <a:prstGeom prst="rect">
              <a:avLst/>
            </a:prstGeom>
          </p:spPr>
        </p:pic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408" y="4063917"/>
              <a:ext cx="303530" cy="227965"/>
            </a:xfrm>
            <a:custGeom>
              <a:avLst/>
              <a:gdLst/>
              <a:ahLst/>
              <a:cxnLst/>
              <a:rect l="l" t="t" r="r" b="b"/>
              <a:pathLst>
                <a:path w="303530" h="227964">
                  <a:moveTo>
                    <a:pt x="250380" y="31239"/>
                  </a:moveTo>
                  <a:lnTo>
                    <a:pt x="0" y="217699"/>
                  </a:lnTo>
                  <a:lnTo>
                    <a:pt x="7589" y="227887"/>
                  </a:lnTo>
                  <a:lnTo>
                    <a:pt x="257967" y="41429"/>
                  </a:lnTo>
                  <a:lnTo>
                    <a:pt x="250380" y="31239"/>
                  </a:lnTo>
                  <a:close/>
                </a:path>
                <a:path w="303530" h="227964">
                  <a:moveTo>
                    <a:pt x="290158" y="28087"/>
                  </a:moveTo>
                  <a:lnTo>
                    <a:pt x="254613" y="28087"/>
                  </a:lnTo>
                  <a:lnTo>
                    <a:pt x="262202" y="38275"/>
                  </a:lnTo>
                  <a:lnTo>
                    <a:pt x="257967" y="41429"/>
                  </a:lnTo>
                  <a:lnTo>
                    <a:pt x="274161" y="63173"/>
                  </a:lnTo>
                  <a:lnTo>
                    <a:pt x="290158" y="28087"/>
                  </a:lnTo>
                  <a:close/>
                </a:path>
                <a:path w="303530" h="227964">
                  <a:moveTo>
                    <a:pt x="254613" y="28087"/>
                  </a:moveTo>
                  <a:lnTo>
                    <a:pt x="250380" y="31239"/>
                  </a:lnTo>
                  <a:lnTo>
                    <a:pt x="257967" y="41429"/>
                  </a:lnTo>
                  <a:lnTo>
                    <a:pt x="262202" y="38275"/>
                  </a:lnTo>
                  <a:lnTo>
                    <a:pt x="254613" y="28087"/>
                  </a:lnTo>
                  <a:close/>
                </a:path>
                <a:path w="303530" h="227964">
                  <a:moveTo>
                    <a:pt x="302964" y="0"/>
                  </a:moveTo>
                  <a:lnTo>
                    <a:pt x="234188" y="9497"/>
                  </a:lnTo>
                  <a:lnTo>
                    <a:pt x="250380" y="31239"/>
                  </a:lnTo>
                  <a:lnTo>
                    <a:pt x="254613" y="28087"/>
                  </a:lnTo>
                  <a:lnTo>
                    <a:pt x="290158" y="28087"/>
                  </a:lnTo>
                  <a:lnTo>
                    <a:pt x="3029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8403" y="4171816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86439" y="4016721"/>
            <a:ext cx="384175" cy="130175"/>
          </a:xfrm>
          <a:custGeom>
            <a:avLst/>
            <a:gdLst/>
            <a:ahLst/>
            <a:cxnLst/>
            <a:rect l="l" t="t" r="r" b="b"/>
            <a:pathLst>
              <a:path w="384175" h="130175">
                <a:moveTo>
                  <a:pt x="60262" y="26086"/>
                </a:moveTo>
                <a:lnTo>
                  <a:pt x="56803" y="38304"/>
                </a:lnTo>
                <a:lnTo>
                  <a:pt x="380560" y="129956"/>
                </a:lnTo>
                <a:lnTo>
                  <a:pt x="384016" y="117737"/>
                </a:lnTo>
                <a:lnTo>
                  <a:pt x="60262" y="26086"/>
                </a:lnTo>
                <a:close/>
              </a:path>
              <a:path w="384175" h="130175">
                <a:moveTo>
                  <a:pt x="67647" y="0"/>
                </a:moveTo>
                <a:lnTo>
                  <a:pt x="0" y="15627"/>
                </a:lnTo>
                <a:lnTo>
                  <a:pt x="49416" y="64396"/>
                </a:lnTo>
                <a:lnTo>
                  <a:pt x="56803" y="38304"/>
                </a:lnTo>
                <a:lnTo>
                  <a:pt x="51728" y="36868"/>
                </a:lnTo>
                <a:lnTo>
                  <a:pt x="55185" y="24649"/>
                </a:lnTo>
                <a:lnTo>
                  <a:pt x="60669" y="24649"/>
                </a:lnTo>
                <a:lnTo>
                  <a:pt x="67647" y="0"/>
                </a:lnTo>
                <a:close/>
              </a:path>
              <a:path w="384175" h="130175">
                <a:moveTo>
                  <a:pt x="55185" y="24649"/>
                </a:moveTo>
                <a:lnTo>
                  <a:pt x="51728" y="36868"/>
                </a:lnTo>
                <a:lnTo>
                  <a:pt x="56803" y="38304"/>
                </a:lnTo>
                <a:lnTo>
                  <a:pt x="60262" y="26086"/>
                </a:lnTo>
                <a:lnTo>
                  <a:pt x="55185" y="24649"/>
                </a:lnTo>
                <a:close/>
              </a:path>
              <a:path w="384175" h="130175">
                <a:moveTo>
                  <a:pt x="60669" y="24649"/>
                </a:moveTo>
                <a:lnTo>
                  <a:pt x="55185" y="24649"/>
                </a:lnTo>
                <a:lnTo>
                  <a:pt x="60262" y="26086"/>
                </a:lnTo>
                <a:lnTo>
                  <a:pt x="60669" y="24649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4204" y="3999310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3194809" y="2492891"/>
                </a:moveTo>
                <a:lnTo>
                  <a:pt x="7411212" y="2492891"/>
                </a:lnTo>
                <a:lnTo>
                  <a:pt x="7411212" y="4461393"/>
                </a:lnTo>
                <a:lnTo>
                  <a:pt x="3194809" y="4461393"/>
                </a:lnTo>
                <a:lnTo>
                  <a:pt x="3194809" y="2492891"/>
                </a:lnTo>
                <a:close/>
              </a:path>
              <a:path w="10465435" h="7315200">
                <a:moveTo>
                  <a:pt x="4306062" y="3379834"/>
                </a:moveTo>
                <a:lnTo>
                  <a:pt x="4306062" y="3576685"/>
                </a:lnTo>
              </a:path>
              <a:path w="10465435" h="7315200">
                <a:moveTo>
                  <a:pt x="4207637" y="3478258"/>
                </a:moveTo>
                <a:lnTo>
                  <a:pt x="4404489" y="3478258"/>
                </a:lnTo>
              </a:path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2883" y="5750944"/>
            <a:ext cx="220091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24828" y="6700014"/>
            <a:ext cx="6940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9690" y="611348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https://technologystudent.com/despro_flsh/third8.html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7649" y="55813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9241866" y="850589"/>
            <a:ext cx="991869" cy="992505"/>
            <a:chOff x="9241866" y="850589"/>
            <a:chExt cx="991869" cy="992505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41866" y="850970"/>
              <a:ext cx="943610" cy="363220"/>
            </a:xfrm>
            <a:custGeom>
              <a:avLst/>
              <a:gdLst/>
              <a:ahLst/>
              <a:cxnLst/>
              <a:rect l="l" t="t" r="r" b="b"/>
              <a:pathLst>
                <a:path w="943609" h="363219">
                  <a:moveTo>
                    <a:pt x="24180" y="217690"/>
                  </a:moveTo>
                  <a:lnTo>
                    <a:pt x="0" y="217690"/>
                  </a:lnTo>
                  <a:lnTo>
                    <a:pt x="0" y="266065"/>
                  </a:lnTo>
                  <a:lnTo>
                    <a:pt x="24180" y="266065"/>
                  </a:lnTo>
                  <a:lnTo>
                    <a:pt x="24180" y="217690"/>
                  </a:lnTo>
                  <a:close/>
                </a:path>
                <a:path w="943609" h="363219">
                  <a:moveTo>
                    <a:pt x="120929" y="193497"/>
                  </a:moveTo>
                  <a:lnTo>
                    <a:pt x="96748" y="193497"/>
                  </a:lnTo>
                  <a:lnTo>
                    <a:pt x="72555" y="193497"/>
                  </a:lnTo>
                  <a:lnTo>
                    <a:pt x="72555" y="217690"/>
                  </a:lnTo>
                  <a:lnTo>
                    <a:pt x="96748" y="217690"/>
                  </a:lnTo>
                  <a:lnTo>
                    <a:pt x="120929" y="217690"/>
                  </a:lnTo>
                  <a:lnTo>
                    <a:pt x="120929" y="193497"/>
                  </a:lnTo>
                  <a:close/>
                </a:path>
                <a:path w="943609" h="363219">
                  <a:moveTo>
                    <a:pt x="193484" y="193497"/>
                  </a:moveTo>
                  <a:lnTo>
                    <a:pt x="169303" y="193497"/>
                  </a:lnTo>
                  <a:lnTo>
                    <a:pt x="145122" y="193497"/>
                  </a:lnTo>
                  <a:lnTo>
                    <a:pt x="145122" y="217690"/>
                  </a:lnTo>
                  <a:lnTo>
                    <a:pt x="169303" y="217690"/>
                  </a:lnTo>
                  <a:lnTo>
                    <a:pt x="193484" y="217690"/>
                  </a:lnTo>
                  <a:lnTo>
                    <a:pt x="193484" y="193497"/>
                  </a:lnTo>
                  <a:close/>
                </a:path>
                <a:path w="943609" h="363219">
                  <a:moveTo>
                    <a:pt x="217678" y="145122"/>
                  </a:moveTo>
                  <a:lnTo>
                    <a:pt x="193484" y="145122"/>
                  </a:lnTo>
                  <a:lnTo>
                    <a:pt x="193484" y="169316"/>
                  </a:lnTo>
                  <a:lnTo>
                    <a:pt x="217678" y="169316"/>
                  </a:lnTo>
                  <a:lnTo>
                    <a:pt x="217678" y="145122"/>
                  </a:lnTo>
                  <a:close/>
                </a:path>
                <a:path w="943609" h="363219">
                  <a:moveTo>
                    <a:pt x="241858" y="338620"/>
                  </a:moveTo>
                  <a:lnTo>
                    <a:pt x="217678" y="338620"/>
                  </a:lnTo>
                  <a:lnTo>
                    <a:pt x="217678" y="241871"/>
                  </a:lnTo>
                  <a:lnTo>
                    <a:pt x="193484" y="241871"/>
                  </a:lnTo>
                  <a:lnTo>
                    <a:pt x="72555" y="241871"/>
                  </a:lnTo>
                  <a:lnTo>
                    <a:pt x="72555" y="217690"/>
                  </a:lnTo>
                  <a:lnTo>
                    <a:pt x="48374" y="217690"/>
                  </a:lnTo>
                  <a:lnTo>
                    <a:pt x="48374" y="314439"/>
                  </a:lnTo>
                  <a:lnTo>
                    <a:pt x="72555" y="314439"/>
                  </a:lnTo>
                  <a:lnTo>
                    <a:pt x="96748" y="314439"/>
                  </a:lnTo>
                  <a:lnTo>
                    <a:pt x="96748" y="290245"/>
                  </a:lnTo>
                  <a:lnTo>
                    <a:pt x="72555" y="290245"/>
                  </a:lnTo>
                  <a:lnTo>
                    <a:pt x="72555" y="266065"/>
                  </a:lnTo>
                  <a:lnTo>
                    <a:pt x="96748" y="266065"/>
                  </a:lnTo>
                  <a:lnTo>
                    <a:pt x="120929" y="266065"/>
                  </a:lnTo>
                  <a:lnTo>
                    <a:pt x="120929" y="290245"/>
                  </a:lnTo>
                  <a:lnTo>
                    <a:pt x="145122" y="290245"/>
                  </a:lnTo>
                  <a:lnTo>
                    <a:pt x="145122" y="266065"/>
                  </a:lnTo>
                  <a:lnTo>
                    <a:pt x="169303" y="266065"/>
                  </a:lnTo>
                  <a:lnTo>
                    <a:pt x="193484" y="266065"/>
                  </a:lnTo>
                  <a:lnTo>
                    <a:pt x="193484" y="362800"/>
                  </a:lnTo>
                  <a:lnTo>
                    <a:pt x="217678" y="362800"/>
                  </a:lnTo>
                  <a:lnTo>
                    <a:pt x="241858" y="362800"/>
                  </a:lnTo>
                  <a:lnTo>
                    <a:pt x="241858" y="338620"/>
                  </a:lnTo>
                  <a:close/>
                </a:path>
                <a:path w="943609" h="363219">
                  <a:moveTo>
                    <a:pt x="241858" y="0"/>
                  </a:moveTo>
                  <a:lnTo>
                    <a:pt x="217678" y="0"/>
                  </a:lnTo>
                  <a:lnTo>
                    <a:pt x="217678" y="24193"/>
                  </a:lnTo>
                  <a:lnTo>
                    <a:pt x="241858" y="24193"/>
                  </a:lnTo>
                  <a:lnTo>
                    <a:pt x="241858" y="0"/>
                  </a:lnTo>
                  <a:close/>
                </a:path>
                <a:path w="943609" h="363219">
                  <a:moveTo>
                    <a:pt x="266052" y="193497"/>
                  </a:moveTo>
                  <a:lnTo>
                    <a:pt x="241858" y="193497"/>
                  </a:lnTo>
                  <a:lnTo>
                    <a:pt x="217678" y="193497"/>
                  </a:lnTo>
                  <a:lnTo>
                    <a:pt x="217678" y="217690"/>
                  </a:lnTo>
                  <a:lnTo>
                    <a:pt x="241858" y="217690"/>
                  </a:lnTo>
                  <a:lnTo>
                    <a:pt x="266052" y="217690"/>
                  </a:lnTo>
                  <a:lnTo>
                    <a:pt x="266052" y="193497"/>
                  </a:lnTo>
                  <a:close/>
                </a:path>
                <a:path w="943609" h="363219">
                  <a:moveTo>
                    <a:pt x="266052" y="145122"/>
                  </a:moveTo>
                  <a:lnTo>
                    <a:pt x="241858" y="145122"/>
                  </a:lnTo>
                  <a:lnTo>
                    <a:pt x="241858" y="169316"/>
                  </a:lnTo>
                  <a:lnTo>
                    <a:pt x="266052" y="169316"/>
                  </a:lnTo>
                  <a:lnTo>
                    <a:pt x="266052" y="145122"/>
                  </a:lnTo>
                  <a:close/>
                </a:path>
                <a:path w="943609" h="363219">
                  <a:moveTo>
                    <a:pt x="290233" y="169316"/>
                  </a:moveTo>
                  <a:lnTo>
                    <a:pt x="266052" y="169316"/>
                  </a:lnTo>
                  <a:lnTo>
                    <a:pt x="266052" y="193497"/>
                  </a:lnTo>
                  <a:lnTo>
                    <a:pt x="290233" y="193497"/>
                  </a:lnTo>
                  <a:lnTo>
                    <a:pt x="290233" y="169316"/>
                  </a:lnTo>
                  <a:close/>
                </a:path>
                <a:path w="943609" h="363219">
                  <a:moveTo>
                    <a:pt x="314426" y="96748"/>
                  </a:moveTo>
                  <a:lnTo>
                    <a:pt x="290233" y="96748"/>
                  </a:lnTo>
                  <a:lnTo>
                    <a:pt x="266052" y="96748"/>
                  </a:lnTo>
                  <a:lnTo>
                    <a:pt x="241858" y="96748"/>
                  </a:lnTo>
                  <a:lnTo>
                    <a:pt x="241858" y="72567"/>
                  </a:lnTo>
                  <a:lnTo>
                    <a:pt x="266052" y="72567"/>
                  </a:lnTo>
                  <a:lnTo>
                    <a:pt x="266052" y="24193"/>
                  </a:lnTo>
                  <a:lnTo>
                    <a:pt x="241858" y="24193"/>
                  </a:lnTo>
                  <a:lnTo>
                    <a:pt x="241858" y="48374"/>
                  </a:lnTo>
                  <a:lnTo>
                    <a:pt x="217678" y="48374"/>
                  </a:lnTo>
                  <a:lnTo>
                    <a:pt x="193484" y="48374"/>
                  </a:lnTo>
                  <a:lnTo>
                    <a:pt x="193484" y="96748"/>
                  </a:lnTo>
                  <a:lnTo>
                    <a:pt x="217678" y="96748"/>
                  </a:lnTo>
                  <a:lnTo>
                    <a:pt x="217678" y="145122"/>
                  </a:lnTo>
                  <a:lnTo>
                    <a:pt x="241858" y="145122"/>
                  </a:lnTo>
                  <a:lnTo>
                    <a:pt x="241858" y="120942"/>
                  </a:lnTo>
                  <a:lnTo>
                    <a:pt x="266052" y="120942"/>
                  </a:lnTo>
                  <a:lnTo>
                    <a:pt x="290233" y="120942"/>
                  </a:lnTo>
                  <a:lnTo>
                    <a:pt x="290233" y="169316"/>
                  </a:lnTo>
                  <a:lnTo>
                    <a:pt x="314426" y="169316"/>
                  </a:lnTo>
                  <a:lnTo>
                    <a:pt x="314426" y="96748"/>
                  </a:lnTo>
                  <a:close/>
                </a:path>
                <a:path w="943609" h="363219">
                  <a:moveTo>
                    <a:pt x="314426" y="0"/>
                  </a:moveTo>
                  <a:lnTo>
                    <a:pt x="290233" y="0"/>
                  </a:lnTo>
                  <a:lnTo>
                    <a:pt x="266052" y="0"/>
                  </a:lnTo>
                  <a:lnTo>
                    <a:pt x="266052" y="24193"/>
                  </a:lnTo>
                  <a:lnTo>
                    <a:pt x="290233" y="24193"/>
                  </a:lnTo>
                  <a:lnTo>
                    <a:pt x="314426" y="24193"/>
                  </a:lnTo>
                  <a:lnTo>
                    <a:pt x="314426" y="0"/>
                  </a:lnTo>
                  <a:close/>
                </a:path>
                <a:path w="943609" h="363219">
                  <a:moveTo>
                    <a:pt x="362800" y="145122"/>
                  </a:moveTo>
                  <a:lnTo>
                    <a:pt x="338607" y="145122"/>
                  </a:lnTo>
                  <a:lnTo>
                    <a:pt x="338607" y="169316"/>
                  </a:lnTo>
                  <a:lnTo>
                    <a:pt x="362800" y="169316"/>
                  </a:lnTo>
                  <a:lnTo>
                    <a:pt x="362800" y="145122"/>
                  </a:lnTo>
                  <a:close/>
                </a:path>
                <a:path w="943609" h="363219">
                  <a:moveTo>
                    <a:pt x="411175" y="48374"/>
                  </a:moveTo>
                  <a:lnTo>
                    <a:pt x="386981" y="48374"/>
                  </a:lnTo>
                  <a:lnTo>
                    <a:pt x="362800" y="48374"/>
                  </a:lnTo>
                  <a:lnTo>
                    <a:pt x="362800" y="24193"/>
                  </a:lnTo>
                  <a:lnTo>
                    <a:pt x="338607" y="24193"/>
                  </a:lnTo>
                  <a:lnTo>
                    <a:pt x="338607" y="48374"/>
                  </a:lnTo>
                  <a:lnTo>
                    <a:pt x="314426" y="48374"/>
                  </a:lnTo>
                  <a:lnTo>
                    <a:pt x="314426" y="72567"/>
                  </a:lnTo>
                  <a:lnTo>
                    <a:pt x="338607" y="72567"/>
                  </a:lnTo>
                  <a:lnTo>
                    <a:pt x="362800" y="72567"/>
                  </a:lnTo>
                  <a:lnTo>
                    <a:pt x="386981" y="72567"/>
                  </a:lnTo>
                  <a:lnTo>
                    <a:pt x="386981" y="96748"/>
                  </a:lnTo>
                  <a:lnTo>
                    <a:pt x="411175" y="96748"/>
                  </a:lnTo>
                  <a:lnTo>
                    <a:pt x="411175" y="48374"/>
                  </a:lnTo>
                  <a:close/>
                </a:path>
                <a:path w="943609" h="363219">
                  <a:moveTo>
                    <a:pt x="411175" y="0"/>
                  </a:moveTo>
                  <a:lnTo>
                    <a:pt x="386981" y="0"/>
                  </a:lnTo>
                  <a:lnTo>
                    <a:pt x="386981" y="24193"/>
                  </a:lnTo>
                  <a:lnTo>
                    <a:pt x="411175" y="24193"/>
                  </a:lnTo>
                  <a:lnTo>
                    <a:pt x="411175" y="0"/>
                  </a:lnTo>
                  <a:close/>
                </a:path>
                <a:path w="943609" h="363219">
                  <a:moveTo>
                    <a:pt x="435356" y="24193"/>
                  </a:moveTo>
                  <a:lnTo>
                    <a:pt x="411175" y="24193"/>
                  </a:lnTo>
                  <a:lnTo>
                    <a:pt x="411175" y="48374"/>
                  </a:lnTo>
                  <a:lnTo>
                    <a:pt x="435356" y="48374"/>
                  </a:lnTo>
                  <a:lnTo>
                    <a:pt x="435356" y="24193"/>
                  </a:lnTo>
                  <a:close/>
                </a:path>
                <a:path w="943609" h="363219">
                  <a:moveTo>
                    <a:pt x="459549" y="72567"/>
                  </a:moveTo>
                  <a:lnTo>
                    <a:pt x="435356" y="72567"/>
                  </a:lnTo>
                  <a:lnTo>
                    <a:pt x="435356" y="96748"/>
                  </a:lnTo>
                  <a:lnTo>
                    <a:pt x="459549" y="96748"/>
                  </a:lnTo>
                  <a:lnTo>
                    <a:pt x="459549" y="72567"/>
                  </a:lnTo>
                  <a:close/>
                </a:path>
                <a:path w="943609" h="363219">
                  <a:moveTo>
                    <a:pt x="604672" y="145122"/>
                  </a:moveTo>
                  <a:lnTo>
                    <a:pt x="580478" y="145122"/>
                  </a:lnTo>
                  <a:lnTo>
                    <a:pt x="580478" y="169316"/>
                  </a:lnTo>
                  <a:lnTo>
                    <a:pt x="604672" y="169316"/>
                  </a:lnTo>
                  <a:lnTo>
                    <a:pt x="604672" y="145122"/>
                  </a:lnTo>
                  <a:close/>
                </a:path>
                <a:path w="943609" h="363219">
                  <a:moveTo>
                    <a:pt x="604672" y="96748"/>
                  </a:moveTo>
                  <a:lnTo>
                    <a:pt x="580478" y="96748"/>
                  </a:lnTo>
                  <a:lnTo>
                    <a:pt x="556285" y="96748"/>
                  </a:lnTo>
                  <a:lnTo>
                    <a:pt x="556285" y="120942"/>
                  </a:lnTo>
                  <a:lnTo>
                    <a:pt x="532104" y="120942"/>
                  </a:lnTo>
                  <a:lnTo>
                    <a:pt x="532104" y="169316"/>
                  </a:lnTo>
                  <a:lnTo>
                    <a:pt x="556285" y="169316"/>
                  </a:lnTo>
                  <a:lnTo>
                    <a:pt x="556285" y="145122"/>
                  </a:lnTo>
                  <a:lnTo>
                    <a:pt x="580478" y="145122"/>
                  </a:lnTo>
                  <a:lnTo>
                    <a:pt x="580478" y="120942"/>
                  </a:lnTo>
                  <a:lnTo>
                    <a:pt x="604672" y="120942"/>
                  </a:lnTo>
                  <a:lnTo>
                    <a:pt x="604672" y="96748"/>
                  </a:lnTo>
                  <a:close/>
                </a:path>
                <a:path w="943609" h="363219">
                  <a:moveTo>
                    <a:pt x="604672" y="0"/>
                  </a:moveTo>
                  <a:lnTo>
                    <a:pt x="604672" y="0"/>
                  </a:lnTo>
                  <a:lnTo>
                    <a:pt x="483730" y="0"/>
                  </a:lnTo>
                  <a:lnTo>
                    <a:pt x="483730" y="48374"/>
                  </a:lnTo>
                  <a:lnTo>
                    <a:pt x="459549" y="48374"/>
                  </a:lnTo>
                  <a:lnTo>
                    <a:pt x="459549" y="72567"/>
                  </a:lnTo>
                  <a:lnTo>
                    <a:pt x="483730" y="72567"/>
                  </a:lnTo>
                  <a:lnTo>
                    <a:pt x="483730" y="96748"/>
                  </a:lnTo>
                  <a:lnTo>
                    <a:pt x="459549" y="96748"/>
                  </a:lnTo>
                  <a:lnTo>
                    <a:pt x="459549" y="120942"/>
                  </a:lnTo>
                  <a:lnTo>
                    <a:pt x="435356" y="120942"/>
                  </a:lnTo>
                  <a:lnTo>
                    <a:pt x="411175" y="120942"/>
                  </a:lnTo>
                  <a:lnTo>
                    <a:pt x="386981" y="120942"/>
                  </a:lnTo>
                  <a:lnTo>
                    <a:pt x="386981" y="96748"/>
                  </a:lnTo>
                  <a:lnTo>
                    <a:pt x="362800" y="96748"/>
                  </a:lnTo>
                  <a:lnTo>
                    <a:pt x="338607" y="96748"/>
                  </a:lnTo>
                  <a:lnTo>
                    <a:pt x="338607" y="120942"/>
                  </a:lnTo>
                  <a:lnTo>
                    <a:pt x="362800" y="120942"/>
                  </a:lnTo>
                  <a:lnTo>
                    <a:pt x="362800" y="145122"/>
                  </a:lnTo>
                  <a:lnTo>
                    <a:pt x="386981" y="145122"/>
                  </a:lnTo>
                  <a:lnTo>
                    <a:pt x="386981" y="193497"/>
                  </a:lnTo>
                  <a:lnTo>
                    <a:pt x="362800" y="193497"/>
                  </a:lnTo>
                  <a:lnTo>
                    <a:pt x="338607" y="193497"/>
                  </a:lnTo>
                  <a:lnTo>
                    <a:pt x="338607" y="217690"/>
                  </a:lnTo>
                  <a:lnTo>
                    <a:pt x="362800" y="217690"/>
                  </a:lnTo>
                  <a:lnTo>
                    <a:pt x="386981" y="217690"/>
                  </a:lnTo>
                  <a:lnTo>
                    <a:pt x="411175" y="217690"/>
                  </a:lnTo>
                  <a:lnTo>
                    <a:pt x="411175" y="193497"/>
                  </a:lnTo>
                  <a:lnTo>
                    <a:pt x="435356" y="193497"/>
                  </a:lnTo>
                  <a:lnTo>
                    <a:pt x="435356" y="169316"/>
                  </a:lnTo>
                  <a:lnTo>
                    <a:pt x="411175" y="169316"/>
                  </a:lnTo>
                  <a:lnTo>
                    <a:pt x="411175" y="145122"/>
                  </a:lnTo>
                  <a:lnTo>
                    <a:pt x="435356" y="145122"/>
                  </a:lnTo>
                  <a:lnTo>
                    <a:pt x="435356" y="169316"/>
                  </a:lnTo>
                  <a:lnTo>
                    <a:pt x="459549" y="169316"/>
                  </a:lnTo>
                  <a:lnTo>
                    <a:pt x="459549" y="145122"/>
                  </a:lnTo>
                  <a:lnTo>
                    <a:pt x="483730" y="145122"/>
                  </a:lnTo>
                  <a:lnTo>
                    <a:pt x="483730" y="169316"/>
                  </a:lnTo>
                  <a:lnTo>
                    <a:pt x="507923" y="169316"/>
                  </a:lnTo>
                  <a:lnTo>
                    <a:pt x="507923" y="96748"/>
                  </a:lnTo>
                  <a:lnTo>
                    <a:pt x="532104" y="96748"/>
                  </a:lnTo>
                  <a:lnTo>
                    <a:pt x="532104" y="48374"/>
                  </a:lnTo>
                  <a:lnTo>
                    <a:pt x="507923" y="48374"/>
                  </a:lnTo>
                  <a:lnTo>
                    <a:pt x="507923" y="24193"/>
                  </a:lnTo>
                  <a:lnTo>
                    <a:pt x="532104" y="24193"/>
                  </a:lnTo>
                  <a:lnTo>
                    <a:pt x="532104" y="48374"/>
                  </a:lnTo>
                  <a:lnTo>
                    <a:pt x="556285" y="48374"/>
                  </a:lnTo>
                  <a:lnTo>
                    <a:pt x="556285" y="72567"/>
                  </a:lnTo>
                  <a:lnTo>
                    <a:pt x="580478" y="72567"/>
                  </a:lnTo>
                  <a:lnTo>
                    <a:pt x="604672" y="72567"/>
                  </a:lnTo>
                  <a:lnTo>
                    <a:pt x="604672" y="48374"/>
                  </a:lnTo>
                  <a:lnTo>
                    <a:pt x="580478" y="48374"/>
                  </a:lnTo>
                  <a:lnTo>
                    <a:pt x="580478" y="24193"/>
                  </a:lnTo>
                  <a:lnTo>
                    <a:pt x="604672" y="24193"/>
                  </a:lnTo>
                  <a:lnTo>
                    <a:pt x="604672" y="0"/>
                  </a:lnTo>
                  <a:close/>
                </a:path>
                <a:path w="943609" h="363219">
                  <a:moveTo>
                    <a:pt x="653046" y="0"/>
                  </a:moveTo>
                  <a:lnTo>
                    <a:pt x="628853" y="0"/>
                  </a:lnTo>
                  <a:lnTo>
                    <a:pt x="628853" y="24193"/>
                  </a:lnTo>
                  <a:lnTo>
                    <a:pt x="653046" y="24193"/>
                  </a:lnTo>
                  <a:lnTo>
                    <a:pt x="653046" y="0"/>
                  </a:lnTo>
                  <a:close/>
                </a:path>
                <a:path w="943609" h="363219">
                  <a:moveTo>
                    <a:pt x="677227" y="217690"/>
                  </a:moveTo>
                  <a:lnTo>
                    <a:pt x="653046" y="217690"/>
                  </a:lnTo>
                  <a:lnTo>
                    <a:pt x="653046" y="290245"/>
                  </a:lnTo>
                  <a:lnTo>
                    <a:pt x="677227" y="290245"/>
                  </a:lnTo>
                  <a:lnTo>
                    <a:pt x="677227" y="217690"/>
                  </a:lnTo>
                  <a:close/>
                </a:path>
                <a:path w="943609" h="363219">
                  <a:moveTo>
                    <a:pt x="677227" y="48374"/>
                  </a:moveTo>
                  <a:lnTo>
                    <a:pt x="653046" y="48374"/>
                  </a:lnTo>
                  <a:lnTo>
                    <a:pt x="653046" y="72567"/>
                  </a:lnTo>
                  <a:lnTo>
                    <a:pt x="677227" y="72567"/>
                  </a:lnTo>
                  <a:lnTo>
                    <a:pt x="677227" y="48374"/>
                  </a:lnTo>
                  <a:close/>
                </a:path>
                <a:path w="943609" h="363219">
                  <a:moveTo>
                    <a:pt x="749782" y="0"/>
                  </a:moveTo>
                  <a:lnTo>
                    <a:pt x="725601" y="0"/>
                  </a:lnTo>
                  <a:lnTo>
                    <a:pt x="725601" y="24193"/>
                  </a:lnTo>
                  <a:lnTo>
                    <a:pt x="749782" y="24193"/>
                  </a:lnTo>
                  <a:lnTo>
                    <a:pt x="749782" y="0"/>
                  </a:lnTo>
                  <a:close/>
                </a:path>
                <a:path w="943609" h="363219">
                  <a:moveTo>
                    <a:pt x="773976" y="96748"/>
                  </a:moveTo>
                  <a:lnTo>
                    <a:pt x="749782" y="96748"/>
                  </a:lnTo>
                  <a:lnTo>
                    <a:pt x="749782" y="48374"/>
                  </a:lnTo>
                  <a:lnTo>
                    <a:pt x="725601" y="48374"/>
                  </a:lnTo>
                  <a:lnTo>
                    <a:pt x="725601" y="96748"/>
                  </a:lnTo>
                  <a:lnTo>
                    <a:pt x="701408" y="96748"/>
                  </a:lnTo>
                  <a:lnTo>
                    <a:pt x="701408" y="72567"/>
                  </a:lnTo>
                  <a:lnTo>
                    <a:pt x="677227" y="72567"/>
                  </a:lnTo>
                  <a:lnTo>
                    <a:pt x="677227" y="120942"/>
                  </a:lnTo>
                  <a:lnTo>
                    <a:pt x="701408" y="120942"/>
                  </a:lnTo>
                  <a:lnTo>
                    <a:pt x="701408" y="145122"/>
                  </a:lnTo>
                  <a:lnTo>
                    <a:pt x="725601" y="145122"/>
                  </a:lnTo>
                  <a:lnTo>
                    <a:pt x="725601" y="120942"/>
                  </a:lnTo>
                  <a:lnTo>
                    <a:pt x="749782" y="120942"/>
                  </a:lnTo>
                  <a:lnTo>
                    <a:pt x="773976" y="120942"/>
                  </a:lnTo>
                  <a:lnTo>
                    <a:pt x="773976" y="96748"/>
                  </a:lnTo>
                  <a:close/>
                </a:path>
                <a:path w="943609" h="363219">
                  <a:moveTo>
                    <a:pt x="798156" y="193497"/>
                  </a:moveTo>
                  <a:lnTo>
                    <a:pt x="773976" y="193497"/>
                  </a:lnTo>
                  <a:lnTo>
                    <a:pt x="773976" y="169316"/>
                  </a:lnTo>
                  <a:lnTo>
                    <a:pt x="749782" y="169316"/>
                  </a:lnTo>
                  <a:lnTo>
                    <a:pt x="749782" y="145122"/>
                  </a:lnTo>
                  <a:lnTo>
                    <a:pt x="725601" y="145122"/>
                  </a:lnTo>
                  <a:lnTo>
                    <a:pt x="725601" y="193497"/>
                  </a:lnTo>
                  <a:lnTo>
                    <a:pt x="749782" y="193497"/>
                  </a:lnTo>
                  <a:lnTo>
                    <a:pt x="749782" y="217690"/>
                  </a:lnTo>
                  <a:lnTo>
                    <a:pt x="725601" y="217690"/>
                  </a:lnTo>
                  <a:lnTo>
                    <a:pt x="725601" y="193497"/>
                  </a:lnTo>
                  <a:lnTo>
                    <a:pt x="701408" y="193497"/>
                  </a:lnTo>
                  <a:lnTo>
                    <a:pt x="701408" y="145122"/>
                  </a:lnTo>
                  <a:lnTo>
                    <a:pt x="677227" y="145122"/>
                  </a:lnTo>
                  <a:lnTo>
                    <a:pt x="677227" y="169316"/>
                  </a:lnTo>
                  <a:lnTo>
                    <a:pt x="653046" y="169316"/>
                  </a:lnTo>
                  <a:lnTo>
                    <a:pt x="653046" y="96748"/>
                  </a:lnTo>
                  <a:lnTo>
                    <a:pt x="628853" y="96748"/>
                  </a:lnTo>
                  <a:lnTo>
                    <a:pt x="628853" y="120942"/>
                  </a:lnTo>
                  <a:lnTo>
                    <a:pt x="604672" y="120942"/>
                  </a:lnTo>
                  <a:lnTo>
                    <a:pt x="604672" y="145122"/>
                  </a:lnTo>
                  <a:lnTo>
                    <a:pt x="628853" y="145122"/>
                  </a:lnTo>
                  <a:lnTo>
                    <a:pt x="628853" y="217690"/>
                  </a:lnTo>
                  <a:lnTo>
                    <a:pt x="653046" y="217690"/>
                  </a:lnTo>
                  <a:lnTo>
                    <a:pt x="653046" y="193497"/>
                  </a:lnTo>
                  <a:lnTo>
                    <a:pt x="677227" y="193497"/>
                  </a:lnTo>
                  <a:lnTo>
                    <a:pt x="677227" y="217690"/>
                  </a:lnTo>
                  <a:lnTo>
                    <a:pt x="701408" y="217690"/>
                  </a:lnTo>
                  <a:lnTo>
                    <a:pt x="701408" y="241871"/>
                  </a:lnTo>
                  <a:lnTo>
                    <a:pt x="725601" y="241871"/>
                  </a:lnTo>
                  <a:lnTo>
                    <a:pt x="749782" y="241871"/>
                  </a:lnTo>
                  <a:lnTo>
                    <a:pt x="773976" y="241871"/>
                  </a:lnTo>
                  <a:lnTo>
                    <a:pt x="773976" y="217690"/>
                  </a:lnTo>
                  <a:lnTo>
                    <a:pt x="798156" y="217690"/>
                  </a:lnTo>
                  <a:lnTo>
                    <a:pt x="798156" y="193497"/>
                  </a:lnTo>
                  <a:close/>
                </a:path>
                <a:path w="943609" h="363219">
                  <a:moveTo>
                    <a:pt x="798156" y="120942"/>
                  </a:moveTo>
                  <a:lnTo>
                    <a:pt x="773976" y="120942"/>
                  </a:lnTo>
                  <a:lnTo>
                    <a:pt x="773976" y="169316"/>
                  </a:lnTo>
                  <a:lnTo>
                    <a:pt x="798156" y="169316"/>
                  </a:lnTo>
                  <a:lnTo>
                    <a:pt x="798156" y="120942"/>
                  </a:lnTo>
                  <a:close/>
                </a:path>
                <a:path w="943609" h="363219">
                  <a:moveTo>
                    <a:pt x="798156" y="24193"/>
                  </a:moveTo>
                  <a:lnTo>
                    <a:pt x="773976" y="24193"/>
                  </a:lnTo>
                  <a:lnTo>
                    <a:pt x="749782" y="24193"/>
                  </a:lnTo>
                  <a:lnTo>
                    <a:pt x="749782" y="48374"/>
                  </a:lnTo>
                  <a:lnTo>
                    <a:pt x="773976" y="48374"/>
                  </a:lnTo>
                  <a:lnTo>
                    <a:pt x="773976" y="96748"/>
                  </a:lnTo>
                  <a:lnTo>
                    <a:pt x="798156" y="96748"/>
                  </a:lnTo>
                  <a:lnTo>
                    <a:pt x="798156" y="24193"/>
                  </a:lnTo>
                  <a:close/>
                </a:path>
                <a:path w="943609" h="363219">
                  <a:moveTo>
                    <a:pt x="943279" y="193497"/>
                  </a:moveTo>
                  <a:lnTo>
                    <a:pt x="919099" y="193497"/>
                  </a:lnTo>
                  <a:lnTo>
                    <a:pt x="894905" y="193497"/>
                  </a:lnTo>
                  <a:lnTo>
                    <a:pt x="894905" y="217690"/>
                  </a:lnTo>
                  <a:lnTo>
                    <a:pt x="919099" y="217690"/>
                  </a:lnTo>
                  <a:lnTo>
                    <a:pt x="943279" y="217690"/>
                  </a:lnTo>
                  <a:lnTo>
                    <a:pt x="943279" y="1934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41866" y="1020286"/>
              <a:ext cx="991869" cy="339090"/>
            </a:xfrm>
            <a:custGeom>
              <a:avLst/>
              <a:gdLst/>
              <a:ahLst/>
              <a:cxnLst/>
              <a:rect l="l" t="t" r="r" b="b"/>
              <a:pathLst>
                <a:path w="991870" h="339090">
                  <a:moveTo>
                    <a:pt x="24180" y="193484"/>
                  </a:moveTo>
                  <a:lnTo>
                    <a:pt x="0" y="193484"/>
                  </a:lnTo>
                  <a:lnTo>
                    <a:pt x="0" y="217678"/>
                  </a:lnTo>
                  <a:lnTo>
                    <a:pt x="24180" y="217678"/>
                  </a:lnTo>
                  <a:lnTo>
                    <a:pt x="24180" y="193484"/>
                  </a:lnTo>
                  <a:close/>
                </a:path>
                <a:path w="991870" h="339090">
                  <a:moveTo>
                    <a:pt x="48374" y="217678"/>
                  </a:moveTo>
                  <a:lnTo>
                    <a:pt x="24180" y="217678"/>
                  </a:lnTo>
                  <a:lnTo>
                    <a:pt x="24180" y="241858"/>
                  </a:lnTo>
                  <a:lnTo>
                    <a:pt x="48374" y="241858"/>
                  </a:lnTo>
                  <a:lnTo>
                    <a:pt x="48374" y="217678"/>
                  </a:lnTo>
                  <a:close/>
                </a:path>
                <a:path w="991870" h="339090">
                  <a:moveTo>
                    <a:pt x="48374" y="145122"/>
                  </a:moveTo>
                  <a:lnTo>
                    <a:pt x="24180" y="145122"/>
                  </a:lnTo>
                  <a:lnTo>
                    <a:pt x="24180" y="169303"/>
                  </a:lnTo>
                  <a:lnTo>
                    <a:pt x="48374" y="169303"/>
                  </a:lnTo>
                  <a:lnTo>
                    <a:pt x="48374" y="145122"/>
                  </a:lnTo>
                  <a:close/>
                </a:path>
                <a:path w="991870" h="339090">
                  <a:moveTo>
                    <a:pt x="169303" y="217678"/>
                  </a:moveTo>
                  <a:lnTo>
                    <a:pt x="145122" y="217678"/>
                  </a:lnTo>
                  <a:lnTo>
                    <a:pt x="145122" y="241858"/>
                  </a:lnTo>
                  <a:lnTo>
                    <a:pt x="169303" y="241858"/>
                  </a:lnTo>
                  <a:lnTo>
                    <a:pt x="169303" y="217678"/>
                  </a:lnTo>
                  <a:close/>
                </a:path>
                <a:path w="991870" h="339090">
                  <a:moveTo>
                    <a:pt x="169303" y="169303"/>
                  </a:moveTo>
                  <a:lnTo>
                    <a:pt x="145122" y="169303"/>
                  </a:lnTo>
                  <a:lnTo>
                    <a:pt x="145122" y="193484"/>
                  </a:lnTo>
                  <a:lnTo>
                    <a:pt x="169303" y="193484"/>
                  </a:lnTo>
                  <a:lnTo>
                    <a:pt x="169303" y="169303"/>
                  </a:lnTo>
                  <a:close/>
                </a:path>
                <a:path w="991870" h="339090">
                  <a:moveTo>
                    <a:pt x="169303" y="120929"/>
                  </a:moveTo>
                  <a:lnTo>
                    <a:pt x="145122" y="120929"/>
                  </a:lnTo>
                  <a:lnTo>
                    <a:pt x="145122" y="145122"/>
                  </a:lnTo>
                  <a:lnTo>
                    <a:pt x="169303" y="145122"/>
                  </a:lnTo>
                  <a:lnTo>
                    <a:pt x="169303" y="120929"/>
                  </a:lnTo>
                  <a:close/>
                </a:path>
                <a:path w="991870" h="339090">
                  <a:moveTo>
                    <a:pt x="193484" y="193484"/>
                  </a:moveTo>
                  <a:lnTo>
                    <a:pt x="169303" y="193484"/>
                  </a:lnTo>
                  <a:lnTo>
                    <a:pt x="169303" y="217678"/>
                  </a:lnTo>
                  <a:lnTo>
                    <a:pt x="193484" y="217678"/>
                  </a:lnTo>
                  <a:lnTo>
                    <a:pt x="193484" y="193484"/>
                  </a:lnTo>
                  <a:close/>
                </a:path>
                <a:path w="991870" h="339090">
                  <a:moveTo>
                    <a:pt x="241858" y="217678"/>
                  </a:moveTo>
                  <a:lnTo>
                    <a:pt x="217678" y="217678"/>
                  </a:lnTo>
                  <a:lnTo>
                    <a:pt x="217678" y="241858"/>
                  </a:lnTo>
                  <a:lnTo>
                    <a:pt x="241858" y="241858"/>
                  </a:lnTo>
                  <a:lnTo>
                    <a:pt x="241858" y="217678"/>
                  </a:lnTo>
                  <a:close/>
                </a:path>
                <a:path w="991870" h="339090">
                  <a:moveTo>
                    <a:pt x="266052" y="193484"/>
                  </a:moveTo>
                  <a:lnTo>
                    <a:pt x="241858" y="193484"/>
                  </a:lnTo>
                  <a:lnTo>
                    <a:pt x="241858" y="217678"/>
                  </a:lnTo>
                  <a:lnTo>
                    <a:pt x="266052" y="217678"/>
                  </a:lnTo>
                  <a:lnTo>
                    <a:pt x="266052" y="193484"/>
                  </a:lnTo>
                  <a:close/>
                </a:path>
                <a:path w="991870" h="339090">
                  <a:moveTo>
                    <a:pt x="266052" y="145122"/>
                  </a:moveTo>
                  <a:lnTo>
                    <a:pt x="241858" y="145122"/>
                  </a:lnTo>
                  <a:lnTo>
                    <a:pt x="241858" y="169303"/>
                  </a:lnTo>
                  <a:lnTo>
                    <a:pt x="266052" y="169303"/>
                  </a:lnTo>
                  <a:lnTo>
                    <a:pt x="266052" y="145122"/>
                  </a:lnTo>
                  <a:close/>
                </a:path>
                <a:path w="991870" h="339090">
                  <a:moveTo>
                    <a:pt x="290233" y="169303"/>
                  </a:moveTo>
                  <a:lnTo>
                    <a:pt x="266052" y="169303"/>
                  </a:lnTo>
                  <a:lnTo>
                    <a:pt x="266052" y="193484"/>
                  </a:lnTo>
                  <a:lnTo>
                    <a:pt x="290233" y="193484"/>
                  </a:lnTo>
                  <a:lnTo>
                    <a:pt x="290233" y="169303"/>
                  </a:lnTo>
                  <a:close/>
                </a:path>
                <a:path w="991870" h="339090">
                  <a:moveTo>
                    <a:pt x="314426" y="48374"/>
                  </a:moveTo>
                  <a:lnTo>
                    <a:pt x="290233" y="48374"/>
                  </a:lnTo>
                  <a:lnTo>
                    <a:pt x="266052" y="48374"/>
                  </a:lnTo>
                  <a:lnTo>
                    <a:pt x="266052" y="72555"/>
                  </a:lnTo>
                  <a:lnTo>
                    <a:pt x="241858" y="72555"/>
                  </a:lnTo>
                  <a:lnTo>
                    <a:pt x="241858" y="96748"/>
                  </a:lnTo>
                  <a:lnTo>
                    <a:pt x="266052" y="96748"/>
                  </a:lnTo>
                  <a:lnTo>
                    <a:pt x="290233" y="96748"/>
                  </a:lnTo>
                  <a:lnTo>
                    <a:pt x="290233" y="72555"/>
                  </a:lnTo>
                  <a:lnTo>
                    <a:pt x="314426" y="72555"/>
                  </a:lnTo>
                  <a:lnTo>
                    <a:pt x="314426" y="48374"/>
                  </a:lnTo>
                  <a:close/>
                </a:path>
                <a:path w="991870" h="339090">
                  <a:moveTo>
                    <a:pt x="362800" y="72555"/>
                  </a:moveTo>
                  <a:lnTo>
                    <a:pt x="338607" y="72555"/>
                  </a:lnTo>
                  <a:lnTo>
                    <a:pt x="314426" y="72555"/>
                  </a:lnTo>
                  <a:lnTo>
                    <a:pt x="314426" y="96748"/>
                  </a:lnTo>
                  <a:lnTo>
                    <a:pt x="290233" y="96748"/>
                  </a:lnTo>
                  <a:lnTo>
                    <a:pt x="290233" y="120929"/>
                  </a:lnTo>
                  <a:lnTo>
                    <a:pt x="266052" y="120929"/>
                  </a:lnTo>
                  <a:lnTo>
                    <a:pt x="266052" y="145122"/>
                  </a:lnTo>
                  <a:lnTo>
                    <a:pt x="290233" y="145122"/>
                  </a:lnTo>
                  <a:lnTo>
                    <a:pt x="314426" y="145122"/>
                  </a:lnTo>
                  <a:lnTo>
                    <a:pt x="314426" y="169303"/>
                  </a:lnTo>
                  <a:lnTo>
                    <a:pt x="338607" y="169303"/>
                  </a:lnTo>
                  <a:lnTo>
                    <a:pt x="338607" y="96748"/>
                  </a:lnTo>
                  <a:lnTo>
                    <a:pt x="362800" y="96748"/>
                  </a:lnTo>
                  <a:lnTo>
                    <a:pt x="362800" y="72555"/>
                  </a:lnTo>
                  <a:close/>
                </a:path>
                <a:path w="991870" h="339090">
                  <a:moveTo>
                    <a:pt x="386981" y="96748"/>
                  </a:moveTo>
                  <a:lnTo>
                    <a:pt x="362800" y="96748"/>
                  </a:lnTo>
                  <a:lnTo>
                    <a:pt x="362800" y="120929"/>
                  </a:lnTo>
                  <a:lnTo>
                    <a:pt x="386981" y="120929"/>
                  </a:lnTo>
                  <a:lnTo>
                    <a:pt x="386981" y="96748"/>
                  </a:lnTo>
                  <a:close/>
                </a:path>
                <a:path w="991870" h="339090">
                  <a:moveTo>
                    <a:pt x="459549" y="193484"/>
                  </a:moveTo>
                  <a:lnTo>
                    <a:pt x="435356" y="193484"/>
                  </a:lnTo>
                  <a:lnTo>
                    <a:pt x="411175" y="193484"/>
                  </a:lnTo>
                  <a:lnTo>
                    <a:pt x="411175" y="217678"/>
                  </a:lnTo>
                  <a:lnTo>
                    <a:pt x="435356" y="217678"/>
                  </a:lnTo>
                  <a:lnTo>
                    <a:pt x="435356" y="241858"/>
                  </a:lnTo>
                  <a:lnTo>
                    <a:pt x="459549" y="241858"/>
                  </a:lnTo>
                  <a:lnTo>
                    <a:pt x="459549" y="193484"/>
                  </a:lnTo>
                  <a:close/>
                </a:path>
                <a:path w="991870" h="339090">
                  <a:moveTo>
                    <a:pt x="628853" y="217678"/>
                  </a:moveTo>
                  <a:lnTo>
                    <a:pt x="604672" y="217678"/>
                  </a:lnTo>
                  <a:lnTo>
                    <a:pt x="604672" y="241858"/>
                  </a:lnTo>
                  <a:lnTo>
                    <a:pt x="628853" y="241858"/>
                  </a:lnTo>
                  <a:lnTo>
                    <a:pt x="628853" y="217678"/>
                  </a:lnTo>
                  <a:close/>
                </a:path>
                <a:path w="991870" h="339090">
                  <a:moveTo>
                    <a:pt x="628853" y="72555"/>
                  </a:moveTo>
                  <a:lnTo>
                    <a:pt x="604672" y="72555"/>
                  </a:lnTo>
                  <a:lnTo>
                    <a:pt x="580478" y="72555"/>
                  </a:lnTo>
                  <a:lnTo>
                    <a:pt x="580478" y="120929"/>
                  </a:lnTo>
                  <a:lnTo>
                    <a:pt x="556285" y="120929"/>
                  </a:lnTo>
                  <a:lnTo>
                    <a:pt x="556285" y="72555"/>
                  </a:lnTo>
                  <a:lnTo>
                    <a:pt x="580478" y="72555"/>
                  </a:lnTo>
                  <a:lnTo>
                    <a:pt x="580478" y="48374"/>
                  </a:lnTo>
                  <a:lnTo>
                    <a:pt x="556285" y="48374"/>
                  </a:lnTo>
                  <a:lnTo>
                    <a:pt x="556285" y="24180"/>
                  </a:lnTo>
                  <a:lnTo>
                    <a:pt x="532104" y="24180"/>
                  </a:lnTo>
                  <a:lnTo>
                    <a:pt x="532104" y="48374"/>
                  </a:lnTo>
                  <a:lnTo>
                    <a:pt x="532104" y="96748"/>
                  </a:lnTo>
                  <a:lnTo>
                    <a:pt x="507923" y="96748"/>
                  </a:lnTo>
                  <a:lnTo>
                    <a:pt x="507923" y="48374"/>
                  </a:lnTo>
                  <a:lnTo>
                    <a:pt x="532104" y="48374"/>
                  </a:lnTo>
                  <a:lnTo>
                    <a:pt x="532104" y="24180"/>
                  </a:lnTo>
                  <a:lnTo>
                    <a:pt x="532104" y="0"/>
                  </a:lnTo>
                  <a:lnTo>
                    <a:pt x="507923" y="0"/>
                  </a:lnTo>
                  <a:lnTo>
                    <a:pt x="507923" y="24180"/>
                  </a:lnTo>
                  <a:lnTo>
                    <a:pt x="483730" y="24180"/>
                  </a:lnTo>
                  <a:lnTo>
                    <a:pt x="483730" y="0"/>
                  </a:lnTo>
                  <a:lnTo>
                    <a:pt x="459549" y="0"/>
                  </a:lnTo>
                  <a:lnTo>
                    <a:pt x="459549" y="48374"/>
                  </a:lnTo>
                  <a:lnTo>
                    <a:pt x="435356" y="48374"/>
                  </a:lnTo>
                  <a:lnTo>
                    <a:pt x="411175" y="48374"/>
                  </a:lnTo>
                  <a:lnTo>
                    <a:pt x="411175" y="72555"/>
                  </a:lnTo>
                  <a:lnTo>
                    <a:pt x="435356" y="72555"/>
                  </a:lnTo>
                  <a:lnTo>
                    <a:pt x="459549" y="72555"/>
                  </a:lnTo>
                  <a:lnTo>
                    <a:pt x="459549" y="96748"/>
                  </a:lnTo>
                  <a:lnTo>
                    <a:pt x="483730" y="96748"/>
                  </a:lnTo>
                  <a:lnTo>
                    <a:pt x="483730" y="120929"/>
                  </a:lnTo>
                  <a:lnTo>
                    <a:pt x="459549" y="120929"/>
                  </a:lnTo>
                  <a:lnTo>
                    <a:pt x="459549" y="96748"/>
                  </a:lnTo>
                  <a:lnTo>
                    <a:pt x="435356" y="96748"/>
                  </a:lnTo>
                  <a:lnTo>
                    <a:pt x="411175" y="96748"/>
                  </a:lnTo>
                  <a:lnTo>
                    <a:pt x="411175" y="120929"/>
                  </a:lnTo>
                  <a:lnTo>
                    <a:pt x="435356" y="120929"/>
                  </a:lnTo>
                  <a:lnTo>
                    <a:pt x="435356" y="145122"/>
                  </a:lnTo>
                  <a:lnTo>
                    <a:pt x="411175" y="145122"/>
                  </a:lnTo>
                  <a:lnTo>
                    <a:pt x="411175" y="120929"/>
                  </a:lnTo>
                  <a:lnTo>
                    <a:pt x="386981" y="120929"/>
                  </a:lnTo>
                  <a:lnTo>
                    <a:pt x="386981" y="145122"/>
                  </a:lnTo>
                  <a:lnTo>
                    <a:pt x="362800" y="145122"/>
                  </a:lnTo>
                  <a:lnTo>
                    <a:pt x="362800" y="169303"/>
                  </a:lnTo>
                  <a:lnTo>
                    <a:pt x="386981" y="169303"/>
                  </a:lnTo>
                  <a:lnTo>
                    <a:pt x="411175" y="169303"/>
                  </a:lnTo>
                  <a:lnTo>
                    <a:pt x="435356" y="169303"/>
                  </a:lnTo>
                  <a:lnTo>
                    <a:pt x="459549" y="169303"/>
                  </a:lnTo>
                  <a:lnTo>
                    <a:pt x="459549" y="145122"/>
                  </a:lnTo>
                  <a:lnTo>
                    <a:pt x="483730" y="145122"/>
                  </a:lnTo>
                  <a:lnTo>
                    <a:pt x="483730" y="241858"/>
                  </a:lnTo>
                  <a:lnTo>
                    <a:pt x="507923" y="241858"/>
                  </a:lnTo>
                  <a:lnTo>
                    <a:pt x="507923" y="169303"/>
                  </a:lnTo>
                  <a:lnTo>
                    <a:pt x="532104" y="169303"/>
                  </a:lnTo>
                  <a:lnTo>
                    <a:pt x="556285" y="169303"/>
                  </a:lnTo>
                  <a:lnTo>
                    <a:pt x="556285" y="145122"/>
                  </a:lnTo>
                  <a:lnTo>
                    <a:pt x="580478" y="145122"/>
                  </a:lnTo>
                  <a:lnTo>
                    <a:pt x="580478" y="169303"/>
                  </a:lnTo>
                  <a:lnTo>
                    <a:pt x="604672" y="169303"/>
                  </a:lnTo>
                  <a:lnTo>
                    <a:pt x="604672" y="96748"/>
                  </a:lnTo>
                  <a:lnTo>
                    <a:pt x="628853" y="96748"/>
                  </a:lnTo>
                  <a:lnTo>
                    <a:pt x="628853" y="72555"/>
                  </a:lnTo>
                  <a:close/>
                </a:path>
                <a:path w="991870" h="339090">
                  <a:moveTo>
                    <a:pt x="653046" y="120929"/>
                  </a:moveTo>
                  <a:lnTo>
                    <a:pt x="628853" y="120929"/>
                  </a:lnTo>
                  <a:lnTo>
                    <a:pt x="628853" y="145122"/>
                  </a:lnTo>
                  <a:lnTo>
                    <a:pt x="653046" y="145122"/>
                  </a:lnTo>
                  <a:lnTo>
                    <a:pt x="653046" y="120929"/>
                  </a:lnTo>
                  <a:close/>
                </a:path>
                <a:path w="991870" h="339090">
                  <a:moveTo>
                    <a:pt x="677227" y="169303"/>
                  </a:moveTo>
                  <a:lnTo>
                    <a:pt x="653046" y="169303"/>
                  </a:lnTo>
                  <a:lnTo>
                    <a:pt x="628853" y="169303"/>
                  </a:lnTo>
                  <a:lnTo>
                    <a:pt x="628853" y="193484"/>
                  </a:lnTo>
                  <a:lnTo>
                    <a:pt x="653046" y="193484"/>
                  </a:lnTo>
                  <a:lnTo>
                    <a:pt x="677227" y="193484"/>
                  </a:lnTo>
                  <a:lnTo>
                    <a:pt x="677227" y="169303"/>
                  </a:lnTo>
                  <a:close/>
                </a:path>
                <a:path w="991870" h="339090">
                  <a:moveTo>
                    <a:pt x="677227" y="48374"/>
                  </a:moveTo>
                  <a:lnTo>
                    <a:pt x="653046" y="48374"/>
                  </a:lnTo>
                  <a:lnTo>
                    <a:pt x="653046" y="120929"/>
                  </a:lnTo>
                  <a:lnTo>
                    <a:pt x="677227" y="120929"/>
                  </a:lnTo>
                  <a:lnTo>
                    <a:pt x="677227" y="48374"/>
                  </a:lnTo>
                  <a:close/>
                </a:path>
                <a:path w="991870" h="339090">
                  <a:moveTo>
                    <a:pt x="725601" y="145122"/>
                  </a:moveTo>
                  <a:lnTo>
                    <a:pt x="701408" y="145122"/>
                  </a:lnTo>
                  <a:lnTo>
                    <a:pt x="701408" y="169303"/>
                  </a:lnTo>
                  <a:lnTo>
                    <a:pt x="725601" y="169303"/>
                  </a:lnTo>
                  <a:lnTo>
                    <a:pt x="725601" y="145122"/>
                  </a:lnTo>
                  <a:close/>
                </a:path>
                <a:path w="991870" h="339090">
                  <a:moveTo>
                    <a:pt x="749782" y="290233"/>
                  </a:moveTo>
                  <a:lnTo>
                    <a:pt x="725601" y="290233"/>
                  </a:lnTo>
                  <a:lnTo>
                    <a:pt x="701408" y="290233"/>
                  </a:lnTo>
                  <a:lnTo>
                    <a:pt x="677227" y="290233"/>
                  </a:lnTo>
                  <a:lnTo>
                    <a:pt x="677227" y="241858"/>
                  </a:lnTo>
                  <a:lnTo>
                    <a:pt x="701408" y="241858"/>
                  </a:lnTo>
                  <a:lnTo>
                    <a:pt x="701408" y="193484"/>
                  </a:lnTo>
                  <a:lnTo>
                    <a:pt x="677227" y="193484"/>
                  </a:lnTo>
                  <a:lnTo>
                    <a:pt x="677227" y="217678"/>
                  </a:lnTo>
                  <a:lnTo>
                    <a:pt x="653046" y="217678"/>
                  </a:lnTo>
                  <a:lnTo>
                    <a:pt x="653046" y="266052"/>
                  </a:lnTo>
                  <a:lnTo>
                    <a:pt x="628853" y="266052"/>
                  </a:lnTo>
                  <a:lnTo>
                    <a:pt x="604672" y="266052"/>
                  </a:lnTo>
                  <a:lnTo>
                    <a:pt x="604672" y="241858"/>
                  </a:lnTo>
                  <a:lnTo>
                    <a:pt x="580478" y="241858"/>
                  </a:lnTo>
                  <a:lnTo>
                    <a:pt x="580478" y="217678"/>
                  </a:lnTo>
                  <a:lnTo>
                    <a:pt x="604672" y="217678"/>
                  </a:lnTo>
                  <a:lnTo>
                    <a:pt x="604672" y="193484"/>
                  </a:lnTo>
                  <a:lnTo>
                    <a:pt x="580478" y="193484"/>
                  </a:lnTo>
                  <a:lnTo>
                    <a:pt x="580478" y="169303"/>
                  </a:lnTo>
                  <a:lnTo>
                    <a:pt x="556285" y="169303"/>
                  </a:lnTo>
                  <a:lnTo>
                    <a:pt x="556285" y="193484"/>
                  </a:lnTo>
                  <a:lnTo>
                    <a:pt x="532104" y="193484"/>
                  </a:lnTo>
                  <a:lnTo>
                    <a:pt x="532104" y="217678"/>
                  </a:lnTo>
                  <a:lnTo>
                    <a:pt x="556285" y="217678"/>
                  </a:lnTo>
                  <a:lnTo>
                    <a:pt x="556285" y="266052"/>
                  </a:lnTo>
                  <a:lnTo>
                    <a:pt x="580478" y="266052"/>
                  </a:lnTo>
                  <a:lnTo>
                    <a:pt x="580478" y="290233"/>
                  </a:lnTo>
                  <a:lnTo>
                    <a:pt x="604672" y="290233"/>
                  </a:lnTo>
                  <a:lnTo>
                    <a:pt x="628853" y="290233"/>
                  </a:lnTo>
                  <a:lnTo>
                    <a:pt x="628853" y="314426"/>
                  </a:lnTo>
                  <a:lnTo>
                    <a:pt x="653046" y="314426"/>
                  </a:lnTo>
                  <a:lnTo>
                    <a:pt x="677227" y="314426"/>
                  </a:lnTo>
                  <a:lnTo>
                    <a:pt x="677227" y="338607"/>
                  </a:lnTo>
                  <a:lnTo>
                    <a:pt x="701408" y="338607"/>
                  </a:lnTo>
                  <a:lnTo>
                    <a:pt x="701408" y="314426"/>
                  </a:lnTo>
                  <a:lnTo>
                    <a:pt x="725601" y="314426"/>
                  </a:lnTo>
                  <a:lnTo>
                    <a:pt x="749782" y="314426"/>
                  </a:lnTo>
                  <a:lnTo>
                    <a:pt x="749782" y="290233"/>
                  </a:lnTo>
                  <a:close/>
                </a:path>
                <a:path w="991870" h="339090">
                  <a:moveTo>
                    <a:pt x="749782" y="193484"/>
                  </a:moveTo>
                  <a:lnTo>
                    <a:pt x="725601" y="193484"/>
                  </a:lnTo>
                  <a:lnTo>
                    <a:pt x="725601" y="217678"/>
                  </a:lnTo>
                  <a:lnTo>
                    <a:pt x="749782" y="217678"/>
                  </a:lnTo>
                  <a:lnTo>
                    <a:pt x="749782" y="193484"/>
                  </a:lnTo>
                  <a:close/>
                </a:path>
                <a:path w="991870" h="339090">
                  <a:moveTo>
                    <a:pt x="798156" y="217678"/>
                  </a:moveTo>
                  <a:lnTo>
                    <a:pt x="773976" y="217678"/>
                  </a:lnTo>
                  <a:lnTo>
                    <a:pt x="749782" y="217678"/>
                  </a:lnTo>
                  <a:lnTo>
                    <a:pt x="749782" y="290233"/>
                  </a:lnTo>
                  <a:lnTo>
                    <a:pt x="773976" y="290233"/>
                  </a:lnTo>
                  <a:lnTo>
                    <a:pt x="773976" y="266052"/>
                  </a:lnTo>
                  <a:lnTo>
                    <a:pt x="798156" y="266052"/>
                  </a:lnTo>
                  <a:lnTo>
                    <a:pt x="798156" y="217678"/>
                  </a:lnTo>
                  <a:close/>
                </a:path>
                <a:path w="991870" h="339090">
                  <a:moveTo>
                    <a:pt x="798156" y="96748"/>
                  </a:moveTo>
                  <a:lnTo>
                    <a:pt x="773976" y="96748"/>
                  </a:lnTo>
                  <a:lnTo>
                    <a:pt x="749782" y="96748"/>
                  </a:lnTo>
                  <a:lnTo>
                    <a:pt x="725601" y="96748"/>
                  </a:lnTo>
                  <a:lnTo>
                    <a:pt x="701408" y="96748"/>
                  </a:lnTo>
                  <a:lnTo>
                    <a:pt x="701408" y="120929"/>
                  </a:lnTo>
                  <a:lnTo>
                    <a:pt x="725601" y="120929"/>
                  </a:lnTo>
                  <a:lnTo>
                    <a:pt x="749782" y="120929"/>
                  </a:lnTo>
                  <a:lnTo>
                    <a:pt x="773976" y="120929"/>
                  </a:lnTo>
                  <a:lnTo>
                    <a:pt x="773976" y="145122"/>
                  </a:lnTo>
                  <a:lnTo>
                    <a:pt x="798156" y="145122"/>
                  </a:lnTo>
                  <a:lnTo>
                    <a:pt x="798156" y="96748"/>
                  </a:lnTo>
                  <a:close/>
                </a:path>
                <a:path w="991870" h="339090">
                  <a:moveTo>
                    <a:pt x="822350" y="48374"/>
                  </a:moveTo>
                  <a:lnTo>
                    <a:pt x="798156" y="48374"/>
                  </a:lnTo>
                  <a:lnTo>
                    <a:pt x="798156" y="72555"/>
                  </a:lnTo>
                  <a:lnTo>
                    <a:pt x="822350" y="72555"/>
                  </a:lnTo>
                  <a:lnTo>
                    <a:pt x="822350" y="48374"/>
                  </a:lnTo>
                  <a:close/>
                </a:path>
                <a:path w="991870" h="339090">
                  <a:moveTo>
                    <a:pt x="919099" y="96748"/>
                  </a:moveTo>
                  <a:lnTo>
                    <a:pt x="894905" y="96748"/>
                  </a:lnTo>
                  <a:lnTo>
                    <a:pt x="894905" y="48374"/>
                  </a:lnTo>
                  <a:lnTo>
                    <a:pt x="870724" y="48374"/>
                  </a:lnTo>
                  <a:lnTo>
                    <a:pt x="846531" y="48374"/>
                  </a:lnTo>
                  <a:lnTo>
                    <a:pt x="846531" y="72555"/>
                  </a:lnTo>
                  <a:lnTo>
                    <a:pt x="822350" y="72555"/>
                  </a:lnTo>
                  <a:lnTo>
                    <a:pt x="822350" y="96748"/>
                  </a:lnTo>
                  <a:lnTo>
                    <a:pt x="846531" y="96748"/>
                  </a:lnTo>
                  <a:lnTo>
                    <a:pt x="846531" y="120929"/>
                  </a:lnTo>
                  <a:lnTo>
                    <a:pt x="870724" y="120929"/>
                  </a:lnTo>
                  <a:lnTo>
                    <a:pt x="894905" y="120929"/>
                  </a:lnTo>
                  <a:lnTo>
                    <a:pt x="919099" y="120929"/>
                  </a:lnTo>
                  <a:lnTo>
                    <a:pt x="919099" y="96748"/>
                  </a:lnTo>
                  <a:close/>
                </a:path>
                <a:path w="991870" h="339090">
                  <a:moveTo>
                    <a:pt x="943279" y="72555"/>
                  </a:moveTo>
                  <a:lnTo>
                    <a:pt x="919099" y="72555"/>
                  </a:lnTo>
                  <a:lnTo>
                    <a:pt x="919099" y="96748"/>
                  </a:lnTo>
                  <a:lnTo>
                    <a:pt x="943279" y="96748"/>
                  </a:lnTo>
                  <a:lnTo>
                    <a:pt x="943279" y="72555"/>
                  </a:lnTo>
                  <a:close/>
                </a:path>
                <a:path w="991870" h="339090">
                  <a:moveTo>
                    <a:pt x="967473" y="193484"/>
                  </a:moveTo>
                  <a:lnTo>
                    <a:pt x="943279" y="193484"/>
                  </a:lnTo>
                  <a:lnTo>
                    <a:pt x="943279" y="169303"/>
                  </a:lnTo>
                  <a:lnTo>
                    <a:pt x="919099" y="169303"/>
                  </a:lnTo>
                  <a:lnTo>
                    <a:pt x="919099" y="193484"/>
                  </a:lnTo>
                  <a:lnTo>
                    <a:pt x="894905" y="193484"/>
                  </a:lnTo>
                  <a:lnTo>
                    <a:pt x="870724" y="193484"/>
                  </a:lnTo>
                  <a:lnTo>
                    <a:pt x="870724" y="217678"/>
                  </a:lnTo>
                  <a:lnTo>
                    <a:pt x="894905" y="217678"/>
                  </a:lnTo>
                  <a:lnTo>
                    <a:pt x="919099" y="217678"/>
                  </a:lnTo>
                  <a:lnTo>
                    <a:pt x="943279" y="217678"/>
                  </a:lnTo>
                  <a:lnTo>
                    <a:pt x="967473" y="217678"/>
                  </a:lnTo>
                  <a:lnTo>
                    <a:pt x="967473" y="193484"/>
                  </a:lnTo>
                  <a:close/>
                </a:path>
                <a:path w="991870" h="339090">
                  <a:moveTo>
                    <a:pt x="967473" y="48374"/>
                  </a:moveTo>
                  <a:lnTo>
                    <a:pt x="943279" y="48374"/>
                  </a:lnTo>
                  <a:lnTo>
                    <a:pt x="943279" y="72555"/>
                  </a:lnTo>
                  <a:lnTo>
                    <a:pt x="967473" y="72555"/>
                  </a:lnTo>
                  <a:lnTo>
                    <a:pt x="967473" y="48374"/>
                  </a:lnTo>
                  <a:close/>
                </a:path>
                <a:path w="991870" h="339090">
                  <a:moveTo>
                    <a:pt x="991654" y="145122"/>
                  </a:moveTo>
                  <a:lnTo>
                    <a:pt x="967473" y="145122"/>
                  </a:lnTo>
                  <a:lnTo>
                    <a:pt x="967473" y="193484"/>
                  </a:lnTo>
                  <a:lnTo>
                    <a:pt x="991654" y="193484"/>
                  </a:lnTo>
                  <a:lnTo>
                    <a:pt x="991654" y="145122"/>
                  </a:lnTo>
                  <a:close/>
                </a:path>
                <a:path w="991870" h="339090">
                  <a:moveTo>
                    <a:pt x="991654" y="96748"/>
                  </a:moveTo>
                  <a:lnTo>
                    <a:pt x="967473" y="96748"/>
                  </a:lnTo>
                  <a:lnTo>
                    <a:pt x="943279" y="96748"/>
                  </a:lnTo>
                  <a:lnTo>
                    <a:pt x="943279" y="145122"/>
                  </a:lnTo>
                  <a:lnTo>
                    <a:pt x="967473" y="145122"/>
                  </a:lnTo>
                  <a:lnTo>
                    <a:pt x="967473" y="120929"/>
                  </a:lnTo>
                  <a:lnTo>
                    <a:pt x="991654" y="120929"/>
                  </a:lnTo>
                  <a:lnTo>
                    <a:pt x="991654" y="967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41866" y="1141216"/>
              <a:ext cx="991869" cy="387350"/>
            </a:xfrm>
            <a:custGeom>
              <a:avLst/>
              <a:gdLst/>
              <a:ahLst/>
              <a:cxnLst/>
              <a:rect l="l" t="t" r="r" b="b"/>
              <a:pathLst>
                <a:path w="991870" h="387350">
                  <a:moveTo>
                    <a:pt x="24180" y="217678"/>
                  </a:moveTo>
                  <a:lnTo>
                    <a:pt x="0" y="217678"/>
                  </a:lnTo>
                  <a:lnTo>
                    <a:pt x="0" y="241871"/>
                  </a:lnTo>
                  <a:lnTo>
                    <a:pt x="24180" y="241871"/>
                  </a:lnTo>
                  <a:lnTo>
                    <a:pt x="24180" y="217678"/>
                  </a:lnTo>
                  <a:close/>
                </a:path>
                <a:path w="991870" h="387350">
                  <a:moveTo>
                    <a:pt x="24180" y="169303"/>
                  </a:moveTo>
                  <a:lnTo>
                    <a:pt x="0" y="169303"/>
                  </a:lnTo>
                  <a:lnTo>
                    <a:pt x="0" y="193497"/>
                  </a:lnTo>
                  <a:lnTo>
                    <a:pt x="24180" y="193497"/>
                  </a:lnTo>
                  <a:lnTo>
                    <a:pt x="24180" y="169303"/>
                  </a:lnTo>
                  <a:close/>
                </a:path>
                <a:path w="991870" h="387350">
                  <a:moveTo>
                    <a:pt x="48374" y="241871"/>
                  </a:moveTo>
                  <a:lnTo>
                    <a:pt x="24180" y="241871"/>
                  </a:lnTo>
                  <a:lnTo>
                    <a:pt x="24180" y="266052"/>
                  </a:lnTo>
                  <a:lnTo>
                    <a:pt x="48374" y="266052"/>
                  </a:lnTo>
                  <a:lnTo>
                    <a:pt x="48374" y="241871"/>
                  </a:lnTo>
                  <a:close/>
                </a:path>
                <a:path w="991870" h="387350">
                  <a:moveTo>
                    <a:pt x="145122" y="120929"/>
                  </a:moveTo>
                  <a:lnTo>
                    <a:pt x="120929" y="120929"/>
                  </a:lnTo>
                  <a:lnTo>
                    <a:pt x="120929" y="145122"/>
                  </a:lnTo>
                  <a:lnTo>
                    <a:pt x="145122" y="145122"/>
                  </a:lnTo>
                  <a:lnTo>
                    <a:pt x="145122" y="120929"/>
                  </a:lnTo>
                  <a:close/>
                </a:path>
                <a:path w="991870" h="387350">
                  <a:moveTo>
                    <a:pt x="145122" y="24193"/>
                  </a:moveTo>
                  <a:lnTo>
                    <a:pt x="120929" y="24193"/>
                  </a:lnTo>
                  <a:lnTo>
                    <a:pt x="96748" y="24193"/>
                  </a:lnTo>
                  <a:lnTo>
                    <a:pt x="96748" y="72555"/>
                  </a:lnTo>
                  <a:lnTo>
                    <a:pt x="72555" y="72555"/>
                  </a:lnTo>
                  <a:lnTo>
                    <a:pt x="48374" y="72555"/>
                  </a:lnTo>
                  <a:lnTo>
                    <a:pt x="48374" y="96748"/>
                  </a:lnTo>
                  <a:lnTo>
                    <a:pt x="72555" y="96748"/>
                  </a:lnTo>
                  <a:lnTo>
                    <a:pt x="72555" y="120929"/>
                  </a:lnTo>
                  <a:lnTo>
                    <a:pt x="48374" y="120929"/>
                  </a:lnTo>
                  <a:lnTo>
                    <a:pt x="48374" y="145122"/>
                  </a:lnTo>
                  <a:lnTo>
                    <a:pt x="72555" y="145122"/>
                  </a:lnTo>
                  <a:lnTo>
                    <a:pt x="72555" y="169303"/>
                  </a:lnTo>
                  <a:lnTo>
                    <a:pt x="96748" y="169303"/>
                  </a:lnTo>
                  <a:lnTo>
                    <a:pt x="96748" y="120929"/>
                  </a:lnTo>
                  <a:lnTo>
                    <a:pt x="120929" y="120929"/>
                  </a:lnTo>
                  <a:lnTo>
                    <a:pt x="120929" y="96748"/>
                  </a:lnTo>
                  <a:lnTo>
                    <a:pt x="145122" y="96748"/>
                  </a:lnTo>
                  <a:lnTo>
                    <a:pt x="145122" y="72555"/>
                  </a:lnTo>
                  <a:lnTo>
                    <a:pt x="120929" y="72555"/>
                  </a:lnTo>
                  <a:lnTo>
                    <a:pt x="120929" y="48374"/>
                  </a:lnTo>
                  <a:lnTo>
                    <a:pt x="145122" y="48374"/>
                  </a:lnTo>
                  <a:lnTo>
                    <a:pt x="145122" y="24193"/>
                  </a:lnTo>
                  <a:close/>
                </a:path>
                <a:path w="991870" h="387350">
                  <a:moveTo>
                    <a:pt x="169303" y="241871"/>
                  </a:moveTo>
                  <a:lnTo>
                    <a:pt x="145122" y="241871"/>
                  </a:lnTo>
                  <a:lnTo>
                    <a:pt x="145122" y="266052"/>
                  </a:lnTo>
                  <a:lnTo>
                    <a:pt x="169303" y="266052"/>
                  </a:lnTo>
                  <a:lnTo>
                    <a:pt x="169303" y="241871"/>
                  </a:lnTo>
                  <a:close/>
                </a:path>
                <a:path w="991870" h="387350">
                  <a:moveTo>
                    <a:pt x="193484" y="266052"/>
                  </a:moveTo>
                  <a:lnTo>
                    <a:pt x="169303" y="266052"/>
                  </a:lnTo>
                  <a:lnTo>
                    <a:pt x="169303" y="290245"/>
                  </a:lnTo>
                  <a:lnTo>
                    <a:pt x="145122" y="290245"/>
                  </a:lnTo>
                  <a:lnTo>
                    <a:pt x="145122" y="266052"/>
                  </a:lnTo>
                  <a:lnTo>
                    <a:pt x="120929" y="266052"/>
                  </a:lnTo>
                  <a:lnTo>
                    <a:pt x="120929" y="290245"/>
                  </a:lnTo>
                  <a:lnTo>
                    <a:pt x="96748" y="290245"/>
                  </a:lnTo>
                  <a:lnTo>
                    <a:pt x="96748" y="314426"/>
                  </a:lnTo>
                  <a:lnTo>
                    <a:pt x="120929" y="314426"/>
                  </a:lnTo>
                  <a:lnTo>
                    <a:pt x="145122" y="314426"/>
                  </a:lnTo>
                  <a:lnTo>
                    <a:pt x="169303" y="314426"/>
                  </a:lnTo>
                  <a:lnTo>
                    <a:pt x="169303" y="338620"/>
                  </a:lnTo>
                  <a:lnTo>
                    <a:pt x="145122" y="338620"/>
                  </a:lnTo>
                  <a:lnTo>
                    <a:pt x="145122" y="362800"/>
                  </a:lnTo>
                  <a:lnTo>
                    <a:pt x="169303" y="362800"/>
                  </a:lnTo>
                  <a:lnTo>
                    <a:pt x="193484" y="362800"/>
                  </a:lnTo>
                  <a:lnTo>
                    <a:pt x="193484" y="266052"/>
                  </a:lnTo>
                  <a:close/>
                </a:path>
                <a:path w="991870" h="387350">
                  <a:moveTo>
                    <a:pt x="266052" y="169303"/>
                  </a:moveTo>
                  <a:lnTo>
                    <a:pt x="241858" y="169303"/>
                  </a:lnTo>
                  <a:lnTo>
                    <a:pt x="241858" y="193497"/>
                  </a:lnTo>
                  <a:lnTo>
                    <a:pt x="266052" y="193497"/>
                  </a:lnTo>
                  <a:lnTo>
                    <a:pt x="266052" y="169303"/>
                  </a:lnTo>
                  <a:close/>
                </a:path>
                <a:path w="991870" h="387350">
                  <a:moveTo>
                    <a:pt x="314426" y="266052"/>
                  </a:moveTo>
                  <a:lnTo>
                    <a:pt x="290233" y="266052"/>
                  </a:lnTo>
                  <a:lnTo>
                    <a:pt x="290233" y="217678"/>
                  </a:lnTo>
                  <a:lnTo>
                    <a:pt x="266052" y="217678"/>
                  </a:lnTo>
                  <a:lnTo>
                    <a:pt x="266052" y="314426"/>
                  </a:lnTo>
                  <a:lnTo>
                    <a:pt x="241858" y="314426"/>
                  </a:lnTo>
                  <a:lnTo>
                    <a:pt x="241858" y="338620"/>
                  </a:lnTo>
                  <a:lnTo>
                    <a:pt x="266052" y="338620"/>
                  </a:lnTo>
                  <a:lnTo>
                    <a:pt x="290233" y="338620"/>
                  </a:lnTo>
                  <a:lnTo>
                    <a:pt x="290233" y="362800"/>
                  </a:lnTo>
                  <a:lnTo>
                    <a:pt x="314426" y="362800"/>
                  </a:lnTo>
                  <a:lnTo>
                    <a:pt x="314426" y="266052"/>
                  </a:lnTo>
                  <a:close/>
                </a:path>
                <a:path w="991870" h="387350">
                  <a:moveTo>
                    <a:pt x="411175" y="96748"/>
                  </a:moveTo>
                  <a:lnTo>
                    <a:pt x="386981" y="96748"/>
                  </a:lnTo>
                  <a:lnTo>
                    <a:pt x="386981" y="72555"/>
                  </a:lnTo>
                  <a:lnTo>
                    <a:pt x="362800" y="72555"/>
                  </a:lnTo>
                  <a:lnTo>
                    <a:pt x="362800" y="48374"/>
                  </a:lnTo>
                  <a:lnTo>
                    <a:pt x="338607" y="48374"/>
                  </a:lnTo>
                  <a:lnTo>
                    <a:pt x="338607" y="72555"/>
                  </a:lnTo>
                  <a:lnTo>
                    <a:pt x="314426" y="72555"/>
                  </a:lnTo>
                  <a:lnTo>
                    <a:pt x="290233" y="72555"/>
                  </a:lnTo>
                  <a:lnTo>
                    <a:pt x="290233" y="96748"/>
                  </a:lnTo>
                  <a:lnTo>
                    <a:pt x="314426" y="96748"/>
                  </a:lnTo>
                  <a:lnTo>
                    <a:pt x="314426" y="120929"/>
                  </a:lnTo>
                  <a:lnTo>
                    <a:pt x="290233" y="120929"/>
                  </a:lnTo>
                  <a:lnTo>
                    <a:pt x="266052" y="120929"/>
                  </a:lnTo>
                  <a:lnTo>
                    <a:pt x="266052" y="145122"/>
                  </a:lnTo>
                  <a:lnTo>
                    <a:pt x="290233" y="145122"/>
                  </a:lnTo>
                  <a:lnTo>
                    <a:pt x="314426" y="145122"/>
                  </a:lnTo>
                  <a:lnTo>
                    <a:pt x="314426" y="169303"/>
                  </a:lnTo>
                  <a:lnTo>
                    <a:pt x="290233" y="169303"/>
                  </a:lnTo>
                  <a:lnTo>
                    <a:pt x="290233" y="193497"/>
                  </a:lnTo>
                  <a:lnTo>
                    <a:pt x="314426" y="193497"/>
                  </a:lnTo>
                  <a:lnTo>
                    <a:pt x="314426" y="217678"/>
                  </a:lnTo>
                  <a:lnTo>
                    <a:pt x="338607" y="217678"/>
                  </a:lnTo>
                  <a:lnTo>
                    <a:pt x="338607" y="145122"/>
                  </a:lnTo>
                  <a:lnTo>
                    <a:pt x="362800" y="145122"/>
                  </a:lnTo>
                  <a:lnTo>
                    <a:pt x="386981" y="145122"/>
                  </a:lnTo>
                  <a:lnTo>
                    <a:pt x="386981" y="169303"/>
                  </a:lnTo>
                  <a:lnTo>
                    <a:pt x="411175" y="169303"/>
                  </a:lnTo>
                  <a:lnTo>
                    <a:pt x="411175" y="96748"/>
                  </a:lnTo>
                  <a:close/>
                </a:path>
                <a:path w="991870" h="387350">
                  <a:moveTo>
                    <a:pt x="483730" y="266052"/>
                  </a:moveTo>
                  <a:lnTo>
                    <a:pt x="459549" y="266052"/>
                  </a:lnTo>
                  <a:lnTo>
                    <a:pt x="435356" y="266052"/>
                  </a:lnTo>
                  <a:lnTo>
                    <a:pt x="435356" y="290245"/>
                  </a:lnTo>
                  <a:lnTo>
                    <a:pt x="411175" y="290245"/>
                  </a:lnTo>
                  <a:lnTo>
                    <a:pt x="411175" y="314426"/>
                  </a:lnTo>
                  <a:lnTo>
                    <a:pt x="411175" y="338620"/>
                  </a:lnTo>
                  <a:lnTo>
                    <a:pt x="386981" y="338620"/>
                  </a:lnTo>
                  <a:lnTo>
                    <a:pt x="386981" y="314426"/>
                  </a:lnTo>
                  <a:lnTo>
                    <a:pt x="411175" y="314426"/>
                  </a:lnTo>
                  <a:lnTo>
                    <a:pt x="411175" y="290245"/>
                  </a:lnTo>
                  <a:lnTo>
                    <a:pt x="411175" y="266052"/>
                  </a:lnTo>
                  <a:lnTo>
                    <a:pt x="386981" y="266052"/>
                  </a:lnTo>
                  <a:lnTo>
                    <a:pt x="386981" y="290245"/>
                  </a:lnTo>
                  <a:lnTo>
                    <a:pt x="362800" y="290245"/>
                  </a:lnTo>
                  <a:lnTo>
                    <a:pt x="362800" y="386994"/>
                  </a:lnTo>
                  <a:lnTo>
                    <a:pt x="386981" y="386994"/>
                  </a:lnTo>
                  <a:lnTo>
                    <a:pt x="386981" y="362800"/>
                  </a:lnTo>
                  <a:lnTo>
                    <a:pt x="411175" y="362800"/>
                  </a:lnTo>
                  <a:lnTo>
                    <a:pt x="411175" y="386994"/>
                  </a:lnTo>
                  <a:lnTo>
                    <a:pt x="435356" y="386994"/>
                  </a:lnTo>
                  <a:lnTo>
                    <a:pt x="435356" y="314426"/>
                  </a:lnTo>
                  <a:lnTo>
                    <a:pt x="459549" y="314426"/>
                  </a:lnTo>
                  <a:lnTo>
                    <a:pt x="459549" y="290245"/>
                  </a:lnTo>
                  <a:lnTo>
                    <a:pt x="483730" y="290245"/>
                  </a:lnTo>
                  <a:lnTo>
                    <a:pt x="483730" y="266052"/>
                  </a:lnTo>
                  <a:close/>
                </a:path>
                <a:path w="991870" h="387350">
                  <a:moveTo>
                    <a:pt x="507923" y="217678"/>
                  </a:moveTo>
                  <a:lnTo>
                    <a:pt x="483730" y="217678"/>
                  </a:lnTo>
                  <a:lnTo>
                    <a:pt x="483730" y="241871"/>
                  </a:lnTo>
                  <a:lnTo>
                    <a:pt x="507923" y="241871"/>
                  </a:lnTo>
                  <a:lnTo>
                    <a:pt x="507923" y="217678"/>
                  </a:lnTo>
                  <a:close/>
                </a:path>
                <a:path w="991870" h="387350">
                  <a:moveTo>
                    <a:pt x="532104" y="290245"/>
                  </a:moveTo>
                  <a:lnTo>
                    <a:pt x="507923" y="290245"/>
                  </a:lnTo>
                  <a:lnTo>
                    <a:pt x="483730" y="290245"/>
                  </a:lnTo>
                  <a:lnTo>
                    <a:pt x="483730" y="338620"/>
                  </a:lnTo>
                  <a:lnTo>
                    <a:pt x="507923" y="338620"/>
                  </a:lnTo>
                  <a:lnTo>
                    <a:pt x="532104" y="338620"/>
                  </a:lnTo>
                  <a:lnTo>
                    <a:pt x="532104" y="290245"/>
                  </a:lnTo>
                  <a:close/>
                </a:path>
                <a:path w="991870" h="387350">
                  <a:moveTo>
                    <a:pt x="532104" y="120929"/>
                  </a:moveTo>
                  <a:lnTo>
                    <a:pt x="507923" y="120929"/>
                  </a:lnTo>
                  <a:lnTo>
                    <a:pt x="507923" y="145122"/>
                  </a:lnTo>
                  <a:lnTo>
                    <a:pt x="483730" y="145122"/>
                  </a:lnTo>
                  <a:lnTo>
                    <a:pt x="483730" y="120929"/>
                  </a:lnTo>
                  <a:lnTo>
                    <a:pt x="459549" y="120929"/>
                  </a:lnTo>
                  <a:lnTo>
                    <a:pt x="459549" y="169303"/>
                  </a:lnTo>
                  <a:lnTo>
                    <a:pt x="435356" y="169303"/>
                  </a:lnTo>
                  <a:lnTo>
                    <a:pt x="435356" y="193497"/>
                  </a:lnTo>
                  <a:lnTo>
                    <a:pt x="411175" y="193497"/>
                  </a:lnTo>
                  <a:lnTo>
                    <a:pt x="386981" y="193497"/>
                  </a:lnTo>
                  <a:lnTo>
                    <a:pt x="386981" y="169303"/>
                  </a:lnTo>
                  <a:lnTo>
                    <a:pt x="362800" y="169303"/>
                  </a:lnTo>
                  <a:lnTo>
                    <a:pt x="362800" y="241871"/>
                  </a:lnTo>
                  <a:lnTo>
                    <a:pt x="338607" y="241871"/>
                  </a:lnTo>
                  <a:lnTo>
                    <a:pt x="314426" y="241871"/>
                  </a:lnTo>
                  <a:lnTo>
                    <a:pt x="314426" y="266052"/>
                  </a:lnTo>
                  <a:lnTo>
                    <a:pt x="338607" y="266052"/>
                  </a:lnTo>
                  <a:lnTo>
                    <a:pt x="362800" y="266052"/>
                  </a:lnTo>
                  <a:lnTo>
                    <a:pt x="386981" y="266052"/>
                  </a:lnTo>
                  <a:lnTo>
                    <a:pt x="386981" y="217678"/>
                  </a:lnTo>
                  <a:lnTo>
                    <a:pt x="411175" y="217678"/>
                  </a:lnTo>
                  <a:lnTo>
                    <a:pt x="411175" y="241871"/>
                  </a:lnTo>
                  <a:lnTo>
                    <a:pt x="435356" y="241871"/>
                  </a:lnTo>
                  <a:lnTo>
                    <a:pt x="435356" y="217678"/>
                  </a:lnTo>
                  <a:lnTo>
                    <a:pt x="459549" y="217678"/>
                  </a:lnTo>
                  <a:lnTo>
                    <a:pt x="459549" y="193497"/>
                  </a:lnTo>
                  <a:lnTo>
                    <a:pt x="483730" y="193497"/>
                  </a:lnTo>
                  <a:lnTo>
                    <a:pt x="483730" y="169303"/>
                  </a:lnTo>
                  <a:lnTo>
                    <a:pt x="507923" y="169303"/>
                  </a:lnTo>
                  <a:lnTo>
                    <a:pt x="532104" y="169303"/>
                  </a:lnTo>
                  <a:lnTo>
                    <a:pt x="532104" y="120929"/>
                  </a:lnTo>
                  <a:close/>
                </a:path>
                <a:path w="991870" h="387350">
                  <a:moveTo>
                    <a:pt x="580478" y="290245"/>
                  </a:moveTo>
                  <a:lnTo>
                    <a:pt x="556285" y="290245"/>
                  </a:lnTo>
                  <a:lnTo>
                    <a:pt x="556285" y="314426"/>
                  </a:lnTo>
                  <a:lnTo>
                    <a:pt x="580478" y="314426"/>
                  </a:lnTo>
                  <a:lnTo>
                    <a:pt x="580478" y="290245"/>
                  </a:lnTo>
                  <a:close/>
                </a:path>
                <a:path w="991870" h="387350">
                  <a:moveTo>
                    <a:pt x="580478" y="217678"/>
                  </a:moveTo>
                  <a:lnTo>
                    <a:pt x="556285" y="217678"/>
                  </a:lnTo>
                  <a:lnTo>
                    <a:pt x="532104" y="217678"/>
                  </a:lnTo>
                  <a:lnTo>
                    <a:pt x="532104" y="241871"/>
                  </a:lnTo>
                  <a:lnTo>
                    <a:pt x="507923" y="241871"/>
                  </a:lnTo>
                  <a:lnTo>
                    <a:pt x="507923" y="266052"/>
                  </a:lnTo>
                  <a:lnTo>
                    <a:pt x="532104" y="266052"/>
                  </a:lnTo>
                  <a:lnTo>
                    <a:pt x="532104" y="290245"/>
                  </a:lnTo>
                  <a:lnTo>
                    <a:pt x="556285" y="290245"/>
                  </a:lnTo>
                  <a:lnTo>
                    <a:pt x="556285" y="241871"/>
                  </a:lnTo>
                  <a:lnTo>
                    <a:pt x="580478" y="241871"/>
                  </a:lnTo>
                  <a:lnTo>
                    <a:pt x="580478" y="217678"/>
                  </a:lnTo>
                  <a:close/>
                </a:path>
                <a:path w="991870" h="387350">
                  <a:moveTo>
                    <a:pt x="580478" y="169303"/>
                  </a:moveTo>
                  <a:lnTo>
                    <a:pt x="556285" y="169303"/>
                  </a:lnTo>
                  <a:lnTo>
                    <a:pt x="532104" y="169303"/>
                  </a:lnTo>
                  <a:lnTo>
                    <a:pt x="532104" y="193497"/>
                  </a:lnTo>
                  <a:lnTo>
                    <a:pt x="556285" y="193497"/>
                  </a:lnTo>
                  <a:lnTo>
                    <a:pt x="580478" y="193497"/>
                  </a:lnTo>
                  <a:lnTo>
                    <a:pt x="580478" y="169303"/>
                  </a:lnTo>
                  <a:close/>
                </a:path>
                <a:path w="991870" h="387350">
                  <a:moveTo>
                    <a:pt x="604672" y="266052"/>
                  </a:moveTo>
                  <a:lnTo>
                    <a:pt x="580478" y="266052"/>
                  </a:lnTo>
                  <a:lnTo>
                    <a:pt x="580478" y="290245"/>
                  </a:lnTo>
                  <a:lnTo>
                    <a:pt x="604672" y="290245"/>
                  </a:lnTo>
                  <a:lnTo>
                    <a:pt x="604672" y="266052"/>
                  </a:lnTo>
                  <a:close/>
                </a:path>
                <a:path w="991870" h="387350">
                  <a:moveTo>
                    <a:pt x="749782" y="314426"/>
                  </a:moveTo>
                  <a:lnTo>
                    <a:pt x="725601" y="314426"/>
                  </a:lnTo>
                  <a:lnTo>
                    <a:pt x="725601" y="338620"/>
                  </a:lnTo>
                  <a:lnTo>
                    <a:pt x="749782" y="338620"/>
                  </a:lnTo>
                  <a:lnTo>
                    <a:pt x="749782" y="314426"/>
                  </a:lnTo>
                  <a:close/>
                </a:path>
                <a:path w="991870" h="387350">
                  <a:moveTo>
                    <a:pt x="773976" y="217678"/>
                  </a:moveTo>
                  <a:lnTo>
                    <a:pt x="749782" y="217678"/>
                  </a:lnTo>
                  <a:lnTo>
                    <a:pt x="725601" y="217678"/>
                  </a:lnTo>
                  <a:lnTo>
                    <a:pt x="725601" y="241871"/>
                  </a:lnTo>
                  <a:lnTo>
                    <a:pt x="749782" y="241871"/>
                  </a:lnTo>
                  <a:lnTo>
                    <a:pt x="773976" y="241871"/>
                  </a:lnTo>
                  <a:lnTo>
                    <a:pt x="773976" y="217678"/>
                  </a:lnTo>
                  <a:close/>
                </a:path>
                <a:path w="991870" h="387350">
                  <a:moveTo>
                    <a:pt x="846531" y="193497"/>
                  </a:moveTo>
                  <a:lnTo>
                    <a:pt x="822350" y="193497"/>
                  </a:lnTo>
                  <a:lnTo>
                    <a:pt x="822350" y="217678"/>
                  </a:lnTo>
                  <a:lnTo>
                    <a:pt x="846531" y="217678"/>
                  </a:lnTo>
                  <a:lnTo>
                    <a:pt x="846531" y="193497"/>
                  </a:lnTo>
                  <a:close/>
                </a:path>
                <a:path w="991870" h="387350">
                  <a:moveTo>
                    <a:pt x="894905" y="314426"/>
                  </a:moveTo>
                  <a:lnTo>
                    <a:pt x="870724" y="314426"/>
                  </a:lnTo>
                  <a:lnTo>
                    <a:pt x="846531" y="314426"/>
                  </a:lnTo>
                  <a:lnTo>
                    <a:pt x="846531" y="290245"/>
                  </a:lnTo>
                  <a:lnTo>
                    <a:pt x="822350" y="290245"/>
                  </a:lnTo>
                  <a:lnTo>
                    <a:pt x="822350" y="338620"/>
                  </a:lnTo>
                  <a:lnTo>
                    <a:pt x="846531" y="338620"/>
                  </a:lnTo>
                  <a:lnTo>
                    <a:pt x="846531" y="362800"/>
                  </a:lnTo>
                  <a:lnTo>
                    <a:pt x="870724" y="362800"/>
                  </a:lnTo>
                  <a:lnTo>
                    <a:pt x="870724" y="338620"/>
                  </a:lnTo>
                  <a:lnTo>
                    <a:pt x="894905" y="338620"/>
                  </a:lnTo>
                  <a:lnTo>
                    <a:pt x="894905" y="314426"/>
                  </a:lnTo>
                  <a:close/>
                </a:path>
                <a:path w="991870" h="387350">
                  <a:moveTo>
                    <a:pt x="894905" y="217678"/>
                  </a:moveTo>
                  <a:lnTo>
                    <a:pt x="870724" y="217678"/>
                  </a:lnTo>
                  <a:lnTo>
                    <a:pt x="870724" y="241871"/>
                  </a:lnTo>
                  <a:lnTo>
                    <a:pt x="846531" y="241871"/>
                  </a:lnTo>
                  <a:lnTo>
                    <a:pt x="846531" y="290245"/>
                  </a:lnTo>
                  <a:lnTo>
                    <a:pt x="870724" y="290245"/>
                  </a:lnTo>
                  <a:lnTo>
                    <a:pt x="870724" y="266052"/>
                  </a:lnTo>
                  <a:lnTo>
                    <a:pt x="894905" y="266052"/>
                  </a:lnTo>
                  <a:lnTo>
                    <a:pt x="894905" y="217678"/>
                  </a:lnTo>
                  <a:close/>
                </a:path>
                <a:path w="991870" h="387350">
                  <a:moveTo>
                    <a:pt x="894905" y="24193"/>
                  </a:moveTo>
                  <a:lnTo>
                    <a:pt x="870724" y="24193"/>
                  </a:lnTo>
                  <a:lnTo>
                    <a:pt x="846531" y="24193"/>
                  </a:lnTo>
                  <a:lnTo>
                    <a:pt x="846531" y="0"/>
                  </a:lnTo>
                  <a:lnTo>
                    <a:pt x="822350" y="0"/>
                  </a:lnTo>
                  <a:lnTo>
                    <a:pt x="822350" y="48374"/>
                  </a:lnTo>
                  <a:lnTo>
                    <a:pt x="798156" y="48374"/>
                  </a:lnTo>
                  <a:lnTo>
                    <a:pt x="773976" y="48374"/>
                  </a:lnTo>
                  <a:lnTo>
                    <a:pt x="749782" y="48374"/>
                  </a:lnTo>
                  <a:lnTo>
                    <a:pt x="749782" y="72555"/>
                  </a:lnTo>
                  <a:lnTo>
                    <a:pt x="773976" y="72555"/>
                  </a:lnTo>
                  <a:lnTo>
                    <a:pt x="798156" y="72555"/>
                  </a:lnTo>
                  <a:lnTo>
                    <a:pt x="798156" y="96748"/>
                  </a:lnTo>
                  <a:lnTo>
                    <a:pt x="773976" y="96748"/>
                  </a:lnTo>
                  <a:lnTo>
                    <a:pt x="773976" y="145122"/>
                  </a:lnTo>
                  <a:lnTo>
                    <a:pt x="798156" y="145122"/>
                  </a:lnTo>
                  <a:lnTo>
                    <a:pt x="822350" y="145122"/>
                  </a:lnTo>
                  <a:lnTo>
                    <a:pt x="822350" y="72555"/>
                  </a:lnTo>
                  <a:lnTo>
                    <a:pt x="846531" y="72555"/>
                  </a:lnTo>
                  <a:lnTo>
                    <a:pt x="870724" y="72555"/>
                  </a:lnTo>
                  <a:lnTo>
                    <a:pt x="870724" y="48374"/>
                  </a:lnTo>
                  <a:lnTo>
                    <a:pt x="894905" y="48374"/>
                  </a:lnTo>
                  <a:lnTo>
                    <a:pt x="894905" y="24193"/>
                  </a:lnTo>
                  <a:close/>
                </a:path>
                <a:path w="991870" h="387350">
                  <a:moveTo>
                    <a:pt x="919099" y="266052"/>
                  </a:moveTo>
                  <a:lnTo>
                    <a:pt x="894905" y="266052"/>
                  </a:lnTo>
                  <a:lnTo>
                    <a:pt x="894905" y="314426"/>
                  </a:lnTo>
                  <a:lnTo>
                    <a:pt x="919099" y="314426"/>
                  </a:lnTo>
                  <a:lnTo>
                    <a:pt x="919099" y="266052"/>
                  </a:lnTo>
                  <a:close/>
                </a:path>
                <a:path w="991870" h="387350">
                  <a:moveTo>
                    <a:pt x="943279" y="314426"/>
                  </a:moveTo>
                  <a:lnTo>
                    <a:pt x="919099" y="314426"/>
                  </a:lnTo>
                  <a:lnTo>
                    <a:pt x="919099" y="338620"/>
                  </a:lnTo>
                  <a:lnTo>
                    <a:pt x="943279" y="338620"/>
                  </a:lnTo>
                  <a:lnTo>
                    <a:pt x="943279" y="314426"/>
                  </a:lnTo>
                  <a:close/>
                </a:path>
                <a:path w="991870" h="387350">
                  <a:moveTo>
                    <a:pt x="943279" y="145122"/>
                  </a:moveTo>
                  <a:lnTo>
                    <a:pt x="919099" y="145122"/>
                  </a:lnTo>
                  <a:lnTo>
                    <a:pt x="919099" y="120929"/>
                  </a:lnTo>
                  <a:lnTo>
                    <a:pt x="894905" y="120929"/>
                  </a:lnTo>
                  <a:lnTo>
                    <a:pt x="870724" y="120929"/>
                  </a:lnTo>
                  <a:lnTo>
                    <a:pt x="870724" y="145122"/>
                  </a:lnTo>
                  <a:lnTo>
                    <a:pt x="846531" y="145122"/>
                  </a:lnTo>
                  <a:lnTo>
                    <a:pt x="822350" y="145122"/>
                  </a:lnTo>
                  <a:lnTo>
                    <a:pt x="822350" y="169303"/>
                  </a:lnTo>
                  <a:lnTo>
                    <a:pt x="846531" y="169303"/>
                  </a:lnTo>
                  <a:lnTo>
                    <a:pt x="870724" y="169303"/>
                  </a:lnTo>
                  <a:lnTo>
                    <a:pt x="870724" y="193497"/>
                  </a:lnTo>
                  <a:lnTo>
                    <a:pt x="894905" y="193497"/>
                  </a:lnTo>
                  <a:lnTo>
                    <a:pt x="894905" y="169303"/>
                  </a:lnTo>
                  <a:lnTo>
                    <a:pt x="919099" y="169303"/>
                  </a:lnTo>
                  <a:lnTo>
                    <a:pt x="919099" y="193497"/>
                  </a:lnTo>
                  <a:lnTo>
                    <a:pt x="894905" y="193497"/>
                  </a:lnTo>
                  <a:lnTo>
                    <a:pt x="894905" y="217678"/>
                  </a:lnTo>
                  <a:lnTo>
                    <a:pt x="919099" y="217678"/>
                  </a:lnTo>
                  <a:lnTo>
                    <a:pt x="919099" y="241871"/>
                  </a:lnTo>
                  <a:lnTo>
                    <a:pt x="943279" y="241871"/>
                  </a:lnTo>
                  <a:lnTo>
                    <a:pt x="943279" y="145122"/>
                  </a:lnTo>
                  <a:close/>
                </a:path>
                <a:path w="991870" h="387350">
                  <a:moveTo>
                    <a:pt x="991654" y="145122"/>
                  </a:moveTo>
                  <a:lnTo>
                    <a:pt x="967473" y="145122"/>
                  </a:lnTo>
                  <a:lnTo>
                    <a:pt x="967473" y="169303"/>
                  </a:lnTo>
                  <a:lnTo>
                    <a:pt x="991654" y="169303"/>
                  </a:lnTo>
                  <a:lnTo>
                    <a:pt x="991654" y="145122"/>
                  </a:lnTo>
                  <a:close/>
                </a:path>
                <a:path w="991870" h="387350">
                  <a:moveTo>
                    <a:pt x="991654" y="96748"/>
                  </a:moveTo>
                  <a:lnTo>
                    <a:pt x="967473" y="96748"/>
                  </a:lnTo>
                  <a:lnTo>
                    <a:pt x="967473" y="120929"/>
                  </a:lnTo>
                  <a:lnTo>
                    <a:pt x="991654" y="120929"/>
                  </a:lnTo>
                  <a:lnTo>
                    <a:pt x="991654" y="967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41866" y="1262145"/>
              <a:ext cx="991869" cy="435609"/>
            </a:xfrm>
            <a:custGeom>
              <a:avLst/>
              <a:gdLst/>
              <a:ahLst/>
              <a:cxnLst/>
              <a:rect l="l" t="t" r="r" b="b"/>
              <a:pathLst>
                <a:path w="991870" h="435610">
                  <a:moveTo>
                    <a:pt x="169303" y="362813"/>
                  </a:moveTo>
                  <a:lnTo>
                    <a:pt x="145122" y="362813"/>
                  </a:lnTo>
                  <a:lnTo>
                    <a:pt x="145122" y="386994"/>
                  </a:lnTo>
                  <a:lnTo>
                    <a:pt x="169303" y="386994"/>
                  </a:lnTo>
                  <a:lnTo>
                    <a:pt x="169303" y="362813"/>
                  </a:lnTo>
                  <a:close/>
                </a:path>
                <a:path w="991870" h="435610">
                  <a:moveTo>
                    <a:pt x="169303" y="169316"/>
                  </a:moveTo>
                  <a:lnTo>
                    <a:pt x="145122" y="169316"/>
                  </a:lnTo>
                  <a:lnTo>
                    <a:pt x="145122" y="193497"/>
                  </a:lnTo>
                  <a:lnTo>
                    <a:pt x="169303" y="193497"/>
                  </a:lnTo>
                  <a:lnTo>
                    <a:pt x="169303" y="169316"/>
                  </a:lnTo>
                  <a:close/>
                </a:path>
                <a:path w="991870" h="435610">
                  <a:moveTo>
                    <a:pt x="193484" y="266065"/>
                  </a:moveTo>
                  <a:lnTo>
                    <a:pt x="169303" y="266065"/>
                  </a:lnTo>
                  <a:lnTo>
                    <a:pt x="145122" y="266065"/>
                  </a:lnTo>
                  <a:lnTo>
                    <a:pt x="145122" y="241871"/>
                  </a:lnTo>
                  <a:lnTo>
                    <a:pt x="120929" y="241871"/>
                  </a:lnTo>
                  <a:lnTo>
                    <a:pt x="120929" y="217690"/>
                  </a:lnTo>
                  <a:lnTo>
                    <a:pt x="96748" y="217690"/>
                  </a:lnTo>
                  <a:lnTo>
                    <a:pt x="72555" y="217690"/>
                  </a:lnTo>
                  <a:lnTo>
                    <a:pt x="48374" y="217690"/>
                  </a:lnTo>
                  <a:lnTo>
                    <a:pt x="48374" y="193497"/>
                  </a:lnTo>
                  <a:lnTo>
                    <a:pt x="72555" y="193497"/>
                  </a:lnTo>
                  <a:lnTo>
                    <a:pt x="72555" y="169316"/>
                  </a:lnTo>
                  <a:lnTo>
                    <a:pt x="48374" y="169316"/>
                  </a:lnTo>
                  <a:lnTo>
                    <a:pt x="24180" y="169316"/>
                  </a:lnTo>
                  <a:lnTo>
                    <a:pt x="24180" y="145122"/>
                  </a:lnTo>
                  <a:lnTo>
                    <a:pt x="0" y="145122"/>
                  </a:lnTo>
                  <a:lnTo>
                    <a:pt x="0" y="193497"/>
                  </a:lnTo>
                  <a:lnTo>
                    <a:pt x="24180" y="193497"/>
                  </a:lnTo>
                  <a:lnTo>
                    <a:pt x="24180" y="241871"/>
                  </a:lnTo>
                  <a:lnTo>
                    <a:pt x="0" y="241871"/>
                  </a:lnTo>
                  <a:lnTo>
                    <a:pt x="0" y="266065"/>
                  </a:lnTo>
                  <a:lnTo>
                    <a:pt x="24180" y="266065"/>
                  </a:lnTo>
                  <a:lnTo>
                    <a:pt x="24180" y="290245"/>
                  </a:lnTo>
                  <a:lnTo>
                    <a:pt x="48374" y="290245"/>
                  </a:lnTo>
                  <a:lnTo>
                    <a:pt x="48374" y="266065"/>
                  </a:lnTo>
                  <a:lnTo>
                    <a:pt x="72555" y="266065"/>
                  </a:lnTo>
                  <a:lnTo>
                    <a:pt x="96748" y="266065"/>
                  </a:lnTo>
                  <a:lnTo>
                    <a:pt x="96748" y="314426"/>
                  </a:lnTo>
                  <a:lnTo>
                    <a:pt x="72555" y="314426"/>
                  </a:lnTo>
                  <a:lnTo>
                    <a:pt x="72555" y="290245"/>
                  </a:lnTo>
                  <a:lnTo>
                    <a:pt x="48374" y="290245"/>
                  </a:lnTo>
                  <a:lnTo>
                    <a:pt x="48374" y="314426"/>
                  </a:lnTo>
                  <a:lnTo>
                    <a:pt x="24180" y="314426"/>
                  </a:lnTo>
                  <a:lnTo>
                    <a:pt x="24180" y="290245"/>
                  </a:lnTo>
                  <a:lnTo>
                    <a:pt x="0" y="290245"/>
                  </a:lnTo>
                  <a:lnTo>
                    <a:pt x="0" y="386994"/>
                  </a:lnTo>
                  <a:lnTo>
                    <a:pt x="24180" y="386994"/>
                  </a:lnTo>
                  <a:lnTo>
                    <a:pt x="48374" y="386994"/>
                  </a:lnTo>
                  <a:lnTo>
                    <a:pt x="48374" y="362813"/>
                  </a:lnTo>
                  <a:lnTo>
                    <a:pt x="72555" y="362813"/>
                  </a:lnTo>
                  <a:lnTo>
                    <a:pt x="72555" y="386994"/>
                  </a:lnTo>
                  <a:lnTo>
                    <a:pt x="96748" y="386994"/>
                  </a:lnTo>
                  <a:lnTo>
                    <a:pt x="96748" y="338620"/>
                  </a:lnTo>
                  <a:lnTo>
                    <a:pt x="120929" y="338620"/>
                  </a:lnTo>
                  <a:lnTo>
                    <a:pt x="120929" y="362813"/>
                  </a:lnTo>
                  <a:lnTo>
                    <a:pt x="145122" y="362813"/>
                  </a:lnTo>
                  <a:lnTo>
                    <a:pt x="145122" y="338620"/>
                  </a:lnTo>
                  <a:lnTo>
                    <a:pt x="169303" y="338620"/>
                  </a:lnTo>
                  <a:lnTo>
                    <a:pt x="169303" y="314426"/>
                  </a:lnTo>
                  <a:lnTo>
                    <a:pt x="145122" y="314426"/>
                  </a:lnTo>
                  <a:lnTo>
                    <a:pt x="120929" y="314426"/>
                  </a:lnTo>
                  <a:lnTo>
                    <a:pt x="120929" y="290245"/>
                  </a:lnTo>
                  <a:lnTo>
                    <a:pt x="145122" y="290245"/>
                  </a:lnTo>
                  <a:lnTo>
                    <a:pt x="169303" y="290245"/>
                  </a:lnTo>
                  <a:lnTo>
                    <a:pt x="169303" y="314426"/>
                  </a:lnTo>
                  <a:lnTo>
                    <a:pt x="193484" y="314426"/>
                  </a:lnTo>
                  <a:lnTo>
                    <a:pt x="193484" y="266065"/>
                  </a:lnTo>
                  <a:close/>
                </a:path>
                <a:path w="991870" h="435610">
                  <a:moveTo>
                    <a:pt x="217678" y="314426"/>
                  </a:moveTo>
                  <a:lnTo>
                    <a:pt x="193484" y="314426"/>
                  </a:lnTo>
                  <a:lnTo>
                    <a:pt x="193484" y="338620"/>
                  </a:lnTo>
                  <a:lnTo>
                    <a:pt x="217678" y="338620"/>
                  </a:lnTo>
                  <a:lnTo>
                    <a:pt x="217678" y="314426"/>
                  </a:lnTo>
                  <a:close/>
                </a:path>
                <a:path w="991870" h="435610">
                  <a:moveTo>
                    <a:pt x="241858" y="266065"/>
                  </a:moveTo>
                  <a:lnTo>
                    <a:pt x="217678" y="266065"/>
                  </a:lnTo>
                  <a:lnTo>
                    <a:pt x="217678" y="290245"/>
                  </a:lnTo>
                  <a:lnTo>
                    <a:pt x="241858" y="290245"/>
                  </a:lnTo>
                  <a:lnTo>
                    <a:pt x="241858" y="266065"/>
                  </a:lnTo>
                  <a:close/>
                </a:path>
                <a:path w="991870" h="435610">
                  <a:moveTo>
                    <a:pt x="241858" y="217690"/>
                  </a:moveTo>
                  <a:lnTo>
                    <a:pt x="217678" y="217690"/>
                  </a:lnTo>
                  <a:lnTo>
                    <a:pt x="217678" y="241871"/>
                  </a:lnTo>
                  <a:lnTo>
                    <a:pt x="241858" y="241871"/>
                  </a:lnTo>
                  <a:lnTo>
                    <a:pt x="241858" y="217690"/>
                  </a:lnTo>
                  <a:close/>
                </a:path>
                <a:path w="991870" h="435610">
                  <a:moveTo>
                    <a:pt x="266052" y="145122"/>
                  </a:moveTo>
                  <a:lnTo>
                    <a:pt x="241858" y="145122"/>
                  </a:lnTo>
                  <a:lnTo>
                    <a:pt x="241858" y="72567"/>
                  </a:lnTo>
                  <a:lnTo>
                    <a:pt x="217678" y="72567"/>
                  </a:lnTo>
                  <a:lnTo>
                    <a:pt x="193484" y="72567"/>
                  </a:lnTo>
                  <a:lnTo>
                    <a:pt x="193484" y="0"/>
                  </a:lnTo>
                  <a:lnTo>
                    <a:pt x="169303" y="0"/>
                  </a:lnTo>
                  <a:lnTo>
                    <a:pt x="169303" y="24193"/>
                  </a:lnTo>
                  <a:lnTo>
                    <a:pt x="145122" y="24193"/>
                  </a:lnTo>
                  <a:lnTo>
                    <a:pt x="145122" y="48374"/>
                  </a:lnTo>
                  <a:lnTo>
                    <a:pt x="169303" y="48374"/>
                  </a:lnTo>
                  <a:lnTo>
                    <a:pt x="169303" y="72567"/>
                  </a:lnTo>
                  <a:lnTo>
                    <a:pt x="145122" y="72567"/>
                  </a:lnTo>
                  <a:lnTo>
                    <a:pt x="145122" y="48374"/>
                  </a:lnTo>
                  <a:lnTo>
                    <a:pt x="120929" y="48374"/>
                  </a:lnTo>
                  <a:lnTo>
                    <a:pt x="120929" y="72567"/>
                  </a:lnTo>
                  <a:lnTo>
                    <a:pt x="96748" y="72567"/>
                  </a:lnTo>
                  <a:lnTo>
                    <a:pt x="72555" y="72567"/>
                  </a:lnTo>
                  <a:lnTo>
                    <a:pt x="48374" y="72567"/>
                  </a:lnTo>
                  <a:lnTo>
                    <a:pt x="48374" y="96748"/>
                  </a:lnTo>
                  <a:lnTo>
                    <a:pt x="72555" y="96748"/>
                  </a:lnTo>
                  <a:lnTo>
                    <a:pt x="96748" y="96748"/>
                  </a:lnTo>
                  <a:lnTo>
                    <a:pt x="96748" y="120942"/>
                  </a:lnTo>
                  <a:lnTo>
                    <a:pt x="72555" y="120942"/>
                  </a:lnTo>
                  <a:lnTo>
                    <a:pt x="72555" y="169316"/>
                  </a:lnTo>
                  <a:lnTo>
                    <a:pt x="96748" y="169316"/>
                  </a:lnTo>
                  <a:lnTo>
                    <a:pt x="96748" y="145122"/>
                  </a:lnTo>
                  <a:lnTo>
                    <a:pt x="120929" y="145122"/>
                  </a:lnTo>
                  <a:lnTo>
                    <a:pt x="120929" y="96748"/>
                  </a:lnTo>
                  <a:lnTo>
                    <a:pt x="145122" y="96748"/>
                  </a:lnTo>
                  <a:lnTo>
                    <a:pt x="169303" y="96748"/>
                  </a:lnTo>
                  <a:lnTo>
                    <a:pt x="193484" y="96748"/>
                  </a:lnTo>
                  <a:lnTo>
                    <a:pt x="193484" y="169316"/>
                  </a:lnTo>
                  <a:lnTo>
                    <a:pt x="217678" y="169316"/>
                  </a:lnTo>
                  <a:lnTo>
                    <a:pt x="241858" y="169316"/>
                  </a:lnTo>
                  <a:lnTo>
                    <a:pt x="266052" y="169316"/>
                  </a:lnTo>
                  <a:lnTo>
                    <a:pt x="266052" y="145122"/>
                  </a:lnTo>
                  <a:close/>
                </a:path>
                <a:path w="991870" h="435610">
                  <a:moveTo>
                    <a:pt x="314426" y="338620"/>
                  </a:moveTo>
                  <a:lnTo>
                    <a:pt x="290233" y="338620"/>
                  </a:lnTo>
                  <a:lnTo>
                    <a:pt x="290233" y="362813"/>
                  </a:lnTo>
                  <a:lnTo>
                    <a:pt x="314426" y="362813"/>
                  </a:lnTo>
                  <a:lnTo>
                    <a:pt x="314426" y="338620"/>
                  </a:lnTo>
                  <a:close/>
                </a:path>
                <a:path w="991870" h="435610">
                  <a:moveTo>
                    <a:pt x="338607" y="241871"/>
                  </a:moveTo>
                  <a:lnTo>
                    <a:pt x="314426" y="241871"/>
                  </a:lnTo>
                  <a:lnTo>
                    <a:pt x="314426" y="266065"/>
                  </a:lnTo>
                  <a:lnTo>
                    <a:pt x="338607" y="266065"/>
                  </a:lnTo>
                  <a:lnTo>
                    <a:pt x="338607" y="241871"/>
                  </a:lnTo>
                  <a:close/>
                </a:path>
                <a:path w="991870" h="435610">
                  <a:moveTo>
                    <a:pt x="338607" y="169316"/>
                  </a:moveTo>
                  <a:lnTo>
                    <a:pt x="314426" y="169316"/>
                  </a:lnTo>
                  <a:lnTo>
                    <a:pt x="314426" y="193497"/>
                  </a:lnTo>
                  <a:lnTo>
                    <a:pt x="338607" y="193497"/>
                  </a:lnTo>
                  <a:lnTo>
                    <a:pt x="338607" y="169316"/>
                  </a:lnTo>
                  <a:close/>
                </a:path>
                <a:path w="991870" h="435610">
                  <a:moveTo>
                    <a:pt x="435356" y="290245"/>
                  </a:moveTo>
                  <a:lnTo>
                    <a:pt x="411175" y="290245"/>
                  </a:lnTo>
                  <a:lnTo>
                    <a:pt x="411175" y="266065"/>
                  </a:lnTo>
                  <a:lnTo>
                    <a:pt x="386981" y="266065"/>
                  </a:lnTo>
                  <a:lnTo>
                    <a:pt x="386981" y="314426"/>
                  </a:lnTo>
                  <a:lnTo>
                    <a:pt x="411175" y="314426"/>
                  </a:lnTo>
                  <a:lnTo>
                    <a:pt x="435356" y="314426"/>
                  </a:lnTo>
                  <a:lnTo>
                    <a:pt x="435356" y="290245"/>
                  </a:lnTo>
                  <a:close/>
                </a:path>
                <a:path w="991870" h="435610">
                  <a:moveTo>
                    <a:pt x="459549" y="266065"/>
                  </a:moveTo>
                  <a:lnTo>
                    <a:pt x="435356" y="266065"/>
                  </a:lnTo>
                  <a:lnTo>
                    <a:pt x="435356" y="290245"/>
                  </a:lnTo>
                  <a:lnTo>
                    <a:pt x="459549" y="290245"/>
                  </a:lnTo>
                  <a:lnTo>
                    <a:pt x="459549" y="266065"/>
                  </a:lnTo>
                  <a:close/>
                </a:path>
                <a:path w="991870" h="435610">
                  <a:moveTo>
                    <a:pt x="725601" y="362978"/>
                  </a:moveTo>
                  <a:lnTo>
                    <a:pt x="701408" y="362978"/>
                  </a:lnTo>
                  <a:lnTo>
                    <a:pt x="701408" y="314718"/>
                  </a:lnTo>
                  <a:lnTo>
                    <a:pt x="677227" y="314718"/>
                  </a:lnTo>
                  <a:lnTo>
                    <a:pt x="677227" y="338848"/>
                  </a:lnTo>
                  <a:lnTo>
                    <a:pt x="653046" y="338848"/>
                  </a:lnTo>
                  <a:lnTo>
                    <a:pt x="653046" y="362978"/>
                  </a:lnTo>
                  <a:lnTo>
                    <a:pt x="677227" y="362978"/>
                  </a:lnTo>
                  <a:lnTo>
                    <a:pt x="677227" y="387108"/>
                  </a:lnTo>
                  <a:lnTo>
                    <a:pt x="653046" y="387108"/>
                  </a:lnTo>
                  <a:lnTo>
                    <a:pt x="653046" y="362978"/>
                  </a:lnTo>
                  <a:lnTo>
                    <a:pt x="628853" y="362978"/>
                  </a:lnTo>
                  <a:lnTo>
                    <a:pt x="628853" y="314718"/>
                  </a:lnTo>
                  <a:lnTo>
                    <a:pt x="653046" y="314718"/>
                  </a:lnTo>
                  <a:lnTo>
                    <a:pt x="653046" y="290588"/>
                  </a:lnTo>
                  <a:lnTo>
                    <a:pt x="628853" y="290588"/>
                  </a:lnTo>
                  <a:lnTo>
                    <a:pt x="628853" y="266458"/>
                  </a:lnTo>
                  <a:lnTo>
                    <a:pt x="653046" y="266458"/>
                  </a:lnTo>
                  <a:lnTo>
                    <a:pt x="653046" y="242328"/>
                  </a:lnTo>
                  <a:lnTo>
                    <a:pt x="677227" y="242328"/>
                  </a:lnTo>
                  <a:lnTo>
                    <a:pt x="677227" y="266458"/>
                  </a:lnTo>
                  <a:lnTo>
                    <a:pt x="701408" y="266458"/>
                  </a:lnTo>
                  <a:lnTo>
                    <a:pt x="701408" y="121678"/>
                  </a:lnTo>
                  <a:lnTo>
                    <a:pt x="677227" y="121678"/>
                  </a:lnTo>
                  <a:lnTo>
                    <a:pt x="677227" y="97548"/>
                  </a:lnTo>
                  <a:lnTo>
                    <a:pt x="653046" y="97548"/>
                  </a:lnTo>
                  <a:lnTo>
                    <a:pt x="653046" y="218198"/>
                  </a:lnTo>
                  <a:lnTo>
                    <a:pt x="628853" y="218198"/>
                  </a:lnTo>
                  <a:lnTo>
                    <a:pt x="628853" y="194068"/>
                  </a:lnTo>
                  <a:lnTo>
                    <a:pt x="604672" y="194068"/>
                  </a:lnTo>
                  <a:lnTo>
                    <a:pt x="580478" y="194068"/>
                  </a:lnTo>
                  <a:lnTo>
                    <a:pt x="580478" y="242328"/>
                  </a:lnTo>
                  <a:lnTo>
                    <a:pt x="604672" y="242328"/>
                  </a:lnTo>
                  <a:lnTo>
                    <a:pt x="604672" y="314718"/>
                  </a:lnTo>
                  <a:lnTo>
                    <a:pt x="580478" y="314718"/>
                  </a:lnTo>
                  <a:lnTo>
                    <a:pt x="580478" y="242328"/>
                  </a:lnTo>
                  <a:lnTo>
                    <a:pt x="556285" y="242328"/>
                  </a:lnTo>
                  <a:lnTo>
                    <a:pt x="532104" y="242328"/>
                  </a:lnTo>
                  <a:lnTo>
                    <a:pt x="507923" y="242328"/>
                  </a:lnTo>
                  <a:lnTo>
                    <a:pt x="483730" y="242328"/>
                  </a:lnTo>
                  <a:lnTo>
                    <a:pt x="483730" y="290588"/>
                  </a:lnTo>
                  <a:lnTo>
                    <a:pt x="507923" y="290588"/>
                  </a:lnTo>
                  <a:lnTo>
                    <a:pt x="507923" y="266458"/>
                  </a:lnTo>
                  <a:lnTo>
                    <a:pt x="532104" y="266458"/>
                  </a:lnTo>
                  <a:lnTo>
                    <a:pt x="532104" y="290588"/>
                  </a:lnTo>
                  <a:lnTo>
                    <a:pt x="507923" y="290588"/>
                  </a:lnTo>
                  <a:lnTo>
                    <a:pt x="507923" y="314718"/>
                  </a:lnTo>
                  <a:lnTo>
                    <a:pt x="483730" y="314718"/>
                  </a:lnTo>
                  <a:lnTo>
                    <a:pt x="483730" y="338848"/>
                  </a:lnTo>
                  <a:lnTo>
                    <a:pt x="483730" y="387108"/>
                  </a:lnTo>
                  <a:lnTo>
                    <a:pt x="459549" y="387108"/>
                  </a:lnTo>
                  <a:lnTo>
                    <a:pt x="459549" y="338848"/>
                  </a:lnTo>
                  <a:lnTo>
                    <a:pt x="483730" y="338848"/>
                  </a:lnTo>
                  <a:lnTo>
                    <a:pt x="483730" y="314718"/>
                  </a:lnTo>
                  <a:lnTo>
                    <a:pt x="459549" y="314718"/>
                  </a:lnTo>
                  <a:lnTo>
                    <a:pt x="435356" y="314718"/>
                  </a:lnTo>
                  <a:lnTo>
                    <a:pt x="435356" y="362978"/>
                  </a:lnTo>
                  <a:lnTo>
                    <a:pt x="411175" y="362978"/>
                  </a:lnTo>
                  <a:lnTo>
                    <a:pt x="411175" y="387108"/>
                  </a:lnTo>
                  <a:lnTo>
                    <a:pt x="435356" y="387108"/>
                  </a:lnTo>
                  <a:lnTo>
                    <a:pt x="435356" y="411238"/>
                  </a:lnTo>
                  <a:lnTo>
                    <a:pt x="459549" y="411238"/>
                  </a:lnTo>
                  <a:lnTo>
                    <a:pt x="483730" y="411238"/>
                  </a:lnTo>
                  <a:lnTo>
                    <a:pt x="507923" y="411238"/>
                  </a:lnTo>
                  <a:lnTo>
                    <a:pt x="507923" y="387108"/>
                  </a:lnTo>
                  <a:lnTo>
                    <a:pt x="532104" y="387108"/>
                  </a:lnTo>
                  <a:lnTo>
                    <a:pt x="532104" y="362978"/>
                  </a:lnTo>
                  <a:lnTo>
                    <a:pt x="507923" y="362978"/>
                  </a:lnTo>
                  <a:lnTo>
                    <a:pt x="507923" y="338848"/>
                  </a:lnTo>
                  <a:lnTo>
                    <a:pt x="532104" y="338848"/>
                  </a:lnTo>
                  <a:lnTo>
                    <a:pt x="532104" y="314718"/>
                  </a:lnTo>
                  <a:lnTo>
                    <a:pt x="556285" y="314718"/>
                  </a:lnTo>
                  <a:lnTo>
                    <a:pt x="556285" y="338848"/>
                  </a:lnTo>
                  <a:lnTo>
                    <a:pt x="532104" y="338848"/>
                  </a:lnTo>
                  <a:lnTo>
                    <a:pt x="532104" y="362978"/>
                  </a:lnTo>
                  <a:lnTo>
                    <a:pt x="556285" y="362978"/>
                  </a:lnTo>
                  <a:lnTo>
                    <a:pt x="580478" y="362978"/>
                  </a:lnTo>
                  <a:lnTo>
                    <a:pt x="580478" y="338848"/>
                  </a:lnTo>
                  <a:lnTo>
                    <a:pt x="604672" y="338848"/>
                  </a:lnTo>
                  <a:lnTo>
                    <a:pt x="604672" y="362978"/>
                  </a:lnTo>
                  <a:lnTo>
                    <a:pt x="580478" y="362978"/>
                  </a:lnTo>
                  <a:lnTo>
                    <a:pt x="580478" y="411238"/>
                  </a:lnTo>
                  <a:lnTo>
                    <a:pt x="604672" y="411238"/>
                  </a:lnTo>
                  <a:lnTo>
                    <a:pt x="604672" y="387108"/>
                  </a:lnTo>
                  <a:lnTo>
                    <a:pt x="628853" y="387108"/>
                  </a:lnTo>
                  <a:lnTo>
                    <a:pt x="628853" y="411238"/>
                  </a:lnTo>
                  <a:lnTo>
                    <a:pt x="653046" y="411238"/>
                  </a:lnTo>
                  <a:lnTo>
                    <a:pt x="653046" y="435368"/>
                  </a:lnTo>
                  <a:lnTo>
                    <a:pt x="677227" y="435368"/>
                  </a:lnTo>
                  <a:lnTo>
                    <a:pt x="677227" y="411238"/>
                  </a:lnTo>
                  <a:lnTo>
                    <a:pt x="701408" y="411238"/>
                  </a:lnTo>
                  <a:lnTo>
                    <a:pt x="701408" y="387108"/>
                  </a:lnTo>
                  <a:lnTo>
                    <a:pt x="725601" y="387108"/>
                  </a:lnTo>
                  <a:lnTo>
                    <a:pt x="725601" y="362978"/>
                  </a:lnTo>
                  <a:close/>
                </a:path>
                <a:path w="991870" h="435610">
                  <a:moveTo>
                    <a:pt x="846531" y="338620"/>
                  </a:moveTo>
                  <a:lnTo>
                    <a:pt x="822350" y="338620"/>
                  </a:lnTo>
                  <a:lnTo>
                    <a:pt x="822350" y="362813"/>
                  </a:lnTo>
                  <a:lnTo>
                    <a:pt x="846531" y="362813"/>
                  </a:lnTo>
                  <a:lnTo>
                    <a:pt x="846531" y="338620"/>
                  </a:lnTo>
                  <a:close/>
                </a:path>
                <a:path w="991870" h="435610">
                  <a:moveTo>
                    <a:pt x="846531" y="241871"/>
                  </a:moveTo>
                  <a:lnTo>
                    <a:pt x="822350" y="241871"/>
                  </a:lnTo>
                  <a:lnTo>
                    <a:pt x="822350" y="266065"/>
                  </a:lnTo>
                  <a:lnTo>
                    <a:pt x="846531" y="266065"/>
                  </a:lnTo>
                  <a:lnTo>
                    <a:pt x="846531" y="241871"/>
                  </a:lnTo>
                  <a:close/>
                </a:path>
                <a:path w="991870" h="435610">
                  <a:moveTo>
                    <a:pt x="943279" y="241871"/>
                  </a:moveTo>
                  <a:lnTo>
                    <a:pt x="919099" y="241871"/>
                  </a:lnTo>
                  <a:lnTo>
                    <a:pt x="919099" y="217690"/>
                  </a:lnTo>
                  <a:lnTo>
                    <a:pt x="894905" y="217690"/>
                  </a:lnTo>
                  <a:lnTo>
                    <a:pt x="894905" y="241871"/>
                  </a:lnTo>
                  <a:lnTo>
                    <a:pt x="870724" y="241871"/>
                  </a:lnTo>
                  <a:lnTo>
                    <a:pt x="870724" y="266065"/>
                  </a:lnTo>
                  <a:lnTo>
                    <a:pt x="894905" y="266065"/>
                  </a:lnTo>
                  <a:lnTo>
                    <a:pt x="894905" y="290245"/>
                  </a:lnTo>
                  <a:lnTo>
                    <a:pt x="870724" y="290245"/>
                  </a:lnTo>
                  <a:lnTo>
                    <a:pt x="870724" y="338620"/>
                  </a:lnTo>
                  <a:lnTo>
                    <a:pt x="894905" y="338620"/>
                  </a:lnTo>
                  <a:lnTo>
                    <a:pt x="894905" y="314426"/>
                  </a:lnTo>
                  <a:lnTo>
                    <a:pt x="919099" y="314426"/>
                  </a:lnTo>
                  <a:lnTo>
                    <a:pt x="919099" y="266065"/>
                  </a:lnTo>
                  <a:lnTo>
                    <a:pt x="943279" y="266065"/>
                  </a:lnTo>
                  <a:lnTo>
                    <a:pt x="943279" y="241871"/>
                  </a:lnTo>
                  <a:close/>
                </a:path>
                <a:path w="991870" h="435610">
                  <a:moveTo>
                    <a:pt x="991654" y="145122"/>
                  </a:moveTo>
                  <a:lnTo>
                    <a:pt x="967473" y="145122"/>
                  </a:lnTo>
                  <a:lnTo>
                    <a:pt x="943279" y="145122"/>
                  </a:lnTo>
                  <a:lnTo>
                    <a:pt x="943279" y="169316"/>
                  </a:lnTo>
                  <a:lnTo>
                    <a:pt x="967473" y="169316"/>
                  </a:lnTo>
                  <a:lnTo>
                    <a:pt x="967473" y="266065"/>
                  </a:lnTo>
                  <a:lnTo>
                    <a:pt x="943279" y="266065"/>
                  </a:lnTo>
                  <a:lnTo>
                    <a:pt x="943279" y="290245"/>
                  </a:lnTo>
                  <a:lnTo>
                    <a:pt x="967473" y="290245"/>
                  </a:lnTo>
                  <a:lnTo>
                    <a:pt x="991654" y="290245"/>
                  </a:lnTo>
                  <a:lnTo>
                    <a:pt x="991654" y="14512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35351" y="1359694"/>
              <a:ext cx="798195" cy="483234"/>
            </a:xfrm>
            <a:custGeom>
              <a:avLst/>
              <a:gdLst/>
              <a:ahLst/>
              <a:cxnLst/>
              <a:rect l="l" t="t" r="r" b="b"/>
              <a:pathLst>
                <a:path w="798195" h="483235">
                  <a:moveTo>
                    <a:pt x="24193" y="362013"/>
                  </a:moveTo>
                  <a:lnTo>
                    <a:pt x="0" y="362013"/>
                  </a:lnTo>
                  <a:lnTo>
                    <a:pt x="0" y="410375"/>
                  </a:lnTo>
                  <a:lnTo>
                    <a:pt x="24193" y="410375"/>
                  </a:lnTo>
                  <a:lnTo>
                    <a:pt x="24193" y="362013"/>
                  </a:lnTo>
                  <a:close/>
                </a:path>
                <a:path w="798195" h="483235">
                  <a:moveTo>
                    <a:pt x="120942" y="386194"/>
                  </a:moveTo>
                  <a:lnTo>
                    <a:pt x="96748" y="386194"/>
                  </a:lnTo>
                  <a:lnTo>
                    <a:pt x="96748" y="410375"/>
                  </a:lnTo>
                  <a:lnTo>
                    <a:pt x="120942" y="410375"/>
                  </a:lnTo>
                  <a:lnTo>
                    <a:pt x="120942" y="386194"/>
                  </a:lnTo>
                  <a:close/>
                </a:path>
                <a:path w="798195" h="483235">
                  <a:moveTo>
                    <a:pt x="145122" y="458749"/>
                  </a:moveTo>
                  <a:lnTo>
                    <a:pt x="120942" y="458749"/>
                  </a:lnTo>
                  <a:lnTo>
                    <a:pt x="120942" y="434568"/>
                  </a:lnTo>
                  <a:lnTo>
                    <a:pt x="96748" y="434568"/>
                  </a:lnTo>
                  <a:lnTo>
                    <a:pt x="96748" y="410375"/>
                  </a:lnTo>
                  <a:lnTo>
                    <a:pt x="72567" y="410375"/>
                  </a:lnTo>
                  <a:lnTo>
                    <a:pt x="72567" y="458749"/>
                  </a:lnTo>
                  <a:lnTo>
                    <a:pt x="48374" y="458749"/>
                  </a:lnTo>
                  <a:lnTo>
                    <a:pt x="48374" y="482942"/>
                  </a:lnTo>
                  <a:lnTo>
                    <a:pt x="72567" y="482942"/>
                  </a:lnTo>
                  <a:lnTo>
                    <a:pt x="96748" y="482942"/>
                  </a:lnTo>
                  <a:lnTo>
                    <a:pt x="120942" y="482942"/>
                  </a:lnTo>
                  <a:lnTo>
                    <a:pt x="145122" y="482942"/>
                  </a:lnTo>
                  <a:lnTo>
                    <a:pt x="145122" y="458749"/>
                  </a:lnTo>
                  <a:close/>
                </a:path>
                <a:path w="798195" h="483235">
                  <a:moveTo>
                    <a:pt x="169316" y="434568"/>
                  </a:moveTo>
                  <a:lnTo>
                    <a:pt x="145122" y="434568"/>
                  </a:lnTo>
                  <a:lnTo>
                    <a:pt x="145122" y="458749"/>
                  </a:lnTo>
                  <a:lnTo>
                    <a:pt x="169316" y="458749"/>
                  </a:lnTo>
                  <a:lnTo>
                    <a:pt x="169316" y="434568"/>
                  </a:lnTo>
                  <a:close/>
                </a:path>
                <a:path w="798195" h="483235">
                  <a:moveTo>
                    <a:pt x="193497" y="410375"/>
                  </a:moveTo>
                  <a:lnTo>
                    <a:pt x="169316" y="410375"/>
                  </a:lnTo>
                  <a:lnTo>
                    <a:pt x="169316" y="434568"/>
                  </a:lnTo>
                  <a:lnTo>
                    <a:pt x="193497" y="434568"/>
                  </a:lnTo>
                  <a:lnTo>
                    <a:pt x="193497" y="410375"/>
                  </a:lnTo>
                  <a:close/>
                </a:path>
                <a:path w="798195" h="483235">
                  <a:moveTo>
                    <a:pt x="193497" y="362013"/>
                  </a:moveTo>
                  <a:lnTo>
                    <a:pt x="169316" y="362013"/>
                  </a:lnTo>
                  <a:lnTo>
                    <a:pt x="169316" y="337820"/>
                  </a:lnTo>
                  <a:lnTo>
                    <a:pt x="145122" y="337820"/>
                  </a:lnTo>
                  <a:lnTo>
                    <a:pt x="145122" y="362013"/>
                  </a:lnTo>
                  <a:lnTo>
                    <a:pt x="120942" y="362013"/>
                  </a:lnTo>
                  <a:lnTo>
                    <a:pt x="120942" y="386194"/>
                  </a:lnTo>
                  <a:lnTo>
                    <a:pt x="145122" y="386194"/>
                  </a:lnTo>
                  <a:lnTo>
                    <a:pt x="145122" y="410375"/>
                  </a:lnTo>
                  <a:lnTo>
                    <a:pt x="169316" y="410375"/>
                  </a:lnTo>
                  <a:lnTo>
                    <a:pt x="169316" y="386194"/>
                  </a:lnTo>
                  <a:lnTo>
                    <a:pt x="193497" y="386194"/>
                  </a:lnTo>
                  <a:lnTo>
                    <a:pt x="193497" y="362013"/>
                  </a:lnTo>
                  <a:close/>
                </a:path>
                <a:path w="798195" h="483235">
                  <a:moveTo>
                    <a:pt x="193497" y="216877"/>
                  </a:moveTo>
                  <a:lnTo>
                    <a:pt x="169316" y="216877"/>
                  </a:lnTo>
                  <a:lnTo>
                    <a:pt x="169316" y="168516"/>
                  </a:lnTo>
                  <a:lnTo>
                    <a:pt x="145122" y="168516"/>
                  </a:lnTo>
                  <a:lnTo>
                    <a:pt x="145122" y="192697"/>
                  </a:lnTo>
                  <a:lnTo>
                    <a:pt x="120942" y="192697"/>
                  </a:lnTo>
                  <a:lnTo>
                    <a:pt x="120942" y="168516"/>
                  </a:lnTo>
                  <a:lnTo>
                    <a:pt x="96748" y="168516"/>
                  </a:lnTo>
                  <a:lnTo>
                    <a:pt x="96748" y="144322"/>
                  </a:lnTo>
                  <a:lnTo>
                    <a:pt x="72567" y="144322"/>
                  </a:lnTo>
                  <a:lnTo>
                    <a:pt x="48374" y="144322"/>
                  </a:lnTo>
                  <a:lnTo>
                    <a:pt x="48374" y="168516"/>
                  </a:lnTo>
                  <a:lnTo>
                    <a:pt x="72567" y="168516"/>
                  </a:lnTo>
                  <a:lnTo>
                    <a:pt x="72567" y="192697"/>
                  </a:lnTo>
                  <a:lnTo>
                    <a:pt x="48374" y="192697"/>
                  </a:lnTo>
                  <a:lnTo>
                    <a:pt x="48374" y="265264"/>
                  </a:lnTo>
                  <a:lnTo>
                    <a:pt x="24193" y="265264"/>
                  </a:lnTo>
                  <a:lnTo>
                    <a:pt x="24193" y="289445"/>
                  </a:lnTo>
                  <a:lnTo>
                    <a:pt x="0" y="289445"/>
                  </a:lnTo>
                  <a:lnTo>
                    <a:pt x="0" y="337820"/>
                  </a:lnTo>
                  <a:lnTo>
                    <a:pt x="24193" y="337820"/>
                  </a:lnTo>
                  <a:lnTo>
                    <a:pt x="48374" y="337820"/>
                  </a:lnTo>
                  <a:lnTo>
                    <a:pt x="48374" y="386194"/>
                  </a:lnTo>
                  <a:lnTo>
                    <a:pt x="72567" y="386194"/>
                  </a:lnTo>
                  <a:lnTo>
                    <a:pt x="96748" y="386194"/>
                  </a:lnTo>
                  <a:lnTo>
                    <a:pt x="96748" y="337820"/>
                  </a:lnTo>
                  <a:lnTo>
                    <a:pt x="72567" y="337820"/>
                  </a:lnTo>
                  <a:lnTo>
                    <a:pt x="72567" y="313639"/>
                  </a:lnTo>
                  <a:lnTo>
                    <a:pt x="48374" y="313639"/>
                  </a:lnTo>
                  <a:lnTo>
                    <a:pt x="48374" y="289445"/>
                  </a:lnTo>
                  <a:lnTo>
                    <a:pt x="72567" y="289445"/>
                  </a:lnTo>
                  <a:lnTo>
                    <a:pt x="72567" y="241071"/>
                  </a:lnTo>
                  <a:lnTo>
                    <a:pt x="96748" y="241071"/>
                  </a:lnTo>
                  <a:lnTo>
                    <a:pt x="96748" y="216877"/>
                  </a:lnTo>
                  <a:lnTo>
                    <a:pt x="120942" y="216877"/>
                  </a:lnTo>
                  <a:lnTo>
                    <a:pt x="120942" y="241071"/>
                  </a:lnTo>
                  <a:lnTo>
                    <a:pt x="145122" y="241071"/>
                  </a:lnTo>
                  <a:lnTo>
                    <a:pt x="169316" y="241071"/>
                  </a:lnTo>
                  <a:lnTo>
                    <a:pt x="169316" y="265264"/>
                  </a:lnTo>
                  <a:lnTo>
                    <a:pt x="193497" y="265264"/>
                  </a:lnTo>
                  <a:lnTo>
                    <a:pt x="193497" y="216877"/>
                  </a:lnTo>
                  <a:close/>
                </a:path>
                <a:path w="798195" h="483235">
                  <a:moveTo>
                    <a:pt x="217690" y="434568"/>
                  </a:moveTo>
                  <a:lnTo>
                    <a:pt x="193497" y="434568"/>
                  </a:lnTo>
                  <a:lnTo>
                    <a:pt x="193497" y="482942"/>
                  </a:lnTo>
                  <a:lnTo>
                    <a:pt x="217690" y="482942"/>
                  </a:lnTo>
                  <a:lnTo>
                    <a:pt x="217690" y="434568"/>
                  </a:lnTo>
                  <a:close/>
                </a:path>
                <a:path w="798195" h="483235">
                  <a:moveTo>
                    <a:pt x="217690" y="289445"/>
                  </a:moveTo>
                  <a:lnTo>
                    <a:pt x="217690" y="289445"/>
                  </a:lnTo>
                  <a:lnTo>
                    <a:pt x="72567" y="289445"/>
                  </a:lnTo>
                  <a:lnTo>
                    <a:pt x="72567" y="313639"/>
                  </a:lnTo>
                  <a:lnTo>
                    <a:pt x="96748" y="313639"/>
                  </a:lnTo>
                  <a:lnTo>
                    <a:pt x="96748" y="337820"/>
                  </a:lnTo>
                  <a:lnTo>
                    <a:pt x="120942" y="337820"/>
                  </a:lnTo>
                  <a:lnTo>
                    <a:pt x="145122" y="337820"/>
                  </a:lnTo>
                  <a:lnTo>
                    <a:pt x="145122" y="313639"/>
                  </a:lnTo>
                  <a:lnTo>
                    <a:pt x="169316" y="313639"/>
                  </a:lnTo>
                  <a:lnTo>
                    <a:pt x="193497" y="313639"/>
                  </a:lnTo>
                  <a:lnTo>
                    <a:pt x="217690" y="313639"/>
                  </a:lnTo>
                  <a:lnTo>
                    <a:pt x="217690" y="289445"/>
                  </a:lnTo>
                  <a:close/>
                </a:path>
                <a:path w="798195" h="483235">
                  <a:moveTo>
                    <a:pt x="241871" y="410375"/>
                  </a:moveTo>
                  <a:lnTo>
                    <a:pt x="217690" y="410375"/>
                  </a:lnTo>
                  <a:lnTo>
                    <a:pt x="217690" y="434568"/>
                  </a:lnTo>
                  <a:lnTo>
                    <a:pt x="241871" y="434568"/>
                  </a:lnTo>
                  <a:lnTo>
                    <a:pt x="241871" y="410375"/>
                  </a:lnTo>
                  <a:close/>
                </a:path>
                <a:path w="798195" h="483235">
                  <a:moveTo>
                    <a:pt x="241871" y="313639"/>
                  </a:moveTo>
                  <a:lnTo>
                    <a:pt x="217690" y="313639"/>
                  </a:lnTo>
                  <a:lnTo>
                    <a:pt x="217690" y="337820"/>
                  </a:lnTo>
                  <a:lnTo>
                    <a:pt x="193497" y="337820"/>
                  </a:lnTo>
                  <a:lnTo>
                    <a:pt x="193497" y="362013"/>
                  </a:lnTo>
                  <a:lnTo>
                    <a:pt x="217690" y="362013"/>
                  </a:lnTo>
                  <a:lnTo>
                    <a:pt x="241871" y="362013"/>
                  </a:lnTo>
                  <a:lnTo>
                    <a:pt x="241871" y="313639"/>
                  </a:lnTo>
                  <a:close/>
                </a:path>
                <a:path w="798195" h="483235">
                  <a:moveTo>
                    <a:pt x="266065" y="458749"/>
                  </a:moveTo>
                  <a:lnTo>
                    <a:pt x="241871" y="458749"/>
                  </a:lnTo>
                  <a:lnTo>
                    <a:pt x="241871" y="482942"/>
                  </a:lnTo>
                  <a:lnTo>
                    <a:pt x="266065" y="482942"/>
                  </a:lnTo>
                  <a:lnTo>
                    <a:pt x="266065" y="458749"/>
                  </a:lnTo>
                  <a:close/>
                </a:path>
                <a:path w="798195" h="483235">
                  <a:moveTo>
                    <a:pt x="483743" y="0"/>
                  </a:moveTo>
                  <a:lnTo>
                    <a:pt x="459562" y="0"/>
                  </a:lnTo>
                  <a:lnTo>
                    <a:pt x="459562" y="24130"/>
                  </a:lnTo>
                  <a:lnTo>
                    <a:pt x="435368" y="24130"/>
                  </a:lnTo>
                  <a:lnTo>
                    <a:pt x="435368" y="0"/>
                  </a:lnTo>
                  <a:lnTo>
                    <a:pt x="411187" y="0"/>
                  </a:lnTo>
                  <a:lnTo>
                    <a:pt x="411187" y="48260"/>
                  </a:lnTo>
                  <a:lnTo>
                    <a:pt x="435368" y="48260"/>
                  </a:lnTo>
                  <a:lnTo>
                    <a:pt x="435368" y="96520"/>
                  </a:lnTo>
                  <a:lnTo>
                    <a:pt x="459562" y="96520"/>
                  </a:lnTo>
                  <a:lnTo>
                    <a:pt x="459562" y="144780"/>
                  </a:lnTo>
                  <a:lnTo>
                    <a:pt x="483743" y="144780"/>
                  </a:lnTo>
                  <a:lnTo>
                    <a:pt x="483743" y="0"/>
                  </a:lnTo>
                  <a:close/>
                </a:path>
                <a:path w="798195" h="483235">
                  <a:moveTo>
                    <a:pt x="532117" y="24130"/>
                  </a:moveTo>
                  <a:lnTo>
                    <a:pt x="507923" y="24130"/>
                  </a:lnTo>
                  <a:lnTo>
                    <a:pt x="507923" y="72390"/>
                  </a:lnTo>
                  <a:lnTo>
                    <a:pt x="532117" y="72390"/>
                  </a:lnTo>
                  <a:lnTo>
                    <a:pt x="532117" y="24130"/>
                  </a:lnTo>
                  <a:close/>
                </a:path>
                <a:path w="798195" h="483235">
                  <a:moveTo>
                    <a:pt x="628865" y="193382"/>
                  </a:moveTo>
                  <a:lnTo>
                    <a:pt x="604672" y="193382"/>
                  </a:lnTo>
                  <a:lnTo>
                    <a:pt x="604672" y="169252"/>
                  </a:lnTo>
                  <a:lnTo>
                    <a:pt x="580491" y="169252"/>
                  </a:lnTo>
                  <a:lnTo>
                    <a:pt x="580491" y="120992"/>
                  </a:lnTo>
                  <a:lnTo>
                    <a:pt x="556298" y="120992"/>
                  </a:lnTo>
                  <a:lnTo>
                    <a:pt x="556298" y="145122"/>
                  </a:lnTo>
                  <a:lnTo>
                    <a:pt x="532117" y="145122"/>
                  </a:lnTo>
                  <a:lnTo>
                    <a:pt x="532117" y="193382"/>
                  </a:lnTo>
                  <a:lnTo>
                    <a:pt x="507923" y="193382"/>
                  </a:lnTo>
                  <a:lnTo>
                    <a:pt x="507923" y="217512"/>
                  </a:lnTo>
                  <a:lnTo>
                    <a:pt x="532117" y="217512"/>
                  </a:lnTo>
                  <a:lnTo>
                    <a:pt x="532117" y="241642"/>
                  </a:lnTo>
                  <a:lnTo>
                    <a:pt x="556298" y="241642"/>
                  </a:lnTo>
                  <a:lnTo>
                    <a:pt x="556298" y="289902"/>
                  </a:lnTo>
                  <a:lnTo>
                    <a:pt x="532117" y="289902"/>
                  </a:lnTo>
                  <a:lnTo>
                    <a:pt x="532117" y="314032"/>
                  </a:lnTo>
                  <a:lnTo>
                    <a:pt x="507923" y="314032"/>
                  </a:lnTo>
                  <a:lnTo>
                    <a:pt x="507923" y="338162"/>
                  </a:lnTo>
                  <a:lnTo>
                    <a:pt x="483743" y="338162"/>
                  </a:lnTo>
                  <a:lnTo>
                    <a:pt x="483743" y="386422"/>
                  </a:lnTo>
                  <a:lnTo>
                    <a:pt x="459562" y="386422"/>
                  </a:lnTo>
                  <a:lnTo>
                    <a:pt x="459562" y="362292"/>
                  </a:lnTo>
                  <a:lnTo>
                    <a:pt x="435368" y="362292"/>
                  </a:lnTo>
                  <a:lnTo>
                    <a:pt x="435368" y="338162"/>
                  </a:lnTo>
                  <a:lnTo>
                    <a:pt x="411187" y="338162"/>
                  </a:lnTo>
                  <a:lnTo>
                    <a:pt x="386994" y="338162"/>
                  </a:lnTo>
                  <a:lnTo>
                    <a:pt x="386994" y="362292"/>
                  </a:lnTo>
                  <a:lnTo>
                    <a:pt x="411187" y="362292"/>
                  </a:lnTo>
                  <a:lnTo>
                    <a:pt x="411187" y="386422"/>
                  </a:lnTo>
                  <a:lnTo>
                    <a:pt x="386994" y="386422"/>
                  </a:lnTo>
                  <a:lnTo>
                    <a:pt x="386994" y="410552"/>
                  </a:lnTo>
                  <a:lnTo>
                    <a:pt x="362800" y="410552"/>
                  </a:lnTo>
                  <a:lnTo>
                    <a:pt x="362800" y="289902"/>
                  </a:lnTo>
                  <a:lnTo>
                    <a:pt x="338620" y="289902"/>
                  </a:lnTo>
                  <a:lnTo>
                    <a:pt x="338620" y="314032"/>
                  </a:lnTo>
                  <a:lnTo>
                    <a:pt x="314439" y="314032"/>
                  </a:lnTo>
                  <a:lnTo>
                    <a:pt x="314439" y="337820"/>
                  </a:lnTo>
                  <a:lnTo>
                    <a:pt x="290245" y="337820"/>
                  </a:lnTo>
                  <a:lnTo>
                    <a:pt x="290245" y="362013"/>
                  </a:lnTo>
                  <a:lnTo>
                    <a:pt x="314439" y="362013"/>
                  </a:lnTo>
                  <a:lnTo>
                    <a:pt x="314439" y="338162"/>
                  </a:lnTo>
                  <a:lnTo>
                    <a:pt x="338620" y="338162"/>
                  </a:lnTo>
                  <a:lnTo>
                    <a:pt x="338620" y="386422"/>
                  </a:lnTo>
                  <a:lnTo>
                    <a:pt x="314439" y="386422"/>
                  </a:lnTo>
                  <a:lnTo>
                    <a:pt x="314439" y="410375"/>
                  </a:lnTo>
                  <a:lnTo>
                    <a:pt x="290245" y="410375"/>
                  </a:lnTo>
                  <a:lnTo>
                    <a:pt x="290245" y="362013"/>
                  </a:lnTo>
                  <a:lnTo>
                    <a:pt x="266065" y="362013"/>
                  </a:lnTo>
                  <a:lnTo>
                    <a:pt x="266065" y="434568"/>
                  </a:lnTo>
                  <a:lnTo>
                    <a:pt x="290245" y="434568"/>
                  </a:lnTo>
                  <a:lnTo>
                    <a:pt x="314439" y="434568"/>
                  </a:lnTo>
                  <a:lnTo>
                    <a:pt x="314439" y="410552"/>
                  </a:lnTo>
                  <a:lnTo>
                    <a:pt x="338620" y="410552"/>
                  </a:lnTo>
                  <a:lnTo>
                    <a:pt x="338620" y="434682"/>
                  </a:lnTo>
                  <a:lnTo>
                    <a:pt x="314439" y="434682"/>
                  </a:lnTo>
                  <a:lnTo>
                    <a:pt x="314439" y="458812"/>
                  </a:lnTo>
                  <a:lnTo>
                    <a:pt x="290245" y="458812"/>
                  </a:lnTo>
                  <a:lnTo>
                    <a:pt x="290245" y="482942"/>
                  </a:lnTo>
                  <a:lnTo>
                    <a:pt x="314439" y="482942"/>
                  </a:lnTo>
                  <a:lnTo>
                    <a:pt x="338620" y="482942"/>
                  </a:lnTo>
                  <a:lnTo>
                    <a:pt x="338620" y="458812"/>
                  </a:lnTo>
                  <a:lnTo>
                    <a:pt x="362800" y="458812"/>
                  </a:lnTo>
                  <a:lnTo>
                    <a:pt x="362800" y="434682"/>
                  </a:lnTo>
                  <a:lnTo>
                    <a:pt x="386994" y="434682"/>
                  </a:lnTo>
                  <a:lnTo>
                    <a:pt x="411187" y="434682"/>
                  </a:lnTo>
                  <a:lnTo>
                    <a:pt x="411187" y="410552"/>
                  </a:lnTo>
                  <a:lnTo>
                    <a:pt x="435368" y="410552"/>
                  </a:lnTo>
                  <a:lnTo>
                    <a:pt x="459562" y="410552"/>
                  </a:lnTo>
                  <a:lnTo>
                    <a:pt x="459562" y="458812"/>
                  </a:lnTo>
                  <a:lnTo>
                    <a:pt x="483743" y="458812"/>
                  </a:lnTo>
                  <a:lnTo>
                    <a:pt x="483743" y="434682"/>
                  </a:lnTo>
                  <a:lnTo>
                    <a:pt x="507923" y="434682"/>
                  </a:lnTo>
                  <a:lnTo>
                    <a:pt x="532117" y="434682"/>
                  </a:lnTo>
                  <a:lnTo>
                    <a:pt x="556298" y="434682"/>
                  </a:lnTo>
                  <a:lnTo>
                    <a:pt x="556298" y="410552"/>
                  </a:lnTo>
                  <a:lnTo>
                    <a:pt x="532117" y="410552"/>
                  </a:lnTo>
                  <a:lnTo>
                    <a:pt x="507923" y="410552"/>
                  </a:lnTo>
                  <a:lnTo>
                    <a:pt x="507923" y="386422"/>
                  </a:lnTo>
                  <a:lnTo>
                    <a:pt x="532117" y="386422"/>
                  </a:lnTo>
                  <a:lnTo>
                    <a:pt x="556298" y="386422"/>
                  </a:lnTo>
                  <a:lnTo>
                    <a:pt x="580491" y="386422"/>
                  </a:lnTo>
                  <a:lnTo>
                    <a:pt x="580491" y="338162"/>
                  </a:lnTo>
                  <a:lnTo>
                    <a:pt x="556298" y="338162"/>
                  </a:lnTo>
                  <a:lnTo>
                    <a:pt x="556298" y="362292"/>
                  </a:lnTo>
                  <a:lnTo>
                    <a:pt x="532117" y="362292"/>
                  </a:lnTo>
                  <a:lnTo>
                    <a:pt x="532117" y="338162"/>
                  </a:lnTo>
                  <a:lnTo>
                    <a:pt x="556298" y="338162"/>
                  </a:lnTo>
                  <a:lnTo>
                    <a:pt x="556298" y="314032"/>
                  </a:lnTo>
                  <a:lnTo>
                    <a:pt x="580491" y="314032"/>
                  </a:lnTo>
                  <a:lnTo>
                    <a:pt x="580491" y="241642"/>
                  </a:lnTo>
                  <a:lnTo>
                    <a:pt x="604672" y="241642"/>
                  </a:lnTo>
                  <a:lnTo>
                    <a:pt x="628865" y="241642"/>
                  </a:lnTo>
                  <a:lnTo>
                    <a:pt x="628865" y="193382"/>
                  </a:lnTo>
                  <a:close/>
                </a:path>
                <a:path w="798195" h="483235">
                  <a:moveTo>
                    <a:pt x="653046" y="434568"/>
                  </a:moveTo>
                  <a:lnTo>
                    <a:pt x="628865" y="434568"/>
                  </a:lnTo>
                  <a:lnTo>
                    <a:pt x="628865" y="410375"/>
                  </a:lnTo>
                  <a:lnTo>
                    <a:pt x="604672" y="410375"/>
                  </a:lnTo>
                  <a:lnTo>
                    <a:pt x="580491" y="410375"/>
                  </a:lnTo>
                  <a:lnTo>
                    <a:pt x="580491" y="434568"/>
                  </a:lnTo>
                  <a:lnTo>
                    <a:pt x="604672" y="434568"/>
                  </a:lnTo>
                  <a:lnTo>
                    <a:pt x="604672" y="458749"/>
                  </a:lnTo>
                  <a:lnTo>
                    <a:pt x="628865" y="458749"/>
                  </a:lnTo>
                  <a:lnTo>
                    <a:pt x="653046" y="458749"/>
                  </a:lnTo>
                  <a:lnTo>
                    <a:pt x="653046" y="434568"/>
                  </a:lnTo>
                  <a:close/>
                </a:path>
                <a:path w="798195" h="483235">
                  <a:moveTo>
                    <a:pt x="725614" y="410375"/>
                  </a:moveTo>
                  <a:lnTo>
                    <a:pt x="701421" y="410375"/>
                  </a:lnTo>
                  <a:lnTo>
                    <a:pt x="677240" y="410375"/>
                  </a:lnTo>
                  <a:lnTo>
                    <a:pt x="677240" y="386194"/>
                  </a:lnTo>
                  <a:lnTo>
                    <a:pt x="653046" y="386194"/>
                  </a:lnTo>
                  <a:lnTo>
                    <a:pt x="653046" y="434568"/>
                  </a:lnTo>
                  <a:lnTo>
                    <a:pt x="677240" y="434568"/>
                  </a:lnTo>
                  <a:lnTo>
                    <a:pt x="677240" y="482942"/>
                  </a:lnTo>
                  <a:lnTo>
                    <a:pt x="701421" y="482942"/>
                  </a:lnTo>
                  <a:lnTo>
                    <a:pt x="725614" y="482942"/>
                  </a:lnTo>
                  <a:lnTo>
                    <a:pt x="725614" y="458749"/>
                  </a:lnTo>
                  <a:lnTo>
                    <a:pt x="701421" y="458749"/>
                  </a:lnTo>
                  <a:lnTo>
                    <a:pt x="701421" y="434568"/>
                  </a:lnTo>
                  <a:lnTo>
                    <a:pt x="725614" y="434568"/>
                  </a:lnTo>
                  <a:lnTo>
                    <a:pt x="725614" y="410375"/>
                  </a:lnTo>
                  <a:close/>
                </a:path>
                <a:path w="798195" h="483235">
                  <a:moveTo>
                    <a:pt x="749795" y="434568"/>
                  </a:moveTo>
                  <a:lnTo>
                    <a:pt x="725614" y="434568"/>
                  </a:lnTo>
                  <a:lnTo>
                    <a:pt x="725614" y="458749"/>
                  </a:lnTo>
                  <a:lnTo>
                    <a:pt x="749795" y="458749"/>
                  </a:lnTo>
                  <a:lnTo>
                    <a:pt x="749795" y="434568"/>
                  </a:lnTo>
                  <a:close/>
                </a:path>
                <a:path w="798195" h="483235">
                  <a:moveTo>
                    <a:pt x="773988" y="337820"/>
                  </a:moveTo>
                  <a:lnTo>
                    <a:pt x="749795" y="337820"/>
                  </a:lnTo>
                  <a:lnTo>
                    <a:pt x="749795" y="362013"/>
                  </a:lnTo>
                  <a:lnTo>
                    <a:pt x="773988" y="362013"/>
                  </a:lnTo>
                  <a:lnTo>
                    <a:pt x="773988" y="337820"/>
                  </a:lnTo>
                  <a:close/>
                </a:path>
                <a:path w="798195" h="483235">
                  <a:moveTo>
                    <a:pt x="798169" y="386194"/>
                  </a:moveTo>
                  <a:lnTo>
                    <a:pt x="773988" y="386194"/>
                  </a:lnTo>
                  <a:lnTo>
                    <a:pt x="749795" y="386194"/>
                  </a:lnTo>
                  <a:lnTo>
                    <a:pt x="725614" y="386194"/>
                  </a:lnTo>
                  <a:lnTo>
                    <a:pt x="725614" y="410375"/>
                  </a:lnTo>
                  <a:lnTo>
                    <a:pt x="749795" y="410375"/>
                  </a:lnTo>
                  <a:lnTo>
                    <a:pt x="749795" y="434568"/>
                  </a:lnTo>
                  <a:lnTo>
                    <a:pt x="773988" y="434568"/>
                  </a:lnTo>
                  <a:lnTo>
                    <a:pt x="773988" y="458749"/>
                  </a:lnTo>
                  <a:lnTo>
                    <a:pt x="798169" y="458749"/>
                  </a:lnTo>
                  <a:lnTo>
                    <a:pt x="798169" y="386194"/>
                  </a:lnTo>
                  <a:close/>
                </a:path>
                <a:path w="798195" h="483235">
                  <a:moveTo>
                    <a:pt x="798169" y="216877"/>
                  </a:moveTo>
                  <a:lnTo>
                    <a:pt x="773988" y="216877"/>
                  </a:lnTo>
                  <a:lnTo>
                    <a:pt x="749795" y="216877"/>
                  </a:lnTo>
                  <a:lnTo>
                    <a:pt x="749795" y="241071"/>
                  </a:lnTo>
                  <a:lnTo>
                    <a:pt x="725614" y="241071"/>
                  </a:lnTo>
                  <a:lnTo>
                    <a:pt x="725614" y="289445"/>
                  </a:lnTo>
                  <a:lnTo>
                    <a:pt x="701421" y="289445"/>
                  </a:lnTo>
                  <a:lnTo>
                    <a:pt x="701421" y="362013"/>
                  </a:lnTo>
                  <a:lnTo>
                    <a:pt x="725614" y="362013"/>
                  </a:lnTo>
                  <a:lnTo>
                    <a:pt x="725614" y="337820"/>
                  </a:lnTo>
                  <a:lnTo>
                    <a:pt x="749795" y="337820"/>
                  </a:lnTo>
                  <a:lnTo>
                    <a:pt x="749795" y="265264"/>
                  </a:lnTo>
                  <a:lnTo>
                    <a:pt x="773988" y="265264"/>
                  </a:lnTo>
                  <a:lnTo>
                    <a:pt x="773988" y="241071"/>
                  </a:lnTo>
                  <a:lnTo>
                    <a:pt x="798169" y="241071"/>
                  </a:lnTo>
                  <a:lnTo>
                    <a:pt x="798169" y="2168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41866" y="850589"/>
              <a:ext cx="991869" cy="992505"/>
            </a:xfrm>
            <a:custGeom>
              <a:avLst/>
              <a:gdLst/>
              <a:ahLst/>
              <a:cxnLst/>
              <a:rect l="l" t="t" r="r" b="b"/>
              <a:pathLst>
                <a:path w="991870" h="992505">
                  <a:moveTo>
                    <a:pt x="120929" y="871118"/>
                  </a:moveTo>
                  <a:lnTo>
                    <a:pt x="48374" y="871118"/>
                  </a:lnTo>
                  <a:lnTo>
                    <a:pt x="48374" y="943673"/>
                  </a:lnTo>
                  <a:lnTo>
                    <a:pt x="120929" y="943673"/>
                  </a:lnTo>
                  <a:lnTo>
                    <a:pt x="120929" y="871118"/>
                  </a:lnTo>
                  <a:close/>
                </a:path>
                <a:path w="991870" h="992505">
                  <a:moveTo>
                    <a:pt x="120929" y="48755"/>
                  </a:moveTo>
                  <a:lnTo>
                    <a:pt x="48374" y="48755"/>
                  </a:lnTo>
                  <a:lnTo>
                    <a:pt x="48374" y="121323"/>
                  </a:lnTo>
                  <a:lnTo>
                    <a:pt x="120929" y="121323"/>
                  </a:lnTo>
                  <a:lnTo>
                    <a:pt x="120929" y="48755"/>
                  </a:lnTo>
                  <a:close/>
                </a:path>
                <a:path w="991870" h="992505">
                  <a:moveTo>
                    <a:pt x="169303" y="822960"/>
                  </a:moveTo>
                  <a:lnTo>
                    <a:pt x="145122" y="822960"/>
                  </a:lnTo>
                  <a:lnTo>
                    <a:pt x="145122" y="847090"/>
                  </a:lnTo>
                  <a:lnTo>
                    <a:pt x="145122" y="967740"/>
                  </a:lnTo>
                  <a:lnTo>
                    <a:pt x="24180" y="967740"/>
                  </a:lnTo>
                  <a:lnTo>
                    <a:pt x="24180" y="847090"/>
                  </a:lnTo>
                  <a:lnTo>
                    <a:pt x="145122" y="847090"/>
                  </a:lnTo>
                  <a:lnTo>
                    <a:pt x="145122" y="822960"/>
                  </a:lnTo>
                  <a:lnTo>
                    <a:pt x="0" y="822960"/>
                  </a:lnTo>
                  <a:lnTo>
                    <a:pt x="0" y="847090"/>
                  </a:lnTo>
                  <a:lnTo>
                    <a:pt x="0" y="967740"/>
                  </a:lnTo>
                  <a:lnTo>
                    <a:pt x="0" y="991870"/>
                  </a:lnTo>
                  <a:lnTo>
                    <a:pt x="169303" y="991870"/>
                  </a:lnTo>
                  <a:lnTo>
                    <a:pt x="169303" y="967854"/>
                  </a:lnTo>
                  <a:lnTo>
                    <a:pt x="169303" y="847090"/>
                  </a:lnTo>
                  <a:lnTo>
                    <a:pt x="169303" y="846924"/>
                  </a:lnTo>
                  <a:lnTo>
                    <a:pt x="169303" y="822960"/>
                  </a:lnTo>
                  <a:close/>
                </a:path>
                <a:path w="991870" h="992505">
                  <a:moveTo>
                    <a:pt x="169303" y="24574"/>
                  </a:moveTo>
                  <a:lnTo>
                    <a:pt x="145122" y="24574"/>
                  </a:lnTo>
                  <a:lnTo>
                    <a:pt x="145122" y="145503"/>
                  </a:lnTo>
                  <a:lnTo>
                    <a:pt x="169303" y="145503"/>
                  </a:lnTo>
                  <a:lnTo>
                    <a:pt x="169303" y="24574"/>
                  </a:lnTo>
                  <a:close/>
                </a:path>
                <a:path w="991870" h="992505">
                  <a:moveTo>
                    <a:pt x="16930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6050"/>
                  </a:lnTo>
                  <a:lnTo>
                    <a:pt x="0" y="170180"/>
                  </a:lnTo>
                  <a:lnTo>
                    <a:pt x="169303" y="170180"/>
                  </a:lnTo>
                  <a:lnTo>
                    <a:pt x="169303" y="146050"/>
                  </a:lnTo>
                  <a:lnTo>
                    <a:pt x="24180" y="146050"/>
                  </a:lnTo>
                  <a:lnTo>
                    <a:pt x="24180" y="24130"/>
                  </a:lnTo>
                  <a:lnTo>
                    <a:pt x="169303" y="24130"/>
                  </a:lnTo>
                  <a:lnTo>
                    <a:pt x="169303" y="0"/>
                  </a:lnTo>
                  <a:close/>
                </a:path>
                <a:path w="991870" h="992505">
                  <a:moveTo>
                    <a:pt x="653046" y="967854"/>
                  </a:moveTo>
                  <a:lnTo>
                    <a:pt x="628853" y="967854"/>
                  </a:lnTo>
                  <a:lnTo>
                    <a:pt x="604672" y="967854"/>
                  </a:lnTo>
                  <a:lnTo>
                    <a:pt x="580478" y="967854"/>
                  </a:lnTo>
                  <a:lnTo>
                    <a:pt x="580478" y="992047"/>
                  </a:lnTo>
                  <a:lnTo>
                    <a:pt x="604672" y="992047"/>
                  </a:lnTo>
                  <a:lnTo>
                    <a:pt x="628853" y="992047"/>
                  </a:lnTo>
                  <a:lnTo>
                    <a:pt x="653046" y="992047"/>
                  </a:lnTo>
                  <a:lnTo>
                    <a:pt x="653046" y="967854"/>
                  </a:lnTo>
                  <a:close/>
                </a:path>
                <a:path w="991870" h="992505">
                  <a:moveTo>
                    <a:pt x="725601" y="702487"/>
                  </a:moveTo>
                  <a:lnTo>
                    <a:pt x="701408" y="702487"/>
                  </a:lnTo>
                  <a:lnTo>
                    <a:pt x="701408" y="726617"/>
                  </a:lnTo>
                  <a:lnTo>
                    <a:pt x="725601" y="726617"/>
                  </a:lnTo>
                  <a:lnTo>
                    <a:pt x="725601" y="702487"/>
                  </a:lnTo>
                  <a:close/>
                </a:path>
                <a:path w="991870" h="992505">
                  <a:moveTo>
                    <a:pt x="798156" y="967854"/>
                  </a:moveTo>
                  <a:lnTo>
                    <a:pt x="773976" y="967854"/>
                  </a:lnTo>
                  <a:lnTo>
                    <a:pt x="749782" y="967854"/>
                  </a:lnTo>
                  <a:lnTo>
                    <a:pt x="749782" y="992047"/>
                  </a:lnTo>
                  <a:lnTo>
                    <a:pt x="773976" y="992047"/>
                  </a:lnTo>
                  <a:lnTo>
                    <a:pt x="798156" y="992047"/>
                  </a:lnTo>
                  <a:lnTo>
                    <a:pt x="798156" y="967854"/>
                  </a:lnTo>
                  <a:close/>
                </a:path>
                <a:path w="991870" h="992505">
                  <a:moveTo>
                    <a:pt x="822350" y="509447"/>
                  </a:moveTo>
                  <a:lnTo>
                    <a:pt x="798156" y="509447"/>
                  </a:lnTo>
                  <a:lnTo>
                    <a:pt x="798156" y="533577"/>
                  </a:lnTo>
                  <a:lnTo>
                    <a:pt x="773976" y="533577"/>
                  </a:lnTo>
                  <a:lnTo>
                    <a:pt x="773976" y="581837"/>
                  </a:lnTo>
                  <a:lnTo>
                    <a:pt x="749782" y="581837"/>
                  </a:lnTo>
                  <a:lnTo>
                    <a:pt x="749782" y="605967"/>
                  </a:lnTo>
                  <a:lnTo>
                    <a:pt x="773976" y="605967"/>
                  </a:lnTo>
                  <a:lnTo>
                    <a:pt x="773976" y="654227"/>
                  </a:lnTo>
                  <a:lnTo>
                    <a:pt x="798156" y="654227"/>
                  </a:lnTo>
                  <a:lnTo>
                    <a:pt x="822350" y="654227"/>
                  </a:lnTo>
                  <a:lnTo>
                    <a:pt x="822350" y="630097"/>
                  </a:lnTo>
                  <a:lnTo>
                    <a:pt x="798156" y="630097"/>
                  </a:lnTo>
                  <a:lnTo>
                    <a:pt x="798156" y="557707"/>
                  </a:lnTo>
                  <a:lnTo>
                    <a:pt x="822350" y="557707"/>
                  </a:lnTo>
                  <a:lnTo>
                    <a:pt x="822350" y="509447"/>
                  </a:lnTo>
                  <a:close/>
                </a:path>
                <a:path w="991870" h="992505">
                  <a:moveTo>
                    <a:pt x="846531" y="822744"/>
                  </a:moveTo>
                  <a:lnTo>
                    <a:pt x="822350" y="822744"/>
                  </a:lnTo>
                  <a:lnTo>
                    <a:pt x="822350" y="846924"/>
                  </a:lnTo>
                  <a:lnTo>
                    <a:pt x="846531" y="846924"/>
                  </a:lnTo>
                  <a:lnTo>
                    <a:pt x="846531" y="822744"/>
                  </a:lnTo>
                  <a:close/>
                </a:path>
                <a:path w="991870" h="992505">
                  <a:moveTo>
                    <a:pt x="894905" y="774700"/>
                  </a:moveTo>
                  <a:lnTo>
                    <a:pt x="773976" y="774700"/>
                  </a:lnTo>
                  <a:lnTo>
                    <a:pt x="773976" y="798830"/>
                  </a:lnTo>
                  <a:lnTo>
                    <a:pt x="773976" y="871220"/>
                  </a:lnTo>
                  <a:lnTo>
                    <a:pt x="773976" y="895350"/>
                  </a:lnTo>
                  <a:lnTo>
                    <a:pt x="894905" y="895350"/>
                  </a:lnTo>
                  <a:lnTo>
                    <a:pt x="894905" y="871220"/>
                  </a:lnTo>
                  <a:lnTo>
                    <a:pt x="798156" y="871220"/>
                  </a:lnTo>
                  <a:lnTo>
                    <a:pt x="798156" y="798830"/>
                  </a:lnTo>
                  <a:lnTo>
                    <a:pt x="870724" y="798830"/>
                  </a:lnTo>
                  <a:lnTo>
                    <a:pt x="870724" y="871118"/>
                  </a:lnTo>
                  <a:lnTo>
                    <a:pt x="894905" y="871118"/>
                  </a:lnTo>
                  <a:lnTo>
                    <a:pt x="894905" y="798830"/>
                  </a:lnTo>
                  <a:lnTo>
                    <a:pt x="894905" y="798550"/>
                  </a:lnTo>
                  <a:lnTo>
                    <a:pt x="894905" y="774700"/>
                  </a:lnTo>
                  <a:close/>
                </a:path>
                <a:path w="991870" h="992505">
                  <a:moveTo>
                    <a:pt x="943279" y="48755"/>
                  </a:moveTo>
                  <a:lnTo>
                    <a:pt x="870724" y="48755"/>
                  </a:lnTo>
                  <a:lnTo>
                    <a:pt x="870724" y="121323"/>
                  </a:lnTo>
                  <a:lnTo>
                    <a:pt x="943279" y="121323"/>
                  </a:lnTo>
                  <a:lnTo>
                    <a:pt x="943279" y="48755"/>
                  </a:lnTo>
                  <a:close/>
                </a:path>
                <a:path w="991870" h="992505">
                  <a:moveTo>
                    <a:pt x="991654" y="24574"/>
                  </a:moveTo>
                  <a:lnTo>
                    <a:pt x="967473" y="24574"/>
                  </a:lnTo>
                  <a:lnTo>
                    <a:pt x="967473" y="145503"/>
                  </a:lnTo>
                  <a:lnTo>
                    <a:pt x="991654" y="145503"/>
                  </a:lnTo>
                  <a:lnTo>
                    <a:pt x="991654" y="24574"/>
                  </a:lnTo>
                  <a:close/>
                </a:path>
                <a:path w="991870" h="992505">
                  <a:moveTo>
                    <a:pt x="991654" y="0"/>
                  </a:moveTo>
                  <a:lnTo>
                    <a:pt x="822350" y="0"/>
                  </a:lnTo>
                  <a:lnTo>
                    <a:pt x="822350" y="24130"/>
                  </a:lnTo>
                  <a:lnTo>
                    <a:pt x="822350" y="146050"/>
                  </a:lnTo>
                  <a:lnTo>
                    <a:pt x="822350" y="170180"/>
                  </a:lnTo>
                  <a:lnTo>
                    <a:pt x="991654" y="170180"/>
                  </a:lnTo>
                  <a:lnTo>
                    <a:pt x="991654" y="146050"/>
                  </a:lnTo>
                  <a:lnTo>
                    <a:pt x="846531" y="146050"/>
                  </a:lnTo>
                  <a:lnTo>
                    <a:pt x="846531" y="24130"/>
                  </a:lnTo>
                  <a:lnTo>
                    <a:pt x="991654" y="24130"/>
                  </a:lnTo>
                  <a:lnTo>
                    <a:pt x="9916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1452" y="1079617"/>
            <a:ext cx="8734425" cy="7232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8890" algn="ctr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objects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Remember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hidden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represented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dotted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600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‘Y’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dimensions.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(Use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ruler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views)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71883" y="1982714"/>
            <a:ext cx="3110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D2B1C"/>
                </a:solidFill>
                <a:latin typeface="Arial"/>
                <a:cs typeface="Arial"/>
              </a:rPr>
              <a:t>REMEMBER</a:t>
            </a:r>
            <a:r>
              <a:rPr sz="1400" b="1" spc="-3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DD2B1C"/>
                </a:solidFill>
                <a:latin typeface="Arial"/>
                <a:cs typeface="Arial"/>
              </a:rPr>
              <a:t>-</a:t>
            </a:r>
            <a:r>
              <a:rPr sz="1400" b="1" spc="-8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DD2B1C"/>
                </a:solidFill>
                <a:latin typeface="Arial"/>
                <a:cs typeface="Arial"/>
              </a:rPr>
              <a:t>ADD</a:t>
            </a:r>
            <a:r>
              <a:rPr sz="1400" b="1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DD2B1C"/>
                </a:solidFill>
                <a:latin typeface="Arial"/>
                <a:cs typeface="Arial"/>
              </a:rPr>
              <a:t>SIX</a:t>
            </a:r>
            <a:r>
              <a:rPr sz="1400" b="1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DD2B1C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orthq8.cdr</dc:title>
  <dc:creator>BY V.RYAN</dc:creator>
  <cp:keywords>ORTHOGRAPHIC DRAWING EXERCISE</cp:keywords>
  <cp:lastModifiedBy>Vincent RYan</cp:lastModifiedBy>
  <cp:revision>1</cp:revision>
  <dcterms:created xsi:type="dcterms:W3CDTF">2023-11-07T14:06:15Z</dcterms:created>
  <dcterms:modified xsi:type="dcterms:W3CDTF">2023-11-07T14:06:29Z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2023-11-07T00:00:00Z</vt:filetime>
  </property>
  <property fmtid="{D5CDD505-2E9C-101B-9397-08002B2CF9AE}" pid="5" name="Producer">
    <vt:lpwstr>Corel PDF Engine Version 19.1.0.419</vt:lpwstr>
  </property>
</Properties>
</file>