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FCDC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386743"/>
            <a:ext cx="10388600" cy="3073400"/>
          </a:xfrm>
          <a:custGeom>
            <a:avLst/>
            <a:gdLst/>
            <a:ahLst/>
            <a:cxnLst/>
            <a:rect l="l" t="t" r="r" b="b"/>
            <a:pathLst>
              <a:path w="10388600" h="3073400">
                <a:moveTo>
                  <a:pt x="10388600" y="0"/>
                </a:moveTo>
                <a:lnTo>
                  <a:pt x="0" y="0"/>
                </a:lnTo>
                <a:lnTo>
                  <a:pt x="0" y="3073400"/>
                </a:lnTo>
                <a:lnTo>
                  <a:pt x="10388600" y="3073400"/>
                </a:lnTo>
                <a:lnTo>
                  <a:pt x="10388600" y="0"/>
                </a:lnTo>
                <a:close/>
              </a:path>
            </a:pathLst>
          </a:custGeom>
          <a:solidFill>
            <a:srgbClr val="FFE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4410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2992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2992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6595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3107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3107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87794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6834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6834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04606" y="60366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264960" y="60831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68028" y="29801"/>
            <a:ext cx="5589905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hyperlink" Target="https://technologystudent.com/despro_flsh/flor1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3617" y="422218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37032" y="403854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4477" y="4482193"/>
            <a:ext cx="3740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style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 design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Florence Knoll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‘favour’?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5326729"/>
            <a:ext cx="5064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b="1" spc="25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200" b="1" spc="25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did</a:t>
            </a:r>
            <a:r>
              <a:rPr sz="1200" b="1" spc="25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Florence</a:t>
            </a:r>
            <a:r>
              <a:rPr sz="1200" b="1" spc="25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inﬂuence</a:t>
            </a:r>
            <a:r>
              <a:rPr sz="1200" b="1" spc="2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Knoll</a:t>
            </a:r>
            <a:r>
              <a:rPr sz="1200" b="1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Associates</a:t>
            </a:r>
            <a:r>
              <a:rPr sz="1200" b="1" spc="25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sz="1200" b="1" spc="25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design?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7390" y="4471220"/>
            <a:ext cx="59817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68365" algn="l"/>
              </a:tabLst>
            </a:pPr>
            <a:r>
              <a:rPr sz="1200" b="1" i="1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marks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53265" y="5322120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6406230"/>
            <a:ext cx="71742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Florence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Knoll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asked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Eero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Saarinen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chair.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designed.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62760" y="6401607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REVISION</a:t>
            </a:r>
            <a:r>
              <a:rPr spc="145" dirty="0"/>
              <a:t> </a:t>
            </a:r>
            <a:r>
              <a:rPr dirty="0"/>
              <a:t>CARDS</a:t>
            </a:r>
            <a:r>
              <a:rPr spc="105" dirty="0"/>
              <a:t> </a:t>
            </a:r>
            <a:r>
              <a:rPr dirty="0"/>
              <a:t>-</a:t>
            </a:r>
            <a:r>
              <a:rPr spc="105" dirty="0"/>
              <a:t> </a:t>
            </a:r>
            <a:r>
              <a:rPr spc="55" dirty="0"/>
              <a:t>FLORENCE</a:t>
            </a:r>
            <a:r>
              <a:rPr spc="150" dirty="0"/>
              <a:t> </a:t>
            </a:r>
            <a:r>
              <a:rPr spc="45" dirty="0"/>
              <a:t>KNOILL</a:t>
            </a:r>
          </a:p>
        </p:txBody>
      </p:sp>
      <p:grpSp>
        <p:nvGrpSpPr>
          <p:cNvPr id="16" name="object 16"/>
          <p:cNvGrpSpPr>
            <a:grpSpLocks noGrp="1" noUngrp="1" noRot="1" noMove="1" noResize="1"/>
          </p:cNvGrpSpPr>
          <p:nvPr/>
        </p:nvGrpSpPr>
        <p:grpSpPr>
          <a:xfrm>
            <a:off x="398231" y="879846"/>
            <a:ext cx="803910" cy="829310"/>
            <a:chOff x="398231" y="879846"/>
            <a:chExt cx="803910" cy="829310"/>
          </a:xfrm>
        </p:grpSpPr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1831" y="883445"/>
              <a:ext cx="796413" cy="821486"/>
            </a:xfrm>
            <a:prstGeom prst="rect">
              <a:avLst/>
            </a:prstGeom>
          </p:spPr>
        </p:pic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1831" y="883447"/>
              <a:ext cx="796925" cy="821690"/>
            </a:xfrm>
            <a:custGeom>
              <a:avLst/>
              <a:gdLst/>
              <a:ahLst/>
              <a:cxnLst/>
              <a:rect l="l" t="t" r="r" b="b"/>
              <a:pathLst>
                <a:path w="796925" h="821689">
                  <a:moveTo>
                    <a:pt x="0" y="0"/>
                  </a:moveTo>
                  <a:lnTo>
                    <a:pt x="796417" y="0"/>
                  </a:lnTo>
                  <a:lnTo>
                    <a:pt x="796417" y="821486"/>
                  </a:lnTo>
                  <a:lnTo>
                    <a:pt x="0" y="821486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4606" y="60366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55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LELLA</a:t>
            </a:r>
            <a:r>
              <a:rPr sz="1200" b="1" u="sng" spc="6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200" b="1" u="sng" spc="19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MASSIMO</a:t>
            </a:r>
            <a:r>
              <a:rPr sz="1200" b="1" u="sng" spc="19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VIGNELLI</a:t>
            </a:r>
            <a:endParaRPr sz="1200">
              <a:latin typeface="Arial"/>
              <a:cs typeface="Arial"/>
            </a:endParaRPr>
          </a:p>
          <a:p>
            <a:pPr marL="923925" marR="24130" algn="just">
              <a:lnSpc>
                <a:spcPts val="1340"/>
              </a:lnSpc>
              <a:spcBef>
                <a:spcPts val="51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Florence</a:t>
            </a:r>
            <a:r>
              <a:rPr sz="1200" spc="2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Knoll</a:t>
            </a:r>
            <a:r>
              <a:rPr sz="1200" spc="2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(USA)</a:t>
            </a:r>
            <a:r>
              <a:rPr sz="1200" spc="2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was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4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</a:t>
            </a:r>
            <a:r>
              <a:rPr sz="1200" spc="4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4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designer,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who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concentrated on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‘oﬃce’.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Arial"/>
              <a:cs typeface="Arial"/>
            </a:endParaRPr>
          </a:p>
          <a:p>
            <a:pPr marL="76200" marR="78105" algn="just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favoured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modernist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functional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aimed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make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oﬃce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work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sz="1200" spc="4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comfortable</a:t>
            </a:r>
            <a:r>
              <a:rPr sz="1200" spc="4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4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eﬃcient.</a:t>
            </a:r>
            <a:r>
              <a:rPr sz="1200" spc="4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She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worked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closely</a:t>
            </a:r>
            <a:r>
              <a:rPr sz="12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husband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Hans 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Knoll.</a:t>
            </a:r>
            <a:r>
              <a:rPr sz="1200" spc="4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4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4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1930s,</a:t>
            </a:r>
            <a:r>
              <a:rPr sz="1200" spc="4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4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studied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architecture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Cranbrook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Academy</a:t>
            </a:r>
            <a:r>
              <a:rPr sz="12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Art</a:t>
            </a:r>
            <a:r>
              <a:rPr sz="1200" spc="4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4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town</a:t>
            </a:r>
            <a:r>
              <a:rPr sz="1200" spc="4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planning</a:t>
            </a:r>
            <a:r>
              <a:rPr sz="1200" spc="4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4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Columbia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University.</a:t>
            </a:r>
            <a:r>
              <a:rPr sz="1200" spc="1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16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1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inﬂuenced</a:t>
            </a:r>
            <a:r>
              <a:rPr sz="1200" spc="16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Bauhaus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especially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Corbusier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Mies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van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der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Rohe.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studied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under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Mies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van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der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Rohe,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Illinois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Institute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Technology,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late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1930s.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91282" y="608428"/>
            <a:ext cx="2804795" cy="3655695"/>
          </a:xfrm>
          <a:prstGeom prst="rect">
            <a:avLst/>
          </a:prstGeom>
          <a:solidFill>
            <a:srgbClr val="FFFFFF"/>
          </a:solidFill>
          <a:ln w="7200">
            <a:solidFill>
              <a:srgbClr val="151616"/>
            </a:solidFill>
          </a:ln>
        </p:spPr>
        <p:txBody>
          <a:bodyPr vert="horz" wrap="square" lIns="0" tIns="79375" rIns="0" bIns="0" rtlCol="0">
            <a:spAutoFit/>
          </a:bodyPr>
          <a:lstStyle/>
          <a:p>
            <a:pPr marL="80645" marR="73660" algn="just">
              <a:lnSpc>
                <a:spcPts val="1340"/>
              </a:lnSpc>
              <a:spcBef>
                <a:spcPts val="6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Knoll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Associates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design,</a:t>
            </a:r>
            <a:r>
              <a:rPr sz="12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was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inﬂuenced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Florence.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able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call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upon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80" dirty="0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110" dirty="0">
                <a:solidFill>
                  <a:srgbClr val="151616"/>
                </a:solidFill>
                <a:latin typeface="Arial"/>
                <a:cs typeface="Arial"/>
              </a:rPr>
              <a:t>connections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with 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international</a:t>
            </a:r>
            <a:r>
              <a:rPr sz="1200" spc="4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designers</a:t>
            </a:r>
            <a:r>
              <a:rPr sz="1200" spc="4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48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some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Knoll.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also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collaborated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Lella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Vignelli.</a:t>
            </a:r>
            <a:endParaRPr sz="1200">
              <a:latin typeface="Arial"/>
              <a:cs typeface="Arial"/>
            </a:endParaRPr>
          </a:p>
          <a:p>
            <a:pPr marL="80010" marR="74295" algn="just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4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Florence</a:t>
            </a:r>
            <a:r>
              <a:rPr sz="1200" spc="43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Knoll</a:t>
            </a:r>
            <a:r>
              <a:rPr sz="1200" spc="43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modernist</a:t>
            </a:r>
            <a:r>
              <a:rPr sz="1200" spc="43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style, became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established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popular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post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war</a:t>
            </a:r>
            <a:r>
              <a:rPr sz="1200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USA.</a:t>
            </a:r>
            <a:r>
              <a:rPr sz="1200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remembered</a:t>
            </a:r>
            <a:r>
              <a:rPr sz="1200" spc="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her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collections</a:t>
            </a:r>
            <a:r>
              <a:rPr sz="12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designs,</a:t>
            </a:r>
            <a:r>
              <a:rPr sz="12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“in</a:t>
            </a:r>
            <a:r>
              <a:rPr sz="12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style</a:t>
            </a:r>
            <a:r>
              <a:rPr sz="12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Florence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Knoll”.</a:t>
            </a:r>
            <a:endParaRPr sz="1200">
              <a:latin typeface="Arial"/>
              <a:cs typeface="Arial"/>
            </a:endParaRPr>
          </a:p>
          <a:p>
            <a:pPr marL="80010" marR="73025" algn="just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asked</a:t>
            </a:r>
            <a:r>
              <a:rPr sz="12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Eero</a:t>
            </a:r>
            <a:r>
              <a:rPr sz="12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Saarinen</a:t>
            </a:r>
            <a:r>
              <a:rPr sz="12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r>
              <a:rPr sz="1200" spc="3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like</a:t>
            </a:r>
            <a:r>
              <a:rPr sz="12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‘basket</a:t>
            </a:r>
            <a:r>
              <a:rPr sz="12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full</a:t>
            </a:r>
            <a:r>
              <a:rPr sz="12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pillows’.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iconic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Womb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result.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ﬁbre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glass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shell,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chromed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steel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legs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frame.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small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‘glides’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‘feet’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under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leg,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are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stainless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steel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allow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pushed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pulled across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ﬂoor.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1" name="object 21"/>
          <p:cNvGrpSpPr>
            <a:grpSpLocks noGrp="1" noUngrp="1" noRot="1" noMove="1" noResize="1"/>
          </p:cNvGrpSpPr>
          <p:nvPr/>
        </p:nvGrpSpPr>
        <p:grpSpPr>
          <a:xfrm>
            <a:off x="6352477" y="1640593"/>
            <a:ext cx="2707005" cy="2126615"/>
            <a:chOff x="6352477" y="1640593"/>
            <a:chExt cx="2707005" cy="2126615"/>
          </a:xfrm>
        </p:grpSpPr>
        <p:pic>
          <p:nvPicPr>
            <p:cNvPr id="22" name="object 2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52477" y="2217630"/>
              <a:ext cx="2706457" cy="1549444"/>
            </a:xfrm>
            <a:prstGeom prst="rect">
              <a:avLst/>
            </a:prstGeom>
          </p:spPr>
        </p:pic>
        <p:pic>
          <p:nvPicPr>
            <p:cNvPr id="23" name="object 2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98615" y="1640593"/>
              <a:ext cx="2459353" cy="2100693"/>
            </a:xfrm>
            <a:prstGeom prst="rect">
              <a:avLst/>
            </a:prstGeom>
          </p:spPr>
        </p:pic>
      </p:grp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4960" y="60831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02870" rIns="0" bIns="0" rtlCol="0">
            <a:spAutoFit/>
          </a:bodyPr>
          <a:lstStyle/>
          <a:p>
            <a:pPr marL="299720" marR="252729" indent="43180">
              <a:lnSpc>
                <a:spcPts val="1340"/>
              </a:lnSpc>
              <a:spcBef>
                <a:spcPts val="81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WOMB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CHAIR,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EERO SAARINEN, FOR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KNOLL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5" name="object 25">
            <a:hlinkClick r:id="rId7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338985" y="3023700"/>
            <a:ext cx="1077366" cy="1077353"/>
          </a:xfrm>
          <a:prstGeom prst="rect">
            <a:avLst/>
          </a:prstGeom>
        </p:spPr>
      </p:pic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60399" y="611643"/>
            <a:ext cx="1282700" cy="36582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159385" marR="147320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27" name="object 27"/>
          <p:cNvGrpSpPr>
            <a:grpSpLocks noGrp="1" noUngrp="1" noRot="1" noMove="1" noResize="1"/>
          </p:cNvGrpSpPr>
          <p:nvPr/>
        </p:nvGrpSpPr>
        <p:grpSpPr>
          <a:xfrm>
            <a:off x="9333803" y="1120697"/>
            <a:ext cx="1128395" cy="1128395"/>
            <a:chOff x="9333803" y="1120697"/>
            <a:chExt cx="1128395" cy="1128395"/>
          </a:xfrm>
        </p:grpSpPr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3803" y="1120697"/>
              <a:ext cx="1128395" cy="1128395"/>
            </a:xfrm>
            <a:custGeom>
              <a:avLst/>
              <a:gdLst/>
              <a:ahLst/>
              <a:cxnLst/>
              <a:rect l="l" t="t" r="r" b="b"/>
              <a:pathLst>
                <a:path w="1128395" h="1128395">
                  <a:moveTo>
                    <a:pt x="1128064" y="0"/>
                  </a:moveTo>
                  <a:lnTo>
                    <a:pt x="0" y="0"/>
                  </a:lnTo>
                  <a:lnTo>
                    <a:pt x="0" y="1128064"/>
                  </a:lnTo>
                  <a:lnTo>
                    <a:pt x="1128064" y="1128064"/>
                  </a:lnTo>
                  <a:lnTo>
                    <a:pt x="11280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5105" y="1182008"/>
              <a:ext cx="1005840" cy="392430"/>
            </a:xfrm>
            <a:custGeom>
              <a:avLst/>
              <a:gdLst/>
              <a:ahLst/>
              <a:cxnLst/>
              <a:rect l="l" t="t" r="r" b="b"/>
              <a:pathLst>
                <a:path w="1005840" h="392430">
                  <a:moveTo>
                    <a:pt x="24523" y="343331"/>
                  </a:moveTo>
                  <a:lnTo>
                    <a:pt x="0" y="343331"/>
                  </a:lnTo>
                  <a:lnTo>
                    <a:pt x="0" y="367855"/>
                  </a:lnTo>
                  <a:lnTo>
                    <a:pt x="24523" y="367855"/>
                  </a:lnTo>
                  <a:lnTo>
                    <a:pt x="24523" y="343331"/>
                  </a:lnTo>
                  <a:close/>
                </a:path>
                <a:path w="1005840" h="392430">
                  <a:moveTo>
                    <a:pt x="24523" y="269760"/>
                  </a:moveTo>
                  <a:lnTo>
                    <a:pt x="0" y="269760"/>
                  </a:lnTo>
                  <a:lnTo>
                    <a:pt x="0" y="318808"/>
                  </a:lnTo>
                  <a:lnTo>
                    <a:pt x="24523" y="318808"/>
                  </a:lnTo>
                  <a:lnTo>
                    <a:pt x="24523" y="269760"/>
                  </a:lnTo>
                  <a:close/>
                </a:path>
                <a:path w="1005840" h="392430">
                  <a:moveTo>
                    <a:pt x="49047" y="220713"/>
                  </a:moveTo>
                  <a:lnTo>
                    <a:pt x="24523" y="220713"/>
                  </a:lnTo>
                  <a:lnTo>
                    <a:pt x="0" y="220713"/>
                  </a:lnTo>
                  <a:lnTo>
                    <a:pt x="0" y="245237"/>
                  </a:lnTo>
                  <a:lnTo>
                    <a:pt x="24523" y="245237"/>
                  </a:lnTo>
                  <a:lnTo>
                    <a:pt x="49047" y="245237"/>
                  </a:lnTo>
                  <a:lnTo>
                    <a:pt x="49047" y="220713"/>
                  </a:lnTo>
                  <a:close/>
                </a:path>
                <a:path w="1005840" h="392430">
                  <a:moveTo>
                    <a:pt x="98094" y="245237"/>
                  </a:moveTo>
                  <a:lnTo>
                    <a:pt x="73571" y="245237"/>
                  </a:lnTo>
                  <a:lnTo>
                    <a:pt x="49047" y="245237"/>
                  </a:lnTo>
                  <a:lnTo>
                    <a:pt x="49047" y="294284"/>
                  </a:lnTo>
                  <a:lnTo>
                    <a:pt x="73571" y="294284"/>
                  </a:lnTo>
                  <a:lnTo>
                    <a:pt x="73571" y="318808"/>
                  </a:lnTo>
                  <a:lnTo>
                    <a:pt x="49047" y="318808"/>
                  </a:lnTo>
                  <a:lnTo>
                    <a:pt x="24523" y="318808"/>
                  </a:lnTo>
                  <a:lnTo>
                    <a:pt x="24523" y="343331"/>
                  </a:lnTo>
                  <a:lnTo>
                    <a:pt x="49047" y="343331"/>
                  </a:lnTo>
                  <a:lnTo>
                    <a:pt x="73571" y="343331"/>
                  </a:lnTo>
                  <a:lnTo>
                    <a:pt x="98094" y="343331"/>
                  </a:lnTo>
                  <a:lnTo>
                    <a:pt x="98094" y="245237"/>
                  </a:lnTo>
                  <a:close/>
                </a:path>
                <a:path w="1005840" h="392430">
                  <a:moveTo>
                    <a:pt x="122618" y="196189"/>
                  </a:moveTo>
                  <a:lnTo>
                    <a:pt x="98094" y="196189"/>
                  </a:lnTo>
                  <a:lnTo>
                    <a:pt x="73571" y="196189"/>
                  </a:lnTo>
                  <a:lnTo>
                    <a:pt x="49047" y="196189"/>
                  </a:lnTo>
                  <a:lnTo>
                    <a:pt x="49047" y="220713"/>
                  </a:lnTo>
                  <a:lnTo>
                    <a:pt x="73571" y="220713"/>
                  </a:lnTo>
                  <a:lnTo>
                    <a:pt x="98094" y="220713"/>
                  </a:lnTo>
                  <a:lnTo>
                    <a:pt x="122618" y="220713"/>
                  </a:lnTo>
                  <a:lnTo>
                    <a:pt x="122618" y="196189"/>
                  </a:lnTo>
                  <a:close/>
                </a:path>
                <a:path w="1005840" h="392430">
                  <a:moveTo>
                    <a:pt x="171665" y="294284"/>
                  </a:moveTo>
                  <a:lnTo>
                    <a:pt x="147142" y="294284"/>
                  </a:lnTo>
                  <a:lnTo>
                    <a:pt x="122618" y="294284"/>
                  </a:lnTo>
                  <a:lnTo>
                    <a:pt x="122618" y="343331"/>
                  </a:lnTo>
                  <a:lnTo>
                    <a:pt x="147142" y="343331"/>
                  </a:lnTo>
                  <a:lnTo>
                    <a:pt x="147142" y="318808"/>
                  </a:lnTo>
                  <a:lnTo>
                    <a:pt x="171665" y="318808"/>
                  </a:lnTo>
                  <a:lnTo>
                    <a:pt x="171665" y="294284"/>
                  </a:lnTo>
                  <a:close/>
                </a:path>
                <a:path w="1005840" h="392430">
                  <a:moveTo>
                    <a:pt x="171665" y="245237"/>
                  </a:moveTo>
                  <a:lnTo>
                    <a:pt x="147142" y="245237"/>
                  </a:lnTo>
                  <a:lnTo>
                    <a:pt x="122618" y="245237"/>
                  </a:lnTo>
                  <a:lnTo>
                    <a:pt x="122618" y="269760"/>
                  </a:lnTo>
                  <a:lnTo>
                    <a:pt x="147142" y="269760"/>
                  </a:lnTo>
                  <a:lnTo>
                    <a:pt x="171665" y="269760"/>
                  </a:lnTo>
                  <a:lnTo>
                    <a:pt x="171665" y="245237"/>
                  </a:lnTo>
                  <a:close/>
                </a:path>
                <a:path w="1005840" h="392430">
                  <a:moveTo>
                    <a:pt x="171665" y="196189"/>
                  </a:moveTo>
                  <a:lnTo>
                    <a:pt x="147142" y="196189"/>
                  </a:lnTo>
                  <a:lnTo>
                    <a:pt x="147142" y="220713"/>
                  </a:lnTo>
                  <a:lnTo>
                    <a:pt x="171665" y="220713"/>
                  </a:lnTo>
                  <a:lnTo>
                    <a:pt x="171665" y="196189"/>
                  </a:lnTo>
                  <a:close/>
                </a:path>
                <a:path w="1005840" h="392430">
                  <a:moveTo>
                    <a:pt x="343331" y="49047"/>
                  </a:moveTo>
                  <a:lnTo>
                    <a:pt x="318808" y="49047"/>
                  </a:lnTo>
                  <a:lnTo>
                    <a:pt x="294284" y="49047"/>
                  </a:lnTo>
                  <a:lnTo>
                    <a:pt x="294284" y="0"/>
                  </a:lnTo>
                  <a:lnTo>
                    <a:pt x="269760" y="0"/>
                  </a:lnTo>
                  <a:lnTo>
                    <a:pt x="269760" y="24523"/>
                  </a:lnTo>
                  <a:lnTo>
                    <a:pt x="245237" y="24523"/>
                  </a:lnTo>
                  <a:lnTo>
                    <a:pt x="245237" y="49047"/>
                  </a:lnTo>
                  <a:lnTo>
                    <a:pt x="220713" y="49047"/>
                  </a:lnTo>
                  <a:lnTo>
                    <a:pt x="220713" y="0"/>
                  </a:lnTo>
                  <a:lnTo>
                    <a:pt x="196189" y="0"/>
                  </a:lnTo>
                  <a:lnTo>
                    <a:pt x="196189" y="73571"/>
                  </a:lnTo>
                  <a:lnTo>
                    <a:pt x="220713" y="73571"/>
                  </a:lnTo>
                  <a:lnTo>
                    <a:pt x="245237" y="73571"/>
                  </a:lnTo>
                  <a:lnTo>
                    <a:pt x="269760" y="73571"/>
                  </a:lnTo>
                  <a:lnTo>
                    <a:pt x="269760" y="98094"/>
                  </a:lnTo>
                  <a:lnTo>
                    <a:pt x="294284" y="98094"/>
                  </a:lnTo>
                  <a:lnTo>
                    <a:pt x="294284" y="73571"/>
                  </a:lnTo>
                  <a:lnTo>
                    <a:pt x="318808" y="73571"/>
                  </a:lnTo>
                  <a:lnTo>
                    <a:pt x="343331" y="73571"/>
                  </a:lnTo>
                  <a:lnTo>
                    <a:pt x="343331" y="49047"/>
                  </a:lnTo>
                  <a:close/>
                </a:path>
                <a:path w="1005840" h="392430">
                  <a:moveTo>
                    <a:pt x="392379" y="98094"/>
                  </a:moveTo>
                  <a:lnTo>
                    <a:pt x="367855" y="98094"/>
                  </a:lnTo>
                  <a:lnTo>
                    <a:pt x="367855" y="73571"/>
                  </a:lnTo>
                  <a:lnTo>
                    <a:pt x="343331" y="73571"/>
                  </a:lnTo>
                  <a:lnTo>
                    <a:pt x="343331" y="122618"/>
                  </a:lnTo>
                  <a:lnTo>
                    <a:pt x="367855" y="122618"/>
                  </a:lnTo>
                  <a:lnTo>
                    <a:pt x="392379" y="122618"/>
                  </a:lnTo>
                  <a:lnTo>
                    <a:pt x="392379" y="98094"/>
                  </a:lnTo>
                  <a:close/>
                </a:path>
                <a:path w="1005840" h="392430">
                  <a:moveTo>
                    <a:pt x="441426" y="24523"/>
                  </a:moveTo>
                  <a:lnTo>
                    <a:pt x="416902" y="24523"/>
                  </a:lnTo>
                  <a:lnTo>
                    <a:pt x="416902" y="0"/>
                  </a:lnTo>
                  <a:lnTo>
                    <a:pt x="392379" y="0"/>
                  </a:lnTo>
                  <a:lnTo>
                    <a:pt x="367855" y="0"/>
                  </a:lnTo>
                  <a:lnTo>
                    <a:pt x="343331" y="0"/>
                  </a:lnTo>
                  <a:lnTo>
                    <a:pt x="318808" y="0"/>
                  </a:lnTo>
                  <a:lnTo>
                    <a:pt x="318808" y="24523"/>
                  </a:lnTo>
                  <a:lnTo>
                    <a:pt x="343331" y="24523"/>
                  </a:lnTo>
                  <a:lnTo>
                    <a:pt x="343331" y="49047"/>
                  </a:lnTo>
                  <a:lnTo>
                    <a:pt x="367855" y="49047"/>
                  </a:lnTo>
                  <a:lnTo>
                    <a:pt x="367855" y="24523"/>
                  </a:lnTo>
                  <a:lnTo>
                    <a:pt x="392379" y="24523"/>
                  </a:lnTo>
                  <a:lnTo>
                    <a:pt x="392379" y="73571"/>
                  </a:lnTo>
                  <a:lnTo>
                    <a:pt x="416902" y="73571"/>
                  </a:lnTo>
                  <a:lnTo>
                    <a:pt x="416902" y="49047"/>
                  </a:lnTo>
                  <a:lnTo>
                    <a:pt x="441426" y="49047"/>
                  </a:lnTo>
                  <a:lnTo>
                    <a:pt x="441426" y="24523"/>
                  </a:lnTo>
                  <a:close/>
                </a:path>
                <a:path w="1005840" h="392430">
                  <a:moveTo>
                    <a:pt x="490461" y="0"/>
                  </a:moveTo>
                  <a:lnTo>
                    <a:pt x="465937" y="0"/>
                  </a:lnTo>
                  <a:lnTo>
                    <a:pt x="465937" y="24523"/>
                  </a:lnTo>
                  <a:lnTo>
                    <a:pt x="490461" y="24523"/>
                  </a:lnTo>
                  <a:lnTo>
                    <a:pt x="490461" y="0"/>
                  </a:lnTo>
                  <a:close/>
                </a:path>
                <a:path w="1005840" h="392430">
                  <a:moveTo>
                    <a:pt x="564032" y="245237"/>
                  </a:moveTo>
                  <a:lnTo>
                    <a:pt x="539508" y="245237"/>
                  </a:lnTo>
                  <a:lnTo>
                    <a:pt x="539508" y="269760"/>
                  </a:lnTo>
                  <a:lnTo>
                    <a:pt x="564032" y="269760"/>
                  </a:lnTo>
                  <a:lnTo>
                    <a:pt x="564032" y="245237"/>
                  </a:lnTo>
                  <a:close/>
                </a:path>
                <a:path w="1005840" h="392430">
                  <a:moveTo>
                    <a:pt x="588556" y="294284"/>
                  </a:moveTo>
                  <a:lnTo>
                    <a:pt x="564032" y="294284"/>
                  </a:lnTo>
                  <a:lnTo>
                    <a:pt x="564032" y="318808"/>
                  </a:lnTo>
                  <a:lnTo>
                    <a:pt x="588556" y="318808"/>
                  </a:lnTo>
                  <a:lnTo>
                    <a:pt x="588556" y="294284"/>
                  </a:lnTo>
                  <a:close/>
                </a:path>
                <a:path w="1005840" h="392430">
                  <a:moveTo>
                    <a:pt x="588556" y="0"/>
                  </a:moveTo>
                  <a:lnTo>
                    <a:pt x="564032" y="0"/>
                  </a:lnTo>
                  <a:lnTo>
                    <a:pt x="539508" y="0"/>
                  </a:lnTo>
                  <a:lnTo>
                    <a:pt x="539508" y="49047"/>
                  </a:lnTo>
                  <a:lnTo>
                    <a:pt x="564032" y="49047"/>
                  </a:lnTo>
                  <a:lnTo>
                    <a:pt x="564032" y="24523"/>
                  </a:lnTo>
                  <a:lnTo>
                    <a:pt x="588556" y="24523"/>
                  </a:lnTo>
                  <a:lnTo>
                    <a:pt x="588556" y="0"/>
                  </a:lnTo>
                  <a:close/>
                </a:path>
                <a:path w="1005840" h="392430">
                  <a:moveTo>
                    <a:pt x="613079" y="196189"/>
                  </a:moveTo>
                  <a:lnTo>
                    <a:pt x="588556" y="196189"/>
                  </a:lnTo>
                  <a:lnTo>
                    <a:pt x="588556" y="245237"/>
                  </a:lnTo>
                  <a:lnTo>
                    <a:pt x="613079" y="245237"/>
                  </a:lnTo>
                  <a:lnTo>
                    <a:pt x="613079" y="196189"/>
                  </a:lnTo>
                  <a:close/>
                </a:path>
                <a:path w="1005840" h="392430">
                  <a:moveTo>
                    <a:pt x="613079" y="147142"/>
                  </a:moveTo>
                  <a:lnTo>
                    <a:pt x="588556" y="147142"/>
                  </a:lnTo>
                  <a:lnTo>
                    <a:pt x="588556" y="171665"/>
                  </a:lnTo>
                  <a:lnTo>
                    <a:pt x="613079" y="171665"/>
                  </a:lnTo>
                  <a:lnTo>
                    <a:pt x="613079" y="147142"/>
                  </a:lnTo>
                  <a:close/>
                </a:path>
                <a:path w="1005840" h="392430">
                  <a:moveTo>
                    <a:pt x="613079" y="24523"/>
                  </a:moveTo>
                  <a:lnTo>
                    <a:pt x="588556" y="24523"/>
                  </a:lnTo>
                  <a:lnTo>
                    <a:pt x="588556" y="49047"/>
                  </a:lnTo>
                  <a:lnTo>
                    <a:pt x="564032" y="49047"/>
                  </a:lnTo>
                  <a:lnTo>
                    <a:pt x="564032" y="73571"/>
                  </a:lnTo>
                  <a:lnTo>
                    <a:pt x="588556" y="73571"/>
                  </a:lnTo>
                  <a:lnTo>
                    <a:pt x="613079" y="73571"/>
                  </a:lnTo>
                  <a:lnTo>
                    <a:pt x="613079" y="24523"/>
                  </a:lnTo>
                  <a:close/>
                </a:path>
                <a:path w="1005840" h="392430">
                  <a:moveTo>
                    <a:pt x="662127" y="147142"/>
                  </a:moveTo>
                  <a:lnTo>
                    <a:pt x="637603" y="147142"/>
                  </a:lnTo>
                  <a:lnTo>
                    <a:pt x="637603" y="171665"/>
                  </a:lnTo>
                  <a:lnTo>
                    <a:pt x="662127" y="171665"/>
                  </a:lnTo>
                  <a:lnTo>
                    <a:pt x="662127" y="147142"/>
                  </a:lnTo>
                  <a:close/>
                </a:path>
                <a:path w="1005840" h="392430">
                  <a:moveTo>
                    <a:pt x="662127" y="98094"/>
                  </a:moveTo>
                  <a:lnTo>
                    <a:pt x="637603" y="98094"/>
                  </a:lnTo>
                  <a:lnTo>
                    <a:pt x="613079" y="98094"/>
                  </a:lnTo>
                  <a:lnTo>
                    <a:pt x="588556" y="98094"/>
                  </a:lnTo>
                  <a:lnTo>
                    <a:pt x="588556" y="122618"/>
                  </a:lnTo>
                  <a:lnTo>
                    <a:pt x="613079" y="122618"/>
                  </a:lnTo>
                  <a:lnTo>
                    <a:pt x="637603" y="122618"/>
                  </a:lnTo>
                  <a:lnTo>
                    <a:pt x="662127" y="122618"/>
                  </a:lnTo>
                  <a:lnTo>
                    <a:pt x="662127" y="98094"/>
                  </a:lnTo>
                  <a:close/>
                </a:path>
                <a:path w="1005840" h="392430">
                  <a:moveTo>
                    <a:pt x="662127" y="49047"/>
                  </a:moveTo>
                  <a:lnTo>
                    <a:pt x="637603" y="49047"/>
                  </a:lnTo>
                  <a:lnTo>
                    <a:pt x="637603" y="73571"/>
                  </a:lnTo>
                  <a:lnTo>
                    <a:pt x="662127" y="73571"/>
                  </a:lnTo>
                  <a:lnTo>
                    <a:pt x="662127" y="49047"/>
                  </a:lnTo>
                  <a:close/>
                </a:path>
                <a:path w="1005840" h="392430">
                  <a:moveTo>
                    <a:pt x="686650" y="245237"/>
                  </a:moveTo>
                  <a:lnTo>
                    <a:pt x="662127" y="245237"/>
                  </a:lnTo>
                  <a:lnTo>
                    <a:pt x="662127" y="196189"/>
                  </a:lnTo>
                  <a:lnTo>
                    <a:pt x="637603" y="196189"/>
                  </a:lnTo>
                  <a:lnTo>
                    <a:pt x="637603" y="245237"/>
                  </a:lnTo>
                  <a:lnTo>
                    <a:pt x="613079" y="245237"/>
                  </a:lnTo>
                  <a:lnTo>
                    <a:pt x="613079" y="269760"/>
                  </a:lnTo>
                  <a:lnTo>
                    <a:pt x="637603" y="269760"/>
                  </a:lnTo>
                  <a:lnTo>
                    <a:pt x="662127" y="269760"/>
                  </a:lnTo>
                  <a:lnTo>
                    <a:pt x="686650" y="269760"/>
                  </a:lnTo>
                  <a:lnTo>
                    <a:pt x="686650" y="245237"/>
                  </a:lnTo>
                  <a:close/>
                </a:path>
                <a:path w="1005840" h="392430">
                  <a:moveTo>
                    <a:pt x="686650" y="73571"/>
                  </a:moveTo>
                  <a:lnTo>
                    <a:pt x="662127" y="73571"/>
                  </a:lnTo>
                  <a:lnTo>
                    <a:pt x="662127" y="98094"/>
                  </a:lnTo>
                  <a:lnTo>
                    <a:pt x="686650" y="98094"/>
                  </a:lnTo>
                  <a:lnTo>
                    <a:pt x="686650" y="73571"/>
                  </a:lnTo>
                  <a:close/>
                </a:path>
                <a:path w="1005840" h="392430">
                  <a:moveTo>
                    <a:pt x="686650" y="24523"/>
                  </a:moveTo>
                  <a:lnTo>
                    <a:pt x="662127" y="24523"/>
                  </a:lnTo>
                  <a:lnTo>
                    <a:pt x="662127" y="49047"/>
                  </a:lnTo>
                  <a:lnTo>
                    <a:pt x="686650" y="49047"/>
                  </a:lnTo>
                  <a:lnTo>
                    <a:pt x="686650" y="24523"/>
                  </a:lnTo>
                  <a:close/>
                </a:path>
                <a:path w="1005840" h="392430">
                  <a:moveTo>
                    <a:pt x="711174" y="367855"/>
                  </a:moveTo>
                  <a:lnTo>
                    <a:pt x="686650" y="367855"/>
                  </a:lnTo>
                  <a:lnTo>
                    <a:pt x="686650" y="392379"/>
                  </a:lnTo>
                  <a:lnTo>
                    <a:pt x="711174" y="392379"/>
                  </a:lnTo>
                  <a:lnTo>
                    <a:pt x="711174" y="367855"/>
                  </a:lnTo>
                  <a:close/>
                </a:path>
                <a:path w="1005840" h="392430">
                  <a:moveTo>
                    <a:pt x="711174" y="269760"/>
                  </a:moveTo>
                  <a:lnTo>
                    <a:pt x="686650" y="269760"/>
                  </a:lnTo>
                  <a:lnTo>
                    <a:pt x="686650" y="294284"/>
                  </a:lnTo>
                  <a:lnTo>
                    <a:pt x="711174" y="294284"/>
                  </a:lnTo>
                  <a:lnTo>
                    <a:pt x="711174" y="269760"/>
                  </a:lnTo>
                  <a:close/>
                </a:path>
                <a:path w="1005840" h="392430">
                  <a:moveTo>
                    <a:pt x="711174" y="98094"/>
                  </a:moveTo>
                  <a:lnTo>
                    <a:pt x="686650" y="98094"/>
                  </a:lnTo>
                  <a:lnTo>
                    <a:pt x="686650" y="122618"/>
                  </a:lnTo>
                  <a:lnTo>
                    <a:pt x="662127" y="122618"/>
                  </a:lnTo>
                  <a:lnTo>
                    <a:pt x="662127" y="147142"/>
                  </a:lnTo>
                  <a:lnTo>
                    <a:pt x="686650" y="147142"/>
                  </a:lnTo>
                  <a:lnTo>
                    <a:pt x="686650" y="196189"/>
                  </a:lnTo>
                  <a:lnTo>
                    <a:pt x="711174" y="196189"/>
                  </a:lnTo>
                  <a:lnTo>
                    <a:pt x="711174" y="98094"/>
                  </a:lnTo>
                  <a:close/>
                </a:path>
                <a:path w="1005840" h="392430">
                  <a:moveTo>
                    <a:pt x="735698" y="196189"/>
                  </a:moveTo>
                  <a:lnTo>
                    <a:pt x="711174" y="196189"/>
                  </a:lnTo>
                  <a:lnTo>
                    <a:pt x="711174" y="220713"/>
                  </a:lnTo>
                  <a:lnTo>
                    <a:pt x="686650" y="220713"/>
                  </a:lnTo>
                  <a:lnTo>
                    <a:pt x="686650" y="245237"/>
                  </a:lnTo>
                  <a:lnTo>
                    <a:pt x="711174" y="245237"/>
                  </a:lnTo>
                  <a:lnTo>
                    <a:pt x="711174" y="269760"/>
                  </a:lnTo>
                  <a:lnTo>
                    <a:pt x="735698" y="269760"/>
                  </a:lnTo>
                  <a:lnTo>
                    <a:pt x="735698" y="196189"/>
                  </a:lnTo>
                  <a:close/>
                </a:path>
                <a:path w="1005840" h="392430">
                  <a:moveTo>
                    <a:pt x="760222" y="367855"/>
                  </a:moveTo>
                  <a:lnTo>
                    <a:pt x="735698" y="367855"/>
                  </a:lnTo>
                  <a:lnTo>
                    <a:pt x="735698" y="392379"/>
                  </a:lnTo>
                  <a:lnTo>
                    <a:pt x="760222" y="392379"/>
                  </a:lnTo>
                  <a:lnTo>
                    <a:pt x="760222" y="367855"/>
                  </a:lnTo>
                  <a:close/>
                </a:path>
                <a:path w="1005840" h="392430">
                  <a:moveTo>
                    <a:pt x="760222" y="147142"/>
                  </a:moveTo>
                  <a:lnTo>
                    <a:pt x="735698" y="147142"/>
                  </a:lnTo>
                  <a:lnTo>
                    <a:pt x="735698" y="196189"/>
                  </a:lnTo>
                  <a:lnTo>
                    <a:pt x="760222" y="196189"/>
                  </a:lnTo>
                  <a:lnTo>
                    <a:pt x="760222" y="147142"/>
                  </a:lnTo>
                  <a:close/>
                </a:path>
                <a:path w="1005840" h="392430">
                  <a:moveTo>
                    <a:pt x="809269" y="367855"/>
                  </a:moveTo>
                  <a:lnTo>
                    <a:pt x="784745" y="367855"/>
                  </a:lnTo>
                  <a:lnTo>
                    <a:pt x="784745" y="392379"/>
                  </a:lnTo>
                  <a:lnTo>
                    <a:pt x="809269" y="392379"/>
                  </a:lnTo>
                  <a:lnTo>
                    <a:pt x="809269" y="367855"/>
                  </a:lnTo>
                  <a:close/>
                </a:path>
                <a:path w="1005840" h="392430">
                  <a:moveTo>
                    <a:pt x="809269" y="0"/>
                  </a:moveTo>
                  <a:lnTo>
                    <a:pt x="809269" y="0"/>
                  </a:lnTo>
                  <a:lnTo>
                    <a:pt x="686650" y="0"/>
                  </a:lnTo>
                  <a:lnTo>
                    <a:pt x="686650" y="24523"/>
                  </a:lnTo>
                  <a:lnTo>
                    <a:pt x="711174" y="24523"/>
                  </a:lnTo>
                  <a:lnTo>
                    <a:pt x="711174" y="49047"/>
                  </a:lnTo>
                  <a:lnTo>
                    <a:pt x="686650" y="49047"/>
                  </a:lnTo>
                  <a:lnTo>
                    <a:pt x="686650" y="73571"/>
                  </a:lnTo>
                  <a:lnTo>
                    <a:pt x="809269" y="73571"/>
                  </a:lnTo>
                  <a:lnTo>
                    <a:pt x="809269" y="49047"/>
                  </a:lnTo>
                  <a:lnTo>
                    <a:pt x="784745" y="49047"/>
                  </a:lnTo>
                  <a:lnTo>
                    <a:pt x="760222" y="49047"/>
                  </a:lnTo>
                  <a:lnTo>
                    <a:pt x="735698" y="49047"/>
                  </a:lnTo>
                  <a:lnTo>
                    <a:pt x="735698" y="24523"/>
                  </a:lnTo>
                  <a:lnTo>
                    <a:pt x="760222" y="24523"/>
                  </a:lnTo>
                  <a:lnTo>
                    <a:pt x="784745" y="24523"/>
                  </a:lnTo>
                  <a:lnTo>
                    <a:pt x="809269" y="24523"/>
                  </a:lnTo>
                  <a:lnTo>
                    <a:pt x="809269" y="0"/>
                  </a:lnTo>
                  <a:close/>
                </a:path>
                <a:path w="1005840" h="392430">
                  <a:moveTo>
                    <a:pt x="833793" y="343331"/>
                  </a:moveTo>
                  <a:lnTo>
                    <a:pt x="809269" y="343331"/>
                  </a:lnTo>
                  <a:lnTo>
                    <a:pt x="809269" y="367855"/>
                  </a:lnTo>
                  <a:lnTo>
                    <a:pt x="833793" y="367855"/>
                  </a:lnTo>
                  <a:lnTo>
                    <a:pt x="833793" y="343331"/>
                  </a:lnTo>
                  <a:close/>
                </a:path>
                <a:path w="1005840" h="392430">
                  <a:moveTo>
                    <a:pt x="858316" y="367855"/>
                  </a:moveTo>
                  <a:lnTo>
                    <a:pt x="833793" y="367855"/>
                  </a:lnTo>
                  <a:lnTo>
                    <a:pt x="833793" y="392379"/>
                  </a:lnTo>
                  <a:lnTo>
                    <a:pt x="858316" y="392379"/>
                  </a:lnTo>
                  <a:lnTo>
                    <a:pt x="858316" y="367855"/>
                  </a:lnTo>
                  <a:close/>
                </a:path>
                <a:path w="1005840" h="392430">
                  <a:moveTo>
                    <a:pt x="858316" y="196189"/>
                  </a:moveTo>
                  <a:lnTo>
                    <a:pt x="833793" y="196189"/>
                  </a:lnTo>
                  <a:lnTo>
                    <a:pt x="833793" y="245237"/>
                  </a:lnTo>
                  <a:lnTo>
                    <a:pt x="809269" y="245237"/>
                  </a:lnTo>
                  <a:lnTo>
                    <a:pt x="809269" y="98094"/>
                  </a:lnTo>
                  <a:lnTo>
                    <a:pt x="784745" y="98094"/>
                  </a:lnTo>
                  <a:lnTo>
                    <a:pt x="784745" y="269760"/>
                  </a:lnTo>
                  <a:lnTo>
                    <a:pt x="760222" y="269760"/>
                  </a:lnTo>
                  <a:lnTo>
                    <a:pt x="735698" y="269760"/>
                  </a:lnTo>
                  <a:lnTo>
                    <a:pt x="735698" y="294284"/>
                  </a:lnTo>
                  <a:lnTo>
                    <a:pt x="760222" y="294284"/>
                  </a:lnTo>
                  <a:lnTo>
                    <a:pt x="760222" y="318808"/>
                  </a:lnTo>
                  <a:lnTo>
                    <a:pt x="784745" y="318808"/>
                  </a:lnTo>
                  <a:lnTo>
                    <a:pt x="784745" y="294284"/>
                  </a:lnTo>
                  <a:lnTo>
                    <a:pt x="809269" y="294284"/>
                  </a:lnTo>
                  <a:lnTo>
                    <a:pt x="833793" y="294284"/>
                  </a:lnTo>
                  <a:lnTo>
                    <a:pt x="833793" y="269760"/>
                  </a:lnTo>
                  <a:lnTo>
                    <a:pt x="858316" y="269760"/>
                  </a:lnTo>
                  <a:lnTo>
                    <a:pt x="858316" y="196189"/>
                  </a:lnTo>
                  <a:close/>
                </a:path>
                <a:path w="1005840" h="392430">
                  <a:moveTo>
                    <a:pt x="1005459" y="269760"/>
                  </a:moveTo>
                  <a:lnTo>
                    <a:pt x="980935" y="269760"/>
                  </a:lnTo>
                  <a:lnTo>
                    <a:pt x="980935" y="318808"/>
                  </a:lnTo>
                  <a:lnTo>
                    <a:pt x="956411" y="318808"/>
                  </a:lnTo>
                  <a:lnTo>
                    <a:pt x="956411" y="294284"/>
                  </a:lnTo>
                  <a:lnTo>
                    <a:pt x="931887" y="294284"/>
                  </a:lnTo>
                  <a:lnTo>
                    <a:pt x="931887" y="269760"/>
                  </a:lnTo>
                  <a:lnTo>
                    <a:pt x="907364" y="269760"/>
                  </a:lnTo>
                  <a:lnTo>
                    <a:pt x="907364" y="220713"/>
                  </a:lnTo>
                  <a:lnTo>
                    <a:pt x="882840" y="220713"/>
                  </a:lnTo>
                  <a:lnTo>
                    <a:pt x="882840" y="294284"/>
                  </a:lnTo>
                  <a:lnTo>
                    <a:pt x="907364" y="294284"/>
                  </a:lnTo>
                  <a:lnTo>
                    <a:pt x="907364" y="318808"/>
                  </a:lnTo>
                  <a:lnTo>
                    <a:pt x="882840" y="318808"/>
                  </a:lnTo>
                  <a:lnTo>
                    <a:pt x="882840" y="294284"/>
                  </a:lnTo>
                  <a:lnTo>
                    <a:pt x="858316" y="294284"/>
                  </a:lnTo>
                  <a:lnTo>
                    <a:pt x="858316" y="318808"/>
                  </a:lnTo>
                  <a:lnTo>
                    <a:pt x="833793" y="318808"/>
                  </a:lnTo>
                  <a:lnTo>
                    <a:pt x="833793" y="343331"/>
                  </a:lnTo>
                  <a:lnTo>
                    <a:pt x="858316" y="343331"/>
                  </a:lnTo>
                  <a:lnTo>
                    <a:pt x="858316" y="367855"/>
                  </a:lnTo>
                  <a:lnTo>
                    <a:pt x="882840" y="367855"/>
                  </a:lnTo>
                  <a:lnTo>
                    <a:pt x="882840" y="343331"/>
                  </a:lnTo>
                  <a:lnTo>
                    <a:pt x="907364" y="343331"/>
                  </a:lnTo>
                  <a:lnTo>
                    <a:pt x="907364" y="367855"/>
                  </a:lnTo>
                  <a:lnTo>
                    <a:pt x="882840" y="367855"/>
                  </a:lnTo>
                  <a:lnTo>
                    <a:pt x="882840" y="392379"/>
                  </a:lnTo>
                  <a:lnTo>
                    <a:pt x="907364" y="392379"/>
                  </a:lnTo>
                  <a:lnTo>
                    <a:pt x="931887" y="392379"/>
                  </a:lnTo>
                  <a:lnTo>
                    <a:pt x="931887" y="367855"/>
                  </a:lnTo>
                  <a:lnTo>
                    <a:pt x="956411" y="367855"/>
                  </a:lnTo>
                  <a:lnTo>
                    <a:pt x="956411" y="343331"/>
                  </a:lnTo>
                  <a:lnTo>
                    <a:pt x="980935" y="343331"/>
                  </a:lnTo>
                  <a:lnTo>
                    <a:pt x="1005459" y="343331"/>
                  </a:lnTo>
                  <a:lnTo>
                    <a:pt x="1005459" y="269760"/>
                  </a:lnTo>
                  <a:close/>
                </a:path>
                <a:path w="1005840" h="392430">
                  <a:moveTo>
                    <a:pt x="1005459" y="196189"/>
                  </a:moveTo>
                  <a:lnTo>
                    <a:pt x="980935" y="196189"/>
                  </a:lnTo>
                  <a:lnTo>
                    <a:pt x="956411" y="196189"/>
                  </a:lnTo>
                  <a:lnTo>
                    <a:pt x="931887" y="196189"/>
                  </a:lnTo>
                  <a:lnTo>
                    <a:pt x="931887" y="245237"/>
                  </a:lnTo>
                  <a:lnTo>
                    <a:pt x="956411" y="245237"/>
                  </a:lnTo>
                  <a:lnTo>
                    <a:pt x="956411" y="220713"/>
                  </a:lnTo>
                  <a:lnTo>
                    <a:pt x="980935" y="220713"/>
                  </a:lnTo>
                  <a:lnTo>
                    <a:pt x="980935" y="245237"/>
                  </a:lnTo>
                  <a:lnTo>
                    <a:pt x="1005459" y="245237"/>
                  </a:lnTo>
                  <a:lnTo>
                    <a:pt x="1005459" y="19618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5105" y="1280103"/>
              <a:ext cx="1005840" cy="588645"/>
            </a:xfrm>
            <a:custGeom>
              <a:avLst/>
              <a:gdLst/>
              <a:ahLst/>
              <a:cxnLst/>
              <a:rect l="l" t="t" r="r" b="b"/>
              <a:pathLst>
                <a:path w="1005840" h="588644">
                  <a:moveTo>
                    <a:pt x="73571" y="294271"/>
                  </a:moveTo>
                  <a:lnTo>
                    <a:pt x="49047" y="294271"/>
                  </a:lnTo>
                  <a:lnTo>
                    <a:pt x="49047" y="269748"/>
                  </a:lnTo>
                  <a:lnTo>
                    <a:pt x="24523" y="269748"/>
                  </a:lnTo>
                  <a:lnTo>
                    <a:pt x="24523" y="367842"/>
                  </a:lnTo>
                  <a:lnTo>
                    <a:pt x="0" y="367842"/>
                  </a:lnTo>
                  <a:lnTo>
                    <a:pt x="0" y="392366"/>
                  </a:lnTo>
                  <a:lnTo>
                    <a:pt x="24523" y="392366"/>
                  </a:lnTo>
                  <a:lnTo>
                    <a:pt x="24523" y="416890"/>
                  </a:lnTo>
                  <a:lnTo>
                    <a:pt x="49047" y="416890"/>
                  </a:lnTo>
                  <a:lnTo>
                    <a:pt x="49047" y="392366"/>
                  </a:lnTo>
                  <a:lnTo>
                    <a:pt x="73571" y="392366"/>
                  </a:lnTo>
                  <a:lnTo>
                    <a:pt x="73571" y="343319"/>
                  </a:lnTo>
                  <a:lnTo>
                    <a:pt x="49047" y="343319"/>
                  </a:lnTo>
                  <a:lnTo>
                    <a:pt x="49047" y="318795"/>
                  </a:lnTo>
                  <a:lnTo>
                    <a:pt x="73571" y="318795"/>
                  </a:lnTo>
                  <a:lnTo>
                    <a:pt x="73571" y="294271"/>
                  </a:lnTo>
                  <a:close/>
                </a:path>
                <a:path w="1005840" h="588644">
                  <a:moveTo>
                    <a:pt x="98094" y="514985"/>
                  </a:moveTo>
                  <a:lnTo>
                    <a:pt x="73571" y="514985"/>
                  </a:lnTo>
                  <a:lnTo>
                    <a:pt x="73571" y="564032"/>
                  </a:lnTo>
                  <a:lnTo>
                    <a:pt x="98094" y="564032"/>
                  </a:lnTo>
                  <a:lnTo>
                    <a:pt x="98094" y="514985"/>
                  </a:lnTo>
                  <a:close/>
                </a:path>
                <a:path w="1005840" h="588644">
                  <a:moveTo>
                    <a:pt x="98094" y="441426"/>
                  </a:moveTo>
                  <a:lnTo>
                    <a:pt x="73571" y="441426"/>
                  </a:lnTo>
                  <a:lnTo>
                    <a:pt x="73571" y="416902"/>
                  </a:lnTo>
                  <a:lnTo>
                    <a:pt x="49047" y="416902"/>
                  </a:lnTo>
                  <a:lnTo>
                    <a:pt x="49047" y="441426"/>
                  </a:lnTo>
                  <a:lnTo>
                    <a:pt x="24523" y="441426"/>
                  </a:lnTo>
                  <a:lnTo>
                    <a:pt x="0" y="441426"/>
                  </a:lnTo>
                  <a:lnTo>
                    <a:pt x="0" y="539521"/>
                  </a:lnTo>
                  <a:lnTo>
                    <a:pt x="24523" y="539521"/>
                  </a:lnTo>
                  <a:lnTo>
                    <a:pt x="24523" y="465950"/>
                  </a:lnTo>
                  <a:lnTo>
                    <a:pt x="49047" y="465950"/>
                  </a:lnTo>
                  <a:lnTo>
                    <a:pt x="73571" y="465950"/>
                  </a:lnTo>
                  <a:lnTo>
                    <a:pt x="98094" y="465950"/>
                  </a:lnTo>
                  <a:lnTo>
                    <a:pt x="98094" y="441426"/>
                  </a:lnTo>
                  <a:close/>
                </a:path>
                <a:path w="1005840" h="588644">
                  <a:moveTo>
                    <a:pt x="98094" y="392366"/>
                  </a:moveTo>
                  <a:lnTo>
                    <a:pt x="73571" y="392366"/>
                  </a:lnTo>
                  <a:lnTo>
                    <a:pt x="73571" y="416890"/>
                  </a:lnTo>
                  <a:lnTo>
                    <a:pt x="98094" y="416890"/>
                  </a:lnTo>
                  <a:lnTo>
                    <a:pt x="98094" y="392366"/>
                  </a:lnTo>
                  <a:close/>
                </a:path>
                <a:path w="1005840" h="588644">
                  <a:moveTo>
                    <a:pt x="122618" y="416902"/>
                  </a:moveTo>
                  <a:lnTo>
                    <a:pt x="98094" y="416902"/>
                  </a:lnTo>
                  <a:lnTo>
                    <a:pt x="98094" y="441426"/>
                  </a:lnTo>
                  <a:lnTo>
                    <a:pt x="122618" y="441426"/>
                  </a:lnTo>
                  <a:lnTo>
                    <a:pt x="122618" y="416902"/>
                  </a:lnTo>
                  <a:close/>
                </a:path>
                <a:path w="1005840" h="588644">
                  <a:moveTo>
                    <a:pt x="343331" y="294284"/>
                  </a:moveTo>
                  <a:lnTo>
                    <a:pt x="318808" y="294284"/>
                  </a:lnTo>
                  <a:lnTo>
                    <a:pt x="318808" y="318808"/>
                  </a:lnTo>
                  <a:lnTo>
                    <a:pt x="343331" y="318808"/>
                  </a:lnTo>
                  <a:lnTo>
                    <a:pt x="343331" y="294284"/>
                  </a:lnTo>
                  <a:close/>
                </a:path>
                <a:path w="1005840" h="588644">
                  <a:moveTo>
                    <a:pt x="367855" y="416902"/>
                  </a:moveTo>
                  <a:lnTo>
                    <a:pt x="343331" y="416902"/>
                  </a:lnTo>
                  <a:lnTo>
                    <a:pt x="343331" y="441426"/>
                  </a:lnTo>
                  <a:lnTo>
                    <a:pt x="367855" y="441426"/>
                  </a:lnTo>
                  <a:lnTo>
                    <a:pt x="367855" y="416902"/>
                  </a:lnTo>
                  <a:close/>
                </a:path>
                <a:path w="1005840" h="588644">
                  <a:moveTo>
                    <a:pt x="392366" y="392366"/>
                  </a:moveTo>
                  <a:lnTo>
                    <a:pt x="367842" y="392366"/>
                  </a:lnTo>
                  <a:lnTo>
                    <a:pt x="367842" y="416890"/>
                  </a:lnTo>
                  <a:lnTo>
                    <a:pt x="392366" y="416890"/>
                  </a:lnTo>
                  <a:lnTo>
                    <a:pt x="392366" y="392366"/>
                  </a:lnTo>
                  <a:close/>
                </a:path>
                <a:path w="1005840" h="588644">
                  <a:moveTo>
                    <a:pt x="416890" y="416902"/>
                  </a:moveTo>
                  <a:lnTo>
                    <a:pt x="392366" y="416902"/>
                  </a:lnTo>
                  <a:lnTo>
                    <a:pt x="392366" y="441426"/>
                  </a:lnTo>
                  <a:lnTo>
                    <a:pt x="416890" y="441426"/>
                  </a:lnTo>
                  <a:lnTo>
                    <a:pt x="416890" y="416902"/>
                  </a:lnTo>
                  <a:close/>
                </a:path>
                <a:path w="1005840" h="588644">
                  <a:moveTo>
                    <a:pt x="465937" y="416902"/>
                  </a:moveTo>
                  <a:lnTo>
                    <a:pt x="441413" y="416902"/>
                  </a:lnTo>
                  <a:lnTo>
                    <a:pt x="441413" y="441426"/>
                  </a:lnTo>
                  <a:lnTo>
                    <a:pt x="465937" y="441426"/>
                  </a:lnTo>
                  <a:lnTo>
                    <a:pt x="465937" y="416902"/>
                  </a:lnTo>
                  <a:close/>
                </a:path>
                <a:path w="1005840" h="588644">
                  <a:moveTo>
                    <a:pt x="490461" y="465950"/>
                  </a:moveTo>
                  <a:lnTo>
                    <a:pt x="465937" y="465950"/>
                  </a:lnTo>
                  <a:lnTo>
                    <a:pt x="465937" y="514997"/>
                  </a:lnTo>
                  <a:lnTo>
                    <a:pt x="490461" y="514997"/>
                  </a:lnTo>
                  <a:lnTo>
                    <a:pt x="490461" y="465950"/>
                  </a:lnTo>
                  <a:close/>
                </a:path>
                <a:path w="1005840" h="588644">
                  <a:moveTo>
                    <a:pt x="490461" y="392366"/>
                  </a:moveTo>
                  <a:lnTo>
                    <a:pt x="465937" y="392366"/>
                  </a:lnTo>
                  <a:lnTo>
                    <a:pt x="465937" y="416890"/>
                  </a:lnTo>
                  <a:lnTo>
                    <a:pt x="490461" y="416890"/>
                  </a:lnTo>
                  <a:lnTo>
                    <a:pt x="490461" y="392366"/>
                  </a:lnTo>
                  <a:close/>
                </a:path>
                <a:path w="1005840" h="588644">
                  <a:moveTo>
                    <a:pt x="514985" y="441426"/>
                  </a:moveTo>
                  <a:lnTo>
                    <a:pt x="490461" y="441426"/>
                  </a:lnTo>
                  <a:lnTo>
                    <a:pt x="490461" y="465950"/>
                  </a:lnTo>
                  <a:lnTo>
                    <a:pt x="514985" y="465950"/>
                  </a:lnTo>
                  <a:lnTo>
                    <a:pt x="514985" y="441426"/>
                  </a:lnTo>
                  <a:close/>
                </a:path>
                <a:path w="1005840" h="588644">
                  <a:moveTo>
                    <a:pt x="662127" y="367842"/>
                  </a:moveTo>
                  <a:lnTo>
                    <a:pt x="637603" y="367842"/>
                  </a:lnTo>
                  <a:lnTo>
                    <a:pt x="637603" y="343319"/>
                  </a:lnTo>
                  <a:lnTo>
                    <a:pt x="613079" y="343319"/>
                  </a:lnTo>
                  <a:lnTo>
                    <a:pt x="613079" y="392366"/>
                  </a:lnTo>
                  <a:lnTo>
                    <a:pt x="637603" y="392366"/>
                  </a:lnTo>
                  <a:lnTo>
                    <a:pt x="662127" y="392366"/>
                  </a:lnTo>
                  <a:lnTo>
                    <a:pt x="662127" y="367842"/>
                  </a:lnTo>
                  <a:close/>
                </a:path>
                <a:path w="1005840" h="588644">
                  <a:moveTo>
                    <a:pt x="686663" y="490474"/>
                  </a:moveTo>
                  <a:lnTo>
                    <a:pt x="662139" y="490474"/>
                  </a:lnTo>
                  <a:lnTo>
                    <a:pt x="637616" y="490474"/>
                  </a:lnTo>
                  <a:lnTo>
                    <a:pt x="613092" y="490474"/>
                  </a:lnTo>
                  <a:lnTo>
                    <a:pt x="613092" y="465950"/>
                  </a:lnTo>
                  <a:lnTo>
                    <a:pt x="637603" y="465950"/>
                  </a:lnTo>
                  <a:lnTo>
                    <a:pt x="637603" y="441426"/>
                  </a:lnTo>
                  <a:lnTo>
                    <a:pt x="613079" y="441426"/>
                  </a:lnTo>
                  <a:lnTo>
                    <a:pt x="613079" y="465950"/>
                  </a:lnTo>
                  <a:lnTo>
                    <a:pt x="588568" y="465950"/>
                  </a:lnTo>
                  <a:lnTo>
                    <a:pt x="588568" y="416902"/>
                  </a:lnTo>
                  <a:lnTo>
                    <a:pt x="564045" y="416902"/>
                  </a:lnTo>
                  <a:lnTo>
                    <a:pt x="564045" y="367855"/>
                  </a:lnTo>
                  <a:lnTo>
                    <a:pt x="588556" y="367855"/>
                  </a:lnTo>
                  <a:lnTo>
                    <a:pt x="588556" y="318808"/>
                  </a:lnTo>
                  <a:lnTo>
                    <a:pt x="564032" y="318808"/>
                  </a:lnTo>
                  <a:lnTo>
                    <a:pt x="564032" y="367855"/>
                  </a:lnTo>
                  <a:lnTo>
                    <a:pt x="539521" y="367855"/>
                  </a:lnTo>
                  <a:lnTo>
                    <a:pt x="539521" y="441426"/>
                  </a:lnTo>
                  <a:lnTo>
                    <a:pt x="564045" y="441426"/>
                  </a:lnTo>
                  <a:lnTo>
                    <a:pt x="564045" y="465950"/>
                  </a:lnTo>
                  <a:lnTo>
                    <a:pt x="539521" y="465950"/>
                  </a:lnTo>
                  <a:lnTo>
                    <a:pt x="514997" y="465950"/>
                  </a:lnTo>
                  <a:lnTo>
                    <a:pt x="514997" y="514997"/>
                  </a:lnTo>
                  <a:lnTo>
                    <a:pt x="539521" y="514997"/>
                  </a:lnTo>
                  <a:lnTo>
                    <a:pt x="539521" y="490474"/>
                  </a:lnTo>
                  <a:lnTo>
                    <a:pt x="564045" y="490474"/>
                  </a:lnTo>
                  <a:lnTo>
                    <a:pt x="588568" y="490474"/>
                  </a:lnTo>
                  <a:lnTo>
                    <a:pt x="588568" y="514997"/>
                  </a:lnTo>
                  <a:lnTo>
                    <a:pt x="613092" y="514997"/>
                  </a:lnTo>
                  <a:lnTo>
                    <a:pt x="637616" y="514997"/>
                  </a:lnTo>
                  <a:lnTo>
                    <a:pt x="637616" y="564045"/>
                  </a:lnTo>
                  <a:lnTo>
                    <a:pt x="662139" y="564045"/>
                  </a:lnTo>
                  <a:lnTo>
                    <a:pt x="662139" y="588568"/>
                  </a:lnTo>
                  <a:lnTo>
                    <a:pt x="686663" y="588568"/>
                  </a:lnTo>
                  <a:lnTo>
                    <a:pt x="686663" y="539521"/>
                  </a:lnTo>
                  <a:lnTo>
                    <a:pt x="662139" y="539521"/>
                  </a:lnTo>
                  <a:lnTo>
                    <a:pt x="662139" y="514997"/>
                  </a:lnTo>
                  <a:lnTo>
                    <a:pt x="686663" y="514997"/>
                  </a:lnTo>
                  <a:lnTo>
                    <a:pt x="686663" y="490474"/>
                  </a:lnTo>
                  <a:close/>
                </a:path>
                <a:path w="1005840" h="588644">
                  <a:moveTo>
                    <a:pt x="711174" y="416902"/>
                  </a:moveTo>
                  <a:lnTo>
                    <a:pt x="686650" y="416902"/>
                  </a:lnTo>
                  <a:lnTo>
                    <a:pt x="686650" y="441426"/>
                  </a:lnTo>
                  <a:lnTo>
                    <a:pt x="662127" y="441426"/>
                  </a:lnTo>
                  <a:lnTo>
                    <a:pt x="662127" y="465950"/>
                  </a:lnTo>
                  <a:lnTo>
                    <a:pt x="686650" y="465950"/>
                  </a:lnTo>
                  <a:lnTo>
                    <a:pt x="711174" y="465950"/>
                  </a:lnTo>
                  <a:lnTo>
                    <a:pt x="711174" y="416902"/>
                  </a:lnTo>
                  <a:close/>
                </a:path>
                <a:path w="1005840" h="588644">
                  <a:moveTo>
                    <a:pt x="711174" y="122618"/>
                  </a:moveTo>
                  <a:lnTo>
                    <a:pt x="686650" y="122618"/>
                  </a:lnTo>
                  <a:lnTo>
                    <a:pt x="686650" y="147142"/>
                  </a:lnTo>
                  <a:lnTo>
                    <a:pt x="711174" y="147142"/>
                  </a:lnTo>
                  <a:lnTo>
                    <a:pt x="711174" y="122618"/>
                  </a:lnTo>
                  <a:close/>
                </a:path>
                <a:path w="1005840" h="588644">
                  <a:moveTo>
                    <a:pt x="735698" y="490474"/>
                  </a:moveTo>
                  <a:lnTo>
                    <a:pt x="711174" y="490474"/>
                  </a:lnTo>
                  <a:lnTo>
                    <a:pt x="711174" y="514997"/>
                  </a:lnTo>
                  <a:lnTo>
                    <a:pt x="735698" y="514997"/>
                  </a:lnTo>
                  <a:lnTo>
                    <a:pt x="735698" y="490474"/>
                  </a:lnTo>
                  <a:close/>
                </a:path>
                <a:path w="1005840" h="588644">
                  <a:moveTo>
                    <a:pt x="735698" y="294284"/>
                  </a:moveTo>
                  <a:lnTo>
                    <a:pt x="711174" y="294284"/>
                  </a:lnTo>
                  <a:lnTo>
                    <a:pt x="711174" y="318795"/>
                  </a:lnTo>
                  <a:lnTo>
                    <a:pt x="686650" y="318795"/>
                  </a:lnTo>
                  <a:lnTo>
                    <a:pt x="686650" y="343319"/>
                  </a:lnTo>
                  <a:lnTo>
                    <a:pt x="662127" y="343319"/>
                  </a:lnTo>
                  <a:lnTo>
                    <a:pt x="662127" y="367842"/>
                  </a:lnTo>
                  <a:lnTo>
                    <a:pt x="686650" y="367842"/>
                  </a:lnTo>
                  <a:lnTo>
                    <a:pt x="686650" y="392366"/>
                  </a:lnTo>
                  <a:lnTo>
                    <a:pt x="711174" y="392366"/>
                  </a:lnTo>
                  <a:lnTo>
                    <a:pt x="711174" y="318808"/>
                  </a:lnTo>
                  <a:lnTo>
                    <a:pt x="735698" y="318808"/>
                  </a:lnTo>
                  <a:lnTo>
                    <a:pt x="735698" y="294284"/>
                  </a:lnTo>
                  <a:close/>
                </a:path>
                <a:path w="1005840" h="588644">
                  <a:moveTo>
                    <a:pt x="735698" y="196189"/>
                  </a:moveTo>
                  <a:lnTo>
                    <a:pt x="711174" y="196189"/>
                  </a:lnTo>
                  <a:lnTo>
                    <a:pt x="711174" y="220713"/>
                  </a:lnTo>
                  <a:lnTo>
                    <a:pt x="686650" y="220713"/>
                  </a:lnTo>
                  <a:lnTo>
                    <a:pt x="662127" y="220713"/>
                  </a:lnTo>
                  <a:lnTo>
                    <a:pt x="637603" y="220713"/>
                  </a:lnTo>
                  <a:lnTo>
                    <a:pt x="637603" y="196189"/>
                  </a:lnTo>
                  <a:lnTo>
                    <a:pt x="613079" y="196189"/>
                  </a:lnTo>
                  <a:lnTo>
                    <a:pt x="613079" y="220713"/>
                  </a:lnTo>
                  <a:lnTo>
                    <a:pt x="588556" y="220713"/>
                  </a:lnTo>
                  <a:lnTo>
                    <a:pt x="588556" y="269760"/>
                  </a:lnTo>
                  <a:lnTo>
                    <a:pt x="613079" y="269760"/>
                  </a:lnTo>
                  <a:lnTo>
                    <a:pt x="613079" y="294284"/>
                  </a:lnTo>
                  <a:lnTo>
                    <a:pt x="588556" y="294284"/>
                  </a:lnTo>
                  <a:lnTo>
                    <a:pt x="588556" y="318808"/>
                  </a:lnTo>
                  <a:lnTo>
                    <a:pt x="613079" y="318808"/>
                  </a:lnTo>
                  <a:lnTo>
                    <a:pt x="637603" y="318808"/>
                  </a:lnTo>
                  <a:lnTo>
                    <a:pt x="662127" y="318808"/>
                  </a:lnTo>
                  <a:lnTo>
                    <a:pt x="662127" y="294284"/>
                  </a:lnTo>
                  <a:lnTo>
                    <a:pt x="637603" y="294284"/>
                  </a:lnTo>
                  <a:lnTo>
                    <a:pt x="637603" y="269760"/>
                  </a:lnTo>
                  <a:lnTo>
                    <a:pt x="662127" y="269760"/>
                  </a:lnTo>
                  <a:lnTo>
                    <a:pt x="662127" y="245237"/>
                  </a:lnTo>
                  <a:lnTo>
                    <a:pt x="686650" y="245237"/>
                  </a:lnTo>
                  <a:lnTo>
                    <a:pt x="711174" y="245237"/>
                  </a:lnTo>
                  <a:lnTo>
                    <a:pt x="735698" y="245237"/>
                  </a:lnTo>
                  <a:lnTo>
                    <a:pt x="735698" y="196189"/>
                  </a:lnTo>
                  <a:close/>
                </a:path>
                <a:path w="1005840" h="588644">
                  <a:moveTo>
                    <a:pt x="760222" y="343319"/>
                  </a:moveTo>
                  <a:lnTo>
                    <a:pt x="735698" y="343319"/>
                  </a:lnTo>
                  <a:lnTo>
                    <a:pt x="735698" y="367842"/>
                  </a:lnTo>
                  <a:lnTo>
                    <a:pt x="760222" y="367842"/>
                  </a:lnTo>
                  <a:lnTo>
                    <a:pt x="760222" y="343319"/>
                  </a:lnTo>
                  <a:close/>
                </a:path>
                <a:path w="1005840" h="588644">
                  <a:moveTo>
                    <a:pt x="784745" y="122618"/>
                  </a:moveTo>
                  <a:lnTo>
                    <a:pt x="760222" y="122618"/>
                  </a:lnTo>
                  <a:lnTo>
                    <a:pt x="735698" y="122618"/>
                  </a:lnTo>
                  <a:lnTo>
                    <a:pt x="735698" y="147142"/>
                  </a:lnTo>
                  <a:lnTo>
                    <a:pt x="760222" y="147142"/>
                  </a:lnTo>
                  <a:lnTo>
                    <a:pt x="784745" y="147142"/>
                  </a:lnTo>
                  <a:lnTo>
                    <a:pt x="784745" y="122618"/>
                  </a:lnTo>
                  <a:close/>
                </a:path>
                <a:path w="1005840" h="588644">
                  <a:moveTo>
                    <a:pt x="784745" y="0"/>
                  </a:moveTo>
                  <a:lnTo>
                    <a:pt x="760222" y="0"/>
                  </a:lnTo>
                  <a:lnTo>
                    <a:pt x="735698" y="0"/>
                  </a:lnTo>
                  <a:lnTo>
                    <a:pt x="735698" y="24523"/>
                  </a:lnTo>
                  <a:lnTo>
                    <a:pt x="760222" y="24523"/>
                  </a:lnTo>
                  <a:lnTo>
                    <a:pt x="784745" y="24523"/>
                  </a:lnTo>
                  <a:lnTo>
                    <a:pt x="784745" y="0"/>
                  </a:lnTo>
                  <a:close/>
                </a:path>
                <a:path w="1005840" h="588644">
                  <a:moveTo>
                    <a:pt x="833793" y="294284"/>
                  </a:moveTo>
                  <a:lnTo>
                    <a:pt x="809269" y="294284"/>
                  </a:lnTo>
                  <a:lnTo>
                    <a:pt x="809269" y="318795"/>
                  </a:lnTo>
                  <a:lnTo>
                    <a:pt x="784745" y="318795"/>
                  </a:lnTo>
                  <a:lnTo>
                    <a:pt x="784745" y="294271"/>
                  </a:lnTo>
                  <a:lnTo>
                    <a:pt x="760222" y="294271"/>
                  </a:lnTo>
                  <a:lnTo>
                    <a:pt x="760222" y="343319"/>
                  </a:lnTo>
                  <a:lnTo>
                    <a:pt x="784745" y="343319"/>
                  </a:lnTo>
                  <a:lnTo>
                    <a:pt x="784745" y="367842"/>
                  </a:lnTo>
                  <a:lnTo>
                    <a:pt x="760222" y="367842"/>
                  </a:lnTo>
                  <a:lnTo>
                    <a:pt x="760222" y="392366"/>
                  </a:lnTo>
                  <a:lnTo>
                    <a:pt x="735698" y="392366"/>
                  </a:lnTo>
                  <a:lnTo>
                    <a:pt x="735698" y="416890"/>
                  </a:lnTo>
                  <a:lnTo>
                    <a:pt x="760222" y="416890"/>
                  </a:lnTo>
                  <a:lnTo>
                    <a:pt x="760222" y="441413"/>
                  </a:lnTo>
                  <a:lnTo>
                    <a:pt x="784745" y="441413"/>
                  </a:lnTo>
                  <a:lnTo>
                    <a:pt x="809269" y="441413"/>
                  </a:lnTo>
                  <a:lnTo>
                    <a:pt x="809269" y="416890"/>
                  </a:lnTo>
                  <a:lnTo>
                    <a:pt x="784745" y="416890"/>
                  </a:lnTo>
                  <a:lnTo>
                    <a:pt x="784745" y="392366"/>
                  </a:lnTo>
                  <a:lnTo>
                    <a:pt x="809269" y="392366"/>
                  </a:lnTo>
                  <a:lnTo>
                    <a:pt x="833793" y="392366"/>
                  </a:lnTo>
                  <a:lnTo>
                    <a:pt x="833793" y="367842"/>
                  </a:lnTo>
                  <a:lnTo>
                    <a:pt x="809269" y="367842"/>
                  </a:lnTo>
                  <a:lnTo>
                    <a:pt x="809269" y="318808"/>
                  </a:lnTo>
                  <a:lnTo>
                    <a:pt x="833793" y="318808"/>
                  </a:lnTo>
                  <a:lnTo>
                    <a:pt x="833793" y="294284"/>
                  </a:lnTo>
                  <a:close/>
                </a:path>
                <a:path w="1005840" h="588644">
                  <a:moveTo>
                    <a:pt x="833793" y="98094"/>
                  </a:moveTo>
                  <a:lnTo>
                    <a:pt x="809269" y="98094"/>
                  </a:lnTo>
                  <a:lnTo>
                    <a:pt x="809269" y="122618"/>
                  </a:lnTo>
                  <a:lnTo>
                    <a:pt x="833793" y="122618"/>
                  </a:lnTo>
                  <a:lnTo>
                    <a:pt x="833793" y="98094"/>
                  </a:lnTo>
                  <a:close/>
                </a:path>
                <a:path w="1005840" h="588644">
                  <a:moveTo>
                    <a:pt x="882840" y="98094"/>
                  </a:moveTo>
                  <a:lnTo>
                    <a:pt x="858316" y="98094"/>
                  </a:lnTo>
                  <a:lnTo>
                    <a:pt x="858316" y="147142"/>
                  </a:lnTo>
                  <a:lnTo>
                    <a:pt x="882840" y="147142"/>
                  </a:lnTo>
                  <a:lnTo>
                    <a:pt x="882840" y="98094"/>
                  </a:lnTo>
                  <a:close/>
                </a:path>
                <a:path w="1005840" h="588644">
                  <a:moveTo>
                    <a:pt x="907364" y="416902"/>
                  </a:moveTo>
                  <a:lnTo>
                    <a:pt x="882840" y="416902"/>
                  </a:lnTo>
                  <a:lnTo>
                    <a:pt x="858316" y="416902"/>
                  </a:lnTo>
                  <a:lnTo>
                    <a:pt x="833793" y="416902"/>
                  </a:lnTo>
                  <a:lnTo>
                    <a:pt x="833793" y="441426"/>
                  </a:lnTo>
                  <a:lnTo>
                    <a:pt x="858316" y="441426"/>
                  </a:lnTo>
                  <a:lnTo>
                    <a:pt x="882840" y="441426"/>
                  </a:lnTo>
                  <a:lnTo>
                    <a:pt x="907364" y="441426"/>
                  </a:lnTo>
                  <a:lnTo>
                    <a:pt x="907364" y="416902"/>
                  </a:lnTo>
                  <a:close/>
                </a:path>
                <a:path w="1005840" h="588644">
                  <a:moveTo>
                    <a:pt x="956411" y="441426"/>
                  </a:moveTo>
                  <a:lnTo>
                    <a:pt x="931887" y="441426"/>
                  </a:lnTo>
                  <a:lnTo>
                    <a:pt x="931887" y="465950"/>
                  </a:lnTo>
                  <a:lnTo>
                    <a:pt x="956411" y="465950"/>
                  </a:lnTo>
                  <a:lnTo>
                    <a:pt x="956411" y="441426"/>
                  </a:lnTo>
                  <a:close/>
                </a:path>
                <a:path w="1005840" h="588644">
                  <a:moveTo>
                    <a:pt x="956411" y="392366"/>
                  </a:moveTo>
                  <a:lnTo>
                    <a:pt x="931887" y="392366"/>
                  </a:lnTo>
                  <a:lnTo>
                    <a:pt x="931887" y="367855"/>
                  </a:lnTo>
                  <a:lnTo>
                    <a:pt x="907364" y="367855"/>
                  </a:lnTo>
                  <a:lnTo>
                    <a:pt x="907364" y="343331"/>
                  </a:lnTo>
                  <a:lnTo>
                    <a:pt x="931887" y="343331"/>
                  </a:lnTo>
                  <a:lnTo>
                    <a:pt x="931887" y="318808"/>
                  </a:lnTo>
                  <a:lnTo>
                    <a:pt x="907364" y="318808"/>
                  </a:lnTo>
                  <a:lnTo>
                    <a:pt x="882840" y="318808"/>
                  </a:lnTo>
                  <a:lnTo>
                    <a:pt x="882840" y="294284"/>
                  </a:lnTo>
                  <a:lnTo>
                    <a:pt x="858316" y="294284"/>
                  </a:lnTo>
                  <a:lnTo>
                    <a:pt x="858316" y="318808"/>
                  </a:lnTo>
                  <a:lnTo>
                    <a:pt x="833793" y="318808"/>
                  </a:lnTo>
                  <a:lnTo>
                    <a:pt x="833793" y="343331"/>
                  </a:lnTo>
                  <a:lnTo>
                    <a:pt x="858316" y="343331"/>
                  </a:lnTo>
                  <a:lnTo>
                    <a:pt x="882840" y="343331"/>
                  </a:lnTo>
                  <a:lnTo>
                    <a:pt x="882840" y="392379"/>
                  </a:lnTo>
                  <a:lnTo>
                    <a:pt x="907364" y="392379"/>
                  </a:lnTo>
                  <a:lnTo>
                    <a:pt x="931887" y="392379"/>
                  </a:lnTo>
                  <a:lnTo>
                    <a:pt x="931887" y="416890"/>
                  </a:lnTo>
                  <a:lnTo>
                    <a:pt x="956411" y="416890"/>
                  </a:lnTo>
                  <a:lnTo>
                    <a:pt x="956411" y="392366"/>
                  </a:lnTo>
                  <a:close/>
                </a:path>
                <a:path w="1005840" h="588644">
                  <a:moveTo>
                    <a:pt x="956411" y="294284"/>
                  </a:moveTo>
                  <a:lnTo>
                    <a:pt x="931887" y="294284"/>
                  </a:lnTo>
                  <a:lnTo>
                    <a:pt x="931887" y="318808"/>
                  </a:lnTo>
                  <a:lnTo>
                    <a:pt x="956411" y="318808"/>
                  </a:lnTo>
                  <a:lnTo>
                    <a:pt x="956411" y="294284"/>
                  </a:lnTo>
                  <a:close/>
                </a:path>
                <a:path w="1005840" h="588644">
                  <a:moveTo>
                    <a:pt x="980935" y="465950"/>
                  </a:moveTo>
                  <a:lnTo>
                    <a:pt x="956411" y="465950"/>
                  </a:lnTo>
                  <a:lnTo>
                    <a:pt x="956411" y="490474"/>
                  </a:lnTo>
                  <a:lnTo>
                    <a:pt x="980935" y="490474"/>
                  </a:lnTo>
                  <a:lnTo>
                    <a:pt x="980935" y="465950"/>
                  </a:lnTo>
                  <a:close/>
                </a:path>
                <a:path w="1005840" h="588644">
                  <a:moveTo>
                    <a:pt x="980935" y="367842"/>
                  </a:moveTo>
                  <a:lnTo>
                    <a:pt x="956411" y="367842"/>
                  </a:lnTo>
                  <a:lnTo>
                    <a:pt x="956411" y="392366"/>
                  </a:lnTo>
                  <a:lnTo>
                    <a:pt x="980935" y="392366"/>
                  </a:lnTo>
                  <a:lnTo>
                    <a:pt x="980935" y="367842"/>
                  </a:lnTo>
                  <a:close/>
                </a:path>
                <a:path w="1005840" h="588644">
                  <a:moveTo>
                    <a:pt x="1005459" y="392379"/>
                  </a:moveTo>
                  <a:lnTo>
                    <a:pt x="980935" y="392379"/>
                  </a:lnTo>
                  <a:lnTo>
                    <a:pt x="980935" y="416902"/>
                  </a:lnTo>
                  <a:lnTo>
                    <a:pt x="956411" y="416902"/>
                  </a:lnTo>
                  <a:lnTo>
                    <a:pt x="956411" y="441426"/>
                  </a:lnTo>
                  <a:lnTo>
                    <a:pt x="980935" y="441426"/>
                  </a:lnTo>
                  <a:lnTo>
                    <a:pt x="1005459" y="441426"/>
                  </a:lnTo>
                  <a:lnTo>
                    <a:pt x="1005459" y="392379"/>
                  </a:lnTo>
                  <a:close/>
                </a:path>
                <a:path w="1005840" h="588644">
                  <a:moveTo>
                    <a:pt x="1005459" y="269760"/>
                  </a:moveTo>
                  <a:lnTo>
                    <a:pt x="980935" y="269760"/>
                  </a:lnTo>
                  <a:lnTo>
                    <a:pt x="980935" y="318808"/>
                  </a:lnTo>
                  <a:lnTo>
                    <a:pt x="956411" y="318808"/>
                  </a:lnTo>
                  <a:lnTo>
                    <a:pt x="956411" y="343331"/>
                  </a:lnTo>
                  <a:lnTo>
                    <a:pt x="980935" y="343331"/>
                  </a:lnTo>
                  <a:lnTo>
                    <a:pt x="1005459" y="343331"/>
                  </a:lnTo>
                  <a:lnTo>
                    <a:pt x="1005459" y="2697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5105" y="1624641"/>
              <a:ext cx="1005840" cy="391160"/>
            </a:xfrm>
            <a:custGeom>
              <a:avLst/>
              <a:gdLst/>
              <a:ahLst/>
              <a:cxnLst/>
              <a:rect l="l" t="t" r="r" b="b"/>
              <a:pathLst>
                <a:path w="1005840" h="391160">
                  <a:moveTo>
                    <a:pt x="24523" y="219494"/>
                  </a:moveTo>
                  <a:lnTo>
                    <a:pt x="0" y="219494"/>
                  </a:lnTo>
                  <a:lnTo>
                    <a:pt x="0" y="244017"/>
                  </a:lnTo>
                  <a:lnTo>
                    <a:pt x="24523" y="244017"/>
                  </a:lnTo>
                  <a:lnTo>
                    <a:pt x="24523" y="219494"/>
                  </a:lnTo>
                  <a:close/>
                </a:path>
                <a:path w="1005840" h="391160">
                  <a:moveTo>
                    <a:pt x="49047" y="194970"/>
                  </a:moveTo>
                  <a:lnTo>
                    <a:pt x="24523" y="194970"/>
                  </a:lnTo>
                  <a:lnTo>
                    <a:pt x="24523" y="219494"/>
                  </a:lnTo>
                  <a:lnTo>
                    <a:pt x="49047" y="219494"/>
                  </a:lnTo>
                  <a:lnTo>
                    <a:pt x="49047" y="194970"/>
                  </a:lnTo>
                  <a:close/>
                </a:path>
                <a:path w="1005840" h="391160">
                  <a:moveTo>
                    <a:pt x="98094" y="342112"/>
                  </a:moveTo>
                  <a:lnTo>
                    <a:pt x="73571" y="342112"/>
                  </a:lnTo>
                  <a:lnTo>
                    <a:pt x="73571" y="366636"/>
                  </a:lnTo>
                  <a:lnTo>
                    <a:pt x="98094" y="366636"/>
                  </a:lnTo>
                  <a:lnTo>
                    <a:pt x="98094" y="342112"/>
                  </a:lnTo>
                  <a:close/>
                </a:path>
                <a:path w="1005840" h="391160">
                  <a:moveTo>
                    <a:pt x="465937" y="244017"/>
                  </a:moveTo>
                  <a:lnTo>
                    <a:pt x="441413" y="244017"/>
                  </a:lnTo>
                  <a:lnTo>
                    <a:pt x="441413" y="170446"/>
                  </a:lnTo>
                  <a:lnTo>
                    <a:pt x="416890" y="170446"/>
                  </a:lnTo>
                  <a:lnTo>
                    <a:pt x="392379" y="170446"/>
                  </a:lnTo>
                  <a:lnTo>
                    <a:pt x="392379" y="97790"/>
                  </a:lnTo>
                  <a:lnTo>
                    <a:pt x="367855" y="97790"/>
                  </a:lnTo>
                  <a:lnTo>
                    <a:pt x="367855" y="121920"/>
                  </a:lnTo>
                  <a:lnTo>
                    <a:pt x="343331" y="121920"/>
                  </a:lnTo>
                  <a:lnTo>
                    <a:pt x="343331" y="97790"/>
                  </a:lnTo>
                  <a:lnTo>
                    <a:pt x="318808" y="97790"/>
                  </a:lnTo>
                  <a:lnTo>
                    <a:pt x="318808" y="121920"/>
                  </a:lnTo>
                  <a:lnTo>
                    <a:pt x="294284" y="121920"/>
                  </a:lnTo>
                  <a:lnTo>
                    <a:pt x="294284" y="146050"/>
                  </a:lnTo>
                  <a:lnTo>
                    <a:pt x="318808" y="146050"/>
                  </a:lnTo>
                  <a:lnTo>
                    <a:pt x="318808" y="171450"/>
                  </a:lnTo>
                  <a:lnTo>
                    <a:pt x="294284" y="171450"/>
                  </a:lnTo>
                  <a:lnTo>
                    <a:pt x="269760" y="171450"/>
                  </a:lnTo>
                  <a:lnTo>
                    <a:pt x="269760" y="146050"/>
                  </a:lnTo>
                  <a:lnTo>
                    <a:pt x="245237" y="146050"/>
                  </a:lnTo>
                  <a:lnTo>
                    <a:pt x="245237" y="171450"/>
                  </a:lnTo>
                  <a:lnTo>
                    <a:pt x="220713" y="171450"/>
                  </a:lnTo>
                  <a:lnTo>
                    <a:pt x="196189" y="171450"/>
                  </a:lnTo>
                  <a:lnTo>
                    <a:pt x="196189" y="121920"/>
                  </a:lnTo>
                  <a:lnTo>
                    <a:pt x="220713" y="121920"/>
                  </a:lnTo>
                  <a:lnTo>
                    <a:pt x="220713" y="146050"/>
                  </a:lnTo>
                  <a:lnTo>
                    <a:pt x="245237" y="146050"/>
                  </a:lnTo>
                  <a:lnTo>
                    <a:pt x="245237" y="121920"/>
                  </a:lnTo>
                  <a:lnTo>
                    <a:pt x="269760" y="121920"/>
                  </a:lnTo>
                  <a:lnTo>
                    <a:pt x="269760" y="72390"/>
                  </a:lnTo>
                  <a:lnTo>
                    <a:pt x="245237" y="72390"/>
                  </a:lnTo>
                  <a:lnTo>
                    <a:pt x="245237" y="48260"/>
                  </a:lnTo>
                  <a:lnTo>
                    <a:pt x="220713" y="48260"/>
                  </a:lnTo>
                  <a:lnTo>
                    <a:pt x="220713" y="0"/>
                  </a:lnTo>
                  <a:lnTo>
                    <a:pt x="196189" y="0"/>
                  </a:lnTo>
                  <a:lnTo>
                    <a:pt x="196189" y="97790"/>
                  </a:lnTo>
                  <a:lnTo>
                    <a:pt x="171665" y="97790"/>
                  </a:lnTo>
                  <a:lnTo>
                    <a:pt x="171665" y="121920"/>
                  </a:lnTo>
                  <a:lnTo>
                    <a:pt x="171665" y="146050"/>
                  </a:lnTo>
                  <a:lnTo>
                    <a:pt x="147142" y="146050"/>
                  </a:lnTo>
                  <a:lnTo>
                    <a:pt x="147142" y="170446"/>
                  </a:lnTo>
                  <a:lnTo>
                    <a:pt x="122618" y="170446"/>
                  </a:lnTo>
                  <a:lnTo>
                    <a:pt x="122618" y="146050"/>
                  </a:lnTo>
                  <a:lnTo>
                    <a:pt x="147142" y="146050"/>
                  </a:lnTo>
                  <a:lnTo>
                    <a:pt x="147142" y="121920"/>
                  </a:lnTo>
                  <a:lnTo>
                    <a:pt x="171665" y="121920"/>
                  </a:lnTo>
                  <a:lnTo>
                    <a:pt x="171665" y="97790"/>
                  </a:lnTo>
                  <a:lnTo>
                    <a:pt x="147142" y="97790"/>
                  </a:lnTo>
                  <a:lnTo>
                    <a:pt x="122618" y="97790"/>
                  </a:lnTo>
                  <a:lnTo>
                    <a:pt x="122618" y="145923"/>
                  </a:lnTo>
                  <a:lnTo>
                    <a:pt x="98094" y="145923"/>
                  </a:lnTo>
                  <a:lnTo>
                    <a:pt x="98094" y="170446"/>
                  </a:lnTo>
                  <a:lnTo>
                    <a:pt x="73571" y="170446"/>
                  </a:lnTo>
                  <a:lnTo>
                    <a:pt x="49047" y="170446"/>
                  </a:lnTo>
                  <a:lnTo>
                    <a:pt x="49047" y="194970"/>
                  </a:lnTo>
                  <a:lnTo>
                    <a:pt x="73571" y="194970"/>
                  </a:lnTo>
                  <a:lnTo>
                    <a:pt x="73571" y="219494"/>
                  </a:lnTo>
                  <a:lnTo>
                    <a:pt x="98094" y="219494"/>
                  </a:lnTo>
                  <a:lnTo>
                    <a:pt x="122618" y="219494"/>
                  </a:lnTo>
                  <a:lnTo>
                    <a:pt x="122618" y="194970"/>
                  </a:lnTo>
                  <a:lnTo>
                    <a:pt x="147142" y="194970"/>
                  </a:lnTo>
                  <a:lnTo>
                    <a:pt x="147142" y="171450"/>
                  </a:lnTo>
                  <a:lnTo>
                    <a:pt x="171665" y="171450"/>
                  </a:lnTo>
                  <a:lnTo>
                    <a:pt x="171665" y="195580"/>
                  </a:lnTo>
                  <a:lnTo>
                    <a:pt x="147142" y="195580"/>
                  </a:lnTo>
                  <a:lnTo>
                    <a:pt x="147142" y="219710"/>
                  </a:lnTo>
                  <a:lnTo>
                    <a:pt x="171665" y="219710"/>
                  </a:lnTo>
                  <a:lnTo>
                    <a:pt x="171665" y="245110"/>
                  </a:lnTo>
                  <a:lnTo>
                    <a:pt x="147142" y="245110"/>
                  </a:lnTo>
                  <a:lnTo>
                    <a:pt x="147142" y="219710"/>
                  </a:lnTo>
                  <a:lnTo>
                    <a:pt x="122618" y="219710"/>
                  </a:lnTo>
                  <a:lnTo>
                    <a:pt x="122618" y="269240"/>
                  </a:lnTo>
                  <a:lnTo>
                    <a:pt x="147142" y="269240"/>
                  </a:lnTo>
                  <a:lnTo>
                    <a:pt x="171665" y="269240"/>
                  </a:lnTo>
                  <a:lnTo>
                    <a:pt x="171665" y="293370"/>
                  </a:lnTo>
                  <a:lnTo>
                    <a:pt x="147142" y="293370"/>
                  </a:lnTo>
                  <a:lnTo>
                    <a:pt x="122618" y="293370"/>
                  </a:lnTo>
                  <a:lnTo>
                    <a:pt x="98094" y="293370"/>
                  </a:lnTo>
                  <a:lnTo>
                    <a:pt x="98094" y="269240"/>
                  </a:lnTo>
                  <a:lnTo>
                    <a:pt x="73571" y="269240"/>
                  </a:lnTo>
                  <a:lnTo>
                    <a:pt x="73571" y="219710"/>
                  </a:lnTo>
                  <a:lnTo>
                    <a:pt x="49047" y="219710"/>
                  </a:lnTo>
                  <a:lnTo>
                    <a:pt x="49047" y="245110"/>
                  </a:lnTo>
                  <a:lnTo>
                    <a:pt x="24523" y="245110"/>
                  </a:lnTo>
                  <a:lnTo>
                    <a:pt x="24523" y="268541"/>
                  </a:lnTo>
                  <a:lnTo>
                    <a:pt x="0" y="268541"/>
                  </a:lnTo>
                  <a:lnTo>
                    <a:pt x="0" y="366636"/>
                  </a:lnTo>
                  <a:lnTo>
                    <a:pt x="24523" y="366636"/>
                  </a:lnTo>
                  <a:lnTo>
                    <a:pt x="24523" y="269240"/>
                  </a:lnTo>
                  <a:lnTo>
                    <a:pt x="49047" y="269240"/>
                  </a:lnTo>
                  <a:lnTo>
                    <a:pt x="49047" y="293370"/>
                  </a:lnTo>
                  <a:lnTo>
                    <a:pt x="73571" y="293370"/>
                  </a:lnTo>
                  <a:lnTo>
                    <a:pt x="73571" y="318770"/>
                  </a:lnTo>
                  <a:lnTo>
                    <a:pt x="98094" y="318770"/>
                  </a:lnTo>
                  <a:lnTo>
                    <a:pt x="122618" y="318770"/>
                  </a:lnTo>
                  <a:lnTo>
                    <a:pt x="122618" y="342900"/>
                  </a:lnTo>
                  <a:lnTo>
                    <a:pt x="147142" y="342900"/>
                  </a:lnTo>
                  <a:lnTo>
                    <a:pt x="147142" y="318770"/>
                  </a:lnTo>
                  <a:lnTo>
                    <a:pt x="171665" y="318770"/>
                  </a:lnTo>
                  <a:lnTo>
                    <a:pt x="171665" y="342900"/>
                  </a:lnTo>
                  <a:lnTo>
                    <a:pt x="147142" y="342900"/>
                  </a:lnTo>
                  <a:lnTo>
                    <a:pt x="147142" y="367030"/>
                  </a:lnTo>
                  <a:lnTo>
                    <a:pt x="171665" y="367030"/>
                  </a:lnTo>
                  <a:lnTo>
                    <a:pt x="196189" y="367030"/>
                  </a:lnTo>
                  <a:lnTo>
                    <a:pt x="196189" y="391160"/>
                  </a:lnTo>
                  <a:lnTo>
                    <a:pt x="220713" y="391160"/>
                  </a:lnTo>
                  <a:lnTo>
                    <a:pt x="245237" y="391160"/>
                  </a:lnTo>
                  <a:lnTo>
                    <a:pt x="245237" y="367030"/>
                  </a:lnTo>
                  <a:lnTo>
                    <a:pt x="269760" y="367030"/>
                  </a:lnTo>
                  <a:lnTo>
                    <a:pt x="269760" y="342900"/>
                  </a:lnTo>
                  <a:lnTo>
                    <a:pt x="245237" y="342900"/>
                  </a:lnTo>
                  <a:lnTo>
                    <a:pt x="245237" y="293370"/>
                  </a:lnTo>
                  <a:lnTo>
                    <a:pt x="220713" y="293370"/>
                  </a:lnTo>
                  <a:lnTo>
                    <a:pt x="220713" y="318770"/>
                  </a:lnTo>
                  <a:lnTo>
                    <a:pt x="196189" y="318770"/>
                  </a:lnTo>
                  <a:lnTo>
                    <a:pt x="196189" y="269240"/>
                  </a:lnTo>
                  <a:lnTo>
                    <a:pt x="220713" y="269240"/>
                  </a:lnTo>
                  <a:lnTo>
                    <a:pt x="245237" y="269240"/>
                  </a:lnTo>
                  <a:lnTo>
                    <a:pt x="245237" y="219710"/>
                  </a:lnTo>
                  <a:lnTo>
                    <a:pt x="269760" y="219710"/>
                  </a:lnTo>
                  <a:lnTo>
                    <a:pt x="269760" y="244017"/>
                  </a:lnTo>
                  <a:lnTo>
                    <a:pt x="294284" y="244017"/>
                  </a:lnTo>
                  <a:lnTo>
                    <a:pt x="294284" y="219494"/>
                  </a:lnTo>
                  <a:lnTo>
                    <a:pt x="269760" y="219494"/>
                  </a:lnTo>
                  <a:lnTo>
                    <a:pt x="269760" y="195580"/>
                  </a:lnTo>
                  <a:lnTo>
                    <a:pt x="294284" y="195580"/>
                  </a:lnTo>
                  <a:lnTo>
                    <a:pt x="318808" y="195580"/>
                  </a:lnTo>
                  <a:lnTo>
                    <a:pt x="318808" y="244017"/>
                  </a:lnTo>
                  <a:lnTo>
                    <a:pt x="294284" y="244017"/>
                  </a:lnTo>
                  <a:lnTo>
                    <a:pt x="294284" y="268541"/>
                  </a:lnTo>
                  <a:lnTo>
                    <a:pt x="269760" y="268541"/>
                  </a:lnTo>
                  <a:lnTo>
                    <a:pt x="269760" y="293065"/>
                  </a:lnTo>
                  <a:lnTo>
                    <a:pt x="294284" y="293065"/>
                  </a:lnTo>
                  <a:lnTo>
                    <a:pt x="318808" y="293065"/>
                  </a:lnTo>
                  <a:lnTo>
                    <a:pt x="318808" y="342112"/>
                  </a:lnTo>
                  <a:lnTo>
                    <a:pt x="343331" y="342112"/>
                  </a:lnTo>
                  <a:lnTo>
                    <a:pt x="343331" y="366636"/>
                  </a:lnTo>
                  <a:lnTo>
                    <a:pt x="367855" y="366636"/>
                  </a:lnTo>
                  <a:lnTo>
                    <a:pt x="367855" y="342112"/>
                  </a:lnTo>
                  <a:lnTo>
                    <a:pt x="392379" y="342112"/>
                  </a:lnTo>
                  <a:lnTo>
                    <a:pt x="392379" y="366636"/>
                  </a:lnTo>
                  <a:lnTo>
                    <a:pt x="416902" y="366636"/>
                  </a:lnTo>
                  <a:lnTo>
                    <a:pt x="416902" y="317588"/>
                  </a:lnTo>
                  <a:lnTo>
                    <a:pt x="441426" y="317588"/>
                  </a:lnTo>
                  <a:lnTo>
                    <a:pt x="441426" y="293065"/>
                  </a:lnTo>
                  <a:lnTo>
                    <a:pt x="416902" y="293065"/>
                  </a:lnTo>
                  <a:lnTo>
                    <a:pt x="392379" y="293065"/>
                  </a:lnTo>
                  <a:lnTo>
                    <a:pt x="392379" y="268541"/>
                  </a:lnTo>
                  <a:lnTo>
                    <a:pt x="367855" y="268541"/>
                  </a:lnTo>
                  <a:lnTo>
                    <a:pt x="367855" y="293065"/>
                  </a:lnTo>
                  <a:lnTo>
                    <a:pt x="367855" y="317588"/>
                  </a:lnTo>
                  <a:lnTo>
                    <a:pt x="343331" y="317588"/>
                  </a:lnTo>
                  <a:lnTo>
                    <a:pt x="343331" y="293065"/>
                  </a:lnTo>
                  <a:lnTo>
                    <a:pt x="367855" y="293065"/>
                  </a:lnTo>
                  <a:lnTo>
                    <a:pt x="367855" y="268541"/>
                  </a:lnTo>
                  <a:lnTo>
                    <a:pt x="343331" y="268541"/>
                  </a:lnTo>
                  <a:lnTo>
                    <a:pt x="318808" y="268541"/>
                  </a:lnTo>
                  <a:lnTo>
                    <a:pt x="318808" y="245110"/>
                  </a:lnTo>
                  <a:lnTo>
                    <a:pt x="343331" y="245110"/>
                  </a:lnTo>
                  <a:lnTo>
                    <a:pt x="367855" y="245110"/>
                  </a:lnTo>
                  <a:lnTo>
                    <a:pt x="367855" y="219710"/>
                  </a:lnTo>
                  <a:lnTo>
                    <a:pt x="343331" y="219710"/>
                  </a:lnTo>
                  <a:lnTo>
                    <a:pt x="343331" y="195580"/>
                  </a:lnTo>
                  <a:lnTo>
                    <a:pt x="367855" y="195580"/>
                  </a:lnTo>
                  <a:lnTo>
                    <a:pt x="367855" y="171450"/>
                  </a:lnTo>
                  <a:lnTo>
                    <a:pt x="343331" y="171450"/>
                  </a:lnTo>
                  <a:lnTo>
                    <a:pt x="343331" y="146050"/>
                  </a:lnTo>
                  <a:lnTo>
                    <a:pt x="367855" y="146050"/>
                  </a:lnTo>
                  <a:lnTo>
                    <a:pt x="367855" y="171450"/>
                  </a:lnTo>
                  <a:lnTo>
                    <a:pt x="392366" y="171450"/>
                  </a:lnTo>
                  <a:lnTo>
                    <a:pt x="392366" y="244017"/>
                  </a:lnTo>
                  <a:lnTo>
                    <a:pt x="416890" y="244017"/>
                  </a:lnTo>
                  <a:lnTo>
                    <a:pt x="416890" y="268541"/>
                  </a:lnTo>
                  <a:lnTo>
                    <a:pt x="441413" y="268541"/>
                  </a:lnTo>
                  <a:lnTo>
                    <a:pt x="465937" y="268541"/>
                  </a:lnTo>
                  <a:lnTo>
                    <a:pt x="465937" y="244017"/>
                  </a:lnTo>
                  <a:close/>
                </a:path>
                <a:path w="1005840" h="391160">
                  <a:moveTo>
                    <a:pt x="490461" y="194970"/>
                  </a:moveTo>
                  <a:lnTo>
                    <a:pt x="465937" y="194970"/>
                  </a:lnTo>
                  <a:lnTo>
                    <a:pt x="465937" y="219494"/>
                  </a:lnTo>
                  <a:lnTo>
                    <a:pt x="490461" y="219494"/>
                  </a:lnTo>
                  <a:lnTo>
                    <a:pt x="490461" y="194970"/>
                  </a:lnTo>
                  <a:close/>
                </a:path>
                <a:path w="1005840" h="391160">
                  <a:moveTo>
                    <a:pt x="514985" y="219494"/>
                  </a:moveTo>
                  <a:lnTo>
                    <a:pt x="490461" y="219494"/>
                  </a:lnTo>
                  <a:lnTo>
                    <a:pt x="490461" y="244017"/>
                  </a:lnTo>
                  <a:lnTo>
                    <a:pt x="514985" y="244017"/>
                  </a:lnTo>
                  <a:lnTo>
                    <a:pt x="514985" y="219494"/>
                  </a:lnTo>
                  <a:close/>
                </a:path>
                <a:path w="1005840" h="391160">
                  <a:moveTo>
                    <a:pt x="514985" y="170446"/>
                  </a:moveTo>
                  <a:lnTo>
                    <a:pt x="490461" y="170446"/>
                  </a:lnTo>
                  <a:lnTo>
                    <a:pt x="490461" y="194970"/>
                  </a:lnTo>
                  <a:lnTo>
                    <a:pt x="514985" y="194970"/>
                  </a:lnTo>
                  <a:lnTo>
                    <a:pt x="514985" y="170446"/>
                  </a:lnTo>
                  <a:close/>
                </a:path>
                <a:path w="1005840" h="391160">
                  <a:moveTo>
                    <a:pt x="564032" y="244017"/>
                  </a:moveTo>
                  <a:lnTo>
                    <a:pt x="539508" y="244017"/>
                  </a:lnTo>
                  <a:lnTo>
                    <a:pt x="539508" y="268541"/>
                  </a:lnTo>
                  <a:lnTo>
                    <a:pt x="514997" y="268541"/>
                  </a:lnTo>
                  <a:lnTo>
                    <a:pt x="514997" y="293065"/>
                  </a:lnTo>
                  <a:lnTo>
                    <a:pt x="539521" y="293065"/>
                  </a:lnTo>
                  <a:lnTo>
                    <a:pt x="539521" y="268541"/>
                  </a:lnTo>
                  <a:lnTo>
                    <a:pt x="564032" y="268541"/>
                  </a:lnTo>
                  <a:lnTo>
                    <a:pt x="564032" y="244017"/>
                  </a:lnTo>
                  <a:close/>
                </a:path>
                <a:path w="1005840" h="391160">
                  <a:moveTo>
                    <a:pt x="588556" y="317588"/>
                  </a:moveTo>
                  <a:lnTo>
                    <a:pt x="564032" y="317588"/>
                  </a:lnTo>
                  <a:lnTo>
                    <a:pt x="564032" y="366636"/>
                  </a:lnTo>
                  <a:lnTo>
                    <a:pt x="588556" y="366636"/>
                  </a:lnTo>
                  <a:lnTo>
                    <a:pt x="588556" y="317588"/>
                  </a:lnTo>
                  <a:close/>
                </a:path>
                <a:path w="1005840" h="391160">
                  <a:moveTo>
                    <a:pt x="588556" y="170446"/>
                  </a:moveTo>
                  <a:lnTo>
                    <a:pt x="564032" y="170446"/>
                  </a:lnTo>
                  <a:lnTo>
                    <a:pt x="539508" y="170446"/>
                  </a:lnTo>
                  <a:lnTo>
                    <a:pt x="539508" y="219494"/>
                  </a:lnTo>
                  <a:lnTo>
                    <a:pt x="564032" y="219494"/>
                  </a:lnTo>
                  <a:lnTo>
                    <a:pt x="564032" y="194970"/>
                  </a:lnTo>
                  <a:lnTo>
                    <a:pt x="588556" y="194970"/>
                  </a:lnTo>
                  <a:lnTo>
                    <a:pt x="588556" y="170446"/>
                  </a:lnTo>
                  <a:close/>
                </a:path>
                <a:path w="1005840" h="391160">
                  <a:moveTo>
                    <a:pt x="711174" y="170446"/>
                  </a:moveTo>
                  <a:lnTo>
                    <a:pt x="686650" y="170446"/>
                  </a:lnTo>
                  <a:lnTo>
                    <a:pt x="686650" y="194970"/>
                  </a:lnTo>
                  <a:lnTo>
                    <a:pt x="711174" y="194970"/>
                  </a:lnTo>
                  <a:lnTo>
                    <a:pt x="711174" y="170446"/>
                  </a:lnTo>
                  <a:close/>
                </a:path>
                <a:path w="1005840" h="391160">
                  <a:moveTo>
                    <a:pt x="784745" y="170446"/>
                  </a:moveTo>
                  <a:lnTo>
                    <a:pt x="760222" y="170446"/>
                  </a:lnTo>
                  <a:lnTo>
                    <a:pt x="735698" y="170446"/>
                  </a:lnTo>
                  <a:lnTo>
                    <a:pt x="735698" y="194970"/>
                  </a:lnTo>
                  <a:lnTo>
                    <a:pt x="760222" y="194970"/>
                  </a:lnTo>
                  <a:lnTo>
                    <a:pt x="784745" y="194970"/>
                  </a:lnTo>
                  <a:lnTo>
                    <a:pt x="784745" y="170446"/>
                  </a:lnTo>
                  <a:close/>
                </a:path>
                <a:path w="1005840" h="391160">
                  <a:moveTo>
                    <a:pt x="956411" y="145923"/>
                  </a:moveTo>
                  <a:lnTo>
                    <a:pt x="931887" y="145923"/>
                  </a:lnTo>
                  <a:lnTo>
                    <a:pt x="907364" y="145923"/>
                  </a:lnTo>
                  <a:lnTo>
                    <a:pt x="907364" y="170446"/>
                  </a:lnTo>
                  <a:lnTo>
                    <a:pt x="882840" y="170446"/>
                  </a:lnTo>
                  <a:lnTo>
                    <a:pt x="882840" y="121399"/>
                  </a:lnTo>
                  <a:lnTo>
                    <a:pt x="858316" y="121399"/>
                  </a:lnTo>
                  <a:lnTo>
                    <a:pt x="833793" y="121399"/>
                  </a:lnTo>
                  <a:lnTo>
                    <a:pt x="833793" y="96875"/>
                  </a:lnTo>
                  <a:lnTo>
                    <a:pt x="809269" y="96875"/>
                  </a:lnTo>
                  <a:lnTo>
                    <a:pt x="809269" y="121399"/>
                  </a:lnTo>
                  <a:lnTo>
                    <a:pt x="784745" y="121399"/>
                  </a:lnTo>
                  <a:lnTo>
                    <a:pt x="784745" y="145923"/>
                  </a:lnTo>
                  <a:lnTo>
                    <a:pt x="809269" y="145923"/>
                  </a:lnTo>
                  <a:lnTo>
                    <a:pt x="833793" y="145923"/>
                  </a:lnTo>
                  <a:lnTo>
                    <a:pt x="858316" y="145923"/>
                  </a:lnTo>
                  <a:lnTo>
                    <a:pt x="858316" y="170446"/>
                  </a:lnTo>
                  <a:lnTo>
                    <a:pt x="833793" y="170446"/>
                  </a:lnTo>
                  <a:lnTo>
                    <a:pt x="809269" y="170446"/>
                  </a:lnTo>
                  <a:lnTo>
                    <a:pt x="809269" y="194970"/>
                  </a:lnTo>
                  <a:lnTo>
                    <a:pt x="833793" y="194970"/>
                  </a:lnTo>
                  <a:lnTo>
                    <a:pt x="858316" y="194970"/>
                  </a:lnTo>
                  <a:lnTo>
                    <a:pt x="858316" y="219494"/>
                  </a:lnTo>
                  <a:lnTo>
                    <a:pt x="882840" y="219494"/>
                  </a:lnTo>
                  <a:lnTo>
                    <a:pt x="882840" y="194970"/>
                  </a:lnTo>
                  <a:lnTo>
                    <a:pt x="907364" y="194970"/>
                  </a:lnTo>
                  <a:lnTo>
                    <a:pt x="931887" y="194970"/>
                  </a:lnTo>
                  <a:lnTo>
                    <a:pt x="931887" y="170446"/>
                  </a:lnTo>
                  <a:lnTo>
                    <a:pt x="956411" y="170446"/>
                  </a:lnTo>
                  <a:lnTo>
                    <a:pt x="956411" y="145923"/>
                  </a:lnTo>
                  <a:close/>
                </a:path>
                <a:path w="1005840" h="391160">
                  <a:moveTo>
                    <a:pt x="980935" y="219494"/>
                  </a:moveTo>
                  <a:lnTo>
                    <a:pt x="956411" y="219494"/>
                  </a:lnTo>
                  <a:lnTo>
                    <a:pt x="956411" y="244017"/>
                  </a:lnTo>
                  <a:lnTo>
                    <a:pt x="980935" y="244017"/>
                  </a:lnTo>
                  <a:lnTo>
                    <a:pt x="980935" y="219494"/>
                  </a:lnTo>
                  <a:close/>
                </a:path>
                <a:path w="1005840" h="391160">
                  <a:moveTo>
                    <a:pt x="1005459" y="170446"/>
                  </a:moveTo>
                  <a:lnTo>
                    <a:pt x="980935" y="170446"/>
                  </a:lnTo>
                  <a:lnTo>
                    <a:pt x="956411" y="170446"/>
                  </a:lnTo>
                  <a:lnTo>
                    <a:pt x="956411" y="194970"/>
                  </a:lnTo>
                  <a:lnTo>
                    <a:pt x="980935" y="194970"/>
                  </a:lnTo>
                  <a:lnTo>
                    <a:pt x="1005459" y="194970"/>
                  </a:lnTo>
                  <a:lnTo>
                    <a:pt x="1005459" y="17044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93200" y="1232211"/>
              <a:ext cx="834390" cy="857250"/>
            </a:xfrm>
            <a:custGeom>
              <a:avLst/>
              <a:gdLst/>
              <a:ahLst/>
              <a:cxnLst/>
              <a:rect l="l" t="t" r="r" b="b"/>
              <a:pathLst>
                <a:path w="834390" h="857250">
                  <a:moveTo>
                    <a:pt x="98094" y="440690"/>
                  </a:moveTo>
                  <a:lnTo>
                    <a:pt x="73571" y="440690"/>
                  </a:lnTo>
                  <a:lnTo>
                    <a:pt x="49047" y="440690"/>
                  </a:lnTo>
                  <a:lnTo>
                    <a:pt x="49047" y="416560"/>
                  </a:lnTo>
                  <a:lnTo>
                    <a:pt x="73571" y="416560"/>
                  </a:lnTo>
                  <a:lnTo>
                    <a:pt x="73571" y="392430"/>
                  </a:lnTo>
                  <a:lnTo>
                    <a:pt x="49047" y="392430"/>
                  </a:lnTo>
                  <a:lnTo>
                    <a:pt x="49047" y="367030"/>
                  </a:lnTo>
                  <a:lnTo>
                    <a:pt x="73571" y="367030"/>
                  </a:lnTo>
                  <a:lnTo>
                    <a:pt x="73571" y="342900"/>
                  </a:lnTo>
                  <a:lnTo>
                    <a:pt x="49047" y="342900"/>
                  </a:lnTo>
                  <a:lnTo>
                    <a:pt x="49047" y="318770"/>
                  </a:lnTo>
                  <a:lnTo>
                    <a:pt x="24523" y="318770"/>
                  </a:lnTo>
                  <a:lnTo>
                    <a:pt x="24523" y="342900"/>
                  </a:lnTo>
                  <a:lnTo>
                    <a:pt x="0" y="342900"/>
                  </a:lnTo>
                  <a:lnTo>
                    <a:pt x="0" y="416560"/>
                  </a:lnTo>
                  <a:lnTo>
                    <a:pt x="24523" y="416560"/>
                  </a:lnTo>
                  <a:lnTo>
                    <a:pt x="24523" y="464820"/>
                  </a:lnTo>
                  <a:lnTo>
                    <a:pt x="49047" y="464820"/>
                  </a:lnTo>
                  <a:lnTo>
                    <a:pt x="73571" y="464820"/>
                  </a:lnTo>
                  <a:lnTo>
                    <a:pt x="98094" y="464820"/>
                  </a:lnTo>
                  <a:lnTo>
                    <a:pt x="98094" y="440690"/>
                  </a:lnTo>
                  <a:close/>
                </a:path>
                <a:path w="834390" h="857250">
                  <a:moveTo>
                    <a:pt x="220713" y="734542"/>
                  </a:moveTo>
                  <a:lnTo>
                    <a:pt x="196189" y="734542"/>
                  </a:lnTo>
                  <a:lnTo>
                    <a:pt x="196189" y="759066"/>
                  </a:lnTo>
                  <a:lnTo>
                    <a:pt x="220713" y="759066"/>
                  </a:lnTo>
                  <a:lnTo>
                    <a:pt x="220713" y="734542"/>
                  </a:lnTo>
                  <a:close/>
                </a:path>
                <a:path w="834390" h="857250">
                  <a:moveTo>
                    <a:pt x="465950" y="24130"/>
                  </a:moveTo>
                  <a:lnTo>
                    <a:pt x="441426" y="24130"/>
                  </a:lnTo>
                  <a:lnTo>
                    <a:pt x="441426" y="0"/>
                  </a:lnTo>
                  <a:lnTo>
                    <a:pt x="416902" y="0"/>
                  </a:lnTo>
                  <a:lnTo>
                    <a:pt x="392366" y="0"/>
                  </a:lnTo>
                  <a:lnTo>
                    <a:pt x="392366" y="24130"/>
                  </a:lnTo>
                  <a:lnTo>
                    <a:pt x="416902" y="24130"/>
                  </a:lnTo>
                  <a:lnTo>
                    <a:pt x="416902" y="48260"/>
                  </a:lnTo>
                  <a:lnTo>
                    <a:pt x="441426" y="48260"/>
                  </a:lnTo>
                  <a:lnTo>
                    <a:pt x="441426" y="73660"/>
                  </a:lnTo>
                  <a:lnTo>
                    <a:pt x="441426" y="97790"/>
                  </a:lnTo>
                  <a:lnTo>
                    <a:pt x="441426" y="121920"/>
                  </a:lnTo>
                  <a:lnTo>
                    <a:pt x="416902" y="121920"/>
                  </a:lnTo>
                  <a:lnTo>
                    <a:pt x="416902" y="97790"/>
                  </a:lnTo>
                  <a:lnTo>
                    <a:pt x="441426" y="97790"/>
                  </a:lnTo>
                  <a:lnTo>
                    <a:pt x="441426" y="73660"/>
                  </a:lnTo>
                  <a:lnTo>
                    <a:pt x="416902" y="73660"/>
                  </a:lnTo>
                  <a:lnTo>
                    <a:pt x="392366" y="73660"/>
                  </a:lnTo>
                  <a:lnTo>
                    <a:pt x="392366" y="24130"/>
                  </a:lnTo>
                  <a:lnTo>
                    <a:pt x="367855" y="24130"/>
                  </a:lnTo>
                  <a:lnTo>
                    <a:pt x="367855" y="0"/>
                  </a:lnTo>
                  <a:lnTo>
                    <a:pt x="343331" y="0"/>
                  </a:lnTo>
                  <a:lnTo>
                    <a:pt x="343331" y="24130"/>
                  </a:lnTo>
                  <a:lnTo>
                    <a:pt x="318808" y="24130"/>
                  </a:lnTo>
                  <a:lnTo>
                    <a:pt x="318808" y="73660"/>
                  </a:lnTo>
                  <a:lnTo>
                    <a:pt x="343331" y="73660"/>
                  </a:lnTo>
                  <a:lnTo>
                    <a:pt x="343331" y="121920"/>
                  </a:lnTo>
                  <a:lnTo>
                    <a:pt x="318808" y="121920"/>
                  </a:lnTo>
                  <a:lnTo>
                    <a:pt x="318808" y="97790"/>
                  </a:lnTo>
                  <a:lnTo>
                    <a:pt x="294284" y="97790"/>
                  </a:lnTo>
                  <a:lnTo>
                    <a:pt x="294284" y="121920"/>
                  </a:lnTo>
                  <a:lnTo>
                    <a:pt x="269760" y="121920"/>
                  </a:lnTo>
                  <a:lnTo>
                    <a:pt x="269760" y="97790"/>
                  </a:lnTo>
                  <a:lnTo>
                    <a:pt x="245237" y="97790"/>
                  </a:lnTo>
                  <a:lnTo>
                    <a:pt x="245237" y="171450"/>
                  </a:lnTo>
                  <a:lnTo>
                    <a:pt x="269760" y="171450"/>
                  </a:lnTo>
                  <a:lnTo>
                    <a:pt x="294284" y="171450"/>
                  </a:lnTo>
                  <a:lnTo>
                    <a:pt x="294284" y="219710"/>
                  </a:lnTo>
                  <a:lnTo>
                    <a:pt x="269760" y="219710"/>
                  </a:lnTo>
                  <a:lnTo>
                    <a:pt x="269760" y="245110"/>
                  </a:lnTo>
                  <a:lnTo>
                    <a:pt x="294284" y="245110"/>
                  </a:lnTo>
                  <a:lnTo>
                    <a:pt x="294284" y="269240"/>
                  </a:lnTo>
                  <a:lnTo>
                    <a:pt x="318808" y="269240"/>
                  </a:lnTo>
                  <a:lnTo>
                    <a:pt x="343331" y="269240"/>
                  </a:lnTo>
                  <a:lnTo>
                    <a:pt x="343331" y="293370"/>
                  </a:lnTo>
                  <a:lnTo>
                    <a:pt x="318808" y="293370"/>
                  </a:lnTo>
                  <a:lnTo>
                    <a:pt x="318808" y="318770"/>
                  </a:lnTo>
                  <a:lnTo>
                    <a:pt x="294284" y="318770"/>
                  </a:lnTo>
                  <a:lnTo>
                    <a:pt x="269760" y="318770"/>
                  </a:lnTo>
                  <a:lnTo>
                    <a:pt x="269760" y="293370"/>
                  </a:lnTo>
                  <a:lnTo>
                    <a:pt x="294284" y="293370"/>
                  </a:lnTo>
                  <a:lnTo>
                    <a:pt x="294284" y="269240"/>
                  </a:lnTo>
                  <a:lnTo>
                    <a:pt x="269760" y="269240"/>
                  </a:lnTo>
                  <a:lnTo>
                    <a:pt x="269760" y="245110"/>
                  </a:lnTo>
                  <a:lnTo>
                    <a:pt x="245237" y="245110"/>
                  </a:lnTo>
                  <a:lnTo>
                    <a:pt x="245237" y="293370"/>
                  </a:lnTo>
                  <a:lnTo>
                    <a:pt x="220713" y="293370"/>
                  </a:lnTo>
                  <a:lnTo>
                    <a:pt x="220713" y="245110"/>
                  </a:lnTo>
                  <a:lnTo>
                    <a:pt x="196189" y="245110"/>
                  </a:lnTo>
                  <a:lnTo>
                    <a:pt x="196189" y="269240"/>
                  </a:lnTo>
                  <a:lnTo>
                    <a:pt x="171665" y="269240"/>
                  </a:lnTo>
                  <a:lnTo>
                    <a:pt x="171665" y="219710"/>
                  </a:lnTo>
                  <a:lnTo>
                    <a:pt x="196189" y="219710"/>
                  </a:lnTo>
                  <a:lnTo>
                    <a:pt x="220713" y="219710"/>
                  </a:lnTo>
                  <a:lnTo>
                    <a:pt x="220713" y="245110"/>
                  </a:lnTo>
                  <a:lnTo>
                    <a:pt x="245237" y="245110"/>
                  </a:lnTo>
                  <a:lnTo>
                    <a:pt x="245237" y="195580"/>
                  </a:lnTo>
                  <a:lnTo>
                    <a:pt x="220713" y="195580"/>
                  </a:lnTo>
                  <a:lnTo>
                    <a:pt x="196189" y="195580"/>
                  </a:lnTo>
                  <a:lnTo>
                    <a:pt x="171665" y="195580"/>
                  </a:lnTo>
                  <a:lnTo>
                    <a:pt x="171665" y="171450"/>
                  </a:lnTo>
                  <a:lnTo>
                    <a:pt x="147142" y="171450"/>
                  </a:lnTo>
                  <a:lnTo>
                    <a:pt x="147142" y="195580"/>
                  </a:lnTo>
                  <a:lnTo>
                    <a:pt x="147142" y="219710"/>
                  </a:lnTo>
                  <a:lnTo>
                    <a:pt x="122618" y="219710"/>
                  </a:lnTo>
                  <a:lnTo>
                    <a:pt x="122618" y="195580"/>
                  </a:lnTo>
                  <a:lnTo>
                    <a:pt x="147142" y="195580"/>
                  </a:lnTo>
                  <a:lnTo>
                    <a:pt x="147142" y="171450"/>
                  </a:lnTo>
                  <a:lnTo>
                    <a:pt x="122618" y="171450"/>
                  </a:lnTo>
                  <a:lnTo>
                    <a:pt x="122618" y="146050"/>
                  </a:lnTo>
                  <a:lnTo>
                    <a:pt x="147142" y="146050"/>
                  </a:lnTo>
                  <a:lnTo>
                    <a:pt x="171665" y="146050"/>
                  </a:lnTo>
                  <a:lnTo>
                    <a:pt x="196189" y="146050"/>
                  </a:lnTo>
                  <a:lnTo>
                    <a:pt x="196189" y="121920"/>
                  </a:lnTo>
                  <a:lnTo>
                    <a:pt x="171665" y="121920"/>
                  </a:lnTo>
                  <a:lnTo>
                    <a:pt x="171665" y="97790"/>
                  </a:lnTo>
                  <a:lnTo>
                    <a:pt x="196189" y="97790"/>
                  </a:lnTo>
                  <a:lnTo>
                    <a:pt x="196189" y="121920"/>
                  </a:lnTo>
                  <a:lnTo>
                    <a:pt x="220713" y="121920"/>
                  </a:lnTo>
                  <a:lnTo>
                    <a:pt x="220713" y="97790"/>
                  </a:lnTo>
                  <a:lnTo>
                    <a:pt x="245237" y="97790"/>
                  </a:lnTo>
                  <a:lnTo>
                    <a:pt x="245237" y="73660"/>
                  </a:lnTo>
                  <a:lnTo>
                    <a:pt x="220713" y="73660"/>
                  </a:lnTo>
                  <a:lnTo>
                    <a:pt x="220713" y="48260"/>
                  </a:lnTo>
                  <a:lnTo>
                    <a:pt x="196189" y="48260"/>
                  </a:lnTo>
                  <a:lnTo>
                    <a:pt x="196189" y="73660"/>
                  </a:lnTo>
                  <a:lnTo>
                    <a:pt x="171665" y="73660"/>
                  </a:lnTo>
                  <a:lnTo>
                    <a:pt x="171665" y="48260"/>
                  </a:lnTo>
                  <a:lnTo>
                    <a:pt x="147142" y="48260"/>
                  </a:lnTo>
                  <a:lnTo>
                    <a:pt x="122618" y="48260"/>
                  </a:lnTo>
                  <a:lnTo>
                    <a:pt x="122618" y="73660"/>
                  </a:lnTo>
                  <a:lnTo>
                    <a:pt x="147142" y="73660"/>
                  </a:lnTo>
                  <a:lnTo>
                    <a:pt x="147142" y="121920"/>
                  </a:lnTo>
                  <a:lnTo>
                    <a:pt x="122618" y="121920"/>
                  </a:lnTo>
                  <a:lnTo>
                    <a:pt x="122618" y="73660"/>
                  </a:lnTo>
                  <a:lnTo>
                    <a:pt x="98094" y="73660"/>
                  </a:lnTo>
                  <a:lnTo>
                    <a:pt x="98094" y="171450"/>
                  </a:lnTo>
                  <a:lnTo>
                    <a:pt x="73571" y="171450"/>
                  </a:lnTo>
                  <a:lnTo>
                    <a:pt x="73571" y="195580"/>
                  </a:lnTo>
                  <a:lnTo>
                    <a:pt x="98094" y="195580"/>
                  </a:lnTo>
                  <a:lnTo>
                    <a:pt x="98094" y="219710"/>
                  </a:lnTo>
                  <a:lnTo>
                    <a:pt x="73571" y="219710"/>
                  </a:lnTo>
                  <a:lnTo>
                    <a:pt x="73571" y="245110"/>
                  </a:lnTo>
                  <a:lnTo>
                    <a:pt x="98094" y="245110"/>
                  </a:lnTo>
                  <a:lnTo>
                    <a:pt x="122618" y="245110"/>
                  </a:lnTo>
                  <a:lnTo>
                    <a:pt x="147142" y="245110"/>
                  </a:lnTo>
                  <a:lnTo>
                    <a:pt x="147142" y="269240"/>
                  </a:lnTo>
                  <a:lnTo>
                    <a:pt x="122618" y="269240"/>
                  </a:lnTo>
                  <a:lnTo>
                    <a:pt x="122618" y="293370"/>
                  </a:lnTo>
                  <a:lnTo>
                    <a:pt x="98094" y="293370"/>
                  </a:lnTo>
                  <a:lnTo>
                    <a:pt x="98094" y="269240"/>
                  </a:lnTo>
                  <a:lnTo>
                    <a:pt x="73571" y="269240"/>
                  </a:lnTo>
                  <a:lnTo>
                    <a:pt x="73571" y="293370"/>
                  </a:lnTo>
                  <a:lnTo>
                    <a:pt x="49047" y="293370"/>
                  </a:lnTo>
                  <a:lnTo>
                    <a:pt x="49047" y="318770"/>
                  </a:lnTo>
                  <a:lnTo>
                    <a:pt x="73571" y="318770"/>
                  </a:lnTo>
                  <a:lnTo>
                    <a:pt x="73571" y="342900"/>
                  </a:lnTo>
                  <a:lnTo>
                    <a:pt x="98094" y="342900"/>
                  </a:lnTo>
                  <a:lnTo>
                    <a:pt x="122618" y="342900"/>
                  </a:lnTo>
                  <a:lnTo>
                    <a:pt x="122618" y="318770"/>
                  </a:lnTo>
                  <a:lnTo>
                    <a:pt x="147142" y="318770"/>
                  </a:lnTo>
                  <a:lnTo>
                    <a:pt x="147142" y="392430"/>
                  </a:lnTo>
                  <a:lnTo>
                    <a:pt x="122618" y="392430"/>
                  </a:lnTo>
                  <a:lnTo>
                    <a:pt x="122618" y="416560"/>
                  </a:lnTo>
                  <a:lnTo>
                    <a:pt x="147142" y="416560"/>
                  </a:lnTo>
                  <a:lnTo>
                    <a:pt x="147142" y="440690"/>
                  </a:lnTo>
                  <a:lnTo>
                    <a:pt x="171665" y="440690"/>
                  </a:lnTo>
                  <a:lnTo>
                    <a:pt x="171665" y="464820"/>
                  </a:lnTo>
                  <a:lnTo>
                    <a:pt x="147142" y="464820"/>
                  </a:lnTo>
                  <a:lnTo>
                    <a:pt x="147142" y="514350"/>
                  </a:lnTo>
                  <a:lnTo>
                    <a:pt x="171665" y="514350"/>
                  </a:lnTo>
                  <a:lnTo>
                    <a:pt x="171665" y="490220"/>
                  </a:lnTo>
                  <a:lnTo>
                    <a:pt x="196189" y="490220"/>
                  </a:lnTo>
                  <a:lnTo>
                    <a:pt x="196189" y="440690"/>
                  </a:lnTo>
                  <a:lnTo>
                    <a:pt x="220713" y="440690"/>
                  </a:lnTo>
                  <a:lnTo>
                    <a:pt x="220713" y="464820"/>
                  </a:lnTo>
                  <a:lnTo>
                    <a:pt x="245237" y="464820"/>
                  </a:lnTo>
                  <a:lnTo>
                    <a:pt x="245237" y="392430"/>
                  </a:lnTo>
                  <a:lnTo>
                    <a:pt x="220713" y="392430"/>
                  </a:lnTo>
                  <a:lnTo>
                    <a:pt x="220713" y="416560"/>
                  </a:lnTo>
                  <a:lnTo>
                    <a:pt x="196189" y="416560"/>
                  </a:lnTo>
                  <a:lnTo>
                    <a:pt x="196189" y="392430"/>
                  </a:lnTo>
                  <a:lnTo>
                    <a:pt x="171665" y="392430"/>
                  </a:lnTo>
                  <a:lnTo>
                    <a:pt x="171665" y="367030"/>
                  </a:lnTo>
                  <a:lnTo>
                    <a:pt x="196189" y="367030"/>
                  </a:lnTo>
                  <a:lnTo>
                    <a:pt x="196189" y="318770"/>
                  </a:lnTo>
                  <a:lnTo>
                    <a:pt x="220713" y="318770"/>
                  </a:lnTo>
                  <a:lnTo>
                    <a:pt x="245237" y="318770"/>
                  </a:lnTo>
                  <a:lnTo>
                    <a:pt x="245237" y="342900"/>
                  </a:lnTo>
                  <a:lnTo>
                    <a:pt x="269760" y="342900"/>
                  </a:lnTo>
                  <a:lnTo>
                    <a:pt x="269760" y="367030"/>
                  </a:lnTo>
                  <a:lnTo>
                    <a:pt x="245237" y="367030"/>
                  </a:lnTo>
                  <a:lnTo>
                    <a:pt x="245237" y="392430"/>
                  </a:lnTo>
                  <a:lnTo>
                    <a:pt x="269760" y="392430"/>
                  </a:lnTo>
                  <a:lnTo>
                    <a:pt x="269760" y="416560"/>
                  </a:lnTo>
                  <a:lnTo>
                    <a:pt x="294284" y="416560"/>
                  </a:lnTo>
                  <a:lnTo>
                    <a:pt x="294284" y="392430"/>
                  </a:lnTo>
                  <a:lnTo>
                    <a:pt x="318808" y="392430"/>
                  </a:lnTo>
                  <a:lnTo>
                    <a:pt x="343331" y="392430"/>
                  </a:lnTo>
                  <a:lnTo>
                    <a:pt x="343331" y="416560"/>
                  </a:lnTo>
                  <a:lnTo>
                    <a:pt x="367855" y="416560"/>
                  </a:lnTo>
                  <a:lnTo>
                    <a:pt x="392366" y="416560"/>
                  </a:lnTo>
                  <a:lnTo>
                    <a:pt x="392366" y="440690"/>
                  </a:lnTo>
                  <a:lnTo>
                    <a:pt x="416902" y="440690"/>
                  </a:lnTo>
                  <a:lnTo>
                    <a:pt x="416902" y="392430"/>
                  </a:lnTo>
                  <a:lnTo>
                    <a:pt x="392366" y="392430"/>
                  </a:lnTo>
                  <a:lnTo>
                    <a:pt x="367855" y="392430"/>
                  </a:lnTo>
                  <a:lnTo>
                    <a:pt x="367855" y="367030"/>
                  </a:lnTo>
                  <a:lnTo>
                    <a:pt x="343331" y="367030"/>
                  </a:lnTo>
                  <a:lnTo>
                    <a:pt x="343331" y="342900"/>
                  </a:lnTo>
                  <a:lnTo>
                    <a:pt x="367855" y="342900"/>
                  </a:lnTo>
                  <a:lnTo>
                    <a:pt x="367855" y="367030"/>
                  </a:lnTo>
                  <a:lnTo>
                    <a:pt x="392366" y="367030"/>
                  </a:lnTo>
                  <a:lnTo>
                    <a:pt x="416902" y="367030"/>
                  </a:lnTo>
                  <a:lnTo>
                    <a:pt x="416902" y="392430"/>
                  </a:lnTo>
                  <a:lnTo>
                    <a:pt x="441426" y="392430"/>
                  </a:lnTo>
                  <a:lnTo>
                    <a:pt x="441426" y="367030"/>
                  </a:lnTo>
                  <a:lnTo>
                    <a:pt x="465950" y="367030"/>
                  </a:lnTo>
                  <a:lnTo>
                    <a:pt x="465950" y="342900"/>
                  </a:lnTo>
                  <a:lnTo>
                    <a:pt x="441426" y="342900"/>
                  </a:lnTo>
                  <a:lnTo>
                    <a:pt x="416902" y="342900"/>
                  </a:lnTo>
                  <a:lnTo>
                    <a:pt x="392366" y="342900"/>
                  </a:lnTo>
                  <a:lnTo>
                    <a:pt x="392366" y="318770"/>
                  </a:lnTo>
                  <a:lnTo>
                    <a:pt x="367855" y="318770"/>
                  </a:lnTo>
                  <a:lnTo>
                    <a:pt x="367855" y="269240"/>
                  </a:lnTo>
                  <a:lnTo>
                    <a:pt x="392366" y="269240"/>
                  </a:lnTo>
                  <a:lnTo>
                    <a:pt x="416902" y="269240"/>
                  </a:lnTo>
                  <a:lnTo>
                    <a:pt x="416902" y="293370"/>
                  </a:lnTo>
                  <a:lnTo>
                    <a:pt x="392366" y="293370"/>
                  </a:lnTo>
                  <a:lnTo>
                    <a:pt x="392366" y="318770"/>
                  </a:lnTo>
                  <a:lnTo>
                    <a:pt x="416902" y="318770"/>
                  </a:lnTo>
                  <a:lnTo>
                    <a:pt x="441426" y="318770"/>
                  </a:lnTo>
                  <a:lnTo>
                    <a:pt x="441426" y="293370"/>
                  </a:lnTo>
                  <a:lnTo>
                    <a:pt x="465950" y="293370"/>
                  </a:lnTo>
                  <a:lnTo>
                    <a:pt x="465950" y="269240"/>
                  </a:lnTo>
                  <a:lnTo>
                    <a:pt x="441426" y="269240"/>
                  </a:lnTo>
                  <a:lnTo>
                    <a:pt x="441426" y="245110"/>
                  </a:lnTo>
                  <a:lnTo>
                    <a:pt x="416902" y="245110"/>
                  </a:lnTo>
                  <a:lnTo>
                    <a:pt x="416902" y="195580"/>
                  </a:lnTo>
                  <a:lnTo>
                    <a:pt x="392366" y="195580"/>
                  </a:lnTo>
                  <a:lnTo>
                    <a:pt x="392366" y="245110"/>
                  </a:lnTo>
                  <a:lnTo>
                    <a:pt x="367855" y="245110"/>
                  </a:lnTo>
                  <a:lnTo>
                    <a:pt x="367855" y="219710"/>
                  </a:lnTo>
                  <a:lnTo>
                    <a:pt x="343331" y="219710"/>
                  </a:lnTo>
                  <a:lnTo>
                    <a:pt x="343331" y="245110"/>
                  </a:lnTo>
                  <a:lnTo>
                    <a:pt x="318808" y="245110"/>
                  </a:lnTo>
                  <a:lnTo>
                    <a:pt x="318808" y="219710"/>
                  </a:lnTo>
                  <a:lnTo>
                    <a:pt x="343331" y="219710"/>
                  </a:lnTo>
                  <a:lnTo>
                    <a:pt x="343331" y="195580"/>
                  </a:lnTo>
                  <a:lnTo>
                    <a:pt x="367855" y="195580"/>
                  </a:lnTo>
                  <a:lnTo>
                    <a:pt x="392366" y="195580"/>
                  </a:lnTo>
                  <a:lnTo>
                    <a:pt x="392366" y="171450"/>
                  </a:lnTo>
                  <a:lnTo>
                    <a:pt x="367855" y="171450"/>
                  </a:lnTo>
                  <a:lnTo>
                    <a:pt x="367855" y="97790"/>
                  </a:lnTo>
                  <a:lnTo>
                    <a:pt x="392366" y="97790"/>
                  </a:lnTo>
                  <a:lnTo>
                    <a:pt x="392366" y="146050"/>
                  </a:lnTo>
                  <a:lnTo>
                    <a:pt x="416902" y="146050"/>
                  </a:lnTo>
                  <a:lnTo>
                    <a:pt x="416902" y="195580"/>
                  </a:lnTo>
                  <a:lnTo>
                    <a:pt x="441426" y="195580"/>
                  </a:lnTo>
                  <a:lnTo>
                    <a:pt x="441426" y="171450"/>
                  </a:lnTo>
                  <a:lnTo>
                    <a:pt x="465950" y="171450"/>
                  </a:lnTo>
                  <a:lnTo>
                    <a:pt x="465950" y="24130"/>
                  </a:lnTo>
                  <a:close/>
                </a:path>
                <a:path w="834390" h="857250">
                  <a:moveTo>
                    <a:pt x="833780" y="612051"/>
                  </a:moveTo>
                  <a:lnTo>
                    <a:pt x="809269" y="612051"/>
                  </a:lnTo>
                  <a:lnTo>
                    <a:pt x="809269" y="857161"/>
                  </a:lnTo>
                  <a:lnTo>
                    <a:pt x="833780" y="857161"/>
                  </a:lnTo>
                  <a:lnTo>
                    <a:pt x="833780" y="6120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91294" y="1820132"/>
              <a:ext cx="809625" cy="367665"/>
            </a:xfrm>
            <a:custGeom>
              <a:avLst/>
              <a:gdLst/>
              <a:ahLst/>
              <a:cxnLst/>
              <a:rect l="l" t="t" r="r" b="b"/>
              <a:pathLst>
                <a:path w="809625" h="367664">
                  <a:moveTo>
                    <a:pt x="73571" y="195668"/>
                  </a:moveTo>
                  <a:lnTo>
                    <a:pt x="49047" y="195668"/>
                  </a:lnTo>
                  <a:lnTo>
                    <a:pt x="49047" y="220192"/>
                  </a:lnTo>
                  <a:lnTo>
                    <a:pt x="24523" y="220192"/>
                  </a:lnTo>
                  <a:lnTo>
                    <a:pt x="24523" y="244716"/>
                  </a:lnTo>
                  <a:lnTo>
                    <a:pt x="0" y="244716"/>
                  </a:lnTo>
                  <a:lnTo>
                    <a:pt x="0" y="318287"/>
                  </a:lnTo>
                  <a:lnTo>
                    <a:pt x="24523" y="318287"/>
                  </a:lnTo>
                  <a:lnTo>
                    <a:pt x="24523" y="269240"/>
                  </a:lnTo>
                  <a:lnTo>
                    <a:pt x="49047" y="269240"/>
                  </a:lnTo>
                  <a:lnTo>
                    <a:pt x="49047" y="293763"/>
                  </a:lnTo>
                  <a:lnTo>
                    <a:pt x="73571" y="293763"/>
                  </a:lnTo>
                  <a:lnTo>
                    <a:pt x="73571" y="195668"/>
                  </a:lnTo>
                  <a:close/>
                </a:path>
                <a:path w="809625" h="367664">
                  <a:moveTo>
                    <a:pt x="98094" y="171145"/>
                  </a:moveTo>
                  <a:lnTo>
                    <a:pt x="73571" y="171145"/>
                  </a:lnTo>
                  <a:lnTo>
                    <a:pt x="73571" y="195668"/>
                  </a:lnTo>
                  <a:lnTo>
                    <a:pt x="98094" y="195668"/>
                  </a:lnTo>
                  <a:lnTo>
                    <a:pt x="98094" y="171145"/>
                  </a:lnTo>
                  <a:close/>
                </a:path>
                <a:path w="809625" h="367664">
                  <a:moveTo>
                    <a:pt x="147142" y="171145"/>
                  </a:moveTo>
                  <a:lnTo>
                    <a:pt x="122618" y="171145"/>
                  </a:lnTo>
                  <a:lnTo>
                    <a:pt x="122618" y="195668"/>
                  </a:lnTo>
                  <a:lnTo>
                    <a:pt x="147142" y="195668"/>
                  </a:lnTo>
                  <a:lnTo>
                    <a:pt x="147142" y="171145"/>
                  </a:lnTo>
                  <a:close/>
                </a:path>
                <a:path w="809625" h="367664">
                  <a:moveTo>
                    <a:pt x="245224" y="171145"/>
                  </a:moveTo>
                  <a:lnTo>
                    <a:pt x="220700" y="171145"/>
                  </a:lnTo>
                  <a:lnTo>
                    <a:pt x="220700" y="195668"/>
                  </a:lnTo>
                  <a:lnTo>
                    <a:pt x="196176" y="195668"/>
                  </a:lnTo>
                  <a:lnTo>
                    <a:pt x="196176" y="220192"/>
                  </a:lnTo>
                  <a:lnTo>
                    <a:pt x="196176" y="244716"/>
                  </a:lnTo>
                  <a:lnTo>
                    <a:pt x="196176" y="269240"/>
                  </a:lnTo>
                  <a:lnTo>
                    <a:pt x="171665" y="269240"/>
                  </a:lnTo>
                  <a:lnTo>
                    <a:pt x="147142" y="269240"/>
                  </a:lnTo>
                  <a:lnTo>
                    <a:pt x="147142" y="244716"/>
                  </a:lnTo>
                  <a:lnTo>
                    <a:pt x="171665" y="244716"/>
                  </a:lnTo>
                  <a:lnTo>
                    <a:pt x="196176" y="244716"/>
                  </a:lnTo>
                  <a:lnTo>
                    <a:pt x="196176" y="220192"/>
                  </a:lnTo>
                  <a:lnTo>
                    <a:pt x="171665" y="220192"/>
                  </a:lnTo>
                  <a:lnTo>
                    <a:pt x="171665" y="195668"/>
                  </a:lnTo>
                  <a:lnTo>
                    <a:pt x="196176" y="195668"/>
                  </a:lnTo>
                  <a:lnTo>
                    <a:pt x="196176" y="171145"/>
                  </a:lnTo>
                  <a:lnTo>
                    <a:pt x="171653" y="171145"/>
                  </a:lnTo>
                  <a:lnTo>
                    <a:pt x="171653" y="195668"/>
                  </a:lnTo>
                  <a:lnTo>
                    <a:pt x="147142" y="195668"/>
                  </a:lnTo>
                  <a:lnTo>
                    <a:pt x="147142" y="220192"/>
                  </a:lnTo>
                  <a:lnTo>
                    <a:pt x="122618" y="220192"/>
                  </a:lnTo>
                  <a:lnTo>
                    <a:pt x="122618" y="269240"/>
                  </a:lnTo>
                  <a:lnTo>
                    <a:pt x="98094" y="269240"/>
                  </a:lnTo>
                  <a:lnTo>
                    <a:pt x="98094" y="293763"/>
                  </a:lnTo>
                  <a:lnTo>
                    <a:pt x="122618" y="293763"/>
                  </a:lnTo>
                  <a:lnTo>
                    <a:pt x="147142" y="293763"/>
                  </a:lnTo>
                  <a:lnTo>
                    <a:pt x="171665" y="293763"/>
                  </a:lnTo>
                  <a:lnTo>
                    <a:pt x="171665" y="342811"/>
                  </a:lnTo>
                  <a:lnTo>
                    <a:pt x="196189" y="342811"/>
                  </a:lnTo>
                  <a:lnTo>
                    <a:pt x="196189" y="318287"/>
                  </a:lnTo>
                  <a:lnTo>
                    <a:pt x="220713" y="318287"/>
                  </a:lnTo>
                  <a:lnTo>
                    <a:pt x="220713" y="293763"/>
                  </a:lnTo>
                  <a:lnTo>
                    <a:pt x="196189" y="293763"/>
                  </a:lnTo>
                  <a:lnTo>
                    <a:pt x="196189" y="269240"/>
                  </a:lnTo>
                  <a:lnTo>
                    <a:pt x="220700" y="269240"/>
                  </a:lnTo>
                  <a:lnTo>
                    <a:pt x="220700" y="244716"/>
                  </a:lnTo>
                  <a:lnTo>
                    <a:pt x="196189" y="244716"/>
                  </a:lnTo>
                  <a:lnTo>
                    <a:pt x="196189" y="220192"/>
                  </a:lnTo>
                  <a:lnTo>
                    <a:pt x="220700" y="220192"/>
                  </a:lnTo>
                  <a:lnTo>
                    <a:pt x="220700" y="244716"/>
                  </a:lnTo>
                  <a:lnTo>
                    <a:pt x="245224" y="244716"/>
                  </a:lnTo>
                  <a:lnTo>
                    <a:pt x="245224" y="171145"/>
                  </a:lnTo>
                  <a:close/>
                </a:path>
                <a:path w="809625" h="367664">
                  <a:moveTo>
                    <a:pt x="465937" y="269240"/>
                  </a:moveTo>
                  <a:lnTo>
                    <a:pt x="441413" y="269240"/>
                  </a:lnTo>
                  <a:lnTo>
                    <a:pt x="441413" y="293763"/>
                  </a:lnTo>
                  <a:lnTo>
                    <a:pt x="465937" y="293763"/>
                  </a:lnTo>
                  <a:lnTo>
                    <a:pt x="465937" y="269240"/>
                  </a:lnTo>
                  <a:close/>
                </a:path>
                <a:path w="809625" h="367664">
                  <a:moveTo>
                    <a:pt x="514985" y="269240"/>
                  </a:moveTo>
                  <a:lnTo>
                    <a:pt x="490461" y="269240"/>
                  </a:lnTo>
                  <a:lnTo>
                    <a:pt x="490461" y="293763"/>
                  </a:lnTo>
                  <a:lnTo>
                    <a:pt x="514985" y="293763"/>
                  </a:lnTo>
                  <a:lnTo>
                    <a:pt x="514985" y="269240"/>
                  </a:lnTo>
                  <a:close/>
                </a:path>
                <a:path w="809625" h="367664">
                  <a:moveTo>
                    <a:pt x="809269" y="220192"/>
                  </a:moveTo>
                  <a:lnTo>
                    <a:pt x="784745" y="220192"/>
                  </a:lnTo>
                  <a:lnTo>
                    <a:pt x="784745" y="293763"/>
                  </a:lnTo>
                  <a:lnTo>
                    <a:pt x="809269" y="293763"/>
                  </a:lnTo>
                  <a:lnTo>
                    <a:pt x="809269" y="220192"/>
                  </a:lnTo>
                  <a:close/>
                </a:path>
                <a:path w="809625" h="367664">
                  <a:moveTo>
                    <a:pt x="809269" y="146621"/>
                  </a:moveTo>
                  <a:lnTo>
                    <a:pt x="784745" y="146621"/>
                  </a:lnTo>
                  <a:lnTo>
                    <a:pt x="784745" y="171145"/>
                  </a:lnTo>
                  <a:lnTo>
                    <a:pt x="760222" y="171145"/>
                  </a:lnTo>
                  <a:lnTo>
                    <a:pt x="760222" y="147320"/>
                  </a:lnTo>
                  <a:lnTo>
                    <a:pt x="735685" y="147320"/>
                  </a:lnTo>
                  <a:lnTo>
                    <a:pt x="735685" y="123190"/>
                  </a:lnTo>
                  <a:lnTo>
                    <a:pt x="760222" y="123190"/>
                  </a:lnTo>
                  <a:lnTo>
                    <a:pt x="784733" y="123190"/>
                  </a:lnTo>
                  <a:lnTo>
                    <a:pt x="784733" y="97790"/>
                  </a:lnTo>
                  <a:lnTo>
                    <a:pt x="809256" y="97790"/>
                  </a:lnTo>
                  <a:lnTo>
                    <a:pt x="809256" y="49530"/>
                  </a:lnTo>
                  <a:lnTo>
                    <a:pt x="784733" y="49530"/>
                  </a:lnTo>
                  <a:lnTo>
                    <a:pt x="784733" y="73660"/>
                  </a:lnTo>
                  <a:lnTo>
                    <a:pt x="760222" y="73660"/>
                  </a:lnTo>
                  <a:lnTo>
                    <a:pt x="760222" y="97790"/>
                  </a:lnTo>
                  <a:lnTo>
                    <a:pt x="735685" y="97790"/>
                  </a:lnTo>
                  <a:lnTo>
                    <a:pt x="735685" y="73660"/>
                  </a:lnTo>
                  <a:lnTo>
                    <a:pt x="760222" y="73660"/>
                  </a:lnTo>
                  <a:lnTo>
                    <a:pt x="760222" y="49530"/>
                  </a:lnTo>
                  <a:lnTo>
                    <a:pt x="735685" y="49530"/>
                  </a:lnTo>
                  <a:lnTo>
                    <a:pt x="735685" y="24130"/>
                  </a:lnTo>
                  <a:lnTo>
                    <a:pt x="711174" y="24130"/>
                  </a:lnTo>
                  <a:lnTo>
                    <a:pt x="686650" y="24130"/>
                  </a:lnTo>
                  <a:lnTo>
                    <a:pt x="686650" y="49530"/>
                  </a:lnTo>
                  <a:lnTo>
                    <a:pt x="711174" y="49530"/>
                  </a:lnTo>
                  <a:lnTo>
                    <a:pt x="711174" y="73660"/>
                  </a:lnTo>
                  <a:lnTo>
                    <a:pt x="686650" y="73660"/>
                  </a:lnTo>
                  <a:lnTo>
                    <a:pt x="686650" y="49530"/>
                  </a:lnTo>
                  <a:lnTo>
                    <a:pt x="662127" y="49530"/>
                  </a:lnTo>
                  <a:lnTo>
                    <a:pt x="662127" y="73660"/>
                  </a:lnTo>
                  <a:lnTo>
                    <a:pt x="637603" y="73660"/>
                  </a:lnTo>
                  <a:lnTo>
                    <a:pt x="613079" y="73660"/>
                  </a:lnTo>
                  <a:lnTo>
                    <a:pt x="588556" y="73660"/>
                  </a:lnTo>
                  <a:lnTo>
                    <a:pt x="588556" y="49530"/>
                  </a:lnTo>
                  <a:lnTo>
                    <a:pt x="613079" y="49530"/>
                  </a:lnTo>
                  <a:lnTo>
                    <a:pt x="637603" y="49530"/>
                  </a:lnTo>
                  <a:lnTo>
                    <a:pt x="637603" y="24130"/>
                  </a:lnTo>
                  <a:lnTo>
                    <a:pt x="613079" y="24130"/>
                  </a:lnTo>
                  <a:lnTo>
                    <a:pt x="613079" y="0"/>
                  </a:lnTo>
                  <a:lnTo>
                    <a:pt x="588556" y="0"/>
                  </a:lnTo>
                  <a:lnTo>
                    <a:pt x="588556" y="24130"/>
                  </a:lnTo>
                  <a:lnTo>
                    <a:pt x="564032" y="24130"/>
                  </a:lnTo>
                  <a:lnTo>
                    <a:pt x="539508" y="24130"/>
                  </a:lnTo>
                  <a:lnTo>
                    <a:pt x="539508" y="49530"/>
                  </a:lnTo>
                  <a:lnTo>
                    <a:pt x="514985" y="49530"/>
                  </a:lnTo>
                  <a:lnTo>
                    <a:pt x="490461" y="49530"/>
                  </a:lnTo>
                  <a:lnTo>
                    <a:pt x="490461" y="73660"/>
                  </a:lnTo>
                  <a:lnTo>
                    <a:pt x="514985" y="73660"/>
                  </a:lnTo>
                  <a:lnTo>
                    <a:pt x="539508" y="73660"/>
                  </a:lnTo>
                  <a:lnTo>
                    <a:pt x="539508" y="97790"/>
                  </a:lnTo>
                  <a:lnTo>
                    <a:pt x="514985" y="97790"/>
                  </a:lnTo>
                  <a:lnTo>
                    <a:pt x="490461" y="97790"/>
                  </a:lnTo>
                  <a:lnTo>
                    <a:pt x="490461" y="73660"/>
                  </a:lnTo>
                  <a:lnTo>
                    <a:pt x="465937" y="73660"/>
                  </a:lnTo>
                  <a:lnTo>
                    <a:pt x="465937" y="97790"/>
                  </a:lnTo>
                  <a:lnTo>
                    <a:pt x="465937" y="123190"/>
                  </a:lnTo>
                  <a:lnTo>
                    <a:pt x="441413" y="123190"/>
                  </a:lnTo>
                  <a:lnTo>
                    <a:pt x="441413" y="97790"/>
                  </a:lnTo>
                  <a:lnTo>
                    <a:pt x="465937" y="97790"/>
                  </a:lnTo>
                  <a:lnTo>
                    <a:pt x="465937" y="73660"/>
                  </a:lnTo>
                  <a:lnTo>
                    <a:pt x="465937" y="49530"/>
                  </a:lnTo>
                  <a:lnTo>
                    <a:pt x="441413" y="49530"/>
                  </a:lnTo>
                  <a:lnTo>
                    <a:pt x="441413" y="24130"/>
                  </a:lnTo>
                  <a:lnTo>
                    <a:pt x="416890" y="24130"/>
                  </a:lnTo>
                  <a:lnTo>
                    <a:pt x="392366" y="24130"/>
                  </a:lnTo>
                  <a:lnTo>
                    <a:pt x="367842" y="24130"/>
                  </a:lnTo>
                  <a:lnTo>
                    <a:pt x="367842" y="49530"/>
                  </a:lnTo>
                  <a:lnTo>
                    <a:pt x="392366" y="49530"/>
                  </a:lnTo>
                  <a:lnTo>
                    <a:pt x="392366" y="97790"/>
                  </a:lnTo>
                  <a:lnTo>
                    <a:pt x="416890" y="97790"/>
                  </a:lnTo>
                  <a:lnTo>
                    <a:pt x="416890" y="196850"/>
                  </a:lnTo>
                  <a:lnTo>
                    <a:pt x="392366" y="196850"/>
                  </a:lnTo>
                  <a:lnTo>
                    <a:pt x="367842" y="196850"/>
                  </a:lnTo>
                  <a:lnTo>
                    <a:pt x="343319" y="196850"/>
                  </a:lnTo>
                  <a:lnTo>
                    <a:pt x="343319" y="147320"/>
                  </a:lnTo>
                  <a:lnTo>
                    <a:pt x="318795" y="147320"/>
                  </a:lnTo>
                  <a:lnTo>
                    <a:pt x="318795" y="220980"/>
                  </a:lnTo>
                  <a:lnTo>
                    <a:pt x="318795" y="244716"/>
                  </a:lnTo>
                  <a:lnTo>
                    <a:pt x="294271" y="244716"/>
                  </a:lnTo>
                  <a:lnTo>
                    <a:pt x="294271" y="220980"/>
                  </a:lnTo>
                  <a:lnTo>
                    <a:pt x="318795" y="220980"/>
                  </a:lnTo>
                  <a:lnTo>
                    <a:pt x="318795" y="147320"/>
                  </a:lnTo>
                  <a:lnTo>
                    <a:pt x="318795" y="97790"/>
                  </a:lnTo>
                  <a:lnTo>
                    <a:pt x="294271" y="97790"/>
                  </a:lnTo>
                  <a:lnTo>
                    <a:pt x="269748" y="97790"/>
                  </a:lnTo>
                  <a:lnTo>
                    <a:pt x="269748" y="123190"/>
                  </a:lnTo>
                  <a:lnTo>
                    <a:pt x="294271" y="123190"/>
                  </a:lnTo>
                  <a:lnTo>
                    <a:pt x="294271" y="147320"/>
                  </a:lnTo>
                  <a:lnTo>
                    <a:pt x="269748" y="147320"/>
                  </a:lnTo>
                  <a:lnTo>
                    <a:pt x="269748" y="171450"/>
                  </a:lnTo>
                  <a:lnTo>
                    <a:pt x="294271" y="171450"/>
                  </a:lnTo>
                  <a:lnTo>
                    <a:pt x="294271" y="220192"/>
                  </a:lnTo>
                  <a:lnTo>
                    <a:pt x="269748" y="220192"/>
                  </a:lnTo>
                  <a:lnTo>
                    <a:pt x="269748" y="244716"/>
                  </a:lnTo>
                  <a:lnTo>
                    <a:pt x="245224" y="244716"/>
                  </a:lnTo>
                  <a:lnTo>
                    <a:pt x="245224" y="269240"/>
                  </a:lnTo>
                  <a:lnTo>
                    <a:pt x="269748" y="269240"/>
                  </a:lnTo>
                  <a:lnTo>
                    <a:pt x="294271" y="269240"/>
                  </a:lnTo>
                  <a:lnTo>
                    <a:pt x="294271" y="342811"/>
                  </a:lnTo>
                  <a:lnTo>
                    <a:pt x="318795" y="342811"/>
                  </a:lnTo>
                  <a:lnTo>
                    <a:pt x="318795" y="367334"/>
                  </a:lnTo>
                  <a:lnTo>
                    <a:pt x="343319" y="367334"/>
                  </a:lnTo>
                  <a:lnTo>
                    <a:pt x="367842" y="367334"/>
                  </a:lnTo>
                  <a:lnTo>
                    <a:pt x="392366" y="367334"/>
                  </a:lnTo>
                  <a:lnTo>
                    <a:pt x="416890" y="367334"/>
                  </a:lnTo>
                  <a:lnTo>
                    <a:pt x="416890" y="342811"/>
                  </a:lnTo>
                  <a:lnTo>
                    <a:pt x="392366" y="342811"/>
                  </a:lnTo>
                  <a:lnTo>
                    <a:pt x="367842" y="342811"/>
                  </a:lnTo>
                  <a:lnTo>
                    <a:pt x="367842" y="318287"/>
                  </a:lnTo>
                  <a:lnTo>
                    <a:pt x="392366" y="318287"/>
                  </a:lnTo>
                  <a:lnTo>
                    <a:pt x="416890" y="318287"/>
                  </a:lnTo>
                  <a:lnTo>
                    <a:pt x="416890" y="342811"/>
                  </a:lnTo>
                  <a:lnTo>
                    <a:pt x="441413" y="342811"/>
                  </a:lnTo>
                  <a:lnTo>
                    <a:pt x="441413" y="293763"/>
                  </a:lnTo>
                  <a:lnTo>
                    <a:pt x="416890" y="293763"/>
                  </a:lnTo>
                  <a:lnTo>
                    <a:pt x="416890" y="269240"/>
                  </a:lnTo>
                  <a:lnTo>
                    <a:pt x="392366" y="269240"/>
                  </a:lnTo>
                  <a:lnTo>
                    <a:pt x="392366" y="293763"/>
                  </a:lnTo>
                  <a:lnTo>
                    <a:pt x="367842" y="293763"/>
                  </a:lnTo>
                  <a:lnTo>
                    <a:pt x="343319" y="293763"/>
                  </a:lnTo>
                  <a:lnTo>
                    <a:pt x="343319" y="269240"/>
                  </a:lnTo>
                  <a:lnTo>
                    <a:pt x="318795" y="269240"/>
                  </a:lnTo>
                  <a:lnTo>
                    <a:pt x="318795" y="245110"/>
                  </a:lnTo>
                  <a:lnTo>
                    <a:pt x="343319" y="245110"/>
                  </a:lnTo>
                  <a:lnTo>
                    <a:pt x="343319" y="269240"/>
                  </a:lnTo>
                  <a:lnTo>
                    <a:pt x="367842" y="269240"/>
                  </a:lnTo>
                  <a:lnTo>
                    <a:pt x="367842" y="244716"/>
                  </a:lnTo>
                  <a:lnTo>
                    <a:pt x="343319" y="244716"/>
                  </a:lnTo>
                  <a:lnTo>
                    <a:pt x="343319" y="220980"/>
                  </a:lnTo>
                  <a:lnTo>
                    <a:pt x="367842" y="220980"/>
                  </a:lnTo>
                  <a:lnTo>
                    <a:pt x="392366" y="220980"/>
                  </a:lnTo>
                  <a:lnTo>
                    <a:pt x="392366" y="245110"/>
                  </a:lnTo>
                  <a:lnTo>
                    <a:pt x="416890" y="245110"/>
                  </a:lnTo>
                  <a:lnTo>
                    <a:pt x="441413" y="245110"/>
                  </a:lnTo>
                  <a:lnTo>
                    <a:pt x="465937" y="245110"/>
                  </a:lnTo>
                  <a:lnTo>
                    <a:pt x="490461" y="245110"/>
                  </a:lnTo>
                  <a:lnTo>
                    <a:pt x="490461" y="196850"/>
                  </a:lnTo>
                  <a:lnTo>
                    <a:pt x="465937" y="196850"/>
                  </a:lnTo>
                  <a:lnTo>
                    <a:pt x="465937" y="220980"/>
                  </a:lnTo>
                  <a:lnTo>
                    <a:pt x="441413" y="220980"/>
                  </a:lnTo>
                  <a:lnTo>
                    <a:pt x="441413" y="147320"/>
                  </a:lnTo>
                  <a:lnTo>
                    <a:pt x="465937" y="147320"/>
                  </a:lnTo>
                  <a:lnTo>
                    <a:pt x="465937" y="171450"/>
                  </a:lnTo>
                  <a:lnTo>
                    <a:pt x="490461" y="171450"/>
                  </a:lnTo>
                  <a:lnTo>
                    <a:pt x="490461" y="123190"/>
                  </a:lnTo>
                  <a:lnTo>
                    <a:pt x="514985" y="123190"/>
                  </a:lnTo>
                  <a:lnTo>
                    <a:pt x="539508" y="123190"/>
                  </a:lnTo>
                  <a:lnTo>
                    <a:pt x="564032" y="123190"/>
                  </a:lnTo>
                  <a:lnTo>
                    <a:pt x="564032" y="97790"/>
                  </a:lnTo>
                  <a:lnTo>
                    <a:pt x="588556" y="97790"/>
                  </a:lnTo>
                  <a:lnTo>
                    <a:pt x="588556" y="146621"/>
                  </a:lnTo>
                  <a:lnTo>
                    <a:pt x="564032" y="146621"/>
                  </a:lnTo>
                  <a:lnTo>
                    <a:pt x="564032" y="171145"/>
                  </a:lnTo>
                  <a:lnTo>
                    <a:pt x="539508" y="171145"/>
                  </a:lnTo>
                  <a:lnTo>
                    <a:pt x="539508" y="146621"/>
                  </a:lnTo>
                  <a:lnTo>
                    <a:pt x="514985" y="146621"/>
                  </a:lnTo>
                  <a:lnTo>
                    <a:pt x="514985" y="244716"/>
                  </a:lnTo>
                  <a:lnTo>
                    <a:pt x="539508" y="244716"/>
                  </a:lnTo>
                  <a:lnTo>
                    <a:pt x="564032" y="244716"/>
                  </a:lnTo>
                  <a:lnTo>
                    <a:pt x="588556" y="244716"/>
                  </a:lnTo>
                  <a:lnTo>
                    <a:pt x="588556" y="220192"/>
                  </a:lnTo>
                  <a:lnTo>
                    <a:pt x="564032" y="220192"/>
                  </a:lnTo>
                  <a:lnTo>
                    <a:pt x="539508" y="220192"/>
                  </a:lnTo>
                  <a:lnTo>
                    <a:pt x="539508" y="195668"/>
                  </a:lnTo>
                  <a:lnTo>
                    <a:pt x="564032" y="195668"/>
                  </a:lnTo>
                  <a:lnTo>
                    <a:pt x="588556" y="195668"/>
                  </a:lnTo>
                  <a:lnTo>
                    <a:pt x="588556" y="147320"/>
                  </a:lnTo>
                  <a:lnTo>
                    <a:pt x="613079" y="147320"/>
                  </a:lnTo>
                  <a:lnTo>
                    <a:pt x="637603" y="147320"/>
                  </a:lnTo>
                  <a:lnTo>
                    <a:pt x="662127" y="147320"/>
                  </a:lnTo>
                  <a:lnTo>
                    <a:pt x="662127" y="123190"/>
                  </a:lnTo>
                  <a:lnTo>
                    <a:pt x="686650" y="123190"/>
                  </a:lnTo>
                  <a:lnTo>
                    <a:pt x="711174" y="123190"/>
                  </a:lnTo>
                  <a:lnTo>
                    <a:pt x="711174" y="269240"/>
                  </a:lnTo>
                  <a:lnTo>
                    <a:pt x="735685" y="269240"/>
                  </a:lnTo>
                  <a:lnTo>
                    <a:pt x="760222" y="269240"/>
                  </a:lnTo>
                  <a:lnTo>
                    <a:pt x="760222" y="245110"/>
                  </a:lnTo>
                  <a:lnTo>
                    <a:pt x="735685" y="245110"/>
                  </a:lnTo>
                  <a:lnTo>
                    <a:pt x="735685" y="171450"/>
                  </a:lnTo>
                  <a:lnTo>
                    <a:pt x="760222" y="171450"/>
                  </a:lnTo>
                  <a:lnTo>
                    <a:pt x="760222" y="195668"/>
                  </a:lnTo>
                  <a:lnTo>
                    <a:pt x="784745" y="195668"/>
                  </a:lnTo>
                  <a:lnTo>
                    <a:pt x="809269" y="195668"/>
                  </a:lnTo>
                  <a:lnTo>
                    <a:pt x="809269" y="14662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5105" y="1182008"/>
              <a:ext cx="1005840" cy="1005840"/>
            </a:xfrm>
            <a:custGeom>
              <a:avLst/>
              <a:gdLst/>
              <a:ahLst/>
              <a:cxnLst/>
              <a:rect l="l" t="t" r="r" b="b"/>
              <a:pathLst>
                <a:path w="1005840" h="1005839">
                  <a:moveTo>
                    <a:pt x="122618" y="882840"/>
                  </a:moveTo>
                  <a:lnTo>
                    <a:pt x="49047" y="882840"/>
                  </a:lnTo>
                  <a:lnTo>
                    <a:pt x="49047" y="956411"/>
                  </a:lnTo>
                  <a:lnTo>
                    <a:pt x="122618" y="956411"/>
                  </a:lnTo>
                  <a:lnTo>
                    <a:pt x="122618" y="882840"/>
                  </a:lnTo>
                  <a:close/>
                </a:path>
                <a:path w="1005840" h="1005839">
                  <a:moveTo>
                    <a:pt x="122618" y="49047"/>
                  </a:moveTo>
                  <a:lnTo>
                    <a:pt x="49047" y="49047"/>
                  </a:lnTo>
                  <a:lnTo>
                    <a:pt x="49047" y="122618"/>
                  </a:lnTo>
                  <a:lnTo>
                    <a:pt x="122618" y="122618"/>
                  </a:lnTo>
                  <a:lnTo>
                    <a:pt x="122618" y="49047"/>
                  </a:lnTo>
                  <a:close/>
                </a:path>
                <a:path w="1005840" h="1005839">
                  <a:moveTo>
                    <a:pt x="171665" y="834390"/>
                  </a:moveTo>
                  <a:lnTo>
                    <a:pt x="147142" y="834390"/>
                  </a:lnTo>
                  <a:lnTo>
                    <a:pt x="147142" y="858520"/>
                  </a:lnTo>
                  <a:lnTo>
                    <a:pt x="147142" y="980440"/>
                  </a:lnTo>
                  <a:lnTo>
                    <a:pt x="24523" y="980440"/>
                  </a:lnTo>
                  <a:lnTo>
                    <a:pt x="24523" y="858520"/>
                  </a:lnTo>
                  <a:lnTo>
                    <a:pt x="147142" y="858520"/>
                  </a:lnTo>
                  <a:lnTo>
                    <a:pt x="147142" y="834390"/>
                  </a:lnTo>
                  <a:lnTo>
                    <a:pt x="0" y="834390"/>
                  </a:lnTo>
                  <a:lnTo>
                    <a:pt x="0" y="858520"/>
                  </a:lnTo>
                  <a:lnTo>
                    <a:pt x="0" y="980440"/>
                  </a:lnTo>
                  <a:lnTo>
                    <a:pt x="0" y="1005840"/>
                  </a:lnTo>
                  <a:lnTo>
                    <a:pt x="171665" y="1005840"/>
                  </a:lnTo>
                  <a:lnTo>
                    <a:pt x="171665" y="980935"/>
                  </a:lnTo>
                  <a:lnTo>
                    <a:pt x="171665" y="980440"/>
                  </a:lnTo>
                  <a:lnTo>
                    <a:pt x="171665" y="858520"/>
                  </a:lnTo>
                  <a:lnTo>
                    <a:pt x="171665" y="858316"/>
                  </a:lnTo>
                  <a:lnTo>
                    <a:pt x="171665" y="834390"/>
                  </a:lnTo>
                  <a:close/>
                </a:path>
                <a:path w="1005840" h="1005839">
                  <a:moveTo>
                    <a:pt x="171665" y="24523"/>
                  </a:moveTo>
                  <a:lnTo>
                    <a:pt x="147142" y="24523"/>
                  </a:lnTo>
                  <a:lnTo>
                    <a:pt x="147142" y="147142"/>
                  </a:lnTo>
                  <a:lnTo>
                    <a:pt x="171665" y="147142"/>
                  </a:lnTo>
                  <a:lnTo>
                    <a:pt x="171665" y="24523"/>
                  </a:lnTo>
                  <a:close/>
                </a:path>
                <a:path w="1005840" h="1005839">
                  <a:moveTo>
                    <a:pt x="171665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7320"/>
                  </a:lnTo>
                  <a:lnTo>
                    <a:pt x="0" y="171450"/>
                  </a:lnTo>
                  <a:lnTo>
                    <a:pt x="171665" y="171450"/>
                  </a:lnTo>
                  <a:lnTo>
                    <a:pt x="171665" y="147320"/>
                  </a:lnTo>
                  <a:lnTo>
                    <a:pt x="24523" y="147320"/>
                  </a:lnTo>
                  <a:lnTo>
                    <a:pt x="24523" y="24130"/>
                  </a:lnTo>
                  <a:lnTo>
                    <a:pt x="171665" y="24130"/>
                  </a:lnTo>
                  <a:lnTo>
                    <a:pt x="171665" y="0"/>
                  </a:lnTo>
                  <a:close/>
                </a:path>
                <a:path w="1005840" h="1005839">
                  <a:moveTo>
                    <a:pt x="318808" y="956411"/>
                  </a:moveTo>
                  <a:lnTo>
                    <a:pt x="294284" y="956411"/>
                  </a:lnTo>
                  <a:lnTo>
                    <a:pt x="294284" y="931887"/>
                  </a:lnTo>
                  <a:lnTo>
                    <a:pt x="269760" y="931887"/>
                  </a:lnTo>
                  <a:lnTo>
                    <a:pt x="269760" y="956411"/>
                  </a:lnTo>
                  <a:lnTo>
                    <a:pt x="245237" y="956411"/>
                  </a:lnTo>
                  <a:lnTo>
                    <a:pt x="245237" y="980935"/>
                  </a:lnTo>
                  <a:lnTo>
                    <a:pt x="220713" y="980935"/>
                  </a:lnTo>
                  <a:lnTo>
                    <a:pt x="220713" y="1005459"/>
                  </a:lnTo>
                  <a:lnTo>
                    <a:pt x="245237" y="1005459"/>
                  </a:lnTo>
                  <a:lnTo>
                    <a:pt x="269760" y="1005459"/>
                  </a:lnTo>
                  <a:lnTo>
                    <a:pt x="269760" y="980935"/>
                  </a:lnTo>
                  <a:lnTo>
                    <a:pt x="294284" y="980935"/>
                  </a:lnTo>
                  <a:lnTo>
                    <a:pt x="318808" y="980935"/>
                  </a:lnTo>
                  <a:lnTo>
                    <a:pt x="318808" y="956411"/>
                  </a:lnTo>
                  <a:close/>
                </a:path>
                <a:path w="1005840" h="1005839">
                  <a:moveTo>
                    <a:pt x="343331" y="980935"/>
                  </a:moveTo>
                  <a:lnTo>
                    <a:pt x="318808" y="980935"/>
                  </a:lnTo>
                  <a:lnTo>
                    <a:pt x="318808" y="1005459"/>
                  </a:lnTo>
                  <a:lnTo>
                    <a:pt x="343331" y="1005459"/>
                  </a:lnTo>
                  <a:lnTo>
                    <a:pt x="343331" y="980935"/>
                  </a:lnTo>
                  <a:close/>
                </a:path>
                <a:path w="1005840" h="1005839">
                  <a:moveTo>
                    <a:pt x="465937" y="931887"/>
                  </a:moveTo>
                  <a:lnTo>
                    <a:pt x="441413" y="931887"/>
                  </a:lnTo>
                  <a:lnTo>
                    <a:pt x="441413" y="1005459"/>
                  </a:lnTo>
                  <a:lnTo>
                    <a:pt x="465937" y="1005459"/>
                  </a:lnTo>
                  <a:lnTo>
                    <a:pt x="465937" y="931887"/>
                  </a:lnTo>
                  <a:close/>
                </a:path>
                <a:path w="1005840" h="1005839">
                  <a:moveTo>
                    <a:pt x="662127" y="980935"/>
                  </a:moveTo>
                  <a:lnTo>
                    <a:pt x="637603" y="980935"/>
                  </a:lnTo>
                  <a:lnTo>
                    <a:pt x="637603" y="1005459"/>
                  </a:lnTo>
                  <a:lnTo>
                    <a:pt x="662127" y="1005459"/>
                  </a:lnTo>
                  <a:lnTo>
                    <a:pt x="662127" y="980935"/>
                  </a:lnTo>
                  <a:close/>
                </a:path>
                <a:path w="1005840" h="1005839">
                  <a:moveTo>
                    <a:pt x="686650" y="931887"/>
                  </a:moveTo>
                  <a:lnTo>
                    <a:pt x="662127" y="931887"/>
                  </a:lnTo>
                  <a:lnTo>
                    <a:pt x="662127" y="956411"/>
                  </a:lnTo>
                  <a:lnTo>
                    <a:pt x="686650" y="956411"/>
                  </a:lnTo>
                  <a:lnTo>
                    <a:pt x="686650" y="931887"/>
                  </a:lnTo>
                  <a:close/>
                </a:path>
                <a:path w="1005840" h="1005839">
                  <a:moveTo>
                    <a:pt x="711174" y="956411"/>
                  </a:moveTo>
                  <a:lnTo>
                    <a:pt x="686650" y="956411"/>
                  </a:lnTo>
                  <a:lnTo>
                    <a:pt x="686650" y="980935"/>
                  </a:lnTo>
                  <a:lnTo>
                    <a:pt x="711174" y="980935"/>
                  </a:lnTo>
                  <a:lnTo>
                    <a:pt x="711174" y="956411"/>
                  </a:lnTo>
                  <a:close/>
                </a:path>
                <a:path w="1005840" h="1005839">
                  <a:moveTo>
                    <a:pt x="711174" y="907364"/>
                  </a:moveTo>
                  <a:lnTo>
                    <a:pt x="686650" y="907364"/>
                  </a:lnTo>
                  <a:lnTo>
                    <a:pt x="686650" y="931887"/>
                  </a:lnTo>
                  <a:lnTo>
                    <a:pt x="711174" y="931887"/>
                  </a:lnTo>
                  <a:lnTo>
                    <a:pt x="711174" y="907364"/>
                  </a:lnTo>
                  <a:close/>
                </a:path>
                <a:path w="1005840" h="1005839">
                  <a:moveTo>
                    <a:pt x="735698" y="980935"/>
                  </a:moveTo>
                  <a:lnTo>
                    <a:pt x="711174" y="980935"/>
                  </a:lnTo>
                  <a:lnTo>
                    <a:pt x="711174" y="1005459"/>
                  </a:lnTo>
                  <a:lnTo>
                    <a:pt x="735698" y="1005459"/>
                  </a:lnTo>
                  <a:lnTo>
                    <a:pt x="735698" y="980935"/>
                  </a:lnTo>
                  <a:close/>
                </a:path>
                <a:path w="1005840" h="1005839">
                  <a:moveTo>
                    <a:pt x="784745" y="980935"/>
                  </a:moveTo>
                  <a:lnTo>
                    <a:pt x="760222" y="980935"/>
                  </a:lnTo>
                  <a:lnTo>
                    <a:pt x="760222" y="1005459"/>
                  </a:lnTo>
                  <a:lnTo>
                    <a:pt x="784745" y="1005459"/>
                  </a:lnTo>
                  <a:lnTo>
                    <a:pt x="784745" y="980935"/>
                  </a:lnTo>
                  <a:close/>
                </a:path>
                <a:path w="1005840" h="1005839">
                  <a:moveTo>
                    <a:pt x="858316" y="833793"/>
                  </a:moveTo>
                  <a:lnTo>
                    <a:pt x="833793" y="833793"/>
                  </a:lnTo>
                  <a:lnTo>
                    <a:pt x="833793" y="858316"/>
                  </a:lnTo>
                  <a:lnTo>
                    <a:pt x="858316" y="858316"/>
                  </a:lnTo>
                  <a:lnTo>
                    <a:pt x="858316" y="833793"/>
                  </a:lnTo>
                  <a:close/>
                </a:path>
                <a:path w="1005840" h="1005839">
                  <a:moveTo>
                    <a:pt x="907364" y="784860"/>
                  </a:moveTo>
                  <a:lnTo>
                    <a:pt x="784745" y="784860"/>
                  </a:lnTo>
                  <a:lnTo>
                    <a:pt x="784745" y="808990"/>
                  </a:lnTo>
                  <a:lnTo>
                    <a:pt x="784745" y="882650"/>
                  </a:lnTo>
                  <a:lnTo>
                    <a:pt x="784745" y="906780"/>
                  </a:lnTo>
                  <a:lnTo>
                    <a:pt x="907364" y="906780"/>
                  </a:lnTo>
                  <a:lnTo>
                    <a:pt x="907364" y="882840"/>
                  </a:lnTo>
                  <a:lnTo>
                    <a:pt x="907364" y="882650"/>
                  </a:lnTo>
                  <a:lnTo>
                    <a:pt x="907364" y="809269"/>
                  </a:lnTo>
                  <a:lnTo>
                    <a:pt x="882840" y="809269"/>
                  </a:lnTo>
                  <a:lnTo>
                    <a:pt x="882840" y="882650"/>
                  </a:lnTo>
                  <a:lnTo>
                    <a:pt x="809269" y="882650"/>
                  </a:lnTo>
                  <a:lnTo>
                    <a:pt x="809269" y="808990"/>
                  </a:lnTo>
                  <a:lnTo>
                    <a:pt x="907364" y="808990"/>
                  </a:lnTo>
                  <a:lnTo>
                    <a:pt x="907364" y="784860"/>
                  </a:lnTo>
                  <a:close/>
                </a:path>
                <a:path w="1005840" h="1005839">
                  <a:moveTo>
                    <a:pt x="931887" y="931887"/>
                  </a:moveTo>
                  <a:lnTo>
                    <a:pt x="907364" y="931887"/>
                  </a:lnTo>
                  <a:lnTo>
                    <a:pt x="882840" y="931887"/>
                  </a:lnTo>
                  <a:lnTo>
                    <a:pt x="882840" y="907364"/>
                  </a:lnTo>
                  <a:lnTo>
                    <a:pt x="858316" y="907364"/>
                  </a:lnTo>
                  <a:lnTo>
                    <a:pt x="858316" y="931887"/>
                  </a:lnTo>
                  <a:lnTo>
                    <a:pt x="833793" y="931887"/>
                  </a:lnTo>
                  <a:lnTo>
                    <a:pt x="833793" y="907364"/>
                  </a:lnTo>
                  <a:lnTo>
                    <a:pt x="809269" y="907364"/>
                  </a:lnTo>
                  <a:lnTo>
                    <a:pt x="784745" y="907364"/>
                  </a:lnTo>
                  <a:lnTo>
                    <a:pt x="760222" y="907364"/>
                  </a:lnTo>
                  <a:lnTo>
                    <a:pt x="735698" y="907364"/>
                  </a:lnTo>
                  <a:lnTo>
                    <a:pt x="735698" y="931887"/>
                  </a:lnTo>
                  <a:lnTo>
                    <a:pt x="711174" y="931887"/>
                  </a:lnTo>
                  <a:lnTo>
                    <a:pt x="711174" y="956411"/>
                  </a:lnTo>
                  <a:lnTo>
                    <a:pt x="735698" y="956411"/>
                  </a:lnTo>
                  <a:lnTo>
                    <a:pt x="760222" y="956411"/>
                  </a:lnTo>
                  <a:lnTo>
                    <a:pt x="784745" y="956411"/>
                  </a:lnTo>
                  <a:lnTo>
                    <a:pt x="784745" y="980935"/>
                  </a:lnTo>
                  <a:lnTo>
                    <a:pt x="809269" y="980935"/>
                  </a:lnTo>
                  <a:lnTo>
                    <a:pt x="809269" y="956411"/>
                  </a:lnTo>
                  <a:lnTo>
                    <a:pt x="833793" y="956411"/>
                  </a:lnTo>
                  <a:lnTo>
                    <a:pt x="858316" y="956411"/>
                  </a:lnTo>
                  <a:lnTo>
                    <a:pt x="882840" y="956411"/>
                  </a:lnTo>
                  <a:lnTo>
                    <a:pt x="882840" y="980935"/>
                  </a:lnTo>
                  <a:lnTo>
                    <a:pt x="858316" y="980935"/>
                  </a:lnTo>
                  <a:lnTo>
                    <a:pt x="858316" y="1005459"/>
                  </a:lnTo>
                  <a:lnTo>
                    <a:pt x="882840" y="1005459"/>
                  </a:lnTo>
                  <a:lnTo>
                    <a:pt x="907364" y="1005459"/>
                  </a:lnTo>
                  <a:lnTo>
                    <a:pt x="907364" y="956411"/>
                  </a:lnTo>
                  <a:lnTo>
                    <a:pt x="931887" y="956411"/>
                  </a:lnTo>
                  <a:lnTo>
                    <a:pt x="931887" y="931887"/>
                  </a:lnTo>
                  <a:close/>
                </a:path>
                <a:path w="1005840" h="1005839">
                  <a:moveTo>
                    <a:pt x="956411" y="980935"/>
                  </a:moveTo>
                  <a:lnTo>
                    <a:pt x="931887" y="980935"/>
                  </a:lnTo>
                  <a:lnTo>
                    <a:pt x="931887" y="1005459"/>
                  </a:lnTo>
                  <a:lnTo>
                    <a:pt x="956411" y="1005459"/>
                  </a:lnTo>
                  <a:lnTo>
                    <a:pt x="956411" y="980935"/>
                  </a:lnTo>
                  <a:close/>
                </a:path>
                <a:path w="1005840" h="1005839">
                  <a:moveTo>
                    <a:pt x="956411" y="49047"/>
                  </a:moveTo>
                  <a:lnTo>
                    <a:pt x="882840" y="49047"/>
                  </a:lnTo>
                  <a:lnTo>
                    <a:pt x="882840" y="122618"/>
                  </a:lnTo>
                  <a:lnTo>
                    <a:pt x="956411" y="122618"/>
                  </a:lnTo>
                  <a:lnTo>
                    <a:pt x="956411" y="49047"/>
                  </a:lnTo>
                  <a:close/>
                </a:path>
                <a:path w="1005840" h="1005839">
                  <a:moveTo>
                    <a:pt x="980935" y="931887"/>
                  </a:moveTo>
                  <a:lnTo>
                    <a:pt x="956411" y="931887"/>
                  </a:lnTo>
                  <a:lnTo>
                    <a:pt x="956411" y="980935"/>
                  </a:lnTo>
                  <a:lnTo>
                    <a:pt x="980935" y="980935"/>
                  </a:lnTo>
                  <a:lnTo>
                    <a:pt x="980935" y="931887"/>
                  </a:lnTo>
                  <a:close/>
                </a:path>
                <a:path w="1005840" h="1005839">
                  <a:moveTo>
                    <a:pt x="1005459" y="24523"/>
                  </a:moveTo>
                  <a:lnTo>
                    <a:pt x="980935" y="24523"/>
                  </a:lnTo>
                  <a:lnTo>
                    <a:pt x="980935" y="147142"/>
                  </a:lnTo>
                  <a:lnTo>
                    <a:pt x="1005459" y="147142"/>
                  </a:lnTo>
                  <a:lnTo>
                    <a:pt x="1005459" y="24523"/>
                  </a:lnTo>
                  <a:close/>
                </a:path>
                <a:path w="1005840" h="1005839">
                  <a:moveTo>
                    <a:pt x="1005459" y="0"/>
                  </a:moveTo>
                  <a:lnTo>
                    <a:pt x="833793" y="0"/>
                  </a:lnTo>
                  <a:lnTo>
                    <a:pt x="833793" y="24130"/>
                  </a:lnTo>
                  <a:lnTo>
                    <a:pt x="833793" y="147320"/>
                  </a:lnTo>
                  <a:lnTo>
                    <a:pt x="833793" y="171450"/>
                  </a:lnTo>
                  <a:lnTo>
                    <a:pt x="1005459" y="171450"/>
                  </a:lnTo>
                  <a:lnTo>
                    <a:pt x="1005459" y="147320"/>
                  </a:lnTo>
                  <a:lnTo>
                    <a:pt x="858316" y="147320"/>
                  </a:lnTo>
                  <a:lnTo>
                    <a:pt x="858316" y="24130"/>
                  </a:lnTo>
                  <a:lnTo>
                    <a:pt x="1005459" y="24130"/>
                  </a:lnTo>
                  <a:lnTo>
                    <a:pt x="100545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349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REVISION CARDS - FLORENCE KNOILL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revcard12.cdr</dc:title>
  <dc:creator>BY V.RYAN</dc:creator>
  <cp:keywords>FLORENCE KNOLL - REVISION CARDS</cp:keywords>
  <cp:lastModifiedBy>Vincent RYan</cp:lastModifiedBy>
  <cp:revision>1</cp:revision>
  <dcterms:created xsi:type="dcterms:W3CDTF">2023-12-28T15:29:56Z</dcterms:created>
  <dcterms:modified xsi:type="dcterms:W3CDTF">2023-12-28T15:30:20Z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2023-12-28T00:00:00Z</vt:filetime>
  </property>
  <property fmtid="{D5CDD505-2E9C-101B-9397-08002B2CF9AE}" pid="5" name="Producer">
    <vt:lpwstr>Corel PDF Engine Version 19.1.0.419</vt:lpwstr>
  </property>
</Properties>
</file>