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439" y="43333"/>
            <a:ext cx="10592435" cy="7454900"/>
          </a:xfrm>
          <a:custGeom>
            <a:avLst/>
            <a:gdLst/>
            <a:ahLst/>
            <a:cxnLst/>
            <a:rect l="l" t="t" r="r" b="b"/>
            <a:pathLst>
              <a:path w="10592435" h="7454900">
                <a:moveTo>
                  <a:pt x="10591812" y="0"/>
                </a:moveTo>
                <a:lnTo>
                  <a:pt x="0" y="0"/>
                </a:lnTo>
                <a:lnTo>
                  <a:pt x="0" y="7454900"/>
                </a:lnTo>
                <a:lnTo>
                  <a:pt x="10591812" y="7454900"/>
                </a:lnTo>
                <a:lnTo>
                  <a:pt x="10591812" y="0"/>
                </a:lnTo>
                <a:close/>
              </a:path>
            </a:pathLst>
          </a:custGeom>
          <a:solidFill>
            <a:srgbClr val="FCE8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6757" y="4434378"/>
            <a:ext cx="10388600" cy="3025775"/>
          </a:xfrm>
          <a:custGeom>
            <a:avLst/>
            <a:gdLst/>
            <a:ahLst/>
            <a:cxnLst/>
            <a:rect l="l" t="t" r="r" b="b"/>
            <a:pathLst>
              <a:path w="10388600" h="3025775">
                <a:moveTo>
                  <a:pt x="10388600" y="0"/>
                </a:moveTo>
                <a:lnTo>
                  <a:pt x="0" y="0"/>
                </a:lnTo>
                <a:lnTo>
                  <a:pt x="0" y="3025762"/>
                </a:lnTo>
                <a:lnTo>
                  <a:pt x="10388600" y="3025762"/>
                </a:lnTo>
                <a:lnTo>
                  <a:pt x="10388600" y="0"/>
                </a:lnTo>
                <a:close/>
              </a:path>
            </a:pathLst>
          </a:custGeom>
          <a:solidFill>
            <a:srgbClr val="FDF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35204" y="7253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90810"/>
                </a:lnTo>
                <a:lnTo>
                  <a:pt x="0" y="3655149"/>
                </a:lnTo>
                <a:lnTo>
                  <a:pt x="2804261" y="3655149"/>
                </a:lnTo>
                <a:lnTo>
                  <a:pt x="2804261" y="3590810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03295" y="716274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9990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9990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94195" y="709924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0625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60625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38342" y="661038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5051" y="897099"/>
            <a:ext cx="933269" cy="9039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3716" y="74531"/>
            <a:ext cx="9244330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prddes1/studio2.html" TargetMode="External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1517" y="438919"/>
            <a:ext cx="557212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28950" algn="l"/>
              </a:tabLst>
            </a:pP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44932" y="420555"/>
            <a:ext cx="256794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00" spc="26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4" name="object 4"/>
          <p:cNvGrpSpPr>
            <a:grpSpLocks noGrp="1" noUngrp="1" noRot="1" noMove="1" noResize="1"/>
          </p:cNvGrpSpPr>
          <p:nvPr/>
        </p:nvGrpSpPr>
        <p:grpSpPr>
          <a:xfrm>
            <a:off x="6279339" y="661038"/>
            <a:ext cx="2804795" cy="3655695"/>
            <a:chOff x="6279339" y="661038"/>
            <a:chExt cx="2804795" cy="3655695"/>
          </a:xfrm>
        </p:grpSpPr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79339" y="661038"/>
              <a:ext cx="2804795" cy="3655695"/>
            </a:xfrm>
            <a:custGeom>
              <a:avLst/>
              <a:gdLst/>
              <a:ahLst/>
              <a:cxnLst/>
              <a:rect l="l" t="t" r="r" b="b"/>
              <a:pathLst>
                <a:path w="2804795" h="3655695">
                  <a:moveTo>
                    <a:pt x="2804261" y="0"/>
                  </a:moveTo>
                  <a:lnTo>
                    <a:pt x="0" y="0"/>
                  </a:lnTo>
                  <a:lnTo>
                    <a:pt x="0" y="3655136"/>
                  </a:lnTo>
                  <a:lnTo>
                    <a:pt x="2804261" y="3655136"/>
                  </a:lnTo>
                  <a:lnTo>
                    <a:pt x="28042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47713" y="803447"/>
              <a:ext cx="1959483" cy="1675163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43716" y="74531"/>
            <a:ext cx="924433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ALESSANDRO</a:t>
            </a:r>
            <a:r>
              <a:rPr spc="-30" dirty="0"/>
              <a:t> </a:t>
            </a:r>
            <a:r>
              <a:rPr dirty="0"/>
              <a:t>MENDINI</a:t>
            </a:r>
            <a:r>
              <a:rPr spc="-110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STUDIO</a:t>
            </a:r>
            <a:r>
              <a:rPr spc="-110" dirty="0"/>
              <a:t> </a:t>
            </a:r>
            <a:r>
              <a:rPr dirty="0"/>
              <a:t>ALCHIMIA</a:t>
            </a:r>
            <a:r>
              <a:rPr spc="-110" dirty="0"/>
              <a:t> </a:t>
            </a:r>
            <a:r>
              <a:rPr dirty="0"/>
              <a:t>-</a:t>
            </a:r>
            <a:r>
              <a:rPr spc="5" dirty="0"/>
              <a:t> </a:t>
            </a:r>
            <a:r>
              <a:rPr spc="60" dirty="0"/>
              <a:t>REVISION</a:t>
            </a:r>
            <a:r>
              <a:rPr spc="45" dirty="0"/>
              <a:t> </a:t>
            </a:r>
            <a:r>
              <a:rPr spc="-10" dirty="0"/>
              <a:t>CARDS</a:t>
            </a: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7863" y="4533780"/>
            <a:ext cx="31280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were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aims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Studio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Alchimia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61155" y="4538225"/>
            <a:ext cx="64262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12865" algn="l"/>
              </a:tabLst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4 marks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8342" y="661038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L="496570">
              <a:lnSpc>
                <a:spcPct val="100000"/>
              </a:lnSpc>
              <a:spcBef>
                <a:spcPts val="160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ALESSANDRO</a:t>
            </a:r>
            <a:r>
              <a:rPr sz="1200" b="1" u="sng" spc="-7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MENDINI</a:t>
            </a:r>
            <a:endParaRPr sz="1200">
              <a:latin typeface="Arial"/>
              <a:cs typeface="Arial"/>
            </a:endParaRPr>
          </a:p>
          <a:p>
            <a:pPr marL="1019175" marR="40005" algn="ctr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1960s,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many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designers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were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becoming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disillusioned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lack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change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progress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architecture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design.</a:t>
            </a:r>
            <a:endParaRPr sz="1200">
              <a:latin typeface="Arial"/>
              <a:cs typeface="Arial"/>
            </a:endParaRPr>
          </a:p>
          <a:p>
            <a:pPr marL="83820" marR="22860" indent="20955" algn="ctr">
              <a:lnSpc>
                <a:spcPts val="1340"/>
              </a:lnSpc>
              <a:spcBef>
                <a:spcPts val="91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1976,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Studio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Alchimia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formed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Italian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Alessandro Guerriero.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Alessandro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Mendini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one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leading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forces,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behind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new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movement.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aim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move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away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Modernist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principles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new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style.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Studio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Alchimia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composed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designers,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whose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aim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exhibition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pieces,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rather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than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consumer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orientated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products.</a:t>
            </a:r>
            <a:endParaRPr sz="1200">
              <a:latin typeface="Arial"/>
              <a:cs typeface="Arial"/>
            </a:endParaRPr>
          </a:p>
          <a:p>
            <a:pPr marL="125730" marR="86360" algn="ctr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Their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were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regarded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prototypes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one-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oﬀs.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41889" y="661038"/>
            <a:ext cx="2804795" cy="3655695"/>
          </a:xfrm>
          <a:prstGeom prst="rect">
            <a:avLst/>
          </a:prstGeom>
          <a:solidFill>
            <a:srgbClr val="FFFFFF"/>
          </a:solidFill>
          <a:ln w="7200">
            <a:solidFill>
              <a:srgbClr val="151616"/>
            </a:solidFill>
          </a:ln>
        </p:spPr>
        <p:txBody>
          <a:bodyPr vert="horz" wrap="square" lIns="0" tIns="85725" rIns="0" bIns="0" rtlCol="0">
            <a:spAutoFit/>
          </a:bodyPr>
          <a:lstStyle/>
          <a:p>
            <a:pPr marL="81280" marR="54610" algn="ctr">
              <a:lnSpc>
                <a:spcPts val="1340"/>
              </a:lnSpc>
              <a:spcBef>
                <a:spcPts val="67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Studio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Alchimia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were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cheap,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readily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available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materials.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Their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included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bright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colours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decoration,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there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move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away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symmetry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modernist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designs,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to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asymmetrical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characteristics.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many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ways,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Studio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Alchimia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stepping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stone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Modernist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movement,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Memphis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Group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1980s.</a:t>
            </a:r>
            <a:endParaRPr sz="1200">
              <a:latin typeface="Arial"/>
              <a:cs typeface="Arial"/>
            </a:endParaRPr>
          </a:p>
          <a:p>
            <a:pPr marL="146050" marR="119380" indent="-635" algn="ctr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Kandissa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Mirror,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Mendini,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composed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geometrical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shapes,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arranged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randomly.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‘Eye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catching’,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vivid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colours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also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prominent.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Atropo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Occasional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Table,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another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Mendini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design.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Proust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chair,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colourful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Mendini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design.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blend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Baroque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style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Studio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Alchimia.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9339" y="661038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67310" rIns="0" bIns="0" rtlCol="0">
            <a:spAutoFit/>
          </a:bodyPr>
          <a:lstStyle/>
          <a:p>
            <a:pPr marL="123189">
              <a:lnSpc>
                <a:spcPct val="100000"/>
              </a:lnSpc>
              <a:spcBef>
                <a:spcPts val="530"/>
              </a:spcBef>
            </a:pP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KANDISSA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MIRROR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00">
              <a:latin typeface="Arial"/>
              <a:cs typeface="Arial"/>
            </a:endParaRPr>
          </a:p>
          <a:p>
            <a:pPr marL="292100" marR="1945005" indent="-76835">
              <a:lnSpc>
                <a:spcPts val="1340"/>
              </a:lnSpc>
            </a:pP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PROUST CHAIR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5" name="object 15"/>
          <p:cNvGrpSpPr>
            <a:grpSpLocks noGrp="1" noUngrp="1" noRot="1" noMove="1" noResize="1"/>
          </p:cNvGrpSpPr>
          <p:nvPr/>
        </p:nvGrpSpPr>
        <p:grpSpPr>
          <a:xfrm>
            <a:off x="7355549" y="2300043"/>
            <a:ext cx="1654810" cy="1944370"/>
            <a:chOff x="7355549" y="2300043"/>
            <a:chExt cx="1654810" cy="1944370"/>
          </a:xfrm>
        </p:grpSpPr>
        <p:pic>
          <p:nvPicPr>
            <p:cNvPr id="16" name="object 1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46953" y="2300043"/>
              <a:ext cx="1416998" cy="738117"/>
            </a:xfrm>
            <a:prstGeom prst="rect">
              <a:avLst/>
            </a:prstGeom>
          </p:spPr>
        </p:pic>
        <p:pic>
          <p:nvPicPr>
            <p:cNvPr id="17" name="object 1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355549" y="3009335"/>
              <a:ext cx="1654794" cy="1234578"/>
            </a:xfrm>
            <a:prstGeom prst="rect">
              <a:avLst/>
            </a:prstGeom>
          </p:spPr>
        </p:pic>
        <p:pic>
          <p:nvPicPr>
            <p:cNvPr id="18" name="object 1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368400" y="2404714"/>
              <a:ext cx="1578582" cy="1653564"/>
            </a:xfrm>
            <a:prstGeom prst="rect">
              <a:avLst/>
            </a:prstGeom>
          </p:spPr>
        </p:pic>
      </p:grp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6506331"/>
            <a:ext cx="51098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Alessandros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Mendini’s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furniture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designs.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14860" y="6501708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7863" y="5557577"/>
            <a:ext cx="45173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 What</a:t>
            </a:r>
            <a:r>
              <a:rPr sz="1200" b="1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were</a:t>
            </a:r>
            <a:r>
              <a:rPr sz="1200" b="1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characteristics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 of</a:t>
            </a:r>
            <a:r>
              <a:rPr sz="1200" b="1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Studio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Alchimia</a:t>
            </a:r>
            <a:r>
              <a:rPr sz="1200" b="1" spc="3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designs</a:t>
            </a:r>
            <a:r>
              <a:rPr sz="1200" b="1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16855" y="5562023"/>
            <a:ext cx="52705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57165" algn="l"/>
              </a:tabLst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3 marks</a:t>
            </a:r>
            <a:endParaRPr sz="1200" dirty="0">
              <a:latin typeface="Times New Roman"/>
              <a:cs typeface="Times New Roman"/>
            </a:endParaRPr>
          </a:p>
        </p:txBody>
      </p:sp>
      <p:pic>
        <p:nvPicPr>
          <p:cNvPr id="28" name="object 28">
            <a:hlinkClick r:id="rId8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342791" y="3074500"/>
            <a:ext cx="1077366" cy="1077353"/>
          </a:xfrm>
          <a:prstGeom prst="rect">
            <a:avLst/>
          </a:prstGeom>
        </p:spPr>
      </p:pic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64204" y="662443"/>
            <a:ext cx="1282700" cy="365823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175895" marR="147320" indent="-53975">
              <a:lnSpc>
                <a:spcPts val="1340"/>
              </a:lnSpc>
              <a:spcBef>
                <a:spcPts val="87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SCAN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Arial"/>
              <a:cs typeface="Arial"/>
            </a:endParaRPr>
          </a:p>
          <a:p>
            <a:pPr marL="159385" marR="147320" indent="-36830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CLICK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  <a:spcBef>
                <a:spcPts val="1435"/>
              </a:spcBef>
            </a:pPr>
            <a:r>
              <a:rPr sz="1900" b="1" spc="-20" dirty="0">
                <a:solidFill>
                  <a:srgbClr val="151616"/>
                </a:solidFill>
                <a:latin typeface="Arial"/>
                <a:cs typeface="Arial"/>
                <a:hlinkClick r:id="rId8"/>
              </a:rPr>
              <a:t>Link</a:t>
            </a:r>
            <a:endParaRPr sz="1900">
              <a:latin typeface="Arial"/>
              <a:cs typeface="Arial"/>
            </a:endParaRPr>
          </a:p>
        </p:txBody>
      </p:sp>
      <p:sp>
        <p:nvSpPr>
          <p:cNvPr id="30" name="object 3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40268" y="1498298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5" h="24765">
                <a:moveTo>
                  <a:pt x="24282" y="0"/>
                </a:moveTo>
                <a:lnTo>
                  <a:pt x="0" y="0"/>
                </a:lnTo>
                <a:lnTo>
                  <a:pt x="0" y="24282"/>
                </a:lnTo>
                <a:lnTo>
                  <a:pt x="24282" y="24282"/>
                </a:lnTo>
                <a:lnTo>
                  <a:pt x="24282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31"/>
          <p:cNvGrpSpPr>
            <a:grpSpLocks noGrp="1" noUngrp="1" noRot="1" noMove="1" noResize="1"/>
          </p:cNvGrpSpPr>
          <p:nvPr/>
        </p:nvGrpSpPr>
        <p:grpSpPr>
          <a:xfrm>
            <a:off x="9333803" y="1146099"/>
            <a:ext cx="1117600" cy="1117600"/>
            <a:chOff x="9333803" y="1146099"/>
            <a:chExt cx="1117600" cy="1117600"/>
          </a:xfrm>
        </p:grpSpPr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3803" y="1146099"/>
              <a:ext cx="1117600" cy="1117600"/>
            </a:xfrm>
            <a:custGeom>
              <a:avLst/>
              <a:gdLst/>
              <a:ahLst/>
              <a:cxnLst/>
              <a:rect l="l" t="t" r="r" b="b"/>
              <a:pathLst>
                <a:path w="1117600" h="1117600">
                  <a:moveTo>
                    <a:pt x="1117307" y="0"/>
                  </a:moveTo>
                  <a:lnTo>
                    <a:pt x="0" y="0"/>
                  </a:lnTo>
                  <a:lnTo>
                    <a:pt x="0" y="1117307"/>
                  </a:lnTo>
                  <a:lnTo>
                    <a:pt x="1117307" y="1117307"/>
                  </a:lnTo>
                  <a:lnTo>
                    <a:pt x="11173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4521" y="1206824"/>
              <a:ext cx="996315" cy="437515"/>
            </a:xfrm>
            <a:custGeom>
              <a:avLst/>
              <a:gdLst/>
              <a:ahLst/>
              <a:cxnLst/>
              <a:rect l="l" t="t" r="r" b="b"/>
              <a:pathLst>
                <a:path w="996315" h="437514">
                  <a:moveTo>
                    <a:pt x="72872" y="388632"/>
                  </a:moveTo>
                  <a:lnTo>
                    <a:pt x="48577" y="388632"/>
                  </a:lnTo>
                  <a:lnTo>
                    <a:pt x="48577" y="364350"/>
                  </a:lnTo>
                  <a:lnTo>
                    <a:pt x="24282" y="364350"/>
                  </a:lnTo>
                  <a:lnTo>
                    <a:pt x="24282" y="340055"/>
                  </a:lnTo>
                  <a:lnTo>
                    <a:pt x="0" y="340055"/>
                  </a:lnTo>
                  <a:lnTo>
                    <a:pt x="0" y="412927"/>
                  </a:lnTo>
                  <a:lnTo>
                    <a:pt x="24282" y="412927"/>
                  </a:lnTo>
                  <a:lnTo>
                    <a:pt x="48577" y="412927"/>
                  </a:lnTo>
                  <a:lnTo>
                    <a:pt x="72872" y="412927"/>
                  </a:lnTo>
                  <a:lnTo>
                    <a:pt x="72872" y="388632"/>
                  </a:lnTo>
                  <a:close/>
                </a:path>
                <a:path w="996315" h="437514">
                  <a:moveTo>
                    <a:pt x="97155" y="291477"/>
                  </a:moveTo>
                  <a:lnTo>
                    <a:pt x="72859" y="291477"/>
                  </a:lnTo>
                  <a:lnTo>
                    <a:pt x="48577" y="291477"/>
                  </a:lnTo>
                  <a:lnTo>
                    <a:pt x="48577" y="340055"/>
                  </a:lnTo>
                  <a:lnTo>
                    <a:pt x="72859" y="340055"/>
                  </a:lnTo>
                  <a:lnTo>
                    <a:pt x="97155" y="340055"/>
                  </a:lnTo>
                  <a:lnTo>
                    <a:pt x="97155" y="291477"/>
                  </a:lnTo>
                  <a:close/>
                </a:path>
                <a:path w="996315" h="437514">
                  <a:moveTo>
                    <a:pt x="97155" y="242900"/>
                  </a:moveTo>
                  <a:lnTo>
                    <a:pt x="72859" y="242900"/>
                  </a:lnTo>
                  <a:lnTo>
                    <a:pt x="48577" y="242900"/>
                  </a:lnTo>
                  <a:lnTo>
                    <a:pt x="48577" y="267195"/>
                  </a:lnTo>
                  <a:lnTo>
                    <a:pt x="72859" y="267195"/>
                  </a:lnTo>
                  <a:lnTo>
                    <a:pt x="97155" y="267195"/>
                  </a:lnTo>
                  <a:lnTo>
                    <a:pt x="97155" y="242900"/>
                  </a:lnTo>
                  <a:close/>
                </a:path>
                <a:path w="996315" h="437514">
                  <a:moveTo>
                    <a:pt x="121450" y="340055"/>
                  </a:moveTo>
                  <a:lnTo>
                    <a:pt x="97155" y="340055"/>
                  </a:lnTo>
                  <a:lnTo>
                    <a:pt x="97155" y="364350"/>
                  </a:lnTo>
                  <a:lnTo>
                    <a:pt x="121450" y="364350"/>
                  </a:lnTo>
                  <a:lnTo>
                    <a:pt x="121450" y="340055"/>
                  </a:lnTo>
                  <a:close/>
                </a:path>
                <a:path w="996315" h="437514">
                  <a:moveTo>
                    <a:pt x="121450" y="194322"/>
                  </a:moveTo>
                  <a:lnTo>
                    <a:pt x="97155" y="194322"/>
                  </a:lnTo>
                  <a:lnTo>
                    <a:pt x="72859" y="194322"/>
                  </a:lnTo>
                  <a:lnTo>
                    <a:pt x="48577" y="194322"/>
                  </a:lnTo>
                  <a:lnTo>
                    <a:pt x="48577" y="218617"/>
                  </a:lnTo>
                  <a:lnTo>
                    <a:pt x="72859" y="218617"/>
                  </a:lnTo>
                  <a:lnTo>
                    <a:pt x="97155" y="218617"/>
                  </a:lnTo>
                  <a:lnTo>
                    <a:pt x="97155" y="242900"/>
                  </a:lnTo>
                  <a:lnTo>
                    <a:pt x="121450" y="242900"/>
                  </a:lnTo>
                  <a:lnTo>
                    <a:pt x="121450" y="194322"/>
                  </a:lnTo>
                  <a:close/>
                </a:path>
                <a:path w="996315" h="437514">
                  <a:moveTo>
                    <a:pt x="170027" y="242900"/>
                  </a:moveTo>
                  <a:lnTo>
                    <a:pt x="145732" y="242900"/>
                  </a:lnTo>
                  <a:lnTo>
                    <a:pt x="121450" y="242900"/>
                  </a:lnTo>
                  <a:lnTo>
                    <a:pt x="121450" y="291477"/>
                  </a:lnTo>
                  <a:lnTo>
                    <a:pt x="145732" y="291477"/>
                  </a:lnTo>
                  <a:lnTo>
                    <a:pt x="145732" y="267195"/>
                  </a:lnTo>
                  <a:lnTo>
                    <a:pt x="170027" y="267195"/>
                  </a:lnTo>
                  <a:lnTo>
                    <a:pt x="170027" y="242900"/>
                  </a:lnTo>
                  <a:close/>
                </a:path>
                <a:path w="996315" h="437514">
                  <a:moveTo>
                    <a:pt x="170027" y="194322"/>
                  </a:moveTo>
                  <a:lnTo>
                    <a:pt x="145732" y="194322"/>
                  </a:lnTo>
                  <a:lnTo>
                    <a:pt x="145732" y="218617"/>
                  </a:lnTo>
                  <a:lnTo>
                    <a:pt x="170027" y="218617"/>
                  </a:lnTo>
                  <a:lnTo>
                    <a:pt x="170027" y="194322"/>
                  </a:lnTo>
                  <a:close/>
                </a:path>
                <a:path w="996315" h="437514">
                  <a:moveTo>
                    <a:pt x="218592" y="242900"/>
                  </a:moveTo>
                  <a:lnTo>
                    <a:pt x="194310" y="242900"/>
                  </a:lnTo>
                  <a:lnTo>
                    <a:pt x="194310" y="267195"/>
                  </a:lnTo>
                  <a:lnTo>
                    <a:pt x="218592" y="267195"/>
                  </a:lnTo>
                  <a:lnTo>
                    <a:pt x="218592" y="242900"/>
                  </a:lnTo>
                  <a:close/>
                </a:path>
                <a:path w="996315" h="437514">
                  <a:moveTo>
                    <a:pt x="242887" y="0"/>
                  </a:moveTo>
                  <a:lnTo>
                    <a:pt x="218592" y="0"/>
                  </a:lnTo>
                  <a:lnTo>
                    <a:pt x="194310" y="0"/>
                  </a:lnTo>
                  <a:lnTo>
                    <a:pt x="194310" y="72872"/>
                  </a:lnTo>
                  <a:lnTo>
                    <a:pt x="218592" y="72872"/>
                  </a:lnTo>
                  <a:lnTo>
                    <a:pt x="218592" y="24295"/>
                  </a:lnTo>
                  <a:lnTo>
                    <a:pt x="242887" y="24295"/>
                  </a:lnTo>
                  <a:lnTo>
                    <a:pt x="242887" y="0"/>
                  </a:lnTo>
                  <a:close/>
                </a:path>
                <a:path w="996315" h="437514">
                  <a:moveTo>
                    <a:pt x="267182" y="97155"/>
                  </a:moveTo>
                  <a:lnTo>
                    <a:pt x="242887" y="97155"/>
                  </a:lnTo>
                  <a:lnTo>
                    <a:pt x="242887" y="72872"/>
                  </a:lnTo>
                  <a:lnTo>
                    <a:pt x="218592" y="72872"/>
                  </a:lnTo>
                  <a:lnTo>
                    <a:pt x="218592" y="121450"/>
                  </a:lnTo>
                  <a:lnTo>
                    <a:pt x="194310" y="121450"/>
                  </a:lnTo>
                  <a:lnTo>
                    <a:pt x="194310" y="218605"/>
                  </a:lnTo>
                  <a:lnTo>
                    <a:pt x="218592" y="218605"/>
                  </a:lnTo>
                  <a:lnTo>
                    <a:pt x="218592" y="145745"/>
                  </a:lnTo>
                  <a:lnTo>
                    <a:pt x="242887" y="145745"/>
                  </a:lnTo>
                  <a:lnTo>
                    <a:pt x="242887" y="121450"/>
                  </a:lnTo>
                  <a:lnTo>
                    <a:pt x="267182" y="121450"/>
                  </a:lnTo>
                  <a:lnTo>
                    <a:pt x="267182" y="97155"/>
                  </a:lnTo>
                  <a:close/>
                </a:path>
                <a:path w="996315" h="437514">
                  <a:moveTo>
                    <a:pt x="291465" y="0"/>
                  </a:moveTo>
                  <a:lnTo>
                    <a:pt x="267182" y="0"/>
                  </a:lnTo>
                  <a:lnTo>
                    <a:pt x="267182" y="24295"/>
                  </a:lnTo>
                  <a:lnTo>
                    <a:pt x="242887" y="24295"/>
                  </a:lnTo>
                  <a:lnTo>
                    <a:pt x="242887" y="48590"/>
                  </a:lnTo>
                  <a:lnTo>
                    <a:pt x="267182" y="48590"/>
                  </a:lnTo>
                  <a:lnTo>
                    <a:pt x="267182" y="72872"/>
                  </a:lnTo>
                  <a:lnTo>
                    <a:pt x="291465" y="72872"/>
                  </a:lnTo>
                  <a:lnTo>
                    <a:pt x="291465" y="0"/>
                  </a:lnTo>
                  <a:close/>
                </a:path>
                <a:path w="996315" h="437514">
                  <a:moveTo>
                    <a:pt x="340055" y="242900"/>
                  </a:moveTo>
                  <a:lnTo>
                    <a:pt x="315760" y="242900"/>
                  </a:lnTo>
                  <a:lnTo>
                    <a:pt x="315760" y="291477"/>
                  </a:lnTo>
                  <a:lnTo>
                    <a:pt x="340055" y="291477"/>
                  </a:lnTo>
                  <a:lnTo>
                    <a:pt x="340055" y="242900"/>
                  </a:lnTo>
                  <a:close/>
                </a:path>
                <a:path w="996315" h="437514">
                  <a:moveTo>
                    <a:pt x="388632" y="97155"/>
                  </a:moveTo>
                  <a:lnTo>
                    <a:pt x="364337" y="97155"/>
                  </a:lnTo>
                  <a:lnTo>
                    <a:pt x="340055" y="97155"/>
                  </a:lnTo>
                  <a:lnTo>
                    <a:pt x="315760" y="97155"/>
                  </a:lnTo>
                  <a:lnTo>
                    <a:pt x="291465" y="97155"/>
                  </a:lnTo>
                  <a:lnTo>
                    <a:pt x="291465" y="121450"/>
                  </a:lnTo>
                  <a:lnTo>
                    <a:pt x="267182" y="121450"/>
                  </a:lnTo>
                  <a:lnTo>
                    <a:pt x="267182" y="145745"/>
                  </a:lnTo>
                  <a:lnTo>
                    <a:pt x="291465" y="145745"/>
                  </a:lnTo>
                  <a:lnTo>
                    <a:pt x="291465" y="170027"/>
                  </a:lnTo>
                  <a:lnTo>
                    <a:pt x="315760" y="170027"/>
                  </a:lnTo>
                  <a:lnTo>
                    <a:pt x="315760" y="121450"/>
                  </a:lnTo>
                  <a:lnTo>
                    <a:pt x="340055" y="121450"/>
                  </a:lnTo>
                  <a:lnTo>
                    <a:pt x="340055" y="170027"/>
                  </a:lnTo>
                  <a:lnTo>
                    <a:pt x="364337" y="170027"/>
                  </a:lnTo>
                  <a:lnTo>
                    <a:pt x="364337" y="121450"/>
                  </a:lnTo>
                  <a:lnTo>
                    <a:pt x="388632" y="121450"/>
                  </a:lnTo>
                  <a:lnTo>
                    <a:pt x="388632" y="97155"/>
                  </a:lnTo>
                  <a:close/>
                </a:path>
                <a:path w="996315" h="437514">
                  <a:moveTo>
                    <a:pt x="388632" y="0"/>
                  </a:moveTo>
                  <a:lnTo>
                    <a:pt x="364337" y="0"/>
                  </a:lnTo>
                  <a:lnTo>
                    <a:pt x="340055" y="0"/>
                  </a:lnTo>
                  <a:lnTo>
                    <a:pt x="340055" y="24295"/>
                  </a:lnTo>
                  <a:lnTo>
                    <a:pt x="315760" y="24295"/>
                  </a:lnTo>
                  <a:lnTo>
                    <a:pt x="315760" y="72872"/>
                  </a:lnTo>
                  <a:lnTo>
                    <a:pt x="340055" y="72872"/>
                  </a:lnTo>
                  <a:lnTo>
                    <a:pt x="340055" y="48590"/>
                  </a:lnTo>
                  <a:lnTo>
                    <a:pt x="364337" y="48590"/>
                  </a:lnTo>
                  <a:lnTo>
                    <a:pt x="364337" y="72872"/>
                  </a:lnTo>
                  <a:lnTo>
                    <a:pt x="388620" y="72872"/>
                  </a:lnTo>
                  <a:lnTo>
                    <a:pt x="388620" y="48577"/>
                  </a:lnTo>
                  <a:lnTo>
                    <a:pt x="364337" y="48577"/>
                  </a:lnTo>
                  <a:lnTo>
                    <a:pt x="364337" y="24295"/>
                  </a:lnTo>
                  <a:lnTo>
                    <a:pt x="388632" y="24295"/>
                  </a:lnTo>
                  <a:lnTo>
                    <a:pt x="388632" y="0"/>
                  </a:lnTo>
                  <a:close/>
                </a:path>
                <a:path w="996315" h="437514">
                  <a:moveTo>
                    <a:pt x="461492" y="0"/>
                  </a:moveTo>
                  <a:lnTo>
                    <a:pt x="437210" y="0"/>
                  </a:lnTo>
                  <a:lnTo>
                    <a:pt x="412915" y="0"/>
                  </a:lnTo>
                  <a:lnTo>
                    <a:pt x="412915" y="48577"/>
                  </a:lnTo>
                  <a:lnTo>
                    <a:pt x="437210" y="48577"/>
                  </a:lnTo>
                  <a:lnTo>
                    <a:pt x="437210" y="24295"/>
                  </a:lnTo>
                  <a:lnTo>
                    <a:pt x="461492" y="24295"/>
                  </a:lnTo>
                  <a:lnTo>
                    <a:pt x="461492" y="0"/>
                  </a:lnTo>
                  <a:close/>
                </a:path>
                <a:path w="996315" h="437514">
                  <a:moveTo>
                    <a:pt x="534365" y="24295"/>
                  </a:moveTo>
                  <a:lnTo>
                    <a:pt x="510070" y="24295"/>
                  </a:lnTo>
                  <a:lnTo>
                    <a:pt x="510070" y="48590"/>
                  </a:lnTo>
                  <a:lnTo>
                    <a:pt x="534365" y="48590"/>
                  </a:lnTo>
                  <a:lnTo>
                    <a:pt x="534365" y="24295"/>
                  </a:lnTo>
                  <a:close/>
                </a:path>
                <a:path w="996315" h="437514">
                  <a:moveTo>
                    <a:pt x="558647" y="315772"/>
                  </a:moveTo>
                  <a:lnTo>
                    <a:pt x="534365" y="315772"/>
                  </a:lnTo>
                  <a:lnTo>
                    <a:pt x="534365" y="291477"/>
                  </a:lnTo>
                  <a:lnTo>
                    <a:pt x="510070" y="291477"/>
                  </a:lnTo>
                  <a:lnTo>
                    <a:pt x="510070" y="340055"/>
                  </a:lnTo>
                  <a:lnTo>
                    <a:pt x="534365" y="340055"/>
                  </a:lnTo>
                  <a:lnTo>
                    <a:pt x="558647" y="340055"/>
                  </a:lnTo>
                  <a:lnTo>
                    <a:pt x="558647" y="315772"/>
                  </a:lnTo>
                  <a:close/>
                </a:path>
                <a:path w="996315" h="437514">
                  <a:moveTo>
                    <a:pt x="558647" y="145745"/>
                  </a:moveTo>
                  <a:lnTo>
                    <a:pt x="534365" y="145745"/>
                  </a:lnTo>
                  <a:lnTo>
                    <a:pt x="534365" y="170040"/>
                  </a:lnTo>
                  <a:lnTo>
                    <a:pt x="558647" y="170040"/>
                  </a:lnTo>
                  <a:lnTo>
                    <a:pt x="558647" y="145745"/>
                  </a:lnTo>
                  <a:close/>
                </a:path>
                <a:path w="996315" h="437514">
                  <a:moveTo>
                    <a:pt x="582942" y="388632"/>
                  </a:moveTo>
                  <a:lnTo>
                    <a:pt x="558660" y="388632"/>
                  </a:lnTo>
                  <a:lnTo>
                    <a:pt x="558660" y="364350"/>
                  </a:lnTo>
                  <a:lnTo>
                    <a:pt x="582930" y="364350"/>
                  </a:lnTo>
                  <a:lnTo>
                    <a:pt x="582930" y="340055"/>
                  </a:lnTo>
                  <a:lnTo>
                    <a:pt x="558647" y="340055"/>
                  </a:lnTo>
                  <a:lnTo>
                    <a:pt x="558647" y="364337"/>
                  </a:lnTo>
                  <a:lnTo>
                    <a:pt x="534365" y="364337"/>
                  </a:lnTo>
                  <a:lnTo>
                    <a:pt x="534365" y="412915"/>
                  </a:lnTo>
                  <a:lnTo>
                    <a:pt x="558660" y="412915"/>
                  </a:lnTo>
                  <a:lnTo>
                    <a:pt x="582942" y="412915"/>
                  </a:lnTo>
                  <a:lnTo>
                    <a:pt x="582942" y="388632"/>
                  </a:lnTo>
                  <a:close/>
                </a:path>
                <a:path w="996315" h="437514">
                  <a:moveTo>
                    <a:pt x="607225" y="0"/>
                  </a:moveTo>
                  <a:lnTo>
                    <a:pt x="582930" y="0"/>
                  </a:lnTo>
                  <a:lnTo>
                    <a:pt x="558647" y="0"/>
                  </a:lnTo>
                  <a:lnTo>
                    <a:pt x="558647" y="24295"/>
                  </a:lnTo>
                  <a:lnTo>
                    <a:pt x="582930" y="24295"/>
                  </a:lnTo>
                  <a:lnTo>
                    <a:pt x="607225" y="24295"/>
                  </a:lnTo>
                  <a:lnTo>
                    <a:pt x="607225" y="0"/>
                  </a:lnTo>
                  <a:close/>
                </a:path>
                <a:path w="996315" h="437514">
                  <a:moveTo>
                    <a:pt x="607237" y="145745"/>
                  </a:moveTo>
                  <a:lnTo>
                    <a:pt x="582942" y="145745"/>
                  </a:lnTo>
                  <a:lnTo>
                    <a:pt x="582942" y="170040"/>
                  </a:lnTo>
                  <a:lnTo>
                    <a:pt x="607237" y="170040"/>
                  </a:lnTo>
                  <a:lnTo>
                    <a:pt x="607237" y="145745"/>
                  </a:lnTo>
                  <a:close/>
                </a:path>
                <a:path w="996315" h="437514">
                  <a:moveTo>
                    <a:pt x="655815" y="388632"/>
                  </a:moveTo>
                  <a:lnTo>
                    <a:pt x="631520" y="388632"/>
                  </a:lnTo>
                  <a:lnTo>
                    <a:pt x="631520" y="437210"/>
                  </a:lnTo>
                  <a:lnTo>
                    <a:pt x="655815" y="437210"/>
                  </a:lnTo>
                  <a:lnTo>
                    <a:pt x="655815" y="388632"/>
                  </a:lnTo>
                  <a:close/>
                </a:path>
                <a:path w="996315" h="437514">
                  <a:moveTo>
                    <a:pt x="704392" y="267182"/>
                  </a:moveTo>
                  <a:lnTo>
                    <a:pt x="680097" y="267182"/>
                  </a:lnTo>
                  <a:lnTo>
                    <a:pt x="680097" y="242900"/>
                  </a:lnTo>
                  <a:lnTo>
                    <a:pt x="655802" y="242900"/>
                  </a:lnTo>
                  <a:lnTo>
                    <a:pt x="655802" y="218617"/>
                  </a:lnTo>
                  <a:lnTo>
                    <a:pt x="631520" y="218617"/>
                  </a:lnTo>
                  <a:lnTo>
                    <a:pt x="631520" y="242900"/>
                  </a:lnTo>
                  <a:lnTo>
                    <a:pt x="607225" y="242900"/>
                  </a:lnTo>
                  <a:lnTo>
                    <a:pt x="607225" y="218617"/>
                  </a:lnTo>
                  <a:lnTo>
                    <a:pt x="631520" y="218617"/>
                  </a:lnTo>
                  <a:lnTo>
                    <a:pt x="631520" y="194322"/>
                  </a:lnTo>
                  <a:lnTo>
                    <a:pt x="607225" y="194322"/>
                  </a:lnTo>
                  <a:lnTo>
                    <a:pt x="582942" y="194322"/>
                  </a:lnTo>
                  <a:lnTo>
                    <a:pt x="582942" y="242900"/>
                  </a:lnTo>
                  <a:lnTo>
                    <a:pt x="558647" y="242900"/>
                  </a:lnTo>
                  <a:lnTo>
                    <a:pt x="558647" y="218617"/>
                  </a:lnTo>
                  <a:lnTo>
                    <a:pt x="534365" y="218617"/>
                  </a:lnTo>
                  <a:lnTo>
                    <a:pt x="534365" y="170040"/>
                  </a:lnTo>
                  <a:lnTo>
                    <a:pt x="510070" y="170040"/>
                  </a:lnTo>
                  <a:lnTo>
                    <a:pt x="510070" y="145745"/>
                  </a:lnTo>
                  <a:lnTo>
                    <a:pt x="534365" y="145745"/>
                  </a:lnTo>
                  <a:lnTo>
                    <a:pt x="534365" y="121462"/>
                  </a:lnTo>
                  <a:lnTo>
                    <a:pt x="558647" y="121462"/>
                  </a:lnTo>
                  <a:lnTo>
                    <a:pt x="558647" y="48590"/>
                  </a:lnTo>
                  <a:lnTo>
                    <a:pt x="534365" y="48590"/>
                  </a:lnTo>
                  <a:lnTo>
                    <a:pt x="534365" y="72885"/>
                  </a:lnTo>
                  <a:lnTo>
                    <a:pt x="510070" y="72885"/>
                  </a:lnTo>
                  <a:lnTo>
                    <a:pt x="510070" y="121462"/>
                  </a:lnTo>
                  <a:lnTo>
                    <a:pt x="485787" y="121462"/>
                  </a:lnTo>
                  <a:lnTo>
                    <a:pt x="485787" y="97167"/>
                  </a:lnTo>
                  <a:lnTo>
                    <a:pt x="461492" y="97167"/>
                  </a:lnTo>
                  <a:lnTo>
                    <a:pt x="461492" y="121462"/>
                  </a:lnTo>
                  <a:lnTo>
                    <a:pt x="461492" y="145745"/>
                  </a:lnTo>
                  <a:lnTo>
                    <a:pt x="437210" y="145745"/>
                  </a:lnTo>
                  <a:lnTo>
                    <a:pt x="437210" y="170027"/>
                  </a:lnTo>
                  <a:lnTo>
                    <a:pt x="412927" y="170027"/>
                  </a:lnTo>
                  <a:lnTo>
                    <a:pt x="412927" y="145745"/>
                  </a:lnTo>
                  <a:lnTo>
                    <a:pt x="437210" y="145745"/>
                  </a:lnTo>
                  <a:lnTo>
                    <a:pt x="437210" y="121462"/>
                  </a:lnTo>
                  <a:lnTo>
                    <a:pt x="461492" y="121462"/>
                  </a:lnTo>
                  <a:lnTo>
                    <a:pt x="461492" y="97167"/>
                  </a:lnTo>
                  <a:lnTo>
                    <a:pt x="461492" y="72885"/>
                  </a:lnTo>
                  <a:lnTo>
                    <a:pt x="485787" y="72885"/>
                  </a:lnTo>
                  <a:lnTo>
                    <a:pt x="510070" y="72885"/>
                  </a:lnTo>
                  <a:lnTo>
                    <a:pt x="510070" y="48590"/>
                  </a:lnTo>
                  <a:lnTo>
                    <a:pt x="485787" y="48590"/>
                  </a:lnTo>
                  <a:lnTo>
                    <a:pt x="461492" y="48590"/>
                  </a:lnTo>
                  <a:lnTo>
                    <a:pt x="437210" y="48590"/>
                  </a:lnTo>
                  <a:lnTo>
                    <a:pt x="437210" y="97167"/>
                  </a:lnTo>
                  <a:lnTo>
                    <a:pt x="412915" y="97167"/>
                  </a:lnTo>
                  <a:lnTo>
                    <a:pt x="412915" y="145745"/>
                  </a:lnTo>
                  <a:lnTo>
                    <a:pt x="388632" y="145745"/>
                  </a:lnTo>
                  <a:lnTo>
                    <a:pt x="388632" y="170027"/>
                  </a:lnTo>
                  <a:lnTo>
                    <a:pt x="364350" y="170027"/>
                  </a:lnTo>
                  <a:lnTo>
                    <a:pt x="364350" y="194322"/>
                  </a:lnTo>
                  <a:lnTo>
                    <a:pt x="340055" y="194322"/>
                  </a:lnTo>
                  <a:lnTo>
                    <a:pt x="340055" y="170027"/>
                  </a:lnTo>
                  <a:lnTo>
                    <a:pt x="315760" y="170027"/>
                  </a:lnTo>
                  <a:lnTo>
                    <a:pt x="315760" y="194322"/>
                  </a:lnTo>
                  <a:lnTo>
                    <a:pt x="291477" y="194322"/>
                  </a:lnTo>
                  <a:lnTo>
                    <a:pt x="291477" y="218617"/>
                  </a:lnTo>
                  <a:lnTo>
                    <a:pt x="315760" y="218617"/>
                  </a:lnTo>
                  <a:lnTo>
                    <a:pt x="340055" y="218617"/>
                  </a:lnTo>
                  <a:lnTo>
                    <a:pt x="364350" y="218617"/>
                  </a:lnTo>
                  <a:lnTo>
                    <a:pt x="364350" y="267195"/>
                  </a:lnTo>
                  <a:lnTo>
                    <a:pt x="388632" y="267195"/>
                  </a:lnTo>
                  <a:lnTo>
                    <a:pt x="388632" y="291477"/>
                  </a:lnTo>
                  <a:lnTo>
                    <a:pt x="412927" y="291477"/>
                  </a:lnTo>
                  <a:lnTo>
                    <a:pt x="412927" y="267195"/>
                  </a:lnTo>
                  <a:lnTo>
                    <a:pt x="437210" y="267195"/>
                  </a:lnTo>
                  <a:lnTo>
                    <a:pt x="437210" y="242900"/>
                  </a:lnTo>
                  <a:lnTo>
                    <a:pt x="461505" y="242900"/>
                  </a:lnTo>
                  <a:lnTo>
                    <a:pt x="485787" y="242900"/>
                  </a:lnTo>
                  <a:lnTo>
                    <a:pt x="485787" y="218617"/>
                  </a:lnTo>
                  <a:lnTo>
                    <a:pt x="461505" y="218617"/>
                  </a:lnTo>
                  <a:lnTo>
                    <a:pt x="437210" y="218617"/>
                  </a:lnTo>
                  <a:lnTo>
                    <a:pt x="437210" y="170040"/>
                  </a:lnTo>
                  <a:lnTo>
                    <a:pt x="461505" y="170040"/>
                  </a:lnTo>
                  <a:lnTo>
                    <a:pt x="461505" y="145745"/>
                  </a:lnTo>
                  <a:lnTo>
                    <a:pt x="485787" y="145745"/>
                  </a:lnTo>
                  <a:lnTo>
                    <a:pt x="485787" y="218617"/>
                  </a:lnTo>
                  <a:lnTo>
                    <a:pt x="510070" y="218617"/>
                  </a:lnTo>
                  <a:lnTo>
                    <a:pt x="510070" y="242900"/>
                  </a:lnTo>
                  <a:lnTo>
                    <a:pt x="534365" y="242900"/>
                  </a:lnTo>
                  <a:lnTo>
                    <a:pt x="534365" y="267195"/>
                  </a:lnTo>
                  <a:lnTo>
                    <a:pt x="558647" y="267195"/>
                  </a:lnTo>
                  <a:lnTo>
                    <a:pt x="558647" y="315772"/>
                  </a:lnTo>
                  <a:lnTo>
                    <a:pt x="582942" y="315772"/>
                  </a:lnTo>
                  <a:lnTo>
                    <a:pt x="582942" y="340055"/>
                  </a:lnTo>
                  <a:lnTo>
                    <a:pt x="704380" y="340055"/>
                  </a:lnTo>
                  <a:lnTo>
                    <a:pt x="704380" y="315772"/>
                  </a:lnTo>
                  <a:lnTo>
                    <a:pt x="680097" y="315772"/>
                  </a:lnTo>
                  <a:lnTo>
                    <a:pt x="655802" y="315772"/>
                  </a:lnTo>
                  <a:lnTo>
                    <a:pt x="631520" y="315772"/>
                  </a:lnTo>
                  <a:lnTo>
                    <a:pt x="631520" y="291477"/>
                  </a:lnTo>
                  <a:lnTo>
                    <a:pt x="607225" y="291477"/>
                  </a:lnTo>
                  <a:lnTo>
                    <a:pt x="582942" y="291477"/>
                  </a:lnTo>
                  <a:lnTo>
                    <a:pt x="582942" y="267195"/>
                  </a:lnTo>
                  <a:lnTo>
                    <a:pt x="607225" y="267195"/>
                  </a:lnTo>
                  <a:lnTo>
                    <a:pt x="631520" y="267195"/>
                  </a:lnTo>
                  <a:lnTo>
                    <a:pt x="655802" y="267195"/>
                  </a:lnTo>
                  <a:lnTo>
                    <a:pt x="680097" y="267195"/>
                  </a:lnTo>
                  <a:lnTo>
                    <a:pt x="680097" y="291477"/>
                  </a:lnTo>
                  <a:lnTo>
                    <a:pt x="704392" y="291477"/>
                  </a:lnTo>
                  <a:lnTo>
                    <a:pt x="704392" y="267182"/>
                  </a:lnTo>
                  <a:close/>
                </a:path>
                <a:path w="996315" h="437514">
                  <a:moveTo>
                    <a:pt x="704392" y="97167"/>
                  </a:moveTo>
                  <a:lnTo>
                    <a:pt x="680097" y="97167"/>
                  </a:lnTo>
                  <a:lnTo>
                    <a:pt x="680097" y="121462"/>
                  </a:lnTo>
                  <a:lnTo>
                    <a:pt x="655815" y="121462"/>
                  </a:lnTo>
                  <a:lnTo>
                    <a:pt x="655815" y="97167"/>
                  </a:lnTo>
                  <a:lnTo>
                    <a:pt x="631520" y="97167"/>
                  </a:lnTo>
                  <a:lnTo>
                    <a:pt x="607237" y="97167"/>
                  </a:lnTo>
                  <a:lnTo>
                    <a:pt x="582942" y="97167"/>
                  </a:lnTo>
                  <a:lnTo>
                    <a:pt x="582942" y="121462"/>
                  </a:lnTo>
                  <a:lnTo>
                    <a:pt x="607237" y="121462"/>
                  </a:lnTo>
                  <a:lnTo>
                    <a:pt x="631520" y="121462"/>
                  </a:lnTo>
                  <a:lnTo>
                    <a:pt x="631520" y="170040"/>
                  </a:lnTo>
                  <a:lnTo>
                    <a:pt x="655815" y="170040"/>
                  </a:lnTo>
                  <a:lnTo>
                    <a:pt x="655815" y="145745"/>
                  </a:lnTo>
                  <a:lnTo>
                    <a:pt x="680097" y="145745"/>
                  </a:lnTo>
                  <a:lnTo>
                    <a:pt x="680097" y="194322"/>
                  </a:lnTo>
                  <a:lnTo>
                    <a:pt x="704392" y="194322"/>
                  </a:lnTo>
                  <a:lnTo>
                    <a:pt x="704392" y="97167"/>
                  </a:lnTo>
                  <a:close/>
                </a:path>
                <a:path w="996315" h="437514">
                  <a:moveTo>
                    <a:pt x="728675" y="291477"/>
                  </a:moveTo>
                  <a:lnTo>
                    <a:pt x="704392" y="291477"/>
                  </a:lnTo>
                  <a:lnTo>
                    <a:pt x="704392" y="315772"/>
                  </a:lnTo>
                  <a:lnTo>
                    <a:pt x="728675" y="315772"/>
                  </a:lnTo>
                  <a:lnTo>
                    <a:pt x="728675" y="291477"/>
                  </a:lnTo>
                  <a:close/>
                </a:path>
                <a:path w="996315" h="437514">
                  <a:moveTo>
                    <a:pt x="752970" y="340055"/>
                  </a:moveTo>
                  <a:lnTo>
                    <a:pt x="728675" y="340055"/>
                  </a:lnTo>
                  <a:lnTo>
                    <a:pt x="704392" y="340055"/>
                  </a:lnTo>
                  <a:lnTo>
                    <a:pt x="704392" y="364350"/>
                  </a:lnTo>
                  <a:lnTo>
                    <a:pt x="728675" y="364350"/>
                  </a:lnTo>
                  <a:lnTo>
                    <a:pt x="752970" y="364350"/>
                  </a:lnTo>
                  <a:lnTo>
                    <a:pt x="752970" y="340055"/>
                  </a:lnTo>
                  <a:close/>
                </a:path>
                <a:path w="996315" h="437514">
                  <a:moveTo>
                    <a:pt x="752970" y="145745"/>
                  </a:moveTo>
                  <a:lnTo>
                    <a:pt x="728675" y="145745"/>
                  </a:lnTo>
                  <a:lnTo>
                    <a:pt x="728675" y="194322"/>
                  </a:lnTo>
                  <a:lnTo>
                    <a:pt x="752970" y="194322"/>
                  </a:lnTo>
                  <a:lnTo>
                    <a:pt x="752970" y="145745"/>
                  </a:lnTo>
                  <a:close/>
                </a:path>
                <a:path w="996315" h="437514">
                  <a:moveTo>
                    <a:pt x="995857" y="315760"/>
                  </a:moveTo>
                  <a:lnTo>
                    <a:pt x="971575" y="315760"/>
                  </a:lnTo>
                  <a:lnTo>
                    <a:pt x="971575" y="340042"/>
                  </a:lnTo>
                  <a:lnTo>
                    <a:pt x="995857" y="340042"/>
                  </a:lnTo>
                  <a:lnTo>
                    <a:pt x="995857" y="31576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37421" y="1206837"/>
              <a:ext cx="753110" cy="534670"/>
            </a:xfrm>
            <a:custGeom>
              <a:avLst/>
              <a:gdLst/>
              <a:ahLst/>
              <a:cxnLst/>
              <a:rect l="l" t="t" r="r" b="b"/>
              <a:pathLst>
                <a:path w="753109" h="534669">
                  <a:moveTo>
                    <a:pt x="72859" y="437197"/>
                  </a:moveTo>
                  <a:lnTo>
                    <a:pt x="48564" y="437197"/>
                  </a:lnTo>
                  <a:lnTo>
                    <a:pt x="48564" y="461492"/>
                  </a:lnTo>
                  <a:lnTo>
                    <a:pt x="24282" y="461492"/>
                  </a:lnTo>
                  <a:lnTo>
                    <a:pt x="24282" y="534365"/>
                  </a:lnTo>
                  <a:lnTo>
                    <a:pt x="48564" y="534365"/>
                  </a:lnTo>
                  <a:lnTo>
                    <a:pt x="48564" y="485787"/>
                  </a:lnTo>
                  <a:lnTo>
                    <a:pt x="72859" y="485787"/>
                  </a:lnTo>
                  <a:lnTo>
                    <a:pt x="72859" y="437197"/>
                  </a:lnTo>
                  <a:close/>
                </a:path>
                <a:path w="753109" h="534669">
                  <a:moveTo>
                    <a:pt x="72859" y="388620"/>
                  </a:moveTo>
                  <a:lnTo>
                    <a:pt x="48577" y="388620"/>
                  </a:lnTo>
                  <a:lnTo>
                    <a:pt x="48577" y="412915"/>
                  </a:lnTo>
                  <a:lnTo>
                    <a:pt x="72859" y="412915"/>
                  </a:lnTo>
                  <a:lnTo>
                    <a:pt x="72859" y="388620"/>
                  </a:lnTo>
                  <a:close/>
                </a:path>
                <a:path w="753109" h="534669">
                  <a:moveTo>
                    <a:pt x="291465" y="364324"/>
                  </a:moveTo>
                  <a:lnTo>
                    <a:pt x="267169" y="364324"/>
                  </a:lnTo>
                  <a:lnTo>
                    <a:pt x="242887" y="364324"/>
                  </a:lnTo>
                  <a:lnTo>
                    <a:pt x="242887" y="267182"/>
                  </a:lnTo>
                  <a:lnTo>
                    <a:pt x="218605" y="267182"/>
                  </a:lnTo>
                  <a:lnTo>
                    <a:pt x="194310" y="267182"/>
                  </a:lnTo>
                  <a:lnTo>
                    <a:pt x="194310" y="291465"/>
                  </a:lnTo>
                  <a:lnTo>
                    <a:pt x="170027" y="291465"/>
                  </a:lnTo>
                  <a:lnTo>
                    <a:pt x="170027" y="315760"/>
                  </a:lnTo>
                  <a:lnTo>
                    <a:pt x="194310" y="315760"/>
                  </a:lnTo>
                  <a:lnTo>
                    <a:pt x="194310" y="364337"/>
                  </a:lnTo>
                  <a:lnTo>
                    <a:pt x="170027" y="364337"/>
                  </a:lnTo>
                  <a:lnTo>
                    <a:pt x="170027" y="315760"/>
                  </a:lnTo>
                  <a:lnTo>
                    <a:pt x="145732" y="315760"/>
                  </a:lnTo>
                  <a:lnTo>
                    <a:pt x="145732" y="340042"/>
                  </a:lnTo>
                  <a:lnTo>
                    <a:pt x="121450" y="340042"/>
                  </a:lnTo>
                  <a:lnTo>
                    <a:pt x="121450" y="315760"/>
                  </a:lnTo>
                  <a:lnTo>
                    <a:pt x="145732" y="315760"/>
                  </a:lnTo>
                  <a:lnTo>
                    <a:pt x="145732" y="291465"/>
                  </a:lnTo>
                  <a:lnTo>
                    <a:pt x="121450" y="291465"/>
                  </a:lnTo>
                  <a:lnTo>
                    <a:pt x="97155" y="291465"/>
                  </a:lnTo>
                  <a:lnTo>
                    <a:pt x="97155" y="315760"/>
                  </a:lnTo>
                  <a:lnTo>
                    <a:pt x="72859" y="315760"/>
                  </a:lnTo>
                  <a:lnTo>
                    <a:pt x="72859" y="291465"/>
                  </a:lnTo>
                  <a:lnTo>
                    <a:pt x="48577" y="291465"/>
                  </a:lnTo>
                  <a:lnTo>
                    <a:pt x="48577" y="315760"/>
                  </a:lnTo>
                  <a:lnTo>
                    <a:pt x="24282" y="315760"/>
                  </a:lnTo>
                  <a:lnTo>
                    <a:pt x="24282" y="145732"/>
                  </a:lnTo>
                  <a:lnTo>
                    <a:pt x="0" y="145732"/>
                  </a:lnTo>
                  <a:lnTo>
                    <a:pt x="0" y="364337"/>
                  </a:lnTo>
                  <a:lnTo>
                    <a:pt x="24282" y="364337"/>
                  </a:lnTo>
                  <a:lnTo>
                    <a:pt x="48577" y="364337"/>
                  </a:lnTo>
                  <a:lnTo>
                    <a:pt x="48577" y="340042"/>
                  </a:lnTo>
                  <a:lnTo>
                    <a:pt x="72859" y="340042"/>
                  </a:lnTo>
                  <a:lnTo>
                    <a:pt x="72859" y="364337"/>
                  </a:lnTo>
                  <a:lnTo>
                    <a:pt x="97155" y="364337"/>
                  </a:lnTo>
                  <a:lnTo>
                    <a:pt x="121450" y="364337"/>
                  </a:lnTo>
                  <a:lnTo>
                    <a:pt x="145732" y="364337"/>
                  </a:lnTo>
                  <a:lnTo>
                    <a:pt x="145732" y="412915"/>
                  </a:lnTo>
                  <a:lnTo>
                    <a:pt x="121450" y="412915"/>
                  </a:lnTo>
                  <a:lnTo>
                    <a:pt x="121450" y="388620"/>
                  </a:lnTo>
                  <a:lnTo>
                    <a:pt x="97155" y="388620"/>
                  </a:lnTo>
                  <a:lnTo>
                    <a:pt x="97155" y="437197"/>
                  </a:lnTo>
                  <a:lnTo>
                    <a:pt x="121450" y="437197"/>
                  </a:lnTo>
                  <a:lnTo>
                    <a:pt x="121450" y="461492"/>
                  </a:lnTo>
                  <a:lnTo>
                    <a:pt x="97155" y="461492"/>
                  </a:lnTo>
                  <a:lnTo>
                    <a:pt x="97155" y="510070"/>
                  </a:lnTo>
                  <a:lnTo>
                    <a:pt x="121450" y="510070"/>
                  </a:lnTo>
                  <a:lnTo>
                    <a:pt x="145732" y="510070"/>
                  </a:lnTo>
                  <a:lnTo>
                    <a:pt x="145732" y="461492"/>
                  </a:lnTo>
                  <a:lnTo>
                    <a:pt x="170027" y="461492"/>
                  </a:lnTo>
                  <a:lnTo>
                    <a:pt x="170027" y="412915"/>
                  </a:lnTo>
                  <a:lnTo>
                    <a:pt x="194310" y="412915"/>
                  </a:lnTo>
                  <a:lnTo>
                    <a:pt x="194310" y="388620"/>
                  </a:lnTo>
                  <a:lnTo>
                    <a:pt x="218605" y="388620"/>
                  </a:lnTo>
                  <a:lnTo>
                    <a:pt x="218605" y="364337"/>
                  </a:lnTo>
                  <a:lnTo>
                    <a:pt x="242887" y="364337"/>
                  </a:lnTo>
                  <a:lnTo>
                    <a:pt x="242887" y="388620"/>
                  </a:lnTo>
                  <a:lnTo>
                    <a:pt x="267169" y="388620"/>
                  </a:lnTo>
                  <a:lnTo>
                    <a:pt x="291465" y="388620"/>
                  </a:lnTo>
                  <a:lnTo>
                    <a:pt x="291465" y="364324"/>
                  </a:lnTo>
                  <a:close/>
                </a:path>
                <a:path w="753109" h="534669">
                  <a:moveTo>
                    <a:pt x="388620" y="388620"/>
                  </a:moveTo>
                  <a:lnTo>
                    <a:pt x="364337" y="388620"/>
                  </a:lnTo>
                  <a:lnTo>
                    <a:pt x="340042" y="388620"/>
                  </a:lnTo>
                  <a:lnTo>
                    <a:pt x="315760" y="388620"/>
                  </a:lnTo>
                  <a:lnTo>
                    <a:pt x="315760" y="412902"/>
                  </a:lnTo>
                  <a:lnTo>
                    <a:pt x="340042" y="412902"/>
                  </a:lnTo>
                  <a:lnTo>
                    <a:pt x="364337" y="412902"/>
                  </a:lnTo>
                  <a:lnTo>
                    <a:pt x="388620" y="412902"/>
                  </a:lnTo>
                  <a:lnTo>
                    <a:pt x="388620" y="388620"/>
                  </a:lnTo>
                  <a:close/>
                </a:path>
                <a:path w="753109" h="534669">
                  <a:moveTo>
                    <a:pt x="461492" y="412915"/>
                  </a:moveTo>
                  <a:lnTo>
                    <a:pt x="437197" y="412915"/>
                  </a:lnTo>
                  <a:lnTo>
                    <a:pt x="437197" y="437197"/>
                  </a:lnTo>
                  <a:lnTo>
                    <a:pt x="412902" y="437197"/>
                  </a:lnTo>
                  <a:lnTo>
                    <a:pt x="412902" y="461492"/>
                  </a:lnTo>
                  <a:lnTo>
                    <a:pt x="388620" y="461492"/>
                  </a:lnTo>
                  <a:lnTo>
                    <a:pt x="364324" y="461492"/>
                  </a:lnTo>
                  <a:lnTo>
                    <a:pt x="340029" y="461492"/>
                  </a:lnTo>
                  <a:lnTo>
                    <a:pt x="340029" y="437197"/>
                  </a:lnTo>
                  <a:lnTo>
                    <a:pt x="315747" y="437197"/>
                  </a:lnTo>
                  <a:lnTo>
                    <a:pt x="315747" y="485775"/>
                  </a:lnTo>
                  <a:lnTo>
                    <a:pt x="340029" y="485775"/>
                  </a:lnTo>
                  <a:lnTo>
                    <a:pt x="364324" y="485775"/>
                  </a:lnTo>
                  <a:lnTo>
                    <a:pt x="388620" y="485775"/>
                  </a:lnTo>
                  <a:lnTo>
                    <a:pt x="412902" y="485775"/>
                  </a:lnTo>
                  <a:lnTo>
                    <a:pt x="412902" y="510070"/>
                  </a:lnTo>
                  <a:lnTo>
                    <a:pt x="437197" y="510070"/>
                  </a:lnTo>
                  <a:lnTo>
                    <a:pt x="437197" y="485775"/>
                  </a:lnTo>
                  <a:lnTo>
                    <a:pt x="461479" y="485775"/>
                  </a:lnTo>
                  <a:lnTo>
                    <a:pt x="461479" y="461492"/>
                  </a:lnTo>
                  <a:lnTo>
                    <a:pt x="437197" y="461492"/>
                  </a:lnTo>
                  <a:lnTo>
                    <a:pt x="437197" y="437210"/>
                  </a:lnTo>
                  <a:lnTo>
                    <a:pt x="461492" y="437210"/>
                  </a:lnTo>
                  <a:lnTo>
                    <a:pt x="461492" y="412915"/>
                  </a:lnTo>
                  <a:close/>
                </a:path>
                <a:path w="753109" h="534669">
                  <a:moveTo>
                    <a:pt x="461492" y="364324"/>
                  </a:moveTo>
                  <a:lnTo>
                    <a:pt x="437197" y="364324"/>
                  </a:lnTo>
                  <a:lnTo>
                    <a:pt x="437197" y="388620"/>
                  </a:lnTo>
                  <a:lnTo>
                    <a:pt x="461492" y="388620"/>
                  </a:lnTo>
                  <a:lnTo>
                    <a:pt x="461492" y="364324"/>
                  </a:lnTo>
                  <a:close/>
                </a:path>
                <a:path w="753109" h="534669">
                  <a:moveTo>
                    <a:pt x="485775" y="388620"/>
                  </a:moveTo>
                  <a:lnTo>
                    <a:pt x="461492" y="388620"/>
                  </a:lnTo>
                  <a:lnTo>
                    <a:pt x="461492" y="412915"/>
                  </a:lnTo>
                  <a:lnTo>
                    <a:pt x="485775" y="412915"/>
                  </a:lnTo>
                  <a:lnTo>
                    <a:pt x="485775" y="388620"/>
                  </a:lnTo>
                  <a:close/>
                </a:path>
                <a:path w="753109" h="534669">
                  <a:moveTo>
                    <a:pt x="558647" y="437197"/>
                  </a:moveTo>
                  <a:lnTo>
                    <a:pt x="534352" y="437197"/>
                  </a:lnTo>
                  <a:lnTo>
                    <a:pt x="534352" y="412915"/>
                  </a:lnTo>
                  <a:lnTo>
                    <a:pt x="510070" y="412915"/>
                  </a:lnTo>
                  <a:lnTo>
                    <a:pt x="510070" y="437197"/>
                  </a:lnTo>
                  <a:lnTo>
                    <a:pt x="485775" y="437197"/>
                  </a:lnTo>
                  <a:lnTo>
                    <a:pt x="485775" y="461492"/>
                  </a:lnTo>
                  <a:lnTo>
                    <a:pt x="510070" y="461492"/>
                  </a:lnTo>
                  <a:lnTo>
                    <a:pt x="510070" y="437210"/>
                  </a:lnTo>
                  <a:lnTo>
                    <a:pt x="534352" y="437210"/>
                  </a:lnTo>
                  <a:lnTo>
                    <a:pt x="534352" y="461492"/>
                  </a:lnTo>
                  <a:lnTo>
                    <a:pt x="558647" y="461492"/>
                  </a:lnTo>
                  <a:lnTo>
                    <a:pt x="558647" y="437197"/>
                  </a:lnTo>
                  <a:close/>
                </a:path>
                <a:path w="753109" h="534669">
                  <a:moveTo>
                    <a:pt x="704380" y="388620"/>
                  </a:moveTo>
                  <a:lnTo>
                    <a:pt x="680085" y="388620"/>
                  </a:lnTo>
                  <a:lnTo>
                    <a:pt x="680085" y="412915"/>
                  </a:lnTo>
                  <a:lnTo>
                    <a:pt x="704380" y="412915"/>
                  </a:lnTo>
                  <a:lnTo>
                    <a:pt x="704380" y="388620"/>
                  </a:lnTo>
                  <a:close/>
                </a:path>
                <a:path w="753109" h="534669">
                  <a:moveTo>
                    <a:pt x="752957" y="364337"/>
                  </a:moveTo>
                  <a:lnTo>
                    <a:pt x="728675" y="364337"/>
                  </a:lnTo>
                  <a:lnTo>
                    <a:pt x="728675" y="412915"/>
                  </a:lnTo>
                  <a:lnTo>
                    <a:pt x="704380" y="412915"/>
                  </a:lnTo>
                  <a:lnTo>
                    <a:pt x="704380" y="437210"/>
                  </a:lnTo>
                  <a:lnTo>
                    <a:pt x="728675" y="437210"/>
                  </a:lnTo>
                  <a:lnTo>
                    <a:pt x="752957" y="437210"/>
                  </a:lnTo>
                  <a:lnTo>
                    <a:pt x="752957" y="364337"/>
                  </a:lnTo>
                  <a:close/>
                </a:path>
                <a:path w="753109" h="534669">
                  <a:moveTo>
                    <a:pt x="752957" y="194310"/>
                  </a:moveTo>
                  <a:lnTo>
                    <a:pt x="728662" y="194310"/>
                  </a:lnTo>
                  <a:lnTo>
                    <a:pt x="704380" y="194310"/>
                  </a:lnTo>
                  <a:lnTo>
                    <a:pt x="680085" y="194310"/>
                  </a:lnTo>
                  <a:lnTo>
                    <a:pt x="680085" y="243840"/>
                  </a:lnTo>
                  <a:lnTo>
                    <a:pt x="704380" y="243840"/>
                  </a:lnTo>
                  <a:lnTo>
                    <a:pt x="704380" y="292100"/>
                  </a:lnTo>
                  <a:lnTo>
                    <a:pt x="680085" y="292100"/>
                  </a:lnTo>
                  <a:lnTo>
                    <a:pt x="680085" y="267970"/>
                  </a:lnTo>
                  <a:lnTo>
                    <a:pt x="655802" y="267970"/>
                  </a:lnTo>
                  <a:lnTo>
                    <a:pt x="655802" y="292100"/>
                  </a:lnTo>
                  <a:lnTo>
                    <a:pt x="655802" y="316230"/>
                  </a:lnTo>
                  <a:lnTo>
                    <a:pt x="631507" y="316230"/>
                  </a:lnTo>
                  <a:lnTo>
                    <a:pt x="631507" y="292100"/>
                  </a:lnTo>
                  <a:lnTo>
                    <a:pt x="655802" y="292100"/>
                  </a:lnTo>
                  <a:lnTo>
                    <a:pt x="655802" y="267970"/>
                  </a:lnTo>
                  <a:lnTo>
                    <a:pt x="655802" y="219710"/>
                  </a:lnTo>
                  <a:lnTo>
                    <a:pt x="631507" y="219710"/>
                  </a:lnTo>
                  <a:lnTo>
                    <a:pt x="631507" y="194310"/>
                  </a:lnTo>
                  <a:lnTo>
                    <a:pt x="607212" y="194310"/>
                  </a:lnTo>
                  <a:lnTo>
                    <a:pt x="582930" y="194310"/>
                  </a:lnTo>
                  <a:lnTo>
                    <a:pt x="558634" y="194310"/>
                  </a:lnTo>
                  <a:lnTo>
                    <a:pt x="558634" y="97790"/>
                  </a:lnTo>
                  <a:lnTo>
                    <a:pt x="534352" y="97790"/>
                  </a:lnTo>
                  <a:lnTo>
                    <a:pt x="534352" y="73660"/>
                  </a:lnTo>
                  <a:lnTo>
                    <a:pt x="558634" y="73660"/>
                  </a:lnTo>
                  <a:lnTo>
                    <a:pt x="558634" y="0"/>
                  </a:lnTo>
                  <a:lnTo>
                    <a:pt x="534352" y="0"/>
                  </a:lnTo>
                  <a:lnTo>
                    <a:pt x="510057" y="0"/>
                  </a:lnTo>
                  <a:lnTo>
                    <a:pt x="510057" y="25400"/>
                  </a:lnTo>
                  <a:lnTo>
                    <a:pt x="534352" y="25400"/>
                  </a:lnTo>
                  <a:lnTo>
                    <a:pt x="534352" y="49530"/>
                  </a:lnTo>
                  <a:lnTo>
                    <a:pt x="510057" y="49530"/>
                  </a:lnTo>
                  <a:lnTo>
                    <a:pt x="485775" y="49530"/>
                  </a:lnTo>
                  <a:lnTo>
                    <a:pt x="485775" y="0"/>
                  </a:lnTo>
                  <a:lnTo>
                    <a:pt x="461479" y="0"/>
                  </a:lnTo>
                  <a:lnTo>
                    <a:pt x="437197" y="0"/>
                  </a:lnTo>
                  <a:lnTo>
                    <a:pt x="437197" y="25400"/>
                  </a:lnTo>
                  <a:lnTo>
                    <a:pt x="412902" y="25400"/>
                  </a:lnTo>
                  <a:lnTo>
                    <a:pt x="412902" y="49530"/>
                  </a:lnTo>
                  <a:lnTo>
                    <a:pt x="388620" y="49530"/>
                  </a:lnTo>
                  <a:lnTo>
                    <a:pt x="388620" y="73660"/>
                  </a:lnTo>
                  <a:lnTo>
                    <a:pt x="412902" y="73660"/>
                  </a:lnTo>
                  <a:lnTo>
                    <a:pt x="437197" y="73660"/>
                  </a:lnTo>
                  <a:lnTo>
                    <a:pt x="437197" y="49530"/>
                  </a:lnTo>
                  <a:lnTo>
                    <a:pt x="461479" y="49530"/>
                  </a:lnTo>
                  <a:lnTo>
                    <a:pt x="461479" y="73660"/>
                  </a:lnTo>
                  <a:lnTo>
                    <a:pt x="485775" y="73660"/>
                  </a:lnTo>
                  <a:lnTo>
                    <a:pt x="510057" y="73660"/>
                  </a:lnTo>
                  <a:lnTo>
                    <a:pt x="510057" y="97790"/>
                  </a:lnTo>
                  <a:lnTo>
                    <a:pt x="485775" y="97790"/>
                  </a:lnTo>
                  <a:lnTo>
                    <a:pt x="485775" y="121920"/>
                  </a:lnTo>
                  <a:lnTo>
                    <a:pt x="510057" y="121920"/>
                  </a:lnTo>
                  <a:lnTo>
                    <a:pt x="534352" y="121920"/>
                  </a:lnTo>
                  <a:lnTo>
                    <a:pt x="534352" y="219710"/>
                  </a:lnTo>
                  <a:lnTo>
                    <a:pt x="510057" y="219710"/>
                  </a:lnTo>
                  <a:lnTo>
                    <a:pt x="485775" y="219710"/>
                  </a:lnTo>
                  <a:lnTo>
                    <a:pt x="485775" y="194310"/>
                  </a:lnTo>
                  <a:lnTo>
                    <a:pt x="461479" y="194310"/>
                  </a:lnTo>
                  <a:lnTo>
                    <a:pt x="461479" y="219710"/>
                  </a:lnTo>
                  <a:lnTo>
                    <a:pt x="437197" y="219710"/>
                  </a:lnTo>
                  <a:lnTo>
                    <a:pt x="437197" y="243840"/>
                  </a:lnTo>
                  <a:lnTo>
                    <a:pt x="461479" y="243840"/>
                  </a:lnTo>
                  <a:lnTo>
                    <a:pt x="461479" y="267970"/>
                  </a:lnTo>
                  <a:lnTo>
                    <a:pt x="485775" y="267970"/>
                  </a:lnTo>
                  <a:lnTo>
                    <a:pt x="485775" y="243840"/>
                  </a:lnTo>
                  <a:lnTo>
                    <a:pt x="510057" y="243840"/>
                  </a:lnTo>
                  <a:lnTo>
                    <a:pt x="534352" y="243840"/>
                  </a:lnTo>
                  <a:lnTo>
                    <a:pt x="534352" y="267970"/>
                  </a:lnTo>
                  <a:lnTo>
                    <a:pt x="510057" y="267970"/>
                  </a:lnTo>
                  <a:lnTo>
                    <a:pt x="485775" y="267970"/>
                  </a:lnTo>
                  <a:lnTo>
                    <a:pt x="485775" y="292100"/>
                  </a:lnTo>
                  <a:lnTo>
                    <a:pt x="510057" y="292100"/>
                  </a:lnTo>
                  <a:lnTo>
                    <a:pt x="510057" y="316230"/>
                  </a:lnTo>
                  <a:lnTo>
                    <a:pt x="534352" y="316230"/>
                  </a:lnTo>
                  <a:lnTo>
                    <a:pt x="558634" y="316230"/>
                  </a:lnTo>
                  <a:lnTo>
                    <a:pt x="558634" y="243840"/>
                  </a:lnTo>
                  <a:lnTo>
                    <a:pt x="582930" y="243840"/>
                  </a:lnTo>
                  <a:lnTo>
                    <a:pt x="582930" y="267970"/>
                  </a:lnTo>
                  <a:lnTo>
                    <a:pt x="607212" y="267970"/>
                  </a:lnTo>
                  <a:lnTo>
                    <a:pt x="607212" y="243840"/>
                  </a:lnTo>
                  <a:lnTo>
                    <a:pt x="631507" y="243840"/>
                  </a:lnTo>
                  <a:lnTo>
                    <a:pt x="631507" y="267970"/>
                  </a:lnTo>
                  <a:lnTo>
                    <a:pt x="607212" y="267970"/>
                  </a:lnTo>
                  <a:lnTo>
                    <a:pt x="607212" y="316230"/>
                  </a:lnTo>
                  <a:lnTo>
                    <a:pt x="607212" y="340360"/>
                  </a:lnTo>
                  <a:lnTo>
                    <a:pt x="607212" y="364324"/>
                  </a:lnTo>
                  <a:lnTo>
                    <a:pt x="582930" y="364324"/>
                  </a:lnTo>
                  <a:lnTo>
                    <a:pt x="582930" y="340360"/>
                  </a:lnTo>
                  <a:lnTo>
                    <a:pt x="607212" y="340360"/>
                  </a:lnTo>
                  <a:lnTo>
                    <a:pt x="607212" y="316230"/>
                  </a:lnTo>
                  <a:lnTo>
                    <a:pt x="582930" y="316230"/>
                  </a:lnTo>
                  <a:lnTo>
                    <a:pt x="558634" y="316230"/>
                  </a:lnTo>
                  <a:lnTo>
                    <a:pt x="558634" y="340360"/>
                  </a:lnTo>
                  <a:lnTo>
                    <a:pt x="534352" y="340360"/>
                  </a:lnTo>
                  <a:lnTo>
                    <a:pt x="534352" y="364490"/>
                  </a:lnTo>
                  <a:lnTo>
                    <a:pt x="558634" y="364490"/>
                  </a:lnTo>
                  <a:lnTo>
                    <a:pt x="582930" y="364490"/>
                  </a:lnTo>
                  <a:lnTo>
                    <a:pt x="582930" y="388620"/>
                  </a:lnTo>
                  <a:lnTo>
                    <a:pt x="558647" y="388620"/>
                  </a:lnTo>
                  <a:lnTo>
                    <a:pt x="558647" y="412915"/>
                  </a:lnTo>
                  <a:lnTo>
                    <a:pt x="582942" y="412915"/>
                  </a:lnTo>
                  <a:lnTo>
                    <a:pt x="582942" y="388620"/>
                  </a:lnTo>
                  <a:lnTo>
                    <a:pt x="607212" y="388620"/>
                  </a:lnTo>
                  <a:lnTo>
                    <a:pt x="607212" y="364490"/>
                  </a:lnTo>
                  <a:lnTo>
                    <a:pt x="631507" y="364490"/>
                  </a:lnTo>
                  <a:lnTo>
                    <a:pt x="631507" y="340360"/>
                  </a:lnTo>
                  <a:lnTo>
                    <a:pt x="655802" y="340360"/>
                  </a:lnTo>
                  <a:lnTo>
                    <a:pt x="655802" y="364490"/>
                  </a:lnTo>
                  <a:lnTo>
                    <a:pt x="631507" y="364490"/>
                  </a:lnTo>
                  <a:lnTo>
                    <a:pt x="631507" y="388620"/>
                  </a:lnTo>
                  <a:lnTo>
                    <a:pt x="655802" y="388620"/>
                  </a:lnTo>
                  <a:lnTo>
                    <a:pt x="680085" y="388620"/>
                  </a:lnTo>
                  <a:lnTo>
                    <a:pt x="680085" y="364490"/>
                  </a:lnTo>
                  <a:lnTo>
                    <a:pt x="704380" y="364490"/>
                  </a:lnTo>
                  <a:lnTo>
                    <a:pt x="704380" y="316230"/>
                  </a:lnTo>
                  <a:lnTo>
                    <a:pt x="728662" y="316230"/>
                  </a:lnTo>
                  <a:lnTo>
                    <a:pt x="728662" y="292100"/>
                  </a:lnTo>
                  <a:lnTo>
                    <a:pt x="752957" y="292100"/>
                  </a:lnTo>
                  <a:lnTo>
                    <a:pt x="752957" y="267970"/>
                  </a:lnTo>
                  <a:lnTo>
                    <a:pt x="728662" y="267970"/>
                  </a:lnTo>
                  <a:lnTo>
                    <a:pt x="728662" y="243840"/>
                  </a:lnTo>
                  <a:lnTo>
                    <a:pt x="752957" y="243840"/>
                  </a:lnTo>
                  <a:lnTo>
                    <a:pt x="752957" y="1943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4521" y="1376864"/>
              <a:ext cx="996315" cy="631825"/>
            </a:xfrm>
            <a:custGeom>
              <a:avLst/>
              <a:gdLst/>
              <a:ahLst/>
              <a:cxnLst/>
              <a:rect l="l" t="t" r="r" b="b"/>
              <a:pathLst>
                <a:path w="996315" h="631825">
                  <a:moveTo>
                    <a:pt x="48577" y="364324"/>
                  </a:moveTo>
                  <a:lnTo>
                    <a:pt x="24282" y="364324"/>
                  </a:lnTo>
                  <a:lnTo>
                    <a:pt x="0" y="364324"/>
                  </a:lnTo>
                  <a:lnTo>
                    <a:pt x="0" y="388620"/>
                  </a:lnTo>
                  <a:lnTo>
                    <a:pt x="24282" y="388620"/>
                  </a:lnTo>
                  <a:lnTo>
                    <a:pt x="24282" y="412902"/>
                  </a:lnTo>
                  <a:lnTo>
                    <a:pt x="48577" y="412902"/>
                  </a:lnTo>
                  <a:lnTo>
                    <a:pt x="48577" y="364324"/>
                  </a:lnTo>
                  <a:close/>
                </a:path>
                <a:path w="996315" h="631825">
                  <a:moveTo>
                    <a:pt x="121450" y="558634"/>
                  </a:moveTo>
                  <a:lnTo>
                    <a:pt x="97155" y="558634"/>
                  </a:lnTo>
                  <a:lnTo>
                    <a:pt x="97155" y="534352"/>
                  </a:lnTo>
                  <a:lnTo>
                    <a:pt x="72872" y="534352"/>
                  </a:lnTo>
                  <a:lnTo>
                    <a:pt x="72872" y="510057"/>
                  </a:lnTo>
                  <a:lnTo>
                    <a:pt x="48577" y="510057"/>
                  </a:lnTo>
                  <a:lnTo>
                    <a:pt x="48577" y="534352"/>
                  </a:lnTo>
                  <a:lnTo>
                    <a:pt x="24282" y="534352"/>
                  </a:lnTo>
                  <a:lnTo>
                    <a:pt x="24282" y="510057"/>
                  </a:lnTo>
                  <a:lnTo>
                    <a:pt x="48577" y="510057"/>
                  </a:lnTo>
                  <a:lnTo>
                    <a:pt x="48577" y="461479"/>
                  </a:lnTo>
                  <a:lnTo>
                    <a:pt x="24282" y="461479"/>
                  </a:lnTo>
                  <a:lnTo>
                    <a:pt x="0" y="461479"/>
                  </a:lnTo>
                  <a:lnTo>
                    <a:pt x="0" y="631507"/>
                  </a:lnTo>
                  <a:lnTo>
                    <a:pt x="24282" y="631507"/>
                  </a:lnTo>
                  <a:lnTo>
                    <a:pt x="24282" y="558634"/>
                  </a:lnTo>
                  <a:lnTo>
                    <a:pt x="48577" y="558634"/>
                  </a:lnTo>
                  <a:lnTo>
                    <a:pt x="72872" y="558634"/>
                  </a:lnTo>
                  <a:lnTo>
                    <a:pt x="72872" y="582930"/>
                  </a:lnTo>
                  <a:lnTo>
                    <a:pt x="97155" y="582930"/>
                  </a:lnTo>
                  <a:lnTo>
                    <a:pt x="121450" y="582930"/>
                  </a:lnTo>
                  <a:lnTo>
                    <a:pt x="121450" y="558634"/>
                  </a:lnTo>
                  <a:close/>
                </a:path>
                <a:path w="996315" h="631825">
                  <a:moveTo>
                    <a:pt x="242900" y="97155"/>
                  </a:moveTo>
                  <a:lnTo>
                    <a:pt x="218605" y="97155"/>
                  </a:lnTo>
                  <a:lnTo>
                    <a:pt x="218605" y="121437"/>
                  </a:lnTo>
                  <a:lnTo>
                    <a:pt x="242900" y="121437"/>
                  </a:lnTo>
                  <a:lnTo>
                    <a:pt x="242900" y="97155"/>
                  </a:lnTo>
                  <a:close/>
                </a:path>
                <a:path w="996315" h="631825">
                  <a:moveTo>
                    <a:pt x="242900" y="48577"/>
                  </a:moveTo>
                  <a:lnTo>
                    <a:pt x="218605" y="48577"/>
                  </a:lnTo>
                  <a:lnTo>
                    <a:pt x="218605" y="72859"/>
                  </a:lnTo>
                  <a:lnTo>
                    <a:pt x="242900" y="72859"/>
                  </a:lnTo>
                  <a:lnTo>
                    <a:pt x="242900" y="48577"/>
                  </a:lnTo>
                  <a:close/>
                </a:path>
                <a:path w="996315" h="631825">
                  <a:moveTo>
                    <a:pt x="267182" y="364324"/>
                  </a:moveTo>
                  <a:lnTo>
                    <a:pt x="242900" y="364324"/>
                  </a:lnTo>
                  <a:lnTo>
                    <a:pt x="218605" y="364324"/>
                  </a:lnTo>
                  <a:lnTo>
                    <a:pt x="218605" y="388620"/>
                  </a:lnTo>
                  <a:lnTo>
                    <a:pt x="242900" y="388620"/>
                  </a:lnTo>
                  <a:lnTo>
                    <a:pt x="267182" y="388620"/>
                  </a:lnTo>
                  <a:lnTo>
                    <a:pt x="267182" y="364324"/>
                  </a:lnTo>
                  <a:close/>
                </a:path>
                <a:path w="996315" h="631825">
                  <a:moveTo>
                    <a:pt x="291477" y="242874"/>
                  </a:moveTo>
                  <a:lnTo>
                    <a:pt x="267182" y="242874"/>
                  </a:lnTo>
                  <a:lnTo>
                    <a:pt x="242900" y="242874"/>
                  </a:lnTo>
                  <a:lnTo>
                    <a:pt x="218605" y="242874"/>
                  </a:lnTo>
                  <a:lnTo>
                    <a:pt x="218605" y="170014"/>
                  </a:lnTo>
                  <a:lnTo>
                    <a:pt x="194322" y="170014"/>
                  </a:lnTo>
                  <a:lnTo>
                    <a:pt x="194322" y="121437"/>
                  </a:lnTo>
                  <a:lnTo>
                    <a:pt x="170027" y="121437"/>
                  </a:lnTo>
                  <a:lnTo>
                    <a:pt x="170027" y="170014"/>
                  </a:lnTo>
                  <a:lnTo>
                    <a:pt x="145745" y="170014"/>
                  </a:lnTo>
                  <a:lnTo>
                    <a:pt x="145745" y="194297"/>
                  </a:lnTo>
                  <a:lnTo>
                    <a:pt x="170027" y="194297"/>
                  </a:lnTo>
                  <a:lnTo>
                    <a:pt x="170027" y="218592"/>
                  </a:lnTo>
                  <a:lnTo>
                    <a:pt x="194322" y="218592"/>
                  </a:lnTo>
                  <a:lnTo>
                    <a:pt x="194322" y="267169"/>
                  </a:lnTo>
                  <a:lnTo>
                    <a:pt x="170027" y="267169"/>
                  </a:lnTo>
                  <a:lnTo>
                    <a:pt x="170027" y="291452"/>
                  </a:lnTo>
                  <a:lnTo>
                    <a:pt x="170027" y="315747"/>
                  </a:lnTo>
                  <a:lnTo>
                    <a:pt x="145745" y="315747"/>
                  </a:lnTo>
                  <a:lnTo>
                    <a:pt x="145745" y="291452"/>
                  </a:lnTo>
                  <a:lnTo>
                    <a:pt x="170027" y="291452"/>
                  </a:lnTo>
                  <a:lnTo>
                    <a:pt x="170027" y="267169"/>
                  </a:lnTo>
                  <a:lnTo>
                    <a:pt x="145745" y="267169"/>
                  </a:lnTo>
                  <a:lnTo>
                    <a:pt x="121450" y="267169"/>
                  </a:lnTo>
                  <a:lnTo>
                    <a:pt x="121450" y="242874"/>
                  </a:lnTo>
                  <a:lnTo>
                    <a:pt x="145745" y="242874"/>
                  </a:lnTo>
                  <a:lnTo>
                    <a:pt x="170027" y="242874"/>
                  </a:lnTo>
                  <a:lnTo>
                    <a:pt x="170027" y="218592"/>
                  </a:lnTo>
                  <a:lnTo>
                    <a:pt x="145745" y="218592"/>
                  </a:lnTo>
                  <a:lnTo>
                    <a:pt x="145745" y="194297"/>
                  </a:lnTo>
                  <a:lnTo>
                    <a:pt x="121450" y="194297"/>
                  </a:lnTo>
                  <a:lnTo>
                    <a:pt x="121450" y="218592"/>
                  </a:lnTo>
                  <a:lnTo>
                    <a:pt x="97167" y="218592"/>
                  </a:lnTo>
                  <a:lnTo>
                    <a:pt x="97167" y="267169"/>
                  </a:lnTo>
                  <a:lnTo>
                    <a:pt x="72872" y="267169"/>
                  </a:lnTo>
                  <a:lnTo>
                    <a:pt x="48590" y="267169"/>
                  </a:lnTo>
                  <a:lnTo>
                    <a:pt x="24295" y="267169"/>
                  </a:lnTo>
                  <a:lnTo>
                    <a:pt x="24295" y="291452"/>
                  </a:lnTo>
                  <a:lnTo>
                    <a:pt x="0" y="291452"/>
                  </a:lnTo>
                  <a:lnTo>
                    <a:pt x="0" y="315747"/>
                  </a:lnTo>
                  <a:lnTo>
                    <a:pt x="24295" y="315747"/>
                  </a:lnTo>
                  <a:lnTo>
                    <a:pt x="24295" y="340029"/>
                  </a:lnTo>
                  <a:lnTo>
                    <a:pt x="48590" y="340029"/>
                  </a:lnTo>
                  <a:lnTo>
                    <a:pt x="48590" y="364324"/>
                  </a:lnTo>
                  <a:lnTo>
                    <a:pt x="72872" y="364324"/>
                  </a:lnTo>
                  <a:lnTo>
                    <a:pt x="72872" y="315747"/>
                  </a:lnTo>
                  <a:lnTo>
                    <a:pt x="97167" y="315747"/>
                  </a:lnTo>
                  <a:lnTo>
                    <a:pt x="97167" y="291452"/>
                  </a:lnTo>
                  <a:lnTo>
                    <a:pt x="121450" y="291452"/>
                  </a:lnTo>
                  <a:lnTo>
                    <a:pt x="121450" y="340029"/>
                  </a:lnTo>
                  <a:lnTo>
                    <a:pt x="145745" y="340029"/>
                  </a:lnTo>
                  <a:lnTo>
                    <a:pt x="170027" y="340029"/>
                  </a:lnTo>
                  <a:lnTo>
                    <a:pt x="170027" y="364324"/>
                  </a:lnTo>
                  <a:lnTo>
                    <a:pt x="145745" y="364324"/>
                  </a:lnTo>
                  <a:lnTo>
                    <a:pt x="121450" y="364324"/>
                  </a:lnTo>
                  <a:lnTo>
                    <a:pt x="97167" y="364324"/>
                  </a:lnTo>
                  <a:lnTo>
                    <a:pt x="72872" y="364324"/>
                  </a:lnTo>
                  <a:lnTo>
                    <a:pt x="72872" y="412902"/>
                  </a:lnTo>
                  <a:lnTo>
                    <a:pt x="97167" y="412902"/>
                  </a:lnTo>
                  <a:lnTo>
                    <a:pt x="97167" y="388620"/>
                  </a:lnTo>
                  <a:lnTo>
                    <a:pt x="121450" y="388620"/>
                  </a:lnTo>
                  <a:lnTo>
                    <a:pt x="121450" y="412902"/>
                  </a:lnTo>
                  <a:lnTo>
                    <a:pt x="145732" y="412902"/>
                  </a:lnTo>
                  <a:lnTo>
                    <a:pt x="145732" y="437197"/>
                  </a:lnTo>
                  <a:lnTo>
                    <a:pt x="170027" y="437197"/>
                  </a:lnTo>
                  <a:lnTo>
                    <a:pt x="170027" y="412902"/>
                  </a:lnTo>
                  <a:lnTo>
                    <a:pt x="145745" y="412902"/>
                  </a:lnTo>
                  <a:lnTo>
                    <a:pt x="145745" y="388620"/>
                  </a:lnTo>
                  <a:lnTo>
                    <a:pt x="170027" y="388620"/>
                  </a:lnTo>
                  <a:lnTo>
                    <a:pt x="194322" y="388620"/>
                  </a:lnTo>
                  <a:lnTo>
                    <a:pt x="194322" y="364324"/>
                  </a:lnTo>
                  <a:lnTo>
                    <a:pt x="218605" y="364324"/>
                  </a:lnTo>
                  <a:lnTo>
                    <a:pt x="218605" y="340029"/>
                  </a:lnTo>
                  <a:lnTo>
                    <a:pt x="194322" y="340029"/>
                  </a:lnTo>
                  <a:lnTo>
                    <a:pt x="194322" y="315747"/>
                  </a:lnTo>
                  <a:lnTo>
                    <a:pt x="218605" y="315747"/>
                  </a:lnTo>
                  <a:lnTo>
                    <a:pt x="242900" y="315747"/>
                  </a:lnTo>
                  <a:lnTo>
                    <a:pt x="242900" y="291452"/>
                  </a:lnTo>
                  <a:lnTo>
                    <a:pt x="218605" y="291452"/>
                  </a:lnTo>
                  <a:lnTo>
                    <a:pt x="218605" y="267169"/>
                  </a:lnTo>
                  <a:lnTo>
                    <a:pt x="242900" y="267169"/>
                  </a:lnTo>
                  <a:lnTo>
                    <a:pt x="267182" y="267169"/>
                  </a:lnTo>
                  <a:lnTo>
                    <a:pt x="291477" y="267169"/>
                  </a:lnTo>
                  <a:lnTo>
                    <a:pt x="291477" y="242874"/>
                  </a:lnTo>
                  <a:close/>
                </a:path>
                <a:path w="996315" h="631825">
                  <a:moveTo>
                    <a:pt x="291477" y="0"/>
                  </a:moveTo>
                  <a:lnTo>
                    <a:pt x="267182" y="0"/>
                  </a:lnTo>
                  <a:lnTo>
                    <a:pt x="267182" y="24282"/>
                  </a:lnTo>
                  <a:lnTo>
                    <a:pt x="291477" y="24282"/>
                  </a:lnTo>
                  <a:lnTo>
                    <a:pt x="291477" y="0"/>
                  </a:lnTo>
                  <a:close/>
                </a:path>
                <a:path w="996315" h="631825">
                  <a:moveTo>
                    <a:pt x="437210" y="121437"/>
                  </a:moveTo>
                  <a:lnTo>
                    <a:pt x="412927" y="121437"/>
                  </a:lnTo>
                  <a:lnTo>
                    <a:pt x="412927" y="145732"/>
                  </a:lnTo>
                  <a:lnTo>
                    <a:pt x="437210" y="145732"/>
                  </a:lnTo>
                  <a:lnTo>
                    <a:pt x="437210" y="121437"/>
                  </a:lnTo>
                  <a:close/>
                </a:path>
                <a:path w="996315" h="631825">
                  <a:moveTo>
                    <a:pt x="510070" y="413854"/>
                  </a:moveTo>
                  <a:lnTo>
                    <a:pt x="485787" y="413854"/>
                  </a:lnTo>
                  <a:lnTo>
                    <a:pt x="485787" y="389724"/>
                  </a:lnTo>
                  <a:lnTo>
                    <a:pt x="461492" y="389724"/>
                  </a:lnTo>
                  <a:lnTo>
                    <a:pt x="461492" y="413854"/>
                  </a:lnTo>
                  <a:lnTo>
                    <a:pt x="437210" y="413854"/>
                  </a:lnTo>
                  <a:lnTo>
                    <a:pt x="437210" y="340194"/>
                  </a:lnTo>
                  <a:lnTo>
                    <a:pt x="412915" y="340194"/>
                  </a:lnTo>
                  <a:lnTo>
                    <a:pt x="412915" y="437984"/>
                  </a:lnTo>
                  <a:lnTo>
                    <a:pt x="388620" y="437984"/>
                  </a:lnTo>
                  <a:lnTo>
                    <a:pt x="388620" y="462114"/>
                  </a:lnTo>
                  <a:lnTo>
                    <a:pt x="364337" y="462114"/>
                  </a:lnTo>
                  <a:lnTo>
                    <a:pt x="364337" y="486244"/>
                  </a:lnTo>
                  <a:lnTo>
                    <a:pt x="388620" y="486244"/>
                  </a:lnTo>
                  <a:lnTo>
                    <a:pt x="412915" y="486244"/>
                  </a:lnTo>
                  <a:lnTo>
                    <a:pt x="412915" y="534504"/>
                  </a:lnTo>
                  <a:lnTo>
                    <a:pt x="437210" y="534504"/>
                  </a:lnTo>
                  <a:lnTo>
                    <a:pt x="461492" y="534504"/>
                  </a:lnTo>
                  <a:lnTo>
                    <a:pt x="461492" y="558634"/>
                  </a:lnTo>
                  <a:lnTo>
                    <a:pt x="485787" y="558634"/>
                  </a:lnTo>
                  <a:lnTo>
                    <a:pt x="485787" y="510374"/>
                  </a:lnTo>
                  <a:lnTo>
                    <a:pt x="461492" y="510374"/>
                  </a:lnTo>
                  <a:lnTo>
                    <a:pt x="437210" y="510374"/>
                  </a:lnTo>
                  <a:lnTo>
                    <a:pt x="437210" y="462114"/>
                  </a:lnTo>
                  <a:lnTo>
                    <a:pt x="461492" y="462114"/>
                  </a:lnTo>
                  <a:lnTo>
                    <a:pt x="461492" y="437984"/>
                  </a:lnTo>
                  <a:lnTo>
                    <a:pt x="485787" y="437984"/>
                  </a:lnTo>
                  <a:lnTo>
                    <a:pt x="485787" y="462114"/>
                  </a:lnTo>
                  <a:lnTo>
                    <a:pt x="510070" y="462114"/>
                  </a:lnTo>
                  <a:lnTo>
                    <a:pt x="510070" y="413854"/>
                  </a:lnTo>
                  <a:close/>
                </a:path>
                <a:path w="996315" h="631825">
                  <a:moveTo>
                    <a:pt x="510070" y="364324"/>
                  </a:moveTo>
                  <a:lnTo>
                    <a:pt x="485787" y="364324"/>
                  </a:lnTo>
                  <a:lnTo>
                    <a:pt x="485787" y="388620"/>
                  </a:lnTo>
                  <a:lnTo>
                    <a:pt x="510070" y="388620"/>
                  </a:lnTo>
                  <a:lnTo>
                    <a:pt x="510070" y="364324"/>
                  </a:lnTo>
                  <a:close/>
                </a:path>
                <a:path w="996315" h="631825">
                  <a:moveTo>
                    <a:pt x="582942" y="462114"/>
                  </a:moveTo>
                  <a:lnTo>
                    <a:pt x="558647" y="462114"/>
                  </a:lnTo>
                  <a:lnTo>
                    <a:pt x="558647" y="389724"/>
                  </a:lnTo>
                  <a:lnTo>
                    <a:pt x="534365" y="389724"/>
                  </a:lnTo>
                  <a:lnTo>
                    <a:pt x="534365" y="486244"/>
                  </a:lnTo>
                  <a:lnTo>
                    <a:pt x="558647" y="486244"/>
                  </a:lnTo>
                  <a:lnTo>
                    <a:pt x="582942" y="486244"/>
                  </a:lnTo>
                  <a:lnTo>
                    <a:pt x="582942" y="462114"/>
                  </a:lnTo>
                  <a:close/>
                </a:path>
                <a:path w="996315" h="631825">
                  <a:moveTo>
                    <a:pt x="607237" y="437197"/>
                  </a:moveTo>
                  <a:lnTo>
                    <a:pt x="582942" y="437197"/>
                  </a:lnTo>
                  <a:lnTo>
                    <a:pt x="582942" y="461492"/>
                  </a:lnTo>
                  <a:lnTo>
                    <a:pt x="607237" y="461492"/>
                  </a:lnTo>
                  <a:lnTo>
                    <a:pt x="607237" y="437197"/>
                  </a:lnTo>
                  <a:close/>
                </a:path>
                <a:path w="996315" h="631825">
                  <a:moveTo>
                    <a:pt x="704392" y="437197"/>
                  </a:moveTo>
                  <a:lnTo>
                    <a:pt x="680110" y="437197"/>
                  </a:lnTo>
                  <a:lnTo>
                    <a:pt x="680110" y="412902"/>
                  </a:lnTo>
                  <a:lnTo>
                    <a:pt x="655815" y="412902"/>
                  </a:lnTo>
                  <a:lnTo>
                    <a:pt x="655815" y="437197"/>
                  </a:lnTo>
                  <a:lnTo>
                    <a:pt x="680097" y="437197"/>
                  </a:lnTo>
                  <a:lnTo>
                    <a:pt x="680097" y="461492"/>
                  </a:lnTo>
                  <a:lnTo>
                    <a:pt x="704392" y="461492"/>
                  </a:lnTo>
                  <a:lnTo>
                    <a:pt x="704392" y="437197"/>
                  </a:lnTo>
                  <a:close/>
                </a:path>
                <a:path w="996315" h="631825">
                  <a:moveTo>
                    <a:pt x="728675" y="412902"/>
                  </a:moveTo>
                  <a:lnTo>
                    <a:pt x="704392" y="412902"/>
                  </a:lnTo>
                  <a:lnTo>
                    <a:pt x="704392" y="437197"/>
                  </a:lnTo>
                  <a:lnTo>
                    <a:pt x="728675" y="437197"/>
                  </a:lnTo>
                  <a:lnTo>
                    <a:pt x="728675" y="412902"/>
                  </a:lnTo>
                  <a:close/>
                </a:path>
                <a:path w="996315" h="631825">
                  <a:moveTo>
                    <a:pt x="752970" y="315747"/>
                  </a:moveTo>
                  <a:lnTo>
                    <a:pt x="728675" y="315747"/>
                  </a:lnTo>
                  <a:lnTo>
                    <a:pt x="728675" y="340042"/>
                  </a:lnTo>
                  <a:lnTo>
                    <a:pt x="752970" y="340042"/>
                  </a:lnTo>
                  <a:lnTo>
                    <a:pt x="752970" y="315747"/>
                  </a:lnTo>
                  <a:close/>
                </a:path>
                <a:path w="996315" h="631825">
                  <a:moveTo>
                    <a:pt x="777252" y="437197"/>
                  </a:moveTo>
                  <a:lnTo>
                    <a:pt x="752970" y="437197"/>
                  </a:lnTo>
                  <a:lnTo>
                    <a:pt x="728675" y="437197"/>
                  </a:lnTo>
                  <a:lnTo>
                    <a:pt x="728675" y="461492"/>
                  </a:lnTo>
                  <a:lnTo>
                    <a:pt x="752970" y="461492"/>
                  </a:lnTo>
                  <a:lnTo>
                    <a:pt x="777252" y="461492"/>
                  </a:lnTo>
                  <a:lnTo>
                    <a:pt x="777252" y="437197"/>
                  </a:lnTo>
                  <a:close/>
                </a:path>
                <a:path w="996315" h="631825">
                  <a:moveTo>
                    <a:pt x="801547" y="388620"/>
                  </a:moveTo>
                  <a:lnTo>
                    <a:pt x="777252" y="388620"/>
                  </a:lnTo>
                  <a:lnTo>
                    <a:pt x="777252" y="412902"/>
                  </a:lnTo>
                  <a:lnTo>
                    <a:pt x="801547" y="412902"/>
                  </a:lnTo>
                  <a:lnTo>
                    <a:pt x="801547" y="388620"/>
                  </a:lnTo>
                  <a:close/>
                </a:path>
                <a:path w="996315" h="631825">
                  <a:moveTo>
                    <a:pt x="801547" y="340042"/>
                  </a:moveTo>
                  <a:lnTo>
                    <a:pt x="777252" y="340042"/>
                  </a:lnTo>
                  <a:lnTo>
                    <a:pt x="752970" y="340042"/>
                  </a:lnTo>
                  <a:lnTo>
                    <a:pt x="752970" y="364337"/>
                  </a:lnTo>
                  <a:lnTo>
                    <a:pt x="777252" y="364337"/>
                  </a:lnTo>
                  <a:lnTo>
                    <a:pt x="801547" y="364337"/>
                  </a:lnTo>
                  <a:lnTo>
                    <a:pt x="801547" y="340042"/>
                  </a:lnTo>
                  <a:close/>
                </a:path>
                <a:path w="996315" h="631825">
                  <a:moveTo>
                    <a:pt x="825842" y="291465"/>
                  </a:moveTo>
                  <a:lnTo>
                    <a:pt x="801547" y="291465"/>
                  </a:lnTo>
                  <a:lnTo>
                    <a:pt x="801547" y="315760"/>
                  </a:lnTo>
                  <a:lnTo>
                    <a:pt x="825842" y="315760"/>
                  </a:lnTo>
                  <a:lnTo>
                    <a:pt x="825842" y="291465"/>
                  </a:lnTo>
                  <a:close/>
                </a:path>
                <a:path w="996315" h="631825">
                  <a:moveTo>
                    <a:pt x="995857" y="437197"/>
                  </a:moveTo>
                  <a:lnTo>
                    <a:pt x="971575" y="437197"/>
                  </a:lnTo>
                  <a:lnTo>
                    <a:pt x="971575" y="461492"/>
                  </a:lnTo>
                  <a:lnTo>
                    <a:pt x="995857" y="461492"/>
                  </a:lnTo>
                  <a:lnTo>
                    <a:pt x="995857" y="437197"/>
                  </a:lnTo>
                  <a:close/>
                </a:path>
                <a:path w="996315" h="631825">
                  <a:moveTo>
                    <a:pt x="995857" y="315747"/>
                  </a:moveTo>
                  <a:lnTo>
                    <a:pt x="971575" y="315747"/>
                  </a:lnTo>
                  <a:lnTo>
                    <a:pt x="971575" y="340042"/>
                  </a:lnTo>
                  <a:lnTo>
                    <a:pt x="947280" y="340042"/>
                  </a:lnTo>
                  <a:lnTo>
                    <a:pt x="947280" y="315760"/>
                  </a:lnTo>
                  <a:lnTo>
                    <a:pt x="971575" y="315760"/>
                  </a:lnTo>
                  <a:lnTo>
                    <a:pt x="971575" y="291465"/>
                  </a:lnTo>
                  <a:lnTo>
                    <a:pt x="947280" y="291465"/>
                  </a:lnTo>
                  <a:lnTo>
                    <a:pt x="947280" y="315747"/>
                  </a:lnTo>
                  <a:lnTo>
                    <a:pt x="922997" y="315747"/>
                  </a:lnTo>
                  <a:lnTo>
                    <a:pt x="922997" y="291465"/>
                  </a:lnTo>
                  <a:lnTo>
                    <a:pt x="898702" y="291465"/>
                  </a:lnTo>
                  <a:lnTo>
                    <a:pt x="898702" y="242887"/>
                  </a:lnTo>
                  <a:lnTo>
                    <a:pt x="874420" y="242887"/>
                  </a:lnTo>
                  <a:lnTo>
                    <a:pt x="874420" y="218592"/>
                  </a:lnTo>
                  <a:lnTo>
                    <a:pt x="850125" y="218592"/>
                  </a:lnTo>
                  <a:lnTo>
                    <a:pt x="850125" y="242887"/>
                  </a:lnTo>
                  <a:lnTo>
                    <a:pt x="825842" y="242887"/>
                  </a:lnTo>
                  <a:lnTo>
                    <a:pt x="825842" y="267169"/>
                  </a:lnTo>
                  <a:lnTo>
                    <a:pt x="850125" y="267169"/>
                  </a:lnTo>
                  <a:lnTo>
                    <a:pt x="874420" y="267169"/>
                  </a:lnTo>
                  <a:lnTo>
                    <a:pt x="874420" y="315747"/>
                  </a:lnTo>
                  <a:lnTo>
                    <a:pt x="898702" y="315747"/>
                  </a:lnTo>
                  <a:lnTo>
                    <a:pt x="898702" y="340042"/>
                  </a:lnTo>
                  <a:lnTo>
                    <a:pt x="874420" y="340042"/>
                  </a:lnTo>
                  <a:lnTo>
                    <a:pt x="850125" y="340042"/>
                  </a:lnTo>
                  <a:lnTo>
                    <a:pt x="825842" y="340042"/>
                  </a:lnTo>
                  <a:lnTo>
                    <a:pt x="825842" y="364324"/>
                  </a:lnTo>
                  <a:lnTo>
                    <a:pt x="850125" y="364324"/>
                  </a:lnTo>
                  <a:lnTo>
                    <a:pt x="874420" y="364324"/>
                  </a:lnTo>
                  <a:lnTo>
                    <a:pt x="874420" y="388620"/>
                  </a:lnTo>
                  <a:lnTo>
                    <a:pt x="850125" y="388620"/>
                  </a:lnTo>
                  <a:lnTo>
                    <a:pt x="850125" y="412902"/>
                  </a:lnTo>
                  <a:lnTo>
                    <a:pt x="874420" y="412902"/>
                  </a:lnTo>
                  <a:lnTo>
                    <a:pt x="898702" y="412902"/>
                  </a:lnTo>
                  <a:lnTo>
                    <a:pt x="922985" y="412902"/>
                  </a:lnTo>
                  <a:lnTo>
                    <a:pt x="922985" y="437197"/>
                  </a:lnTo>
                  <a:lnTo>
                    <a:pt x="947280" y="437197"/>
                  </a:lnTo>
                  <a:lnTo>
                    <a:pt x="971562" y="437197"/>
                  </a:lnTo>
                  <a:lnTo>
                    <a:pt x="971562" y="412902"/>
                  </a:lnTo>
                  <a:lnTo>
                    <a:pt x="995857" y="412902"/>
                  </a:lnTo>
                  <a:lnTo>
                    <a:pt x="995857" y="388620"/>
                  </a:lnTo>
                  <a:lnTo>
                    <a:pt x="971562" y="388620"/>
                  </a:lnTo>
                  <a:lnTo>
                    <a:pt x="947280" y="388620"/>
                  </a:lnTo>
                  <a:lnTo>
                    <a:pt x="947280" y="412902"/>
                  </a:lnTo>
                  <a:lnTo>
                    <a:pt x="922997" y="412902"/>
                  </a:lnTo>
                  <a:lnTo>
                    <a:pt x="922997" y="388620"/>
                  </a:lnTo>
                  <a:lnTo>
                    <a:pt x="898702" y="388620"/>
                  </a:lnTo>
                  <a:lnTo>
                    <a:pt x="898702" y="364324"/>
                  </a:lnTo>
                  <a:lnTo>
                    <a:pt x="922997" y="364324"/>
                  </a:lnTo>
                  <a:lnTo>
                    <a:pt x="922997" y="388620"/>
                  </a:lnTo>
                  <a:lnTo>
                    <a:pt x="947280" y="388620"/>
                  </a:lnTo>
                  <a:lnTo>
                    <a:pt x="947280" y="364324"/>
                  </a:lnTo>
                  <a:lnTo>
                    <a:pt x="971575" y="364324"/>
                  </a:lnTo>
                  <a:lnTo>
                    <a:pt x="995857" y="364324"/>
                  </a:lnTo>
                  <a:lnTo>
                    <a:pt x="995857" y="31574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67380" y="1596409"/>
              <a:ext cx="923290" cy="485140"/>
            </a:xfrm>
            <a:custGeom>
              <a:avLst/>
              <a:gdLst/>
              <a:ahLst/>
              <a:cxnLst/>
              <a:rect l="l" t="t" r="r" b="b"/>
              <a:pathLst>
                <a:path w="923290" h="485139">
                  <a:moveTo>
                    <a:pt x="72872" y="217652"/>
                  </a:moveTo>
                  <a:lnTo>
                    <a:pt x="48590" y="217652"/>
                  </a:lnTo>
                  <a:lnTo>
                    <a:pt x="24295" y="217652"/>
                  </a:lnTo>
                  <a:lnTo>
                    <a:pt x="0" y="217652"/>
                  </a:lnTo>
                  <a:lnTo>
                    <a:pt x="0" y="290525"/>
                  </a:lnTo>
                  <a:lnTo>
                    <a:pt x="24295" y="290525"/>
                  </a:lnTo>
                  <a:lnTo>
                    <a:pt x="24295" y="266230"/>
                  </a:lnTo>
                  <a:lnTo>
                    <a:pt x="48590" y="266230"/>
                  </a:lnTo>
                  <a:lnTo>
                    <a:pt x="72872" y="266230"/>
                  </a:lnTo>
                  <a:lnTo>
                    <a:pt x="72872" y="217652"/>
                  </a:lnTo>
                  <a:close/>
                </a:path>
                <a:path w="923290" h="485139">
                  <a:moveTo>
                    <a:pt x="242900" y="339102"/>
                  </a:moveTo>
                  <a:lnTo>
                    <a:pt x="218605" y="339102"/>
                  </a:lnTo>
                  <a:lnTo>
                    <a:pt x="194322" y="339102"/>
                  </a:lnTo>
                  <a:lnTo>
                    <a:pt x="194322" y="363385"/>
                  </a:lnTo>
                  <a:lnTo>
                    <a:pt x="170027" y="363385"/>
                  </a:lnTo>
                  <a:lnTo>
                    <a:pt x="170027" y="387680"/>
                  </a:lnTo>
                  <a:lnTo>
                    <a:pt x="145745" y="387680"/>
                  </a:lnTo>
                  <a:lnTo>
                    <a:pt x="145745" y="363385"/>
                  </a:lnTo>
                  <a:lnTo>
                    <a:pt x="121450" y="363385"/>
                  </a:lnTo>
                  <a:lnTo>
                    <a:pt x="121450" y="314807"/>
                  </a:lnTo>
                  <a:lnTo>
                    <a:pt x="145745" y="314807"/>
                  </a:lnTo>
                  <a:lnTo>
                    <a:pt x="170027" y="314807"/>
                  </a:lnTo>
                  <a:lnTo>
                    <a:pt x="170027" y="193370"/>
                  </a:lnTo>
                  <a:lnTo>
                    <a:pt x="145745" y="193370"/>
                  </a:lnTo>
                  <a:lnTo>
                    <a:pt x="145745" y="266230"/>
                  </a:lnTo>
                  <a:lnTo>
                    <a:pt x="121450" y="266230"/>
                  </a:lnTo>
                  <a:lnTo>
                    <a:pt x="121450" y="290525"/>
                  </a:lnTo>
                  <a:lnTo>
                    <a:pt x="97167" y="290525"/>
                  </a:lnTo>
                  <a:lnTo>
                    <a:pt x="72872" y="290525"/>
                  </a:lnTo>
                  <a:lnTo>
                    <a:pt x="48590" y="290525"/>
                  </a:lnTo>
                  <a:lnTo>
                    <a:pt x="48590" y="314807"/>
                  </a:lnTo>
                  <a:lnTo>
                    <a:pt x="72872" y="314807"/>
                  </a:lnTo>
                  <a:lnTo>
                    <a:pt x="97167" y="314807"/>
                  </a:lnTo>
                  <a:lnTo>
                    <a:pt x="97167" y="339102"/>
                  </a:lnTo>
                  <a:lnTo>
                    <a:pt x="72872" y="339102"/>
                  </a:lnTo>
                  <a:lnTo>
                    <a:pt x="72872" y="363385"/>
                  </a:lnTo>
                  <a:lnTo>
                    <a:pt x="97167" y="363385"/>
                  </a:lnTo>
                  <a:lnTo>
                    <a:pt x="97167" y="387680"/>
                  </a:lnTo>
                  <a:lnTo>
                    <a:pt x="72872" y="387680"/>
                  </a:lnTo>
                  <a:lnTo>
                    <a:pt x="72872" y="411962"/>
                  </a:lnTo>
                  <a:lnTo>
                    <a:pt x="97167" y="411962"/>
                  </a:lnTo>
                  <a:lnTo>
                    <a:pt x="121450" y="411962"/>
                  </a:lnTo>
                  <a:lnTo>
                    <a:pt x="121450" y="436257"/>
                  </a:lnTo>
                  <a:lnTo>
                    <a:pt x="145745" y="436257"/>
                  </a:lnTo>
                  <a:lnTo>
                    <a:pt x="145745" y="460552"/>
                  </a:lnTo>
                  <a:lnTo>
                    <a:pt x="170027" y="460552"/>
                  </a:lnTo>
                  <a:lnTo>
                    <a:pt x="170027" y="484835"/>
                  </a:lnTo>
                  <a:lnTo>
                    <a:pt x="194322" y="484835"/>
                  </a:lnTo>
                  <a:lnTo>
                    <a:pt x="218605" y="484835"/>
                  </a:lnTo>
                  <a:lnTo>
                    <a:pt x="218605" y="460552"/>
                  </a:lnTo>
                  <a:lnTo>
                    <a:pt x="194322" y="460552"/>
                  </a:lnTo>
                  <a:lnTo>
                    <a:pt x="194322" y="436257"/>
                  </a:lnTo>
                  <a:lnTo>
                    <a:pt x="170027" y="436257"/>
                  </a:lnTo>
                  <a:lnTo>
                    <a:pt x="170027" y="411962"/>
                  </a:lnTo>
                  <a:lnTo>
                    <a:pt x="194322" y="411962"/>
                  </a:lnTo>
                  <a:lnTo>
                    <a:pt x="194322" y="387680"/>
                  </a:lnTo>
                  <a:lnTo>
                    <a:pt x="218605" y="387680"/>
                  </a:lnTo>
                  <a:lnTo>
                    <a:pt x="218605" y="363385"/>
                  </a:lnTo>
                  <a:lnTo>
                    <a:pt x="242900" y="363385"/>
                  </a:lnTo>
                  <a:lnTo>
                    <a:pt x="242900" y="339102"/>
                  </a:lnTo>
                  <a:close/>
                </a:path>
                <a:path w="923290" h="485139">
                  <a:moveTo>
                    <a:pt x="340055" y="120650"/>
                  </a:moveTo>
                  <a:lnTo>
                    <a:pt x="315760" y="120650"/>
                  </a:lnTo>
                  <a:lnTo>
                    <a:pt x="315760" y="144780"/>
                  </a:lnTo>
                  <a:lnTo>
                    <a:pt x="291490" y="144780"/>
                  </a:lnTo>
                  <a:lnTo>
                    <a:pt x="267195" y="144780"/>
                  </a:lnTo>
                  <a:lnTo>
                    <a:pt x="242900" y="144780"/>
                  </a:lnTo>
                  <a:lnTo>
                    <a:pt x="242900" y="169075"/>
                  </a:lnTo>
                  <a:lnTo>
                    <a:pt x="218617" y="169075"/>
                  </a:lnTo>
                  <a:lnTo>
                    <a:pt x="218617" y="193357"/>
                  </a:lnTo>
                  <a:lnTo>
                    <a:pt x="242900" y="193357"/>
                  </a:lnTo>
                  <a:lnTo>
                    <a:pt x="242900" y="266230"/>
                  </a:lnTo>
                  <a:lnTo>
                    <a:pt x="218617" y="266230"/>
                  </a:lnTo>
                  <a:lnTo>
                    <a:pt x="218617" y="314807"/>
                  </a:lnTo>
                  <a:lnTo>
                    <a:pt x="242900" y="314807"/>
                  </a:lnTo>
                  <a:lnTo>
                    <a:pt x="242900" y="290525"/>
                  </a:lnTo>
                  <a:lnTo>
                    <a:pt x="267195" y="290525"/>
                  </a:lnTo>
                  <a:lnTo>
                    <a:pt x="291490" y="290525"/>
                  </a:lnTo>
                  <a:lnTo>
                    <a:pt x="291490" y="266230"/>
                  </a:lnTo>
                  <a:lnTo>
                    <a:pt x="267195" y="266230"/>
                  </a:lnTo>
                  <a:lnTo>
                    <a:pt x="267195" y="241935"/>
                  </a:lnTo>
                  <a:lnTo>
                    <a:pt x="291490" y="241935"/>
                  </a:lnTo>
                  <a:lnTo>
                    <a:pt x="291490" y="217652"/>
                  </a:lnTo>
                  <a:lnTo>
                    <a:pt x="315772" y="217652"/>
                  </a:lnTo>
                  <a:lnTo>
                    <a:pt x="315772" y="144780"/>
                  </a:lnTo>
                  <a:lnTo>
                    <a:pt x="340055" y="144780"/>
                  </a:lnTo>
                  <a:lnTo>
                    <a:pt x="340055" y="120650"/>
                  </a:lnTo>
                  <a:close/>
                </a:path>
                <a:path w="923290" h="485139">
                  <a:moveTo>
                    <a:pt x="340067" y="339090"/>
                  </a:moveTo>
                  <a:lnTo>
                    <a:pt x="315772" y="339090"/>
                  </a:lnTo>
                  <a:lnTo>
                    <a:pt x="315772" y="314807"/>
                  </a:lnTo>
                  <a:lnTo>
                    <a:pt x="291477" y="314807"/>
                  </a:lnTo>
                  <a:lnTo>
                    <a:pt x="267195" y="314807"/>
                  </a:lnTo>
                  <a:lnTo>
                    <a:pt x="242900" y="314807"/>
                  </a:lnTo>
                  <a:lnTo>
                    <a:pt x="242900" y="339102"/>
                  </a:lnTo>
                  <a:lnTo>
                    <a:pt x="267195" y="339102"/>
                  </a:lnTo>
                  <a:lnTo>
                    <a:pt x="267195" y="363385"/>
                  </a:lnTo>
                  <a:lnTo>
                    <a:pt x="291477" y="363385"/>
                  </a:lnTo>
                  <a:lnTo>
                    <a:pt x="291477" y="339102"/>
                  </a:lnTo>
                  <a:lnTo>
                    <a:pt x="315772" y="339102"/>
                  </a:lnTo>
                  <a:lnTo>
                    <a:pt x="315772" y="363385"/>
                  </a:lnTo>
                  <a:lnTo>
                    <a:pt x="340067" y="363385"/>
                  </a:lnTo>
                  <a:lnTo>
                    <a:pt x="340067" y="339090"/>
                  </a:lnTo>
                  <a:close/>
                </a:path>
                <a:path w="923290" h="485139">
                  <a:moveTo>
                    <a:pt x="388632" y="120650"/>
                  </a:moveTo>
                  <a:lnTo>
                    <a:pt x="364350" y="120650"/>
                  </a:lnTo>
                  <a:lnTo>
                    <a:pt x="364350" y="144780"/>
                  </a:lnTo>
                  <a:lnTo>
                    <a:pt x="388632" y="144780"/>
                  </a:lnTo>
                  <a:lnTo>
                    <a:pt x="388632" y="120650"/>
                  </a:lnTo>
                  <a:close/>
                </a:path>
                <a:path w="923290" h="485139">
                  <a:moveTo>
                    <a:pt x="388645" y="363385"/>
                  </a:moveTo>
                  <a:lnTo>
                    <a:pt x="364350" y="363385"/>
                  </a:lnTo>
                  <a:lnTo>
                    <a:pt x="364350" y="387680"/>
                  </a:lnTo>
                  <a:lnTo>
                    <a:pt x="388645" y="387680"/>
                  </a:lnTo>
                  <a:lnTo>
                    <a:pt x="388645" y="363385"/>
                  </a:lnTo>
                  <a:close/>
                </a:path>
                <a:path w="923290" h="485139">
                  <a:moveTo>
                    <a:pt x="412927" y="170180"/>
                  </a:moveTo>
                  <a:lnTo>
                    <a:pt x="388632" y="170180"/>
                  </a:lnTo>
                  <a:lnTo>
                    <a:pt x="388632" y="218440"/>
                  </a:lnTo>
                  <a:lnTo>
                    <a:pt x="412927" y="218440"/>
                  </a:lnTo>
                  <a:lnTo>
                    <a:pt x="412927" y="170180"/>
                  </a:lnTo>
                  <a:close/>
                </a:path>
                <a:path w="923290" h="485139">
                  <a:moveTo>
                    <a:pt x="437210" y="266230"/>
                  </a:moveTo>
                  <a:lnTo>
                    <a:pt x="412927" y="266230"/>
                  </a:lnTo>
                  <a:lnTo>
                    <a:pt x="412927" y="290525"/>
                  </a:lnTo>
                  <a:lnTo>
                    <a:pt x="437210" y="290525"/>
                  </a:lnTo>
                  <a:lnTo>
                    <a:pt x="437210" y="266230"/>
                  </a:lnTo>
                  <a:close/>
                </a:path>
                <a:path w="923290" h="485139">
                  <a:moveTo>
                    <a:pt x="461505" y="314807"/>
                  </a:moveTo>
                  <a:lnTo>
                    <a:pt x="437210" y="314807"/>
                  </a:lnTo>
                  <a:lnTo>
                    <a:pt x="437210" y="339102"/>
                  </a:lnTo>
                  <a:lnTo>
                    <a:pt x="461505" y="339102"/>
                  </a:lnTo>
                  <a:lnTo>
                    <a:pt x="461505" y="314807"/>
                  </a:lnTo>
                  <a:close/>
                </a:path>
                <a:path w="923290" h="485139">
                  <a:moveTo>
                    <a:pt x="461505" y="170180"/>
                  </a:moveTo>
                  <a:lnTo>
                    <a:pt x="437210" y="170180"/>
                  </a:lnTo>
                  <a:lnTo>
                    <a:pt x="437210" y="218440"/>
                  </a:lnTo>
                  <a:lnTo>
                    <a:pt x="461505" y="218440"/>
                  </a:lnTo>
                  <a:lnTo>
                    <a:pt x="461505" y="170180"/>
                  </a:lnTo>
                  <a:close/>
                </a:path>
                <a:path w="923290" h="485139">
                  <a:moveTo>
                    <a:pt x="510082" y="290512"/>
                  </a:moveTo>
                  <a:lnTo>
                    <a:pt x="485787" y="290512"/>
                  </a:lnTo>
                  <a:lnTo>
                    <a:pt x="461505" y="290512"/>
                  </a:lnTo>
                  <a:lnTo>
                    <a:pt x="461505" y="314807"/>
                  </a:lnTo>
                  <a:lnTo>
                    <a:pt x="485787" y="314807"/>
                  </a:lnTo>
                  <a:lnTo>
                    <a:pt x="510082" y="314807"/>
                  </a:lnTo>
                  <a:lnTo>
                    <a:pt x="510082" y="290512"/>
                  </a:lnTo>
                  <a:close/>
                </a:path>
                <a:path w="923290" h="485139">
                  <a:moveTo>
                    <a:pt x="534377" y="363385"/>
                  </a:moveTo>
                  <a:lnTo>
                    <a:pt x="510082" y="363385"/>
                  </a:lnTo>
                  <a:lnTo>
                    <a:pt x="485787" y="363385"/>
                  </a:lnTo>
                  <a:lnTo>
                    <a:pt x="461505" y="363385"/>
                  </a:lnTo>
                  <a:lnTo>
                    <a:pt x="461505" y="387680"/>
                  </a:lnTo>
                  <a:lnTo>
                    <a:pt x="485787" y="387680"/>
                  </a:lnTo>
                  <a:lnTo>
                    <a:pt x="485787" y="411962"/>
                  </a:lnTo>
                  <a:lnTo>
                    <a:pt x="510082" y="411962"/>
                  </a:lnTo>
                  <a:lnTo>
                    <a:pt x="534377" y="411962"/>
                  </a:lnTo>
                  <a:lnTo>
                    <a:pt x="534377" y="363385"/>
                  </a:lnTo>
                  <a:close/>
                </a:path>
                <a:path w="923290" h="485139">
                  <a:moveTo>
                    <a:pt x="607237" y="241935"/>
                  </a:moveTo>
                  <a:lnTo>
                    <a:pt x="582942" y="241935"/>
                  </a:lnTo>
                  <a:lnTo>
                    <a:pt x="558660" y="241935"/>
                  </a:lnTo>
                  <a:lnTo>
                    <a:pt x="558660" y="266230"/>
                  </a:lnTo>
                  <a:lnTo>
                    <a:pt x="582942" y="266230"/>
                  </a:lnTo>
                  <a:lnTo>
                    <a:pt x="582942" y="290512"/>
                  </a:lnTo>
                  <a:lnTo>
                    <a:pt x="607237" y="290512"/>
                  </a:lnTo>
                  <a:lnTo>
                    <a:pt x="607237" y="241935"/>
                  </a:lnTo>
                  <a:close/>
                </a:path>
                <a:path w="923290" h="485139">
                  <a:moveTo>
                    <a:pt x="631532" y="120650"/>
                  </a:moveTo>
                  <a:lnTo>
                    <a:pt x="607237" y="120650"/>
                  </a:lnTo>
                  <a:lnTo>
                    <a:pt x="607237" y="144780"/>
                  </a:lnTo>
                  <a:lnTo>
                    <a:pt x="582942" y="144780"/>
                  </a:lnTo>
                  <a:lnTo>
                    <a:pt x="558660" y="144780"/>
                  </a:lnTo>
                  <a:lnTo>
                    <a:pt x="534365" y="144780"/>
                  </a:lnTo>
                  <a:lnTo>
                    <a:pt x="534365" y="170180"/>
                  </a:lnTo>
                  <a:lnTo>
                    <a:pt x="510082" y="170180"/>
                  </a:lnTo>
                  <a:lnTo>
                    <a:pt x="510082" y="120650"/>
                  </a:lnTo>
                  <a:lnTo>
                    <a:pt x="485787" y="120650"/>
                  </a:lnTo>
                  <a:lnTo>
                    <a:pt x="485787" y="96520"/>
                  </a:lnTo>
                  <a:lnTo>
                    <a:pt x="461505" y="96520"/>
                  </a:lnTo>
                  <a:lnTo>
                    <a:pt x="461505" y="24130"/>
                  </a:lnTo>
                  <a:lnTo>
                    <a:pt x="437210" y="24130"/>
                  </a:lnTo>
                  <a:lnTo>
                    <a:pt x="437210" y="48260"/>
                  </a:lnTo>
                  <a:lnTo>
                    <a:pt x="412927" y="48260"/>
                  </a:lnTo>
                  <a:lnTo>
                    <a:pt x="412927" y="0"/>
                  </a:lnTo>
                  <a:lnTo>
                    <a:pt x="388632" y="0"/>
                  </a:lnTo>
                  <a:lnTo>
                    <a:pt x="388632" y="72390"/>
                  </a:lnTo>
                  <a:lnTo>
                    <a:pt x="364350" y="72390"/>
                  </a:lnTo>
                  <a:lnTo>
                    <a:pt x="340055" y="72390"/>
                  </a:lnTo>
                  <a:lnTo>
                    <a:pt x="340055" y="96520"/>
                  </a:lnTo>
                  <a:lnTo>
                    <a:pt x="364350" y="96520"/>
                  </a:lnTo>
                  <a:lnTo>
                    <a:pt x="388632" y="96520"/>
                  </a:lnTo>
                  <a:lnTo>
                    <a:pt x="412927" y="96520"/>
                  </a:lnTo>
                  <a:lnTo>
                    <a:pt x="412927" y="72390"/>
                  </a:lnTo>
                  <a:lnTo>
                    <a:pt x="437210" y="72390"/>
                  </a:lnTo>
                  <a:lnTo>
                    <a:pt x="437210" y="120650"/>
                  </a:lnTo>
                  <a:lnTo>
                    <a:pt x="461505" y="120650"/>
                  </a:lnTo>
                  <a:lnTo>
                    <a:pt x="461505" y="144780"/>
                  </a:lnTo>
                  <a:lnTo>
                    <a:pt x="485787" y="144780"/>
                  </a:lnTo>
                  <a:lnTo>
                    <a:pt x="485787" y="194310"/>
                  </a:lnTo>
                  <a:lnTo>
                    <a:pt x="510082" y="194310"/>
                  </a:lnTo>
                  <a:lnTo>
                    <a:pt x="534365" y="194310"/>
                  </a:lnTo>
                  <a:lnTo>
                    <a:pt x="558660" y="194310"/>
                  </a:lnTo>
                  <a:lnTo>
                    <a:pt x="582942" y="194310"/>
                  </a:lnTo>
                  <a:lnTo>
                    <a:pt x="582942" y="170180"/>
                  </a:lnTo>
                  <a:lnTo>
                    <a:pt x="607237" y="170180"/>
                  </a:lnTo>
                  <a:lnTo>
                    <a:pt x="631532" y="170180"/>
                  </a:lnTo>
                  <a:lnTo>
                    <a:pt x="631532" y="120650"/>
                  </a:lnTo>
                  <a:close/>
                </a:path>
                <a:path w="923290" h="485139">
                  <a:moveTo>
                    <a:pt x="922997" y="266230"/>
                  </a:moveTo>
                  <a:lnTo>
                    <a:pt x="898715" y="266230"/>
                  </a:lnTo>
                  <a:lnTo>
                    <a:pt x="898715" y="241935"/>
                  </a:lnTo>
                  <a:lnTo>
                    <a:pt x="874420" y="241935"/>
                  </a:lnTo>
                  <a:lnTo>
                    <a:pt x="874420" y="266230"/>
                  </a:lnTo>
                  <a:lnTo>
                    <a:pt x="898702" y="266230"/>
                  </a:lnTo>
                  <a:lnTo>
                    <a:pt x="898702" y="315760"/>
                  </a:lnTo>
                  <a:lnTo>
                    <a:pt x="874420" y="315760"/>
                  </a:lnTo>
                  <a:lnTo>
                    <a:pt x="874420" y="339890"/>
                  </a:lnTo>
                  <a:lnTo>
                    <a:pt x="850125" y="339890"/>
                  </a:lnTo>
                  <a:lnTo>
                    <a:pt x="850125" y="315760"/>
                  </a:lnTo>
                  <a:lnTo>
                    <a:pt x="874420" y="315760"/>
                  </a:lnTo>
                  <a:lnTo>
                    <a:pt x="874420" y="291630"/>
                  </a:lnTo>
                  <a:lnTo>
                    <a:pt x="850125" y="291630"/>
                  </a:lnTo>
                  <a:lnTo>
                    <a:pt x="850125" y="266230"/>
                  </a:lnTo>
                  <a:lnTo>
                    <a:pt x="825842" y="266230"/>
                  </a:lnTo>
                  <a:lnTo>
                    <a:pt x="825842" y="291630"/>
                  </a:lnTo>
                  <a:lnTo>
                    <a:pt x="825842" y="315760"/>
                  </a:lnTo>
                  <a:lnTo>
                    <a:pt x="801547" y="315760"/>
                  </a:lnTo>
                  <a:lnTo>
                    <a:pt x="801547" y="291630"/>
                  </a:lnTo>
                  <a:lnTo>
                    <a:pt x="825842" y="291630"/>
                  </a:lnTo>
                  <a:lnTo>
                    <a:pt x="825842" y="266230"/>
                  </a:lnTo>
                  <a:lnTo>
                    <a:pt x="825842" y="242100"/>
                  </a:lnTo>
                  <a:lnTo>
                    <a:pt x="850125" y="242100"/>
                  </a:lnTo>
                  <a:lnTo>
                    <a:pt x="850125" y="217970"/>
                  </a:lnTo>
                  <a:lnTo>
                    <a:pt x="825842" y="217970"/>
                  </a:lnTo>
                  <a:lnTo>
                    <a:pt x="801547" y="217970"/>
                  </a:lnTo>
                  <a:lnTo>
                    <a:pt x="777265" y="217970"/>
                  </a:lnTo>
                  <a:lnTo>
                    <a:pt x="752970" y="217970"/>
                  </a:lnTo>
                  <a:lnTo>
                    <a:pt x="752970" y="266230"/>
                  </a:lnTo>
                  <a:lnTo>
                    <a:pt x="777265" y="266230"/>
                  </a:lnTo>
                  <a:lnTo>
                    <a:pt x="777265" y="242100"/>
                  </a:lnTo>
                  <a:lnTo>
                    <a:pt x="801547" y="242100"/>
                  </a:lnTo>
                  <a:lnTo>
                    <a:pt x="801547" y="266230"/>
                  </a:lnTo>
                  <a:lnTo>
                    <a:pt x="777265" y="266230"/>
                  </a:lnTo>
                  <a:lnTo>
                    <a:pt x="777265" y="339890"/>
                  </a:lnTo>
                  <a:lnTo>
                    <a:pt x="752970" y="339890"/>
                  </a:lnTo>
                  <a:lnTo>
                    <a:pt x="752970" y="266230"/>
                  </a:lnTo>
                  <a:lnTo>
                    <a:pt x="728687" y="266230"/>
                  </a:lnTo>
                  <a:lnTo>
                    <a:pt x="728687" y="242100"/>
                  </a:lnTo>
                  <a:lnTo>
                    <a:pt x="704392" y="242100"/>
                  </a:lnTo>
                  <a:lnTo>
                    <a:pt x="704392" y="266230"/>
                  </a:lnTo>
                  <a:lnTo>
                    <a:pt x="680110" y="266230"/>
                  </a:lnTo>
                  <a:lnTo>
                    <a:pt x="655815" y="266230"/>
                  </a:lnTo>
                  <a:lnTo>
                    <a:pt x="655815" y="291630"/>
                  </a:lnTo>
                  <a:lnTo>
                    <a:pt x="631532" y="291630"/>
                  </a:lnTo>
                  <a:lnTo>
                    <a:pt x="607237" y="291630"/>
                  </a:lnTo>
                  <a:lnTo>
                    <a:pt x="607237" y="315760"/>
                  </a:lnTo>
                  <a:lnTo>
                    <a:pt x="631532" y="315760"/>
                  </a:lnTo>
                  <a:lnTo>
                    <a:pt x="655815" y="315760"/>
                  </a:lnTo>
                  <a:lnTo>
                    <a:pt x="655815" y="339890"/>
                  </a:lnTo>
                  <a:lnTo>
                    <a:pt x="680110" y="339890"/>
                  </a:lnTo>
                  <a:lnTo>
                    <a:pt x="680110" y="315760"/>
                  </a:lnTo>
                  <a:lnTo>
                    <a:pt x="704392" y="315760"/>
                  </a:lnTo>
                  <a:lnTo>
                    <a:pt x="704392" y="291630"/>
                  </a:lnTo>
                  <a:lnTo>
                    <a:pt x="728687" y="291630"/>
                  </a:lnTo>
                  <a:lnTo>
                    <a:pt x="728687" y="315760"/>
                  </a:lnTo>
                  <a:lnTo>
                    <a:pt x="704392" y="315760"/>
                  </a:lnTo>
                  <a:lnTo>
                    <a:pt x="704392" y="339890"/>
                  </a:lnTo>
                  <a:lnTo>
                    <a:pt x="728687" y="339890"/>
                  </a:lnTo>
                  <a:lnTo>
                    <a:pt x="728687" y="364020"/>
                  </a:lnTo>
                  <a:lnTo>
                    <a:pt x="704392" y="364020"/>
                  </a:lnTo>
                  <a:lnTo>
                    <a:pt x="704392" y="339890"/>
                  </a:lnTo>
                  <a:lnTo>
                    <a:pt x="680110" y="339890"/>
                  </a:lnTo>
                  <a:lnTo>
                    <a:pt x="680110" y="364020"/>
                  </a:lnTo>
                  <a:lnTo>
                    <a:pt x="655815" y="364020"/>
                  </a:lnTo>
                  <a:lnTo>
                    <a:pt x="655815" y="388150"/>
                  </a:lnTo>
                  <a:lnTo>
                    <a:pt x="680110" y="388150"/>
                  </a:lnTo>
                  <a:lnTo>
                    <a:pt x="680110" y="460540"/>
                  </a:lnTo>
                  <a:lnTo>
                    <a:pt x="704392" y="460540"/>
                  </a:lnTo>
                  <a:lnTo>
                    <a:pt x="704392" y="388150"/>
                  </a:lnTo>
                  <a:lnTo>
                    <a:pt x="728687" y="388150"/>
                  </a:lnTo>
                  <a:lnTo>
                    <a:pt x="752970" y="388150"/>
                  </a:lnTo>
                  <a:lnTo>
                    <a:pt x="777265" y="388150"/>
                  </a:lnTo>
                  <a:lnTo>
                    <a:pt x="777265" y="364020"/>
                  </a:lnTo>
                  <a:lnTo>
                    <a:pt x="801547" y="364020"/>
                  </a:lnTo>
                  <a:lnTo>
                    <a:pt x="825842" y="364020"/>
                  </a:lnTo>
                  <a:lnTo>
                    <a:pt x="825842" y="412280"/>
                  </a:lnTo>
                  <a:lnTo>
                    <a:pt x="850125" y="412280"/>
                  </a:lnTo>
                  <a:lnTo>
                    <a:pt x="874420" y="412280"/>
                  </a:lnTo>
                  <a:lnTo>
                    <a:pt x="874420" y="388150"/>
                  </a:lnTo>
                  <a:lnTo>
                    <a:pt x="850125" y="388150"/>
                  </a:lnTo>
                  <a:lnTo>
                    <a:pt x="850125" y="364020"/>
                  </a:lnTo>
                  <a:lnTo>
                    <a:pt x="874420" y="364020"/>
                  </a:lnTo>
                  <a:lnTo>
                    <a:pt x="898702" y="364020"/>
                  </a:lnTo>
                  <a:lnTo>
                    <a:pt x="898702" y="339890"/>
                  </a:lnTo>
                  <a:lnTo>
                    <a:pt x="922997" y="339890"/>
                  </a:lnTo>
                  <a:lnTo>
                    <a:pt x="922997" y="26623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43098" y="1765484"/>
              <a:ext cx="947419" cy="437515"/>
            </a:xfrm>
            <a:custGeom>
              <a:avLst/>
              <a:gdLst/>
              <a:ahLst/>
              <a:cxnLst/>
              <a:rect l="l" t="t" r="r" b="b"/>
              <a:pathLst>
                <a:path w="947420" h="437514">
                  <a:moveTo>
                    <a:pt x="24282" y="24295"/>
                  </a:moveTo>
                  <a:lnTo>
                    <a:pt x="0" y="24295"/>
                  </a:lnTo>
                  <a:lnTo>
                    <a:pt x="0" y="72872"/>
                  </a:lnTo>
                  <a:lnTo>
                    <a:pt x="24282" y="72872"/>
                  </a:lnTo>
                  <a:lnTo>
                    <a:pt x="24282" y="24295"/>
                  </a:lnTo>
                  <a:close/>
                </a:path>
                <a:path w="947420" h="437514">
                  <a:moveTo>
                    <a:pt x="170027" y="0"/>
                  </a:moveTo>
                  <a:lnTo>
                    <a:pt x="145732" y="0"/>
                  </a:lnTo>
                  <a:lnTo>
                    <a:pt x="145732" y="48577"/>
                  </a:lnTo>
                  <a:lnTo>
                    <a:pt x="121450" y="48577"/>
                  </a:lnTo>
                  <a:lnTo>
                    <a:pt x="121450" y="72872"/>
                  </a:lnTo>
                  <a:lnTo>
                    <a:pt x="97155" y="72872"/>
                  </a:lnTo>
                  <a:lnTo>
                    <a:pt x="97155" y="48577"/>
                  </a:lnTo>
                  <a:lnTo>
                    <a:pt x="72872" y="48577"/>
                  </a:lnTo>
                  <a:lnTo>
                    <a:pt x="72872" y="97155"/>
                  </a:lnTo>
                  <a:lnTo>
                    <a:pt x="97155" y="97155"/>
                  </a:lnTo>
                  <a:lnTo>
                    <a:pt x="121450" y="97155"/>
                  </a:lnTo>
                  <a:lnTo>
                    <a:pt x="145732" y="97155"/>
                  </a:lnTo>
                  <a:lnTo>
                    <a:pt x="145732" y="72872"/>
                  </a:lnTo>
                  <a:lnTo>
                    <a:pt x="170027" y="72872"/>
                  </a:lnTo>
                  <a:lnTo>
                    <a:pt x="170027" y="0"/>
                  </a:lnTo>
                  <a:close/>
                </a:path>
                <a:path w="947420" h="437514">
                  <a:moveTo>
                    <a:pt x="218605" y="340055"/>
                  </a:moveTo>
                  <a:lnTo>
                    <a:pt x="194310" y="340055"/>
                  </a:lnTo>
                  <a:lnTo>
                    <a:pt x="194310" y="315760"/>
                  </a:lnTo>
                  <a:lnTo>
                    <a:pt x="170014" y="315760"/>
                  </a:lnTo>
                  <a:lnTo>
                    <a:pt x="145732" y="315760"/>
                  </a:lnTo>
                  <a:lnTo>
                    <a:pt x="145732" y="388632"/>
                  </a:lnTo>
                  <a:lnTo>
                    <a:pt x="170014" y="388632"/>
                  </a:lnTo>
                  <a:lnTo>
                    <a:pt x="170014" y="364337"/>
                  </a:lnTo>
                  <a:lnTo>
                    <a:pt x="194310" y="364337"/>
                  </a:lnTo>
                  <a:lnTo>
                    <a:pt x="218605" y="364337"/>
                  </a:lnTo>
                  <a:lnTo>
                    <a:pt x="218605" y="340055"/>
                  </a:lnTo>
                  <a:close/>
                </a:path>
                <a:path w="947420" h="437514">
                  <a:moveTo>
                    <a:pt x="218605" y="24295"/>
                  </a:moveTo>
                  <a:lnTo>
                    <a:pt x="194310" y="24295"/>
                  </a:lnTo>
                  <a:lnTo>
                    <a:pt x="194310" y="97155"/>
                  </a:lnTo>
                  <a:lnTo>
                    <a:pt x="218605" y="97155"/>
                  </a:lnTo>
                  <a:lnTo>
                    <a:pt x="218605" y="24295"/>
                  </a:lnTo>
                  <a:close/>
                </a:path>
                <a:path w="947420" h="437514">
                  <a:moveTo>
                    <a:pt x="267182" y="340042"/>
                  </a:moveTo>
                  <a:lnTo>
                    <a:pt x="242900" y="340042"/>
                  </a:lnTo>
                  <a:lnTo>
                    <a:pt x="242900" y="364337"/>
                  </a:lnTo>
                  <a:lnTo>
                    <a:pt x="267182" y="364337"/>
                  </a:lnTo>
                  <a:lnTo>
                    <a:pt x="267182" y="340042"/>
                  </a:lnTo>
                  <a:close/>
                </a:path>
                <a:path w="947420" h="437514">
                  <a:moveTo>
                    <a:pt x="267182" y="218605"/>
                  </a:moveTo>
                  <a:lnTo>
                    <a:pt x="242900" y="218605"/>
                  </a:lnTo>
                  <a:lnTo>
                    <a:pt x="242900" y="267182"/>
                  </a:lnTo>
                  <a:lnTo>
                    <a:pt x="267182" y="267182"/>
                  </a:lnTo>
                  <a:lnTo>
                    <a:pt x="267182" y="218605"/>
                  </a:lnTo>
                  <a:close/>
                </a:path>
                <a:path w="947420" h="437514">
                  <a:moveTo>
                    <a:pt x="315760" y="267182"/>
                  </a:moveTo>
                  <a:lnTo>
                    <a:pt x="291477" y="267182"/>
                  </a:lnTo>
                  <a:lnTo>
                    <a:pt x="267182" y="267182"/>
                  </a:lnTo>
                  <a:lnTo>
                    <a:pt x="267182" y="291465"/>
                  </a:lnTo>
                  <a:lnTo>
                    <a:pt x="291477" y="291465"/>
                  </a:lnTo>
                  <a:lnTo>
                    <a:pt x="315760" y="291465"/>
                  </a:lnTo>
                  <a:lnTo>
                    <a:pt x="315760" y="267182"/>
                  </a:lnTo>
                  <a:close/>
                </a:path>
                <a:path w="947420" h="437514">
                  <a:moveTo>
                    <a:pt x="340042" y="242887"/>
                  </a:moveTo>
                  <a:lnTo>
                    <a:pt x="315772" y="242887"/>
                  </a:lnTo>
                  <a:lnTo>
                    <a:pt x="315772" y="218605"/>
                  </a:lnTo>
                  <a:lnTo>
                    <a:pt x="291477" y="218605"/>
                  </a:lnTo>
                  <a:lnTo>
                    <a:pt x="291477" y="242887"/>
                  </a:lnTo>
                  <a:lnTo>
                    <a:pt x="315760" y="242887"/>
                  </a:lnTo>
                  <a:lnTo>
                    <a:pt x="315760" y="267182"/>
                  </a:lnTo>
                  <a:lnTo>
                    <a:pt x="340042" y="267182"/>
                  </a:lnTo>
                  <a:lnTo>
                    <a:pt x="340042" y="242887"/>
                  </a:lnTo>
                  <a:close/>
                </a:path>
                <a:path w="947420" h="437514">
                  <a:moveTo>
                    <a:pt x="388632" y="412915"/>
                  </a:moveTo>
                  <a:lnTo>
                    <a:pt x="364350" y="412915"/>
                  </a:lnTo>
                  <a:lnTo>
                    <a:pt x="340055" y="412915"/>
                  </a:lnTo>
                  <a:lnTo>
                    <a:pt x="340055" y="437210"/>
                  </a:lnTo>
                  <a:lnTo>
                    <a:pt x="364350" y="437210"/>
                  </a:lnTo>
                  <a:lnTo>
                    <a:pt x="388632" y="437210"/>
                  </a:lnTo>
                  <a:lnTo>
                    <a:pt x="388632" y="412915"/>
                  </a:lnTo>
                  <a:close/>
                </a:path>
                <a:path w="947420" h="437514">
                  <a:moveTo>
                    <a:pt x="388632" y="242887"/>
                  </a:moveTo>
                  <a:lnTo>
                    <a:pt x="364337" y="242887"/>
                  </a:lnTo>
                  <a:lnTo>
                    <a:pt x="364337" y="267182"/>
                  </a:lnTo>
                  <a:lnTo>
                    <a:pt x="388632" y="267182"/>
                  </a:lnTo>
                  <a:lnTo>
                    <a:pt x="388632" y="242887"/>
                  </a:lnTo>
                  <a:close/>
                </a:path>
                <a:path w="947420" h="437514">
                  <a:moveTo>
                    <a:pt x="461492" y="218605"/>
                  </a:moveTo>
                  <a:lnTo>
                    <a:pt x="437210" y="218605"/>
                  </a:lnTo>
                  <a:lnTo>
                    <a:pt x="412915" y="218605"/>
                  </a:lnTo>
                  <a:lnTo>
                    <a:pt x="412915" y="267182"/>
                  </a:lnTo>
                  <a:lnTo>
                    <a:pt x="388632" y="267182"/>
                  </a:lnTo>
                  <a:lnTo>
                    <a:pt x="388632" y="291465"/>
                  </a:lnTo>
                  <a:lnTo>
                    <a:pt x="364337" y="291465"/>
                  </a:lnTo>
                  <a:lnTo>
                    <a:pt x="364337" y="267182"/>
                  </a:lnTo>
                  <a:lnTo>
                    <a:pt x="340055" y="267182"/>
                  </a:lnTo>
                  <a:lnTo>
                    <a:pt x="340055" y="291465"/>
                  </a:lnTo>
                  <a:lnTo>
                    <a:pt x="315760" y="291465"/>
                  </a:lnTo>
                  <a:lnTo>
                    <a:pt x="315760" y="315760"/>
                  </a:lnTo>
                  <a:lnTo>
                    <a:pt x="291477" y="315760"/>
                  </a:lnTo>
                  <a:lnTo>
                    <a:pt x="291477" y="388620"/>
                  </a:lnTo>
                  <a:lnTo>
                    <a:pt x="267182" y="388620"/>
                  </a:lnTo>
                  <a:lnTo>
                    <a:pt x="242900" y="388620"/>
                  </a:lnTo>
                  <a:lnTo>
                    <a:pt x="242900" y="364337"/>
                  </a:lnTo>
                  <a:lnTo>
                    <a:pt x="218605" y="364337"/>
                  </a:lnTo>
                  <a:lnTo>
                    <a:pt x="218605" y="388620"/>
                  </a:lnTo>
                  <a:lnTo>
                    <a:pt x="194322" y="388620"/>
                  </a:lnTo>
                  <a:lnTo>
                    <a:pt x="194322" y="412915"/>
                  </a:lnTo>
                  <a:lnTo>
                    <a:pt x="170027" y="412915"/>
                  </a:lnTo>
                  <a:lnTo>
                    <a:pt x="170027" y="437210"/>
                  </a:lnTo>
                  <a:lnTo>
                    <a:pt x="194322" y="437210"/>
                  </a:lnTo>
                  <a:lnTo>
                    <a:pt x="218605" y="437210"/>
                  </a:lnTo>
                  <a:lnTo>
                    <a:pt x="218605" y="412915"/>
                  </a:lnTo>
                  <a:lnTo>
                    <a:pt x="242900" y="412915"/>
                  </a:lnTo>
                  <a:lnTo>
                    <a:pt x="267182" y="412915"/>
                  </a:lnTo>
                  <a:lnTo>
                    <a:pt x="291477" y="412915"/>
                  </a:lnTo>
                  <a:lnTo>
                    <a:pt x="291477" y="437210"/>
                  </a:lnTo>
                  <a:lnTo>
                    <a:pt x="315760" y="437210"/>
                  </a:lnTo>
                  <a:lnTo>
                    <a:pt x="315760" y="412915"/>
                  </a:lnTo>
                  <a:lnTo>
                    <a:pt x="340055" y="412915"/>
                  </a:lnTo>
                  <a:lnTo>
                    <a:pt x="340055" y="388620"/>
                  </a:lnTo>
                  <a:lnTo>
                    <a:pt x="364337" y="388620"/>
                  </a:lnTo>
                  <a:lnTo>
                    <a:pt x="388632" y="388620"/>
                  </a:lnTo>
                  <a:lnTo>
                    <a:pt x="412915" y="388620"/>
                  </a:lnTo>
                  <a:lnTo>
                    <a:pt x="412915" y="340042"/>
                  </a:lnTo>
                  <a:lnTo>
                    <a:pt x="388632" y="340042"/>
                  </a:lnTo>
                  <a:lnTo>
                    <a:pt x="388632" y="364337"/>
                  </a:lnTo>
                  <a:lnTo>
                    <a:pt x="364337" y="364337"/>
                  </a:lnTo>
                  <a:lnTo>
                    <a:pt x="340055" y="364337"/>
                  </a:lnTo>
                  <a:lnTo>
                    <a:pt x="340055" y="340042"/>
                  </a:lnTo>
                  <a:lnTo>
                    <a:pt x="364337" y="340042"/>
                  </a:lnTo>
                  <a:lnTo>
                    <a:pt x="388632" y="340042"/>
                  </a:lnTo>
                  <a:lnTo>
                    <a:pt x="388632" y="315760"/>
                  </a:lnTo>
                  <a:lnTo>
                    <a:pt x="412915" y="315760"/>
                  </a:lnTo>
                  <a:lnTo>
                    <a:pt x="437210" y="315760"/>
                  </a:lnTo>
                  <a:lnTo>
                    <a:pt x="437210" y="267182"/>
                  </a:lnTo>
                  <a:lnTo>
                    <a:pt x="461492" y="267182"/>
                  </a:lnTo>
                  <a:lnTo>
                    <a:pt x="461492" y="218605"/>
                  </a:lnTo>
                  <a:close/>
                </a:path>
                <a:path w="947420" h="437514">
                  <a:moveTo>
                    <a:pt x="485787" y="340055"/>
                  </a:moveTo>
                  <a:lnTo>
                    <a:pt x="461492" y="340055"/>
                  </a:lnTo>
                  <a:lnTo>
                    <a:pt x="461492" y="315760"/>
                  </a:lnTo>
                  <a:lnTo>
                    <a:pt x="437210" y="315760"/>
                  </a:lnTo>
                  <a:lnTo>
                    <a:pt x="437210" y="412915"/>
                  </a:lnTo>
                  <a:lnTo>
                    <a:pt x="461492" y="412915"/>
                  </a:lnTo>
                  <a:lnTo>
                    <a:pt x="485787" y="412915"/>
                  </a:lnTo>
                  <a:lnTo>
                    <a:pt x="485787" y="388632"/>
                  </a:lnTo>
                  <a:lnTo>
                    <a:pt x="461492" y="388632"/>
                  </a:lnTo>
                  <a:lnTo>
                    <a:pt x="461492" y="364337"/>
                  </a:lnTo>
                  <a:lnTo>
                    <a:pt x="485787" y="364337"/>
                  </a:lnTo>
                  <a:lnTo>
                    <a:pt x="485787" y="340055"/>
                  </a:lnTo>
                  <a:close/>
                </a:path>
                <a:path w="947420" h="437514">
                  <a:moveTo>
                    <a:pt x="534352" y="315760"/>
                  </a:moveTo>
                  <a:lnTo>
                    <a:pt x="510070" y="315760"/>
                  </a:lnTo>
                  <a:lnTo>
                    <a:pt x="510070" y="340055"/>
                  </a:lnTo>
                  <a:lnTo>
                    <a:pt x="534352" y="340055"/>
                  </a:lnTo>
                  <a:lnTo>
                    <a:pt x="534352" y="315760"/>
                  </a:lnTo>
                  <a:close/>
                </a:path>
                <a:path w="947420" h="437514">
                  <a:moveTo>
                    <a:pt x="558660" y="412915"/>
                  </a:moveTo>
                  <a:lnTo>
                    <a:pt x="534365" y="412915"/>
                  </a:lnTo>
                  <a:lnTo>
                    <a:pt x="510070" y="412915"/>
                  </a:lnTo>
                  <a:lnTo>
                    <a:pt x="485787" y="412915"/>
                  </a:lnTo>
                  <a:lnTo>
                    <a:pt x="485787" y="437210"/>
                  </a:lnTo>
                  <a:lnTo>
                    <a:pt x="510070" y="437210"/>
                  </a:lnTo>
                  <a:lnTo>
                    <a:pt x="534365" y="437210"/>
                  </a:lnTo>
                  <a:lnTo>
                    <a:pt x="558660" y="437210"/>
                  </a:lnTo>
                  <a:lnTo>
                    <a:pt x="558660" y="412915"/>
                  </a:lnTo>
                  <a:close/>
                </a:path>
                <a:path w="947420" h="437514">
                  <a:moveTo>
                    <a:pt x="655815" y="340042"/>
                  </a:moveTo>
                  <a:lnTo>
                    <a:pt x="631520" y="340042"/>
                  </a:lnTo>
                  <a:lnTo>
                    <a:pt x="631520" y="364337"/>
                  </a:lnTo>
                  <a:lnTo>
                    <a:pt x="655815" y="364337"/>
                  </a:lnTo>
                  <a:lnTo>
                    <a:pt x="655815" y="340042"/>
                  </a:lnTo>
                  <a:close/>
                </a:path>
                <a:path w="947420" h="437514">
                  <a:moveTo>
                    <a:pt x="655815" y="170027"/>
                  </a:moveTo>
                  <a:lnTo>
                    <a:pt x="631520" y="170027"/>
                  </a:lnTo>
                  <a:lnTo>
                    <a:pt x="631520" y="145732"/>
                  </a:lnTo>
                  <a:lnTo>
                    <a:pt x="607225" y="145732"/>
                  </a:lnTo>
                  <a:lnTo>
                    <a:pt x="607225" y="121450"/>
                  </a:lnTo>
                  <a:lnTo>
                    <a:pt x="582942" y="121450"/>
                  </a:lnTo>
                  <a:lnTo>
                    <a:pt x="582942" y="97155"/>
                  </a:lnTo>
                  <a:lnTo>
                    <a:pt x="558647" y="97155"/>
                  </a:lnTo>
                  <a:lnTo>
                    <a:pt x="558647" y="145732"/>
                  </a:lnTo>
                  <a:lnTo>
                    <a:pt x="534365" y="145732"/>
                  </a:lnTo>
                  <a:lnTo>
                    <a:pt x="534365" y="170027"/>
                  </a:lnTo>
                  <a:lnTo>
                    <a:pt x="558647" y="170027"/>
                  </a:lnTo>
                  <a:lnTo>
                    <a:pt x="582942" y="170027"/>
                  </a:lnTo>
                  <a:lnTo>
                    <a:pt x="582942" y="194310"/>
                  </a:lnTo>
                  <a:lnTo>
                    <a:pt x="607225" y="194310"/>
                  </a:lnTo>
                  <a:lnTo>
                    <a:pt x="607225" y="218605"/>
                  </a:lnTo>
                  <a:lnTo>
                    <a:pt x="582942" y="218605"/>
                  </a:lnTo>
                  <a:lnTo>
                    <a:pt x="582942" y="242887"/>
                  </a:lnTo>
                  <a:lnTo>
                    <a:pt x="607225" y="242887"/>
                  </a:lnTo>
                  <a:lnTo>
                    <a:pt x="631520" y="242887"/>
                  </a:lnTo>
                  <a:lnTo>
                    <a:pt x="631520" y="194310"/>
                  </a:lnTo>
                  <a:lnTo>
                    <a:pt x="655815" y="194310"/>
                  </a:lnTo>
                  <a:lnTo>
                    <a:pt x="655815" y="170027"/>
                  </a:lnTo>
                  <a:close/>
                </a:path>
                <a:path w="947420" h="437514">
                  <a:moveTo>
                    <a:pt x="680097" y="412915"/>
                  </a:moveTo>
                  <a:lnTo>
                    <a:pt x="655815" y="412915"/>
                  </a:lnTo>
                  <a:lnTo>
                    <a:pt x="655815" y="437210"/>
                  </a:lnTo>
                  <a:lnTo>
                    <a:pt x="680097" y="437210"/>
                  </a:lnTo>
                  <a:lnTo>
                    <a:pt x="680097" y="412915"/>
                  </a:lnTo>
                  <a:close/>
                </a:path>
                <a:path w="947420" h="437514">
                  <a:moveTo>
                    <a:pt x="704392" y="291465"/>
                  </a:moveTo>
                  <a:lnTo>
                    <a:pt x="680097" y="291465"/>
                  </a:lnTo>
                  <a:lnTo>
                    <a:pt x="680097" y="218605"/>
                  </a:lnTo>
                  <a:lnTo>
                    <a:pt x="655815" y="218605"/>
                  </a:lnTo>
                  <a:lnTo>
                    <a:pt x="655815" y="242887"/>
                  </a:lnTo>
                  <a:lnTo>
                    <a:pt x="631520" y="242887"/>
                  </a:lnTo>
                  <a:lnTo>
                    <a:pt x="631520" y="267182"/>
                  </a:lnTo>
                  <a:lnTo>
                    <a:pt x="485787" y="267182"/>
                  </a:lnTo>
                  <a:lnTo>
                    <a:pt x="485787" y="291465"/>
                  </a:lnTo>
                  <a:lnTo>
                    <a:pt x="461492" y="291465"/>
                  </a:lnTo>
                  <a:lnTo>
                    <a:pt x="461492" y="315760"/>
                  </a:lnTo>
                  <a:lnTo>
                    <a:pt x="485787" y="315760"/>
                  </a:lnTo>
                  <a:lnTo>
                    <a:pt x="510070" y="315760"/>
                  </a:lnTo>
                  <a:lnTo>
                    <a:pt x="510070" y="291465"/>
                  </a:lnTo>
                  <a:lnTo>
                    <a:pt x="534365" y="291465"/>
                  </a:lnTo>
                  <a:lnTo>
                    <a:pt x="558660" y="291465"/>
                  </a:lnTo>
                  <a:lnTo>
                    <a:pt x="582942" y="291465"/>
                  </a:lnTo>
                  <a:lnTo>
                    <a:pt x="607237" y="291465"/>
                  </a:lnTo>
                  <a:lnTo>
                    <a:pt x="607237" y="315760"/>
                  </a:lnTo>
                  <a:lnTo>
                    <a:pt x="582942" y="315760"/>
                  </a:lnTo>
                  <a:lnTo>
                    <a:pt x="582942" y="364337"/>
                  </a:lnTo>
                  <a:lnTo>
                    <a:pt x="558660" y="364337"/>
                  </a:lnTo>
                  <a:lnTo>
                    <a:pt x="558660" y="340042"/>
                  </a:lnTo>
                  <a:lnTo>
                    <a:pt x="534365" y="340042"/>
                  </a:lnTo>
                  <a:lnTo>
                    <a:pt x="534365" y="364337"/>
                  </a:lnTo>
                  <a:lnTo>
                    <a:pt x="510070" y="364337"/>
                  </a:lnTo>
                  <a:lnTo>
                    <a:pt x="485787" y="364337"/>
                  </a:lnTo>
                  <a:lnTo>
                    <a:pt x="485787" y="388632"/>
                  </a:lnTo>
                  <a:lnTo>
                    <a:pt x="510070" y="388632"/>
                  </a:lnTo>
                  <a:lnTo>
                    <a:pt x="534365" y="388632"/>
                  </a:lnTo>
                  <a:lnTo>
                    <a:pt x="558660" y="388632"/>
                  </a:lnTo>
                  <a:lnTo>
                    <a:pt x="558660" y="412915"/>
                  </a:lnTo>
                  <a:lnTo>
                    <a:pt x="582942" y="412915"/>
                  </a:lnTo>
                  <a:lnTo>
                    <a:pt x="582942" y="388632"/>
                  </a:lnTo>
                  <a:lnTo>
                    <a:pt x="607237" y="388632"/>
                  </a:lnTo>
                  <a:lnTo>
                    <a:pt x="631520" y="388632"/>
                  </a:lnTo>
                  <a:lnTo>
                    <a:pt x="631520" y="412915"/>
                  </a:lnTo>
                  <a:lnTo>
                    <a:pt x="655815" y="412915"/>
                  </a:lnTo>
                  <a:lnTo>
                    <a:pt x="655815" y="388620"/>
                  </a:lnTo>
                  <a:lnTo>
                    <a:pt x="631520" y="388620"/>
                  </a:lnTo>
                  <a:lnTo>
                    <a:pt x="631520" y="364337"/>
                  </a:lnTo>
                  <a:lnTo>
                    <a:pt x="607237" y="364337"/>
                  </a:lnTo>
                  <a:lnTo>
                    <a:pt x="607237" y="340042"/>
                  </a:lnTo>
                  <a:lnTo>
                    <a:pt x="631520" y="340042"/>
                  </a:lnTo>
                  <a:lnTo>
                    <a:pt x="631520" y="315760"/>
                  </a:lnTo>
                  <a:lnTo>
                    <a:pt x="655815" y="315760"/>
                  </a:lnTo>
                  <a:lnTo>
                    <a:pt x="680097" y="315760"/>
                  </a:lnTo>
                  <a:lnTo>
                    <a:pt x="704392" y="315760"/>
                  </a:lnTo>
                  <a:lnTo>
                    <a:pt x="704392" y="291465"/>
                  </a:lnTo>
                  <a:close/>
                </a:path>
                <a:path w="947420" h="437514">
                  <a:moveTo>
                    <a:pt x="728675" y="412915"/>
                  </a:moveTo>
                  <a:lnTo>
                    <a:pt x="704392" y="412915"/>
                  </a:lnTo>
                  <a:lnTo>
                    <a:pt x="704392" y="437210"/>
                  </a:lnTo>
                  <a:lnTo>
                    <a:pt x="728675" y="437210"/>
                  </a:lnTo>
                  <a:lnTo>
                    <a:pt x="728675" y="412915"/>
                  </a:lnTo>
                  <a:close/>
                </a:path>
                <a:path w="947420" h="437514">
                  <a:moveTo>
                    <a:pt x="752970" y="388620"/>
                  </a:moveTo>
                  <a:lnTo>
                    <a:pt x="728675" y="388620"/>
                  </a:lnTo>
                  <a:lnTo>
                    <a:pt x="728675" y="412915"/>
                  </a:lnTo>
                  <a:lnTo>
                    <a:pt x="752970" y="412915"/>
                  </a:lnTo>
                  <a:lnTo>
                    <a:pt x="752970" y="388620"/>
                  </a:lnTo>
                  <a:close/>
                </a:path>
                <a:path w="947420" h="437514">
                  <a:moveTo>
                    <a:pt x="874407" y="291465"/>
                  </a:moveTo>
                  <a:lnTo>
                    <a:pt x="850125" y="291465"/>
                  </a:lnTo>
                  <a:lnTo>
                    <a:pt x="850125" y="315760"/>
                  </a:lnTo>
                  <a:lnTo>
                    <a:pt x="874407" y="315760"/>
                  </a:lnTo>
                  <a:lnTo>
                    <a:pt x="874407" y="291465"/>
                  </a:lnTo>
                  <a:close/>
                </a:path>
                <a:path w="947420" h="437514">
                  <a:moveTo>
                    <a:pt x="898702" y="412915"/>
                  </a:moveTo>
                  <a:lnTo>
                    <a:pt x="874420" y="412915"/>
                  </a:lnTo>
                  <a:lnTo>
                    <a:pt x="874420" y="388620"/>
                  </a:lnTo>
                  <a:lnTo>
                    <a:pt x="850125" y="388620"/>
                  </a:lnTo>
                  <a:lnTo>
                    <a:pt x="850125" y="364337"/>
                  </a:lnTo>
                  <a:lnTo>
                    <a:pt x="825842" y="364337"/>
                  </a:lnTo>
                  <a:lnTo>
                    <a:pt x="825842" y="412915"/>
                  </a:lnTo>
                  <a:lnTo>
                    <a:pt x="801547" y="412915"/>
                  </a:lnTo>
                  <a:lnTo>
                    <a:pt x="801547" y="437210"/>
                  </a:lnTo>
                  <a:lnTo>
                    <a:pt x="825842" y="437210"/>
                  </a:lnTo>
                  <a:lnTo>
                    <a:pt x="850125" y="437210"/>
                  </a:lnTo>
                  <a:lnTo>
                    <a:pt x="874420" y="437210"/>
                  </a:lnTo>
                  <a:lnTo>
                    <a:pt x="898702" y="437210"/>
                  </a:lnTo>
                  <a:lnTo>
                    <a:pt x="898702" y="412915"/>
                  </a:lnTo>
                  <a:close/>
                </a:path>
                <a:path w="947420" h="437514">
                  <a:moveTo>
                    <a:pt x="898702" y="315760"/>
                  </a:moveTo>
                  <a:lnTo>
                    <a:pt x="874407" y="315760"/>
                  </a:lnTo>
                  <a:lnTo>
                    <a:pt x="874407" y="364337"/>
                  </a:lnTo>
                  <a:lnTo>
                    <a:pt x="898702" y="364337"/>
                  </a:lnTo>
                  <a:lnTo>
                    <a:pt x="898702" y="315760"/>
                  </a:lnTo>
                  <a:close/>
                </a:path>
                <a:path w="947420" h="437514">
                  <a:moveTo>
                    <a:pt x="898702" y="267182"/>
                  </a:moveTo>
                  <a:lnTo>
                    <a:pt x="874407" y="267182"/>
                  </a:lnTo>
                  <a:lnTo>
                    <a:pt x="874407" y="291465"/>
                  </a:lnTo>
                  <a:lnTo>
                    <a:pt x="898702" y="291465"/>
                  </a:lnTo>
                  <a:lnTo>
                    <a:pt x="898702" y="267182"/>
                  </a:lnTo>
                  <a:close/>
                </a:path>
                <a:path w="947420" h="437514">
                  <a:moveTo>
                    <a:pt x="922997" y="364337"/>
                  </a:moveTo>
                  <a:lnTo>
                    <a:pt x="898702" y="364337"/>
                  </a:lnTo>
                  <a:lnTo>
                    <a:pt x="898702" y="412915"/>
                  </a:lnTo>
                  <a:lnTo>
                    <a:pt x="922997" y="412915"/>
                  </a:lnTo>
                  <a:lnTo>
                    <a:pt x="922997" y="364337"/>
                  </a:lnTo>
                  <a:close/>
                </a:path>
                <a:path w="947420" h="437514">
                  <a:moveTo>
                    <a:pt x="947280" y="291465"/>
                  </a:moveTo>
                  <a:lnTo>
                    <a:pt x="922997" y="291465"/>
                  </a:lnTo>
                  <a:lnTo>
                    <a:pt x="922997" y="364337"/>
                  </a:lnTo>
                  <a:lnTo>
                    <a:pt x="947280" y="364337"/>
                  </a:lnTo>
                  <a:lnTo>
                    <a:pt x="947280" y="291465"/>
                  </a:lnTo>
                  <a:close/>
                </a:path>
                <a:path w="947420" h="437514">
                  <a:moveTo>
                    <a:pt x="947280" y="218605"/>
                  </a:moveTo>
                  <a:lnTo>
                    <a:pt x="922997" y="218605"/>
                  </a:lnTo>
                  <a:lnTo>
                    <a:pt x="922997" y="242887"/>
                  </a:lnTo>
                  <a:lnTo>
                    <a:pt x="898702" y="242887"/>
                  </a:lnTo>
                  <a:lnTo>
                    <a:pt x="898702" y="267182"/>
                  </a:lnTo>
                  <a:lnTo>
                    <a:pt x="922997" y="267182"/>
                  </a:lnTo>
                  <a:lnTo>
                    <a:pt x="947280" y="267182"/>
                  </a:lnTo>
                  <a:lnTo>
                    <a:pt x="947280" y="2186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4521" y="1206824"/>
              <a:ext cx="996315" cy="996315"/>
            </a:xfrm>
            <a:custGeom>
              <a:avLst/>
              <a:gdLst/>
              <a:ahLst/>
              <a:cxnLst/>
              <a:rect l="l" t="t" r="r" b="b"/>
              <a:pathLst>
                <a:path w="996315" h="996314">
                  <a:moveTo>
                    <a:pt x="121450" y="874407"/>
                  </a:moveTo>
                  <a:lnTo>
                    <a:pt x="48577" y="874407"/>
                  </a:lnTo>
                  <a:lnTo>
                    <a:pt x="48577" y="947280"/>
                  </a:lnTo>
                  <a:lnTo>
                    <a:pt x="121450" y="947280"/>
                  </a:lnTo>
                  <a:lnTo>
                    <a:pt x="121450" y="874407"/>
                  </a:lnTo>
                  <a:close/>
                </a:path>
                <a:path w="996315" h="996314">
                  <a:moveTo>
                    <a:pt x="121450" y="48577"/>
                  </a:moveTo>
                  <a:lnTo>
                    <a:pt x="48577" y="48577"/>
                  </a:lnTo>
                  <a:lnTo>
                    <a:pt x="48577" y="121450"/>
                  </a:lnTo>
                  <a:lnTo>
                    <a:pt x="121450" y="121450"/>
                  </a:lnTo>
                  <a:lnTo>
                    <a:pt x="121450" y="48577"/>
                  </a:lnTo>
                  <a:close/>
                </a:path>
                <a:path w="996315" h="996314">
                  <a:moveTo>
                    <a:pt x="170027" y="825500"/>
                  </a:moveTo>
                  <a:lnTo>
                    <a:pt x="0" y="825500"/>
                  </a:lnTo>
                  <a:lnTo>
                    <a:pt x="0" y="849630"/>
                  </a:lnTo>
                  <a:lnTo>
                    <a:pt x="0" y="971550"/>
                  </a:lnTo>
                  <a:lnTo>
                    <a:pt x="0" y="995680"/>
                  </a:lnTo>
                  <a:lnTo>
                    <a:pt x="170027" y="995680"/>
                  </a:lnTo>
                  <a:lnTo>
                    <a:pt x="170027" y="971562"/>
                  </a:lnTo>
                  <a:lnTo>
                    <a:pt x="170027" y="850125"/>
                  </a:lnTo>
                  <a:lnTo>
                    <a:pt x="145732" y="850125"/>
                  </a:lnTo>
                  <a:lnTo>
                    <a:pt x="145732" y="971550"/>
                  </a:lnTo>
                  <a:lnTo>
                    <a:pt x="24282" y="971550"/>
                  </a:lnTo>
                  <a:lnTo>
                    <a:pt x="24282" y="849630"/>
                  </a:lnTo>
                  <a:lnTo>
                    <a:pt x="170027" y="849630"/>
                  </a:lnTo>
                  <a:lnTo>
                    <a:pt x="170027" y="825500"/>
                  </a:lnTo>
                  <a:close/>
                </a:path>
                <a:path w="996315" h="996314">
                  <a:moveTo>
                    <a:pt x="170027" y="24295"/>
                  </a:moveTo>
                  <a:lnTo>
                    <a:pt x="145732" y="24295"/>
                  </a:lnTo>
                  <a:lnTo>
                    <a:pt x="145732" y="145732"/>
                  </a:lnTo>
                  <a:lnTo>
                    <a:pt x="170027" y="145732"/>
                  </a:lnTo>
                  <a:lnTo>
                    <a:pt x="170027" y="24295"/>
                  </a:lnTo>
                  <a:close/>
                </a:path>
                <a:path w="996315" h="996314">
                  <a:moveTo>
                    <a:pt x="170027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6050"/>
                  </a:lnTo>
                  <a:lnTo>
                    <a:pt x="0" y="170180"/>
                  </a:lnTo>
                  <a:lnTo>
                    <a:pt x="170027" y="170180"/>
                  </a:lnTo>
                  <a:lnTo>
                    <a:pt x="170027" y="146050"/>
                  </a:lnTo>
                  <a:lnTo>
                    <a:pt x="24282" y="146050"/>
                  </a:lnTo>
                  <a:lnTo>
                    <a:pt x="24282" y="24130"/>
                  </a:lnTo>
                  <a:lnTo>
                    <a:pt x="170027" y="24130"/>
                  </a:lnTo>
                  <a:lnTo>
                    <a:pt x="170027" y="0"/>
                  </a:lnTo>
                  <a:close/>
                </a:path>
                <a:path w="996315" h="996314">
                  <a:moveTo>
                    <a:pt x="850125" y="825830"/>
                  </a:moveTo>
                  <a:lnTo>
                    <a:pt x="825830" y="825830"/>
                  </a:lnTo>
                  <a:lnTo>
                    <a:pt x="825830" y="850125"/>
                  </a:lnTo>
                  <a:lnTo>
                    <a:pt x="850125" y="850125"/>
                  </a:lnTo>
                  <a:lnTo>
                    <a:pt x="850125" y="825830"/>
                  </a:lnTo>
                  <a:close/>
                </a:path>
                <a:path w="996315" h="996314">
                  <a:moveTo>
                    <a:pt x="898702" y="801547"/>
                  </a:moveTo>
                  <a:lnTo>
                    <a:pt x="874407" y="801547"/>
                  </a:lnTo>
                  <a:lnTo>
                    <a:pt x="874407" y="874407"/>
                  </a:lnTo>
                  <a:lnTo>
                    <a:pt x="898702" y="874407"/>
                  </a:lnTo>
                  <a:lnTo>
                    <a:pt x="898702" y="801547"/>
                  </a:lnTo>
                  <a:close/>
                </a:path>
                <a:path w="996315" h="996314">
                  <a:moveTo>
                    <a:pt x="898702" y="777240"/>
                  </a:moveTo>
                  <a:lnTo>
                    <a:pt x="777252" y="777240"/>
                  </a:lnTo>
                  <a:lnTo>
                    <a:pt x="777252" y="801370"/>
                  </a:lnTo>
                  <a:lnTo>
                    <a:pt x="777252" y="875030"/>
                  </a:lnTo>
                  <a:lnTo>
                    <a:pt x="777252" y="898702"/>
                  </a:lnTo>
                  <a:lnTo>
                    <a:pt x="752970" y="898702"/>
                  </a:lnTo>
                  <a:lnTo>
                    <a:pt x="728675" y="898702"/>
                  </a:lnTo>
                  <a:lnTo>
                    <a:pt x="728675" y="922997"/>
                  </a:lnTo>
                  <a:lnTo>
                    <a:pt x="704392" y="922997"/>
                  </a:lnTo>
                  <a:lnTo>
                    <a:pt x="704392" y="947280"/>
                  </a:lnTo>
                  <a:lnTo>
                    <a:pt x="728675" y="947280"/>
                  </a:lnTo>
                  <a:lnTo>
                    <a:pt x="752970" y="947280"/>
                  </a:lnTo>
                  <a:lnTo>
                    <a:pt x="752970" y="922997"/>
                  </a:lnTo>
                  <a:lnTo>
                    <a:pt x="777252" y="922997"/>
                  </a:lnTo>
                  <a:lnTo>
                    <a:pt x="801547" y="922997"/>
                  </a:lnTo>
                  <a:lnTo>
                    <a:pt x="801547" y="947280"/>
                  </a:lnTo>
                  <a:lnTo>
                    <a:pt x="825842" y="947280"/>
                  </a:lnTo>
                  <a:lnTo>
                    <a:pt x="850125" y="947280"/>
                  </a:lnTo>
                  <a:lnTo>
                    <a:pt x="874420" y="947280"/>
                  </a:lnTo>
                  <a:lnTo>
                    <a:pt x="874420" y="899160"/>
                  </a:lnTo>
                  <a:lnTo>
                    <a:pt x="898702" y="899160"/>
                  </a:lnTo>
                  <a:lnTo>
                    <a:pt x="898702" y="875030"/>
                  </a:lnTo>
                  <a:lnTo>
                    <a:pt x="850125" y="875030"/>
                  </a:lnTo>
                  <a:lnTo>
                    <a:pt x="850125" y="899160"/>
                  </a:lnTo>
                  <a:lnTo>
                    <a:pt x="850125" y="922997"/>
                  </a:lnTo>
                  <a:lnTo>
                    <a:pt x="825842" y="922997"/>
                  </a:lnTo>
                  <a:lnTo>
                    <a:pt x="825842" y="899160"/>
                  </a:lnTo>
                  <a:lnTo>
                    <a:pt x="850125" y="899160"/>
                  </a:lnTo>
                  <a:lnTo>
                    <a:pt x="850125" y="875030"/>
                  </a:lnTo>
                  <a:lnTo>
                    <a:pt x="801547" y="875030"/>
                  </a:lnTo>
                  <a:lnTo>
                    <a:pt x="801547" y="801370"/>
                  </a:lnTo>
                  <a:lnTo>
                    <a:pt x="898702" y="801370"/>
                  </a:lnTo>
                  <a:lnTo>
                    <a:pt x="898702" y="777240"/>
                  </a:lnTo>
                  <a:close/>
                </a:path>
                <a:path w="996315" h="996314">
                  <a:moveTo>
                    <a:pt x="947280" y="971575"/>
                  </a:moveTo>
                  <a:lnTo>
                    <a:pt x="922997" y="971575"/>
                  </a:lnTo>
                  <a:lnTo>
                    <a:pt x="922997" y="995870"/>
                  </a:lnTo>
                  <a:lnTo>
                    <a:pt x="947280" y="995870"/>
                  </a:lnTo>
                  <a:lnTo>
                    <a:pt x="947280" y="971575"/>
                  </a:lnTo>
                  <a:close/>
                </a:path>
                <a:path w="996315" h="996314">
                  <a:moveTo>
                    <a:pt x="947280" y="48577"/>
                  </a:moveTo>
                  <a:lnTo>
                    <a:pt x="874407" y="48577"/>
                  </a:lnTo>
                  <a:lnTo>
                    <a:pt x="874407" y="121450"/>
                  </a:lnTo>
                  <a:lnTo>
                    <a:pt x="947280" y="121450"/>
                  </a:lnTo>
                  <a:lnTo>
                    <a:pt x="947280" y="48577"/>
                  </a:lnTo>
                  <a:close/>
                </a:path>
                <a:path w="996315" h="996314">
                  <a:moveTo>
                    <a:pt x="995857" y="24295"/>
                  </a:moveTo>
                  <a:lnTo>
                    <a:pt x="971562" y="24295"/>
                  </a:lnTo>
                  <a:lnTo>
                    <a:pt x="971562" y="145732"/>
                  </a:lnTo>
                  <a:lnTo>
                    <a:pt x="995857" y="145732"/>
                  </a:lnTo>
                  <a:lnTo>
                    <a:pt x="995857" y="24295"/>
                  </a:lnTo>
                  <a:close/>
                </a:path>
                <a:path w="996315" h="996314">
                  <a:moveTo>
                    <a:pt x="995857" y="0"/>
                  </a:moveTo>
                  <a:lnTo>
                    <a:pt x="825830" y="0"/>
                  </a:lnTo>
                  <a:lnTo>
                    <a:pt x="825830" y="24130"/>
                  </a:lnTo>
                  <a:lnTo>
                    <a:pt x="825830" y="146050"/>
                  </a:lnTo>
                  <a:lnTo>
                    <a:pt x="825830" y="170180"/>
                  </a:lnTo>
                  <a:lnTo>
                    <a:pt x="995857" y="170180"/>
                  </a:lnTo>
                  <a:lnTo>
                    <a:pt x="995857" y="146050"/>
                  </a:lnTo>
                  <a:lnTo>
                    <a:pt x="850125" y="146050"/>
                  </a:lnTo>
                  <a:lnTo>
                    <a:pt x="850125" y="24130"/>
                  </a:lnTo>
                  <a:lnTo>
                    <a:pt x="995857" y="24130"/>
                  </a:lnTo>
                  <a:lnTo>
                    <a:pt x="99585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310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ALESSANDRO MENDINI AND STUDIO ALCHIMIA - REVISION CARDS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revcard16.cdr</dc:title>
  <dc:creator>BY V.RYAN</dc:creator>
  <cp:keywords>ALESSANDRO MENDINI - REVISION CARDS</cp:keywords>
  <cp:lastModifiedBy>Vincent RYan</cp:lastModifiedBy>
  <cp:revision>1</cp:revision>
  <dcterms:created xsi:type="dcterms:W3CDTF">2023-12-28T15:49:30Z</dcterms:created>
  <dcterms:modified xsi:type="dcterms:W3CDTF">2023-12-28T15:50:14Z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2023-12-28T00:00:00Z</vt:filetime>
  </property>
  <property fmtid="{D5CDD505-2E9C-101B-9397-08002B2CF9AE}" pid="5" name="Producer">
    <vt:lpwstr>Corel PDF Engine Version 19.1.0.419</vt:lpwstr>
  </property>
</Properties>
</file>