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439" y="43333"/>
            <a:ext cx="10592435" cy="7454900"/>
          </a:xfrm>
          <a:custGeom>
            <a:avLst/>
            <a:gdLst/>
            <a:ahLst/>
            <a:cxnLst/>
            <a:rect l="l" t="t" r="r" b="b"/>
            <a:pathLst>
              <a:path w="10592435" h="7454900">
                <a:moveTo>
                  <a:pt x="10591812" y="0"/>
                </a:moveTo>
                <a:lnTo>
                  <a:pt x="0" y="0"/>
                </a:lnTo>
                <a:lnTo>
                  <a:pt x="0" y="7454900"/>
                </a:lnTo>
                <a:lnTo>
                  <a:pt x="10591812" y="7454900"/>
                </a:lnTo>
                <a:lnTo>
                  <a:pt x="10591812" y="0"/>
                </a:lnTo>
                <a:close/>
              </a:path>
            </a:pathLst>
          </a:custGeom>
          <a:solidFill>
            <a:srgbClr val="FDF3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36757" y="4434378"/>
            <a:ext cx="10388600" cy="3025775"/>
          </a:xfrm>
          <a:custGeom>
            <a:avLst/>
            <a:gdLst/>
            <a:ahLst/>
            <a:cxnLst/>
            <a:rect l="l" t="t" r="r" b="b"/>
            <a:pathLst>
              <a:path w="10388600" h="3025775">
                <a:moveTo>
                  <a:pt x="10388600" y="0"/>
                </a:moveTo>
                <a:lnTo>
                  <a:pt x="0" y="0"/>
                </a:lnTo>
                <a:lnTo>
                  <a:pt x="0" y="3025762"/>
                </a:lnTo>
                <a:lnTo>
                  <a:pt x="10388600" y="3025762"/>
                </a:lnTo>
                <a:lnTo>
                  <a:pt x="10388600" y="0"/>
                </a:lnTo>
                <a:close/>
              </a:path>
            </a:pathLst>
          </a:custGeom>
          <a:solidFill>
            <a:srgbClr val="FBEC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335204" y="7253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90810"/>
                </a:lnTo>
                <a:lnTo>
                  <a:pt x="0" y="3655149"/>
                </a:lnTo>
                <a:lnTo>
                  <a:pt x="2804261" y="3655149"/>
                </a:lnTo>
                <a:lnTo>
                  <a:pt x="2804261" y="3590810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03295" y="716274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99904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99904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94195" y="709924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06254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606254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238342" y="661038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23154" y="882822"/>
            <a:ext cx="868804" cy="115550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0989" y="31732"/>
            <a:ext cx="9344660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hyperlink" Target="https://technologystudent.com/culture1/hover1.htm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14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5.png"/><Relationship Id="rId8" Type="http://schemas.openxmlformats.org/officeDocument/2006/relationships/image" Target="../media/image6.png"/><Relationship Id="rId3" Type="http://schemas.openxmlformats.org/officeDocument/2006/relationships/hyperlink" Target="http://www.technologystudent.com/" TargetMode="External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jpg"/><Relationship Id="rId20" Type="http://schemas.openxmlformats.org/officeDocument/2006/relationships/image" Target="../media/image18.png"/><Relationship Id="rId41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32522" y="455416"/>
            <a:ext cx="557212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028950" algn="l"/>
              </a:tabLst>
            </a:pP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65937" y="437052"/>
            <a:ext cx="256794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800" spc="26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5" name="object 5"/>
          <p:cNvGrpSpPr>
            <a:grpSpLocks noGrp="1" noUngrp="1" noRot="1" noMove="1" noResize="1"/>
          </p:cNvGrpSpPr>
          <p:nvPr/>
        </p:nvGrpSpPr>
        <p:grpSpPr>
          <a:xfrm>
            <a:off x="6279339" y="661038"/>
            <a:ext cx="2804795" cy="3655695"/>
            <a:chOff x="6279339" y="661038"/>
            <a:chExt cx="2804795" cy="3655695"/>
          </a:xfrm>
        </p:grpSpPr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79339" y="661038"/>
              <a:ext cx="2804795" cy="3655695"/>
            </a:xfrm>
            <a:custGeom>
              <a:avLst/>
              <a:gdLst/>
              <a:ahLst/>
              <a:cxnLst/>
              <a:rect l="l" t="t" r="r" b="b"/>
              <a:pathLst>
                <a:path w="2804795" h="3655695">
                  <a:moveTo>
                    <a:pt x="2804261" y="0"/>
                  </a:moveTo>
                  <a:lnTo>
                    <a:pt x="0" y="0"/>
                  </a:lnTo>
                  <a:lnTo>
                    <a:pt x="0" y="3655136"/>
                  </a:lnTo>
                  <a:lnTo>
                    <a:pt x="2804261" y="3655136"/>
                  </a:lnTo>
                  <a:lnTo>
                    <a:pt x="28042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46783" y="1317784"/>
              <a:ext cx="294347" cy="88417"/>
            </a:xfrm>
            <a:prstGeom prst="rect">
              <a:avLst/>
            </a:prstGeom>
          </p:spPr>
        </p:pic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34278" y="1317815"/>
              <a:ext cx="1905" cy="85090"/>
            </a:xfrm>
            <a:custGeom>
              <a:avLst/>
              <a:gdLst/>
              <a:ahLst/>
              <a:cxnLst/>
              <a:rect l="l" t="t" r="r" b="b"/>
              <a:pathLst>
                <a:path w="1904" h="85090">
                  <a:moveTo>
                    <a:pt x="0" y="0"/>
                  </a:moveTo>
                  <a:lnTo>
                    <a:pt x="1651" y="84734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61357" y="1328010"/>
              <a:ext cx="1270" cy="63500"/>
            </a:xfrm>
            <a:custGeom>
              <a:avLst/>
              <a:gdLst/>
              <a:ahLst/>
              <a:cxnLst/>
              <a:rect l="l" t="t" r="r" b="b"/>
              <a:pathLst>
                <a:path w="1270" h="63500">
                  <a:moveTo>
                    <a:pt x="0" y="0"/>
                  </a:moveTo>
                  <a:lnTo>
                    <a:pt x="1231" y="63296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943379" y="1317124"/>
              <a:ext cx="44919" cy="92417"/>
            </a:xfrm>
            <a:prstGeom prst="rect">
              <a:avLst/>
            </a:prstGeom>
          </p:spPr>
        </p:pic>
        <p:pic>
          <p:nvPicPr>
            <p:cNvPr id="11" name="object 1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75789" y="855060"/>
              <a:ext cx="149821" cy="642492"/>
            </a:xfrm>
            <a:prstGeom prst="rect">
              <a:avLst/>
            </a:prstGeom>
          </p:spPr>
        </p:pic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75788" y="855055"/>
              <a:ext cx="149860" cy="642620"/>
            </a:xfrm>
            <a:custGeom>
              <a:avLst/>
              <a:gdLst/>
              <a:ahLst/>
              <a:cxnLst/>
              <a:rect l="l" t="t" r="r" b="b"/>
              <a:pathLst>
                <a:path w="149859" h="642619">
                  <a:moveTo>
                    <a:pt x="0" y="2730"/>
                  </a:moveTo>
                  <a:lnTo>
                    <a:pt x="137096" y="0"/>
                  </a:lnTo>
                  <a:lnTo>
                    <a:pt x="149821" y="639762"/>
                  </a:lnTo>
                  <a:lnTo>
                    <a:pt x="12725" y="642493"/>
                  </a:lnTo>
                  <a:lnTo>
                    <a:pt x="0" y="2730"/>
                  </a:lnTo>
                  <a:close/>
                </a:path>
              </a:pathLst>
            </a:custGeom>
            <a:ln w="7200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237887" y="1279773"/>
              <a:ext cx="99092" cy="141055"/>
            </a:xfrm>
            <a:prstGeom prst="rect">
              <a:avLst/>
            </a:prstGeom>
          </p:spPr>
        </p:pic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82597" y="1303240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8343" y="0"/>
                  </a:moveTo>
                  <a:lnTo>
                    <a:pt x="6565" y="825"/>
                  </a:lnTo>
                  <a:lnTo>
                    <a:pt x="0" y="18542"/>
                  </a:lnTo>
                  <a:lnTo>
                    <a:pt x="825" y="20320"/>
                  </a:lnTo>
                  <a:lnTo>
                    <a:pt x="12509" y="24650"/>
                  </a:lnTo>
                  <a:lnTo>
                    <a:pt x="14287" y="23825"/>
                  </a:lnTo>
                  <a:lnTo>
                    <a:pt x="20853" y="6121"/>
                  </a:lnTo>
                  <a:lnTo>
                    <a:pt x="20027" y="4330"/>
                  </a:lnTo>
                  <a:lnTo>
                    <a:pt x="9944" y="596"/>
                  </a:lnTo>
                  <a:lnTo>
                    <a:pt x="8343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82597" y="1303240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9944" y="596"/>
                  </a:moveTo>
                  <a:lnTo>
                    <a:pt x="18427" y="3733"/>
                  </a:lnTo>
                  <a:lnTo>
                    <a:pt x="20027" y="4330"/>
                  </a:lnTo>
                  <a:lnTo>
                    <a:pt x="20853" y="6121"/>
                  </a:lnTo>
                  <a:lnTo>
                    <a:pt x="20256" y="7708"/>
                  </a:lnTo>
                  <a:lnTo>
                    <a:pt x="14884" y="22225"/>
                  </a:lnTo>
                  <a:lnTo>
                    <a:pt x="14287" y="23825"/>
                  </a:lnTo>
                  <a:lnTo>
                    <a:pt x="12509" y="24650"/>
                  </a:lnTo>
                  <a:lnTo>
                    <a:pt x="10909" y="24053"/>
                  </a:lnTo>
                  <a:lnTo>
                    <a:pt x="2425" y="20916"/>
                  </a:lnTo>
                  <a:lnTo>
                    <a:pt x="825" y="20320"/>
                  </a:lnTo>
                  <a:lnTo>
                    <a:pt x="0" y="18542"/>
                  </a:lnTo>
                  <a:lnTo>
                    <a:pt x="596" y="16941"/>
                  </a:lnTo>
                  <a:lnTo>
                    <a:pt x="5969" y="2425"/>
                  </a:lnTo>
                  <a:lnTo>
                    <a:pt x="6565" y="825"/>
                  </a:lnTo>
                  <a:lnTo>
                    <a:pt x="8343" y="0"/>
                  </a:lnTo>
                  <a:lnTo>
                    <a:pt x="9944" y="596"/>
                  </a:lnTo>
                  <a:close/>
                </a:path>
              </a:pathLst>
            </a:custGeom>
            <a:ln w="317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91374" y="1280992"/>
              <a:ext cx="17145" cy="32384"/>
            </a:xfrm>
            <a:custGeom>
              <a:avLst/>
              <a:gdLst/>
              <a:ahLst/>
              <a:cxnLst/>
              <a:rect l="l" t="t" r="r" b="b"/>
              <a:pathLst>
                <a:path w="17145" h="32384">
                  <a:moveTo>
                    <a:pt x="10134" y="0"/>
                  </a:moveTo>
                  <a:lnTo>
                    <a:pt x="0" y="29489"/>
                  </a:lnTo>
                  <a:lnTo>
                    <a:pt x="6477" y="32105"/>
                  </a:lnTo>
                  <a:lnTo>
                    <a:pt x="16611" y="2489"/>
                  </a:lnTo>
                  <a:lnTo>
                    <a:pt x="10134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94415" y="1306319"/>
              <a:ext cx="3810" cy="3810"/>
            </a:xfrm>
            <a:custGeom>
              <a:avLst/>
              <a:gdLst/>
              <a:ahLst/>
              <a:cxnLst/>
              <a:rect l="l" t="t" r="r" b="b"/>
              <a:pathLst>
                <a:path w="3809" h="3809">
                  <a:moveTo>
                    <a:pt x="2616" y="0"/>
                  </a:moveTo>
                  <a:lnTo>
                    <a:pt x="1676" y="12"/>
                  </a:lnTo>
                  <a:lnTo>
                    <a:pt x="736" y="25"/>
                  </a:lnTo>
                  <a:lnTo>
                    <a:pt x="0" y="800"/>
                  </a:lnTo>
                  <a:lnTo>
                    <a:pt x="25" y="2679"/>
                  </a:lnTo>
                  <a:lnTo>
                    <a:pt x="800" y="3416"/>
                  </a:lnTo>
                  <a:lnTo>
                    <a:pt x="2679" y="3390"/>
                  </a:lnTo>
                  <a:lnTo>
                    <a:pt x="3416" y="2616"/>
                  </a:lnTo>
                  <a:lnTo>
                    <a:pt x="3390" y="736"/>
                  </a:lnTo>
                  <a:lnTo>
                    <a:pt x="2616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02546" y="1207803"/>
              <a:ext cx="5080" cy="243204"/>
            </a:xfrm>
            <a:custGeom>
              <a:avLst/>
              <a:gdLst/>
              <a:ahLst/>
              <a:cxnLst/>
              <a:rect l="l" t="t" r="r" b="b"/>
              <a:pathLst>
                <a:path w="5079" h="243205">
                  <a:moveTo>
                    <a:pt x="0" y="0"/>
                  </a:moveTo>
                  <a:lnTo>
                    <a:pt x="4826" y="242773"/>
                  </a:lnTo>
                </a:path>
              </a:pathLst>
            </a:custGeom>
            <a:ln w="27000">
              <a:solidFill>
                <a:srgbClr val="00547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21840" y="1213808"/>
              <a:ext cx="22860" cy="198755"/>
            </a:xfrm>
            <a:custGeom>
              <a:avLst/>
              <a:gdLst/>
              <a:ahLst/>
              <a:cxnLst/>
              <a:rect l="l" t="t" r="r" b="b"/>
              <a:pathLst>
                <a:path w="22859" h="198755">
                  <a:moveTo>
                    <a:pt x="22720" y="0"/>
                  </a:moveTo>
                  <a:lnTo>
                    <a:pt x="0" y="198551"/>
                  </a:lnTo>
                </a:path>
              </a:pathLst>
            </a:custGeom>
            <a:ln w="27000">
              <a:solidFill>
                <a:srgbClr val="00547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413472" y="1029834"/>
              <a:ext cx="534631" cy="505805"/>
            </a:xfrm>
            <a:prstGeom prst="rect">
              <a:avLst/>
            </a:prstGeom>
          </p:spPr>
        </p:pic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13480" y="1029831"/>
              <a:ext cx="534670" cy="506095"/>
            </a:xfrm>
            <a:custGeom>
              <a:avLst/>
              <a:gdLst/>
              <a:ahLst/>
              <a:cxnLst/>
              <a:rect l="l" t="t" r="r" b="b"/>
              <a:pathLst>
                <a:path w="534670" h="506094">
                  <a:moveTo>
                    <a:pt x="9766" y="505805"/>
                  </a:moveTo>
                  <a:lnTo>
                    <a:pt x="534619" y="495366"/>
                  </a:lnTo>
                  <a:lnTo>
                    <a:pt x="533643" y="446240"/>
                  </a:lnTo>
                  <a:lnTo>
                    <a:pt x="532667" y="397115"/>
                  </a:lnTo>
                  <a:lnTo>
                    <a:pt x="531690" y="347990"/>
                  </a:lnTo>
                  <a:lnTo>
                    <a:pt x="530713" y="298866"/>
                  </a:lnTo>
                  <a:lnTo>
                    <a:pt x="529736" y="249742"/>
                  </a:lnTo>
                  <a:lnTo>
                    <a:pt x="528758" y="200617"/>
                  </a:lnTo>
                  <a:lnTo>
                    <a:pt x="527781" y="151493"/>
                  </a:lnTo>
                  <a:lnTo>
                    <a:pt x="526804" y="102368"/>
                  </a:lnTo>
                  <a:lnTo>
                    <a:pt x="525828" y="53243"/>
                  </a:lnTo>
                  <a:lnTo>
                    <a:pt x="524852" y="4117"/>
                  </a:lnTo>
                  <a:lnTo>
                    <a:pt x="472304" y="2032"/>
                  </a:lnTo>
                  <a:lnTo>
                    <a:pt x="419771" y="662"/>
                  </a:lnTo>
                  <a:lnTo>
                    <a:pt x="367251" y="0"/>
                  </a:lnTo>
                  <a:lnTo>
                    <a:pt x="314746" y="38"/>
                  </a:lnTo>
                  <a:lnTo>
                    <a:pt x="262255" y="769"/>
                  </a:lnTo>
                  <a:lnTo>
                    <a:pt x="209777" y="2186"/>
                  </a:lnTo>
                  <a:lnTo>
                    <a:pt x="157312" y="4281"/>
                  </a:lnTo>
                  <a:lnTo>
                    <a:pt x="104862" y="7046"/>
                  </a:lnTo>
                  <a:lnTo>
                    <a:pt x="52424" y="10474"/>
                  </a:lnTo>
                  <a:lnTo>
                    <a:pt x="0" y="14557"/>
                  </a:lnTo>
                  <a:lnTo>
                    <a:pt x="9766" y="505805"/>
                  </a:lnTo>
                  <a:close/>
                </a:path>
              </a:pathLst>
            </a:custGeom>
            <a:ln w="7200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330666" y="897608"/>
              <a:ext cx="695390" cy="146783"/>
            </a:xfrm>
            <a:prstGeom prst="rect">
              <a:avLst/>
            </a:prstGeom>
          </p:spPr>
        </p:pic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30666" y="897613"/>
              <a:ext cx="695960" cy="147320"/>
            </a:xfrm>
            <a:custGeom>
              <a:avLst/>
              <a:gdLst/>
              <a:ahLst/>
              <a:cxnLst/>
              <a:rect l="l" t="t" r="r" b="b"/>
              <a:pathLst>
                <a:path w="695959" h="147319">
                  <a:moveTo>
                    <a:pt x="9445" y="17408"/>
                  </a:moveTo>
                  <a:lnTo>
                    <a:pt x="60830" y="13564"/>
                  </a:lnTo>
                  <a:lnTo>
                    <a:pt x="112314" y="10207"/>
                  </a:lnTo>
                  <a:lnTo>
                    <a:pt x="163896" y="7332"/>
                  </a:lnTo>
                  <a:lnTo>
                    <a:pt x="215574" y="4936"/>
                  </a:lnTo>
                  <a:lnTo>
                    <a:pt x="267349" y="3015"/>
                  </a:lnTo>
                  <a:lnTo>
                    <a:pt x="319220" y="1565"/>
                  </a:lnTo>
                  <a:lnTo>
                    <a:pt x="371184" y="582"/>
                  </a:lnTo>
                  <a:lnTo>
                    <a:pt x="423243" y="61"/>
                  </a:lnTo>
                  <a:lnTo>
                    <a:pt x="475394" y="0"/>
                  </a:lnTo>
                  <a:lnTo>
                    <a:pt x="527636" y="393"/>
                  </a:lnTo>
                  <a:lnTo>
                    <a:pt x="579970" y="1237"/>
                  </a:lnTo>
                  <a:lnTo>
                    <a:pt x="632394" y="2529"/>
                  </a:lnTo>
                  <a:lnTo>
                    <a:pt x="684907" y="4263"/>
                  </a:lnTo>
                  <a:lnTo>
                    <a:pt x="695385" y="4657"/>
                  </a:lnTo>
                  <a:lnTo>
                    <a:pt x="689835" y="9559"/>
                  </a:lnTo>
                  <a:lnTo>
                    <a:pt x="688527" y="11591"/>
                  </a:lnTo>
                  <a:lnTo>
                    <a:pt x="668313" y="42781"/>
                  </a:lnTo>
                  <a:lnTo>
                    <a:pt x="648096" y="73966"/>
                  </a:lnTo>
                  <a:lnTo>
                    <a:pt x="627880" y="105148"/>
                  </a:lnTo>
                  <a:lnTo>
                    <a:pt x="607666" y="136331"/>
                  </a:lnTo>
                  <a:lnTo>
                    <a:pt x="555115" y="134198"/>
                  </a:lnTo>
                  <a:lnTo>
                    <a:pt x="502580" y="132810"/>
                  </a:lnTo>
                  <a:lnTo>
                    <a:pt x="450059" y="132154"/>
                  </a:lnTo>
                  <a:lnTo>
                    <a:pt x="397554" y="132213"/>
                  </a:lnTo>
                  <a:lnTo>
                    <a:pt x="345063" y="132973"/>
                  </a:lnTo>
                  <a:lnTo>
                    <a:pt x="292587" y="134420"/>
                  </a:lnTo>
                  <a:lnTo>
                    <a:pt x="240124" y="136537"/>
                  </a:lnTo>
                  <a:lnTo>
                    <a:pt x="187674" y="139312"/>
                  </a:lnTo>
                  <a:lnTo>
                    <a:pt x="135237" y="142727"/>
                  </a:lnTo>
                  <a:lnTo>
                    <a:pt x="82813" y="146770"/>
                  </a:lnTo>
                  <a:lnTo>
                    <a:pt x="62752" y="117340"/>
                  </a:lnTo>
                  <a:lnTo>
                    <a:pt x="42518" y="88018"/>
                  </a:lnTo>
                  <a:lnTo>
                    <a:pt x="22629" y="58475"/>
                  </a:lnTo>
                  <a:lnTo>
                    <a:pt x="3603" y="28381"/>
                  </a:lnTo>
                  <a:lnTo>
                    <a:pt x="1594" y="25657"/>
                  </a:lnTo>
                  <a:lnTo>
                    <a:pt x="0" y="22308"/>
                  </a:lnTo>
                  <a:lnTo>
                    <a:pt x="1667" y="19253"/>
                  </a:lnTo>
                  <a:lnTo>
                    <a:pt x="9445" y="17408"/>
                  </a:lnTo>
                  <a:close/>
                </a:path>
              </a:pathLst>
            </a:custGeom>
            <a:ln w="7200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95844" y="1299445"/>
              <a:ext cx="390525" cy="249554"/>
            </a:xfrm>
            <a:custGeom>
              <a:avLst/>
              <a:gdLst/>
              <a:ahLst/>
              <a:cxnLst/>
              <a:rect l="l" t="t" r="r" b="b"/>
              <a:pathLst>
                <a:path w="390525" h="249555">
                  <a:moveTo>
                    <a:pt x="18135" y="249224"/>
                  </a:moveTo>
                  <a:lnTo>
                    <a:pt x="15976" y="140868"/>
                  </a:lnTo>
                  <a:lnTo>
                    <a:pt x="15811" y="132448"/>
                  </a:lnTo>
                  <a:lnTo>
                    <a:pt x="15519" y="118021"/>
                  </a:lnTo>
                  <a:lnTo>
                    <a:pt x="15354" y="109601"/>
                  </a:lnTo>
                  <a:lnTo>
                    <a:pt x="15062" y="95173"/>
                  </a:lnTo>
                  <a:lnTo>
                    <a:pt x="14897" y="86753"/>
                  </a:lnTo>
                  <a:lnTo>
                    <a:pt x="14617" y="72326"/>
                  </a:lnTo>
                  <a:lnTo>
                    <a:pt x="14439" y="63906"/>
                  </a:lnTo>
                  <a:lnTo>
                    <a:pt x="14147" y="48996"/>
                  </a:lnTo>
                  <a:lnTo>
                    <a:pt x="13982" y="40576"/>
                  </a:lnTo>
                  <a:lnTo>
                    <a:pt x="13690" y="26149"/>
                  </a:lnTo>
                  <a:lnTo>
                    <a:pt x="13525" y="17729"/>
                  </a:lnTo>
                  <a:lnTo>
                    <a:pt x="13322" y="7404"/>
                  </a:lnTo>
                  <a:lnTo>
                    <a:pt x="13322" y="138874"/>
                  </a:lnTo>
                  <a:lnTo>
                    <a:pt x="11493" y="140779"/>
                  </a:lnTo>
                  <a:lnTo>
                    <a:pt x="6896" y="140868"/>
                  </a:lnTo>
                  <a:lnTo>
                    <a:pt x="4991" y="139039"/>
                  </a:lnTo>
                  <a:lnTo>
                    <a:pt x="4902" y="134442"/>
                  </a:lnTo>
                  <a:lnTo>
                    <a:pt x="6731" y="132537"/>
                  </a:lnTo>
                  <a:lnTo>
                    <a:pt x="11328" y="132448"/>
                  </a:lnTo>
                  <a:lnTo>
                    <a:pt x="13233" y="134277"/>
                  </a:lnTo>
                  <a:lnTo>
                    <a:pt x="13322" y="138874"/>
                  </a:lnTo>
                  <a:lnTo>
                    <a:pt x="13322" y="7404"/>
                  </a:lnTo>
                  <a:lnTo>
                    <a:pt x="12865" y="7416"/>
                  </a:lnTo>
                  <a:lnTo>
                    <a:pt x="12865" y="116027"/>
                  </a:lnTo>
                  <a:lnTo>
                    <a:pt x="11049" y="117932"/>
                  </a:lnTo>
                  <a:lnTo>
                    <a:pt x="6438" y="118021"/>
                  </a:lnTo>
                  <a:lnTo>
                    <a:pt x="4546" y="116192"/>
                  </a:lnTo>
                  <a:lnTo>
                    <a:pt x="4445" y="111594"/>
                  </a:lnTo>
                  <a:lnTo>
                    <a:pt x="6273" y="109689"/>
                  </a:lnTo>
                  <a:lnTo>
                    <a:pt x="10883" y="109601"/>
                  </a:lnTo>
                  <a:lnTo>
                    <a:pt x="12776" y="111429"/>
                  </a:lnTo>
                  <a:lnTo>
                    <a:pt x="12865" y="116027"/>
                  </a:lnTo>
                  <a:lnTo>
                    <a:pt x="12865" y="7416"/>
                  </a:lnTo>
                  <a:lnTo>
                    <a:pt x="12420" y="7429"/>
                  </a:lnTo>
                  <a:lnTo>
                    <a:pt x="12420" y="93179"/>
                  </a:lnTo>
                  <a:lnTo>
                    <a:pt x="10591" y="95084"/>
                  </a:lnTo>
                  <a:lnTo>
                    <a:pt x="5994" y="95173"/>
                  </a:lnTo>
                  <a:lnTo>
                    <a:pt x="4089" y="93345"/>
                  </a:lnTo>
                  <a:lnTo>
                    <a:pt x="4000" y="88747"/>
                  </a:lnTo>
                  <a:lnTo>
                    <a:pt x="5829" y="86842"/>
                  </a:lnTo>
                  <a:lnTo>
                    <a:pt x="10426" y="86753"/>
                  </a:lnTo>
                  <a:lnTo>
                    <a:pt x="12331" y="88582"/>
                  </a:lnTo>
                  <a:lnTo>
                    <a:pt x="12420" y="93179"/>
                  </a:lnTo>
                  <a:lnTo>
                    <a:pt x="12420" y="7429"/>
                  </a:lnTo>
                  <a:lnTo>
                    <a:pt x="11963" y="7442"/>
                  </a:lnTo>
                  <a:lnTo>
                    <a:pt x="11963" y="70332"/>
                  </a:lnTo>
                  <a:lnTo>
                    <a:pt x="10134" y="72237"/>
                  </a:lnTo>
                  <a:lnTo>
                    <a:pt x="5537" y="72326"/>
                  </a:lnTo>
                  <a:lnTo>
                    <a:pt x="3632" y="70497"/>
                  </a:lnTo>
                  <a:lnTo>
                    <a:pt x="3543" y="65900"/>
                  </a:lnTo>
                  <a:lnTo>
                    <a:pt x="5372" y="63995"/>
                  </a:lnTo>
                  <a:lnTo>
                    <a:pt x="9969" y="63906"/>
                  </a:lnTo>
                  <a:lnTo>
                    <a:pt x="11874" y="65722"/>
                  </a:lnTo>
                  <a:lnTo>
                    <a:pt x="11963" y="70332"/>
                  </a:lnTo>
                  <a:lnTo>
                    <a:pt x="11963" y="7442"/>
                  </a:lnTo>
                  <a:lnTo>
                    <a:pt x="11493" y="7442"/>
                  </a:lnTo>
                  <a:lnTo>
                    <a:pt x="11493" y="47002"/>
                  </a:lnTo>
                  <a:lnTo>
                    <a:pt x="9664" y="48907"/>
                  </a:lnTo>
                  <a:lnTo>
                    <a:pt x="5067" y="48996"/>
                  </a:lnTo>
                  <a:lnTo>
                    <a:pt x="3162" y="47167"/>
                  </a:lnTo>
                  <a:lnTo>
                    <a:pt x="3073" y="42570"/>
                  </a:lnTo>
                  <a:lnTo>
                    <a:pt x="4902" y="40665"/>
                  </a:lnTo>
                  <a:lnTo>
                    <a:pt x="9499" y="40576"/>
                  </a:lnTo>
                  <a:lnTo>
                    <a:pt x="11404" y="42405"/>
                  </a:lnTo>
                  <a:lnTo>
                    <a:pt x="11493" y="47002"/>
                  </a:lnTo>
                  <a:lnTo>
                    <a:pt x="11493" y="7442"/>
                  </a:lnTo>
                  <a:lnTo>
                    <a:pt x="11049" y="7454"/>
                  </a:lnTo>
                  <a:lnTo>
                    <a:pt x="11049" y="24155"/>
                  </a:lnTo>
                  <a:lnTo>
                    <a:pt x="9220" y="26060"/>
                  </a:lnTo>
                  <a:lnTo>
                    <a:pt x="4610" y="26149"/>
                  </a:lnTo>
                  <a:lnTo>
                    <a:pt x="2717" y="24320"/>
                  </a:lnTo>
                  <a:lnTo>
                    <a:pt x="2628" y="19723"/>
                  </a:lnTo>
                  <a:lnTo>
                    <a:pt x="4445" y="17818"/>
                  </a:lnTo>
                  <a:lnTo>
                    <a:pt x="9055" y="17729"/>
                  </a:lnTo>
                  <a:lnTo>
                    <a:pt x="10947" y="19558"/>
                  </a:lnTo>
                  <a:lnTo>
                    <a:pt x="11049" y="24155"/>
                  </a:lnTo>
                  <a:lnTo>
                    <a:pt x="11049" y="7454"/>
                  </a:lnTo>
                  <a:lnTo>
                    <a:pt x="0" y="7670"/>
                  </a:lnTo>
                  <a:lnTo>
                    <a:pt x="4813" y="249491"/>
                  </a:lnTo>
                  <a:lnTo>
                    <a:pt x="18135" y="249224"/>
                  </a:lnTo>
                  <a:close/>
                </a:path>
                <a:path w="390525" h="249555">
                  <a:moveTo>
                    <a:pt x="205295" y="245503"/>
                  </a:moveTo>
                  <a:lnTo>
                    <a:pt x="203149" y="137147"/>
                  </a:lnTo>
                  <a:lnTo>
                    <a:pt x="202971" y="128727"/>
                  </a:lnTo>
                  <a:lnTo>
                    <a:pt x="202692" y="114300"/>
                  </a:lnTo>
                  <a:lnTo>
                    <a:pt x="202526" y="105879"/>
                  </a:lnTo>
                  <a:lnTo>
                    <a:pt x="202234" y="91452"/>
                  </a:lnTo>
                  <a:lnTo>
                    <a:pt x="202069" y="83032"/>
                  </a:lnTo>
                  <a:lnTo>
                    <a:pt x="201777" y="68605"/>
                  </a:lnTo>
                  <a:lnTo>
                    <a:pt x="201612" y="60185"/>
                  </a:lnTo>
                  <a:lnTo>
                    <a:pt x="201320" y="45275"/>
                  </a:lnTo>
                  <a:lnTo>
                    <a:pt x="201142" y="36855"/>
                  </a:lnTo>
                  <a:lnTo>
                    <a:pt x="200863" y="22428"/>
                  </a:lnTo>
                  <a:lnTo>
                    <a:pt x="200698" y="14008"/>
                  </a:lnTo>
                  <a:lnTo>
                    <a:pt x="200482" y="3683"/>
                  </a:lnTo>
                  <a:lnTo>
                    <a:pt x="200482" y="135153"/>
                  </a:lnTo>
                  <a:lnTo>
                    <a:pt x="198653" y="137058"/>
                  </a:lnTo>
                  <a:lnTo>
                    <a:pt x="194056" y="137147"/>
                  </a:lnTo>
                  <a:lnTo>
                    <a:pt x="192151" y="135318"/>
                  </a:lnTo>
                  <a:lnTo>
                    <a:pt x="192062" y="130721"/>
                  </a:lnTo>
                  <a:lnTo>
                    <a:pt x="193890" y="128816"/>
                  </a:lnTo>
                  <a:lnTo>
                    <a:pt x="198488" y="128727"/>
                  </a:lnTo>
                  <a:lnTo>
                    <a:pt x="200393" y="130556"/>
                  </a:lnTo>
                  <a:lnTo>
                    <a:pt x="200482" y="135153"/>
                  </a:lnTo>
                  <a:lnTo>
                    <a:pt x="200482" y="3683"/>
                  </a:lnTo>
                  <a:lnTo>
                    <a:pt x="200025" y="3695"/>
                  </a:lnTo>
                  <a:lnTo>
                    <a:pt x="200025" y="112306"/>
                  </a:lnTo>
                  <a:lnTo>
                    <a:pt x="198208" y="114211"/>
                  </a:lnTo>
                  <a:lnTo>
                    <a:pt x="193598" y="114300"/>
                  </a:lnTo>
                  <a:lnTo>
                    <a:pt x="191706" y="112471"/>
                  </a:lnTo>
                  <a:lnTo>
                    <a:pt x="191604" y="107873"/>
                  </a:lnTo>
                  <a:lnTo>
                    <a:pt x="193433" y="105968"/>
                  </a:lnTo>
                  <a:lnTo>
                    <a:pt x="198043" y="105879"/>
                  </a:lnTo>
                  <a:lnTo>
                    <a:pt x="199936" y="107708"/>
                  </a:lnTo>
                  <a:lnTo>
                    <a:pt x="200025" y="112306"/>
                  </a:lnTo>
                  <a:lnTo>
                    <a:pt x="200025" y="3695"/>
                  </a:lnTo>
                  <a:lnTo>
                    <a:pt x="199580" y="3708"/>
                  </a:lnTo>
                  <a:lnTo>
                    <a:pt x="199580" y="89458"/>
                  </a:lnTo>
                  <a:lnTo>
                    <a:pt x="197751" y="91363"/>
                  </a:lnTo>
                  <a:lnTo>
                    <a:pt x="193154" y="91452"/>
                  </a:lnTo>
                  <a:lnTo>
                    <a:pt x="191249" y="89623"/>
                  </a:lnTo>
                  <a:lnTo>
                    <a:pt x="191160" y="85026"/>
                  </a:lnTo>
                  <a:lnTo>
                    <a:pt x="192989" y="83121"/>
                  </a:lnTo>
                  <a:lnTo>
                    <a:pt x="197586" y="83032"/>
                  </a:lnTo>
                  <a:lnTo>
                    <a:pt x="199478" y="84861"/>
                  </a:lnTo>
                  <a:lnTo>
                    <a:pt x="199580" y="89458"/>
                  </a:lnTo>
                  <a:lnTo>
                    <a:pt x="199580" y="3708"/>
                  </a:lnTo>
                  <a:lnTo>
                    <a:pt x="199123" y="3721"/>
                  </a:lnTo>
                  <a:lnTo>
                    <a:pt x="199123" y="66611"/>
                  </a:lnTo>
                  <a:lnTo>
                    <a:pt x="197294" y="68503"/>
                  </a:lnTo>
                  <a:lnTo>
                    <a:pt x="192697" y="68605"/>
                  </a:lnTo>
                  <a:lnTo>
                    <a:pt x="190792" y="66776"/>
                  </a:lnTo>
                  <a:lnTo>
                    <a:pt x="190703" y="62179"/>
                  </a:lnTo>
                  <a:lnTo>
                    <a:pt x="192532" y="60274"/>
                  </a:lnTo>
                  <a:lnTo>
                    <a:pt x="197129" y="60185"/>
                  </a:lnTo>
                  <a:lnTo>
                    <a:pt x="199034" y="62001"/>
                  </a:lnTo>
                  <a:lnTo>
                    <a:pt x="199123" y="66611"/>
                  </a:lnTo>
                  <a:lnTo>
                    <a:pt x="199123" y="3721"/>
                  </a:lnTo>
                  <a:lnTo>
                    <a:pt x="198653" y="3721"/>
                  </a:lnTo>
                  <a:lnTo>
                    <a:pt x="198653" y="43281"/>
                  </a:lnTo>
                  <a:lnTo>
                    <a:pt x="196824" y="45186"/>
                  </a:lnTo>
                  <a:lnTo>
                    <a:pt x="192227" y="45275"/>
                  </a:lnTo>
                  <a:lnTo>
                    <a:pt x="190322" y="43446"/>
                  </a:lnTo>
                  <a:lnTo>
                    <a:pt x="190233" y="38849"/>
                  </a:lnTo>
                  <a:lnTo>
                    <a:pt x="192062" y="36944"/>
                  </a:lnTo>
                  <a:lnTo>
                    <a:pt x="196659" y="36855"/>
                  </a:lnTo>
                  <a:lnTo>
                    <a:pt x="198564" y="38684"/>
                  </a:lnTo>
                  <a:lnTo>
                    <a:pt x="198653" y="43281"/>
                  </a:lnTo>
                  <a:lnTo>
                    <a:pt x="198653" y="3721"/>
                  </a:lnTo>
                  <a:lnTo>
                    <a:pt x="198208" y="3733"/>
                  </a:lnTo>
                  <a:lnTo>
                    <a:pt x="198208" y="20434"/>
                  </a:lnTo>
                  <a:lnTo>
                    <a:pt x="196380" y="22339"/>
                  </a:lnTo>
                  <a:lnTo>
                    <a:pt x="191770" y="22428"/>
                  </a:lnTo>
                  <a:lnTo>
                    <a:pt x="189877" y="20599"/>
                  </a:lnTo>
                  <a:lnTo>
                    <a:pt x="189788" y="16002"/>
                  </a:lnTo>
                  <a:lnTo>
                    <a:pt x="191604" y="14097"/>
                  </a:lnTo>
                  <a:lnTo>
                    <a:pt x="196215" y="14008"/>
                  </a:lnTo>
                  <a:lnTo>
                    <a:pt x="198107" y="15836"/>
                  </a:lnTo>
                  <a:lnTo>
                    <a:pt x="198208" y="20434"/>
                  </a:lnTo>
                  <a:lnTo>
                    <a:pt x="198208" y="3733"/>
                  </a:lnTo>
                  <a:lnTo>
                    <a:pt x="187159" y="3949"/>
                  </a:lnTo>
                  <a:lnTo>
                    <a:pt x="191973" y="245770"/>
                  </a:lnTo>
                  <a:lnTo>
                    <a:pt x="205295" y="245503"/>
                  </a:lnTo>
                  <a:close/>
                </a:path>
                <a:path w="390525" h="249555">
                  <a:moveTo>
                    <a:pt x="390372" y="241820"/>
                  </a:moveTo>
                  <a:lnTo>
                    <a:pt x="388226" y="133464"/>
                  </a:lnTo>
                  <a:lnTo>
                    <a:pt x="388061" y="125044"/>
                  </a:lnTo>
                  <a:lnTo>
                    <a:pt x="387769" y="110617"/>
                  </a:lnTo>
                  <a:lnTo>
                    <a:pt x="387604" y="102196"/>
                  </a:lnTo>
                  <a:lnTo>
                    <a:pt x="387311" y="87769"/>
                  </a:lnTo>
                  <a:lnTo>
                    <a:pt x="387146" y="79349"/>
                  </a:lnTo>
                  <a:lnTo>
                    <a:pt x="386867" y="64922"/>
                  </a:lnTo>
                  <a:lnTo>
                    <a:pt x="386702" y="56502"/>
                  </a:lnTo>
                  <a:lnTo>
                    <a:pt x="386397" y="41592"/>
                  </a:lnTo>
                  <a:lnTo>
                    <a:pt x="386232" y="33172"/>
                  </a:lnTo>
                  <a:lnTo>
                    <a:pt x="385953" y="18745"/>
                  </a:lnTo>
                  <a:lnTo>
                    <a:pt x="385775" y="10325"/>
                  </a:lnTo>
                  <a:lnTo>
                    <a:pt x="385572" y="0"/>
                  </a:lnTo>
                  <a:lnTo>
                    <a:pt x="385559" y="131470"/>
                  </a:lnTo>
                  <a:lnTo>
                    <a:pt x="383730" y="133375"/>
                  </a:lnTo>
                  <a:lnTo>
                    <a:pt x="379133" y="133464"/>
                  </a:lnTo>
                  <a:lnTo>
                    <a:pt x="377228" y="131635"/>
                  </a:lnTo>
                  <a:lnTo>
                    <a:pt x="377139" y="127038"/>
                  </a:lnTo>
                  <a:lnTo>
                    <a:pt x="378968" y="125133"/>
                  </a:lnTo>
                  <a:lnTo>
                    <a:pt x="383565" y="125044"/>
                  </a:lnTo>
                  <a:lnTo>
                    <a:pt x="385470" y="126873"/>
                  </a:lnTo>
                  <a:lnTo>
                    <a:pt x="385559" y="131470"/>
                  </a:lnTo>
                  <a:lnTo>
                    <a:pt x="385559" y="12"/>
                  </a:lnTo>
                  <a:lnTo>
                    <a:pt x="385114" y="12"/>
                  </a:lnTo>
                  <a:lnTo>
                    <a:pt x="385114" y="108623"/>
                  </a:lnTo>
                  <a:lnTo>
                    <a:pt x="383286" y="110528"/>
                  </a:lnTo>
                  <a:lnTo>
                    <a:pt x="378675" y="110617"/>
                  </a:lnTo>
                  <a:lnTo>
                    <a:pt x="376783" y="108788"/>
                  </a:lnTo>
                  <a:lnTo>
                    <a:pt x="376694" y="104190"/>
                  </a:lnTo>
                  <a:lnTo>
                    <a:pt x="378510" y="102285"/>
                  </a:lnTo>
                  <a:lnTo>
                    <a:pt x="383120" y="102196"/>
                  </a:lnTo>
                  <a:lnTo>
                    <a:pt x="385013" y="104025"/>
                  </a:lnTo>
                  <a:lnTo>
                    <a:pt x="385114" y="108623"/>
                  </a:lnTo>
                  <a:lnTo>
                    <a:pt x="385114" y="12"/>
                  </a:lnTo>
                  <a:lnTo>
                    <a:pt x="384657" y="25"/>
                  </a:lnTo>
                  <a:lnTo>
                    <a:pt x="384657" y="85775"/>
                  </a:lnTo>
                  <a:lnTo>
                    <a:pt x="382828" y="87680"/>
                  </a:lnTo>
                  <a:lnTo>
                    <a:pt x="378231" y="87769"/>
                  </a:lnTo>
                  <a:lnTo>
                    <a:pt x="376326" y="85940"/>
                  </a:lnTo>
                  <a:lnTo>
                    <a:pt x="376237" y="81343"/>
                  </a:lnTo>
                  <a:lnTo>
                    <a:pt x="378066" y="79438"/>
                  </a:lnTo>
                  <a:lnTo>
                    <a:pt x="382663" y="79349"/>
                  </a:lnTo>
                  <a:lnTo>
                    <a:pt x="384568" y="81178"/>
                  </a:lnTo>
                  <a:lnTo>
                    <a:pt x="384657" y="85775"/>
                  </a:lnTo>
                  <a:lnTo>
                    <a:pt x="384657" y="25"/>
                  </a:lnTo>
                  <a:lnTo>
                    <a:pt x="384200" y="38"/>
                  </a:lnTo>
                  <a:lnTo>
                    <a:pt x="384200" y="62928"/>
                  </a:lnTo>
                  <a:lnTo>
                    <a:pt x="382371" y="64833"/>
                  </a:lnTo>
                  <a:lnTo>
                    <a:pt x="377774" y="64922"/>
                  </a:lnTo>
                  <a:lnTo>
                    <a:pt x="375869" y="63093"/>
                  </a:lnTo>
                  <a:lnTo>
                    <a:pt x="375780" y="58496"/>
                  </a:lnTo>
                  <a:lnTo>
                    <a:pt x="377609" y="56591"/>
                  </a:lnTo>
                  <a:lnTo>
                    <a:pt x="382206" y="56502"/>
                  </a:lnTo>
                  <a:lnTo>
                    <a:pt x="384111" y="58331"/>
                  </a:lnTo>
                  <a:lnTo>
                    <a:pt x="384200" y="62928"/>
                  </a:lnTo>
                  <a:lnTo>
                    <a:pt x="384200" y="38"/>
                  </a:lnTo>
                  <a:lnTo>
                    <a:pt x="383730" y="38"/>
                  </a:lnTo>
                  <a:lnTo>
                    <a:pt x="383730" y="39598"/>
                  </a:lnTo>
                  <a:lnTo>
                    <a:pt x="381914" y="41503"/>
                  </a:lnTo>
                  <a:lnTo>
                    <a:pt x="377304" y="41592"/>
                  </a:lnTo>
                  <a:lnTo>
                    <a:pt x="375412" y="39763"/>
                  </a:lnTo>
                  <a:lnTo>
                    <a:pt x="375310" y="35166"/>
                  </a:lnTo>
                  <a:lnTo>
                    <a:pt x="377139" y="33261"/>
                  </a:lnTo>
                  <a:lnTo>
                    <a:pt x="381749" y="33172"/>
                  </a:lnTo>
                  <a:lnTo>
                    <a:pt x="383641" y="35001"/>
                  </a:lnTo>
                  <a:lnTo>
                    <a:pt x="383730" y="39598"/>
                  </a:lnTo>
                  <a:lnTo>
                    <a:pt x="383730" y="38"/>
                  </a:lnTo>
                  <a:lnTo>
                    <a:pt x="383286" y="50"/>
                  </a:lnTo>
                  <a:lnTo>
                    <a:pt x="383286" y="16751"/>
                  </a:lnTo>
                  <a:lnTo>
                    <a:pt x="381457" y="18656"/>
                  </a:lnTo>
                  <a:lnTo>
                    <a:pt x="376859" y="18745"/>
                  </a:lnTo>
                  <a:lnTo>
                    <a:pt x="374954" y="16916"/>
                  </a:lnTo>
                  <a:lnTo>
                    <a:pt x="374865" y="12319"/>
                  </a:lnTo>
                  <a:lnTo>
                    <a:pt x="376694" y="10414"/>
                  </a:lnTo>
                  <a:lnTo>
                    <a:pt x="381292" y="10325"/>
                  </a:lnTo>
                  <a:lnTo>
                    <a:pt x="383197" y="12153"/>
                  </a:lnTo>
                  <a:lnTo>
                    <a:pt x="383286" y="16751"/>
                  </a:lnTo>
                  <a:lnTo>
                    <a:pt x="383286" y="50"/>
                  </a:lnTo>
                  <a:lnTo>
                    <a:pt x="372237" y="266"/>
                  </a:lnTo>
                  <a:lnTo>
                    <a:pt x="377050" y="242087"/>
                  </a:lnTo>
                  <a:lnTo>
                    <a:pt x="390372" y="24182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36766" y="1192561"/>
              <a:ext cx="551815" cy="309245"/>
            </a:xfrm>
            <a:custGeom>
              <a:avLst/>
              <a:gdLst/>
              <a:ahLst/>
              <a:cxnLst/>
              <a:rect l="l" t="t" r="r" b="b"/>
              <a:pathLst>
                <a:path w="551815" h="309244">
                  <a:moveTo>
                    <a:pt x="545109" y="0"/>
                  </a:moveTo>
                  <a:lnTo>
                    <a:pt x="249123" y="16344"/>
                  </a:lnTo>
                  <a:lnTo>
                    <a:pt x="187642" y="171958"/>
                  </a:lnTo>
                  <a:lnTo>
                    <a:pt x="0" y="258127"/>
                  </a:lnTo>
                  <a:lnTo>
                    <a:pt x="5473" y="309245"/>
                  </a:lnTo>
                  <a:lnTo>
                    <a:pt x="551383" y="297078"/>
                  </a:lnTo>
                  <a:lnTo>
                    <a:pt x="551040" y="281127"/>
                  </a:lnTo>
                  <a:lnTo>
                    <a:pt x="164414" y="288823"/>
                  </a:lnTo>
                  <a:lnTo>
                    <a:pt x="261251" y="30467"/>
                  </a:lnTo>
                  <a:lnTo>
                    <a:pt x="545439" y="14884"/>
                  </a:lnTo>
                  <a:lnTo>
                    <a:pt x="545109" y="0"/>
                  </a:lnTo>
                  <a:close/>
                </a:path>
              </a:pathLst>
            </a:custGeom>
            <a:solidFill>
              <a:srgbClr val="0054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09488" y="1470894"/>
              <a:ext cx="1662430" cy="93345"/>
            </a:xfrm>
            <a:custGeom>
              <a:avLst/>
              <a:gdLst/>
              <a:ahLst/>
              <a:cxnLst/>
              <a:rect l="l" t="t" r="r" b="b"/>
              <a:pathLst>
                <a:path w="1662429" h="93344">
                  <a:moveTo>
                    <a:pt x="1607731" y="0"/>
                  </a:moveTo>
                  <a:lnTo>
                    <a:pt x="52108" y="30949"/>
                  </a:lnTo>
                  <a:lnTo>
                    <a:pt x="11276" y="55095"/>
                  </a:lnTo>
                  <a:lnTo>
                    <a:pt x="0" y="92938"/>
                  </a:lnTo>
                  <a:lnTo>
                    <a:pt x="1662252" y="59867"/>
                  </a:lnTo>
                  <a:lnTo>
                    <a:pt x="1660523" y="41853"/>
                  </a:lnTo>
                  <a:lnTo>
                    <a:pt x="1653403" y="22071"/>
                  </a:lnTo>
                  <a:lnTo>
                    <a:pt x="1637077" y="6220"/>
                  </a:lnTo>
                  <a:lnTo>
                    <a:pt x="1607731" y="0"/>
                  </a:lnTo>
                  <a:close/>
                </a:path>
              </a:pathLst>
            </a:custGeom>
            <a:solidFill>
              <a:srgbClr val="0042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857555" y="1438409"/>
              <a:ext cx="42964" cy="20751"/>
            </a:xfrm>
            <a:prstGeom prst="rect">
              <a:avLst/>
            </a:prstGeom>
          </p:spPr>
        </p:pic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95332" y="1356599"/>
              <a:ext cx="74295" cy="94615"/>
            </a:xfrm>
            <a:custGeom>
              <a:avLst/>
              <a:gdLst/>
              <a:ahLst/>
              <a:cxnLst/>
              <a:rect l="l" t="t" r="r" b="b"/>
              <a:pathLst>
                <a:path w="74295" h="94615">
                  <a:moveTo>
                    <a:pt x="39077" y="0"/>
                  </a:moveTo>
                  <a:lnTo>
                    <a:pt x="0" y="774"/>
                  </a:lnTo>
                  <a:lnTo>
                    <a:pt x="1854" y="94183"/>
                  </a:lnTo>
                  <a:lnTo>
                    <a:pt x="74028" y="92748"/>
                  </a:lnTo>
                  <a:lnTo>
                    <a:pt x="72567" y="19100"/>
                  </a:lnTo>
                  <a:lnTo>
                    <a:pt x="39712" y="19507"/>
                  </a:lnTo>
                  <a:lnTo>
                    <a:pt x="3907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95332" y="1356599"/>
              <a:ext cx="74295" cy="94615"/>
            </a:xfrm>
            <a:custGeom>
              <a:avLst/>
              <a:gdLst/>
              <a:ahLst/>
              <a:cxnLst/>
              <a:rect l="l" t="t" r="r" b="b"/>
              <a:pathLst>
                <a:path w="74295" h="94615">
                  <a:moveTo>
                    <a:pt x="39712" y="19507"/>
                  </a:moveTo>
                  <a:lnTo>
                    <a:pt x="39077" y="0"/>
                  </a:lnTo>
                  <a:lnTo>
                    <a:pt x="0" y="774"/>
                  </a:lnTo>
                  <a:lnTo>
                    <a:pt x="1854" y="94183"/>
                  </a:lnTo>
                  <a:lnTo>
                    <a:pt x="74028" y="92748"/>
                  </a:lnTo>
                  <a:lnTo>
                    <a:pt x="72567" y="19100"/>
                  </a:lnTo>
                  <a:lnTo>
                    <a:pt x="39712" y="19507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23265" y="1357369"/>
              <a:ext cx="74295" cy="95250"/>
            </a:xfrm>
            <a:custGeom>
              <a:avLst/>
              <a:gdLst/>
              <a:ahLst/>
              <a:cxnLst/>
              <a:rect l="l" t="t" r="r" b="b"/>
              <a:pathLst>
                <a:path w="74295" h="95250">
                  <a:moveTo>
                    <a:pt x="72174" y="0"/>
                  </a:moveTo>
                  <a:lnTo>
                    <a:pt x="0" y="1435"/>
                  </a:lnTo>
                  <a:lnTo>
                    <a:pt x="1866" y="94856"/>
                  </a:lnTo>
                  <a:lnTo>
                    <a:pt x="74028" y="93421"/>
                  </a:lnTo>
                  <a:lnTo>
                    <a:pt x="7217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23265" y="1357369"/>
              <a:ext cx="74295" cy="95250"/>
            </a:xfrm>
            <a:custGeom>
              <a:avLst/>
              <a:gdLst/>
              <a:ahLst/>
              <a:cxnLst/>
              <a:rect l="l" t="t" r="r" b="b"/>
              <a:pathLst>
                <a:path w="74295" h="95250">
                  <a:moveTo>
                    <a:pt x="72174" y="0"/>
                  </a:moveTo>
                  <a:lnTo>
                    <a:pt x="0" y="1435"/>
                  </a:lnTo>
                  <a:lnTo>
                    <a:pt x="1866" y="94856"/>
                  </a:lnTo>
                  <a:lnTo>
                    <a:pt x="74028" y="93421"/>
                  </a:lnTo>
                  <a:lnTo>
                    <a:pt x="72174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25138" y="1451283"/>
              <a:ext cx="74295" cy="95250"/>
            </a:xfrm>
            <a:custGeom>
              <a:avLst/>
              <a:gdLst/>
              <a:ahLst/>
              <a:cxnLst/>
              <a:rect l="l" t="t" r="r" b="b"/>
              <a:pathLst>
                <a:path w="74295" h="95250">
                  <a:moveTo>
                    <a:pt x="0" y="1435"/>
                  </a:moveTo>
                  <a:lnTo>
                    <a:pt x="72161" y="0"/>
                  </a:lnTo>
                  <a:lnTo>
                    <a:pt x="74028" y="93408"/>
                  </a:lnTo>
                  <a:lnTo>
                    <a:pt x="1854" y="94843"/>
                  </a:lnTo>
                  <a:lnTo>
                    <a:pt x="0" y="143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97203" y="1449846"/>
              <a:ext cx="74295" cy="95250"/>
            </a:xfrm>
            <a:custGeom>
              <a:avLst/>
              <a:gdLst/>
              <a:ahLst/>
              <a:cxnLst/>
              <a:rect l="l" t="t" r="r" b="b"/>
              <a:pathLst>
                <a:path w="74295" h="95250">
                  <a:moveTo>
                    <a:pt x="72288" y="0"/>
                  </a:moveTo>
                  <a:lnTo>
                    <a:pt x="0" y="1435"/>
                  </a:lnTo>
                  <a:lnTo>
                    <a:pt x="1854" y="94856"/>
                  </a:lnTo>
                  <a:lnTo>
                    <a:pt x="55206" y="93789"/>
                  </a:lnTo>
                  <a:lnTo>
                    <a:pt x="54711" y="74269"/>
                  </a:lnTo>
                  <a:lnTo>
                    <a:pt x="73761" y="73901"/>
                  </a:lnTo>
                  <a:lnTo>
                    <a:pt x="7228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97203" y="1449846"/>
              <a:ext cx="74295" cy="95250"/>
            </a:xfrm>
            <a:custGeom>
              <a:avLst/>
              <a:gdLst/>
              <a:ahLst/>
              <a:cxnLst/>
              <a:rect l="l" t="t" r="r" b="b"/>
              <a:pathLst>
                <a:path w="74295" h="95250">
                  <a:moveTo>
                    <a:pt x="0" y="1435"/>
                  </a:moveTo>
                  <a:lnTo>
                    <a:pt x="72288" y="0"/>
                  </a:lnTo>
                  <a:lnTo>
                    <a:pt x="73761" y="73901"/>
                  </a:lnTo>
                  <a:lnTo>
                    <a:pt x="54711" y="74269"/>
                  </a:lnTo>
                  <a:lnTo>
                    <a:pt x="55206" y="93789"/>
                  </a:lnTo>
                  <a:lnTo>
                    <a:pt x="1854" y="94856"/>
                  </a:lnTo>
                  <a:lnTo>
                    <a:pt x="0" y="143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529524" y="1379430"/>
              <a:ext cx="339940" cy="153314"/>
            </a:xfrm>
            <a:prstGeom prst="rect">
              <a:avLst/>
            </a:prstGeom>
          </p:spPr>
        </p:pic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23975" y="1378312"/>
              <a:ext cx="347345" cy="148590"/>
            </a:xfrm>
            <a:custGeom>
              <a:avLst/>
              <a:gdLst/>
              <a:ahLst/>
              <a:cxnLst/>
              <a:rect l="l" t="t" r="r" b="b"/>
              <a:pathLst>
                <a:path w="347345" h="148590">
                  <a:moveTo>
                    <a:pt x="346938" y="7340"/>
                  </a:moveTo>
                  <a:lnTo>
                    <a:pt x="346837" y="2108"/>
                  </a:lnTo>
                  <a:lnTo>
                    <a:pt x="344652" y="0"/>
                  </a:lnTo>
                  <a:lnTo>
                    <a:pt x="2095" y="6819"/>
                  </a:lnTo>
                  <a:lnTo>
                    <a:pt x="0" y="9004"/>
                  </a:lnTo>
                  <a:lnTo>
                    <a:pt x="101" y="14249"/>
                  </a:lnTo>
                  <a:lnTo>
                    <a:pt x="2286" y="16344"/>
                  </a:lnTo>
                  <a:lnTo>
                    <a:pt x="17145" y="16052"/>
                  </a:lnTo>
                  <a:lnTo>
                    <a:pt x="19761" y="146913"/>
                  </a:lnTo>
                  <a:lnTo>
                    <a:pt x="21285" y="148386"/>
                  </a:lnTo>
                  <a:lnTo>
                    <a:pt x="24955" y="148310"/>
                  </a:lnTo>
                  <a:lnTo>
                    <a:pt x="26428" y="146786"/>
                  </a:lnTo>
                  <a:lnTo>
                    <a:pt x="23812" y="15925"/>
                  </a:lnTo>
                  <a:lnTo>
                    <a:pt x="44754" y="15506"/>
                  </a:lnTo>
                  <a:lnTo>
                    <a:pt x="47371" y="146367"/>
                  </a:lnTo>
                  <a:lnTo>
                    <a:pt x="48895" y="147840"/>
                  </a:lnTo>
                  <a:lnTo>
                    <a:pt x="52565" y="147764"/>
                  </a:lnTo>
                  <a:lnTo>
                    <a:pt x="54038" y="146240"/>
                  </a:lnTo>
                  <a:lnTo>
                    <a:pt x="51422" y="15367"/>
                  </a:lnTo>
                  <a:lnTo>
                    <a:pt x="92824" y="14554"/>
                  </a:lnTo>
                  <a:lnTo>
                    <a:pt x="95440" y="145415"/>
                  </a:lnTo>
                  <a:lnTo>
                    <a:pt x="96964" y="146888"/>
                  </a:lnTo>
                  <a:lnTo>
                    <a:pt x="100634" y="146812"/>
                  </a:lnTo>
                  <a:lnTo>
                    <a:pt x="102108" y="145288"/>
                  </a:lnTo>
                  <a:lnTo>
                    <a:pt x="99491" y="14414"/>
                  </a:lnTo>
                  <a:lnTo>
                    <a:pt x="163753" y="13131"/>
                  </a:lnTo>
                  <a:lnTo>
                    <a:pt x="166370" y="144005"/>
                  </a:lnTo>
                  <a:lnTo>
                    <a:pt x="167894" y="145478"/>
                  </a:lnTo>
                  <a:lnTo>
                    <a:pt x="171564" y="145402"/>
                  </a:lnTo>
                  <a:lnTo>
                    <a:pt x="173037" y="143878"/>
                  </a:lnTo>
                  <a:lnTo>
                    <a:pt x="170421" y="13004"/>
                  </a:lnTo>
                  <a:lnTo>
                    <a:pt x="241833" y="11582"/>
                  </a:lnTo>
                  <a:lnTo>
                    <a:pt x="244449" y="142443"/>
                  </a:lnTo>
                  <a:lnTo>
                    <a:pt x="245973" y="143916"/>
                  </a:lnTo>
                  <a:lnTo>
                    <a:pt x="249643" y="143840"/>
                  </a:lnTo>
                  <a:lnTo>
                    <a:pt x="251104" y="142316"/>
                  </a:lnTo>
                  <a:lnTo>
                    <a:pt x="248488" y="11455"/>
                  </a:lnTo>
                  <a:lnTo>
                    <a:pt x="289902" y="10629"/>
                  </a:lnTo>
                  <a:lnTo>
                    <a:pt x="292506" y="141490"/>
                  </a:lnTo>
                  <a:lnTo>
                    <a:pt x="294043" y="142963"/>
                  </a:lnTo>
                  <a:lnTo>
                    <a:pt x="297713" y="142887"/>
                  </a:lnTo>
                  <a:lnTo>
                    <a:pt x="299173" y="141363"/>
                  </a:lnTo>
                  <a:lnTo>
                    <a:pt x="296557" y="10490"/>
                  </a:lnTo>
                  <a:lnTo>
                    <a:pt x="317512" y="10071"/>
                  </a:lnTo>
                  <a:lnTo>
                    <a:pt x="320116" y="140944"/>
                  </a:lnTo>
                  <a:lnTo>
                    <a:pt x="321652" y="142417"/>
                  </a:lnTo>
                  <a:lnTo>
                    <a:pt x="325323" y="142341"/>
                  </a:lnTo>
                  <a:lnTo>
                    <a:pt x="326783" y="140817"/>
                  </a:lnTo>
                  <a:lnTo>
                    <a:pt x="324167" y="9944"/>
                  </a:lnTo>
                  <a:lnTo>
                    <a:pt x="344843" y="9525"/>
                  </a:lnTo>
                  <a:lnTo>
                    <a:pt x="346938" y="7340"/>
                  </a:lnTo>
                  <a:close/>
                </a:path>
              </a:pathLst>
            </a:custGeom>
            <a:solidFill>
              <a:srgbClr val="2D3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849198" y="1365346"/>
              <a:ext cx="119570" cy="58204"/>
            </a:xfrm>
            <a:prstGeom prst="rect">
              <a:avLst/>
            </a:prstGeom>
          </p:spPr>
        </p:pic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48167" y="1365597"/>
              <a:ext cx="10795" cy="10160"/>
            </a:xfrm>
            <a:custGeom>
              <a:avLst/>
              <a:gdLst/>
              <a:ahLst/>
              <a:cxnLst/>
              <a:rect l="l" t="t" r="r" b="b"/>
              <a:pathLst>
                <a:path w="10795" h="10159">
                  <a:moveTo>
                    <a:pt x="7950" y="0"/>
                  </a:moveTo>
                  <a:lnTo>
                    <a:pt x="5105" y="50"/>
                  </a:lnTo>
                  <a:lnTo>
                    <a:pt x="2260" y="114"/>
                  </a:lnTo>
                  <a:lnTo>
                    <a:pt x="0" y="2362"/>
                  </a:lnTo>
                  <a:lnTo>
                    <a:pt x="114" y="7823"/>
                  </a:lnTo>
                  <a:lnTo>
                    <a:pt x="2463" y="9982"/>
                  </a:lnTo>
                  <a:lnTo>
                    <a:pt x="8140" y="9867"/>
                  </a:lnTo>
                  <a:lnTo>
                    <a:pt x="10401" y="7620"/>
                  </a:lnTo>
                  <a:lnTo>
                    <a:pt x="10299" y="2159"/>
                  </a:lnTo>
                  <a:lnTo>
                    <a:pt x="7950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852284" y="1471492"/>
              <a:ext cx="119634" cy="61518"/>
            </a:xfrm>
            <a:prstGeom prst="rect">
              <a:avLst/>
            </a:prstGeom>
          </p:spPr>
        </p:pic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51320" y="1523884"/>
              <a:ext cx="10795" cy="10160"/>
            </a:xfrm>
            <a:custGeom>
              <a:avLst/>
              <a:gdLst/>
              <a:ahLst/>
              <a:cxnLst/>
              <a:rect l="l" t="t" r="r" b="b"/>
              <a:pathLst>
                <a:path w="10795" h="10159">
                  <a:moveTo>
                    <a:pt x="7937" y="0"/>
                  </a:moveTo>
                  <a:lnTo>
                    <a:pt x="2260" y="114"/>
                  </a:lnTo>
                  <a:lnTo>
                    <a:pt x="0" y="2362"/>
                  </a:lnTo>
                  <a:lnTo>
                    <a:pt x="101" y="7823"/>
                  </a:lnTo>
                  <a:lnTo>
                    <a:pt x="2451" y="9994"/>
                  </a:lnTo>
                  <a:lnTo>
                    <a:pt x="5295" y="9931"/>
                  </a:lnTo>
                  <a:lnTo>
                    <a:pt x="8140" y="9880"/>
                  </a:lnTo>
                  <a:lnTo>
                    <a:pt x="10401" y="7619"/>
                  </a:lnTo>
                  <a:lnTo>
                    <a:pt x="10287" y="2158"/>
                  </a:lnTo>
                  <a:lnTo>
                    <a:pt x="7937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961111" y="1369816"/>
              <a:ext cx="571728" cy="161836"/>
            </a:xfrm>
            <a:prstGeom prst="rect">
              <a:avLst/>
            </a:prstGeom>
          </p:spPr>
        </p:pic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82942" y="1365066"/>
              <a:ext cx="445770" cy="172720"/>
            </a:xfrm>
            <a:custGeom>
              <a:avLst/>
              <a:gdLst/>
              <a:ahLst/>
              <a:cxnLst/>
              <a:rect l="l" t="t" r="r" b="b"/>
              <a:pathLst>
                <a:path w="445770" h="172719">
                  <a:moveTo>
                    <a:pt x="9398" y="165925"/>
                  </a:moveTo>
                  <a:lnTo>
                    <a:pt x="6146" y="2565"/>
                  </a:lnTo>
                  <a:lnTo>
                    <a:pt x="4737" y="1206"/>
                  </a:lnTo>
                  <a:lnTo>
                    <a:pt x="1358" y="1282"/>
                  </a:lnTo>
                  <a:lnTo>
                    <a:pt x="0" y="2692"/>
                  </a:lnTo>
                  <a:lnTo>
                    <a:pt x="3251" y="166052"/>
                  </a:lnTo>
                  <a:lnTo>
                    <a:pt x="4660" y="167411"/>
                  </a:lnTo>
                  <a:lnTo>
                    <a:pt x="8051" y="167335"/>
                  </a:lnTo>
                  <a:lnTo>
                    <a:pt x="9398" y="165925"/>
                  </a:lnTo>
                  <a:close/>
                </a:path>
                <a:path w="445770" h="172719">
                  <a:moveTo>
                    <a:pt x="42900" y="170916"/>
                  </a:moveTo>
                  <a:lnTo>
                    <a:pt x="39522" y="1358"/>
                  </a:lnTo>
                  <a:lnTo>
                    <a:pt x="38112" y="0"/>
                  </a:lnTo>
                  <a:lnTo>
                    <a:pt x="34734" y="76"/>
                  </a:lnTo>
                  <a:lnTo>
                    <a:pt x="33375" y="1485"/>
                  </a:lnTo>
                  <a:lnTo>
                    <a:pt x="36753" y="171043"/>
                  </a:lnTo>
                  <a:lnTo>
                    <a:pt x="38163" y="172389"/>
                  </a:lnTo>
                  <a:lnTo>
                    <a:pt x="41541" y="172326"/>
                  </a:lnTo>
                  <a:lnTo>
                    <a:pt x="42900" y="170916"/>
                  </a:lnTo>
                  <a:close/>
                </a:path>
                <a:path w="445770" h="172719">
                  <a:moveTo>
                    <a:pt x="78054" y="170230"/>
                  </a:moveTo>
                  <a:lnTo>
                    <a:pt x="74726" y="3022"/>
                  </a:lnTo>
                  <a:lnTo>
                    <a:pt x="73329" y="1663"/>
                  </a:lnTo>
                  <a:lnTo>
                    <a:pt x="69938" y="1739"/>
                  </a:lnTo>
                  <a:lnTo>
                    <a:pt x="68580" y="3136"/>
                  </a:lnTo>
                  <a:lnTo>
                    <a:pt x="71907" y="170345"/>
                  </a:lnTo>
                  <a:lnTo>
                    <a:pt x="73317" y="171704"/>
                  </a:lnTo>
                  <a:lnTo>
                    <a:pt x="76708" y="171640"/>
                  </a:lnTo>
                  <a:lnTo>
                    <a:pt x="78054" y="170230"/>
                  </a:lnTo>
                  <a:close/>
                </a:path>
                <a:path w="445770" h="172719">
                  <a:moveTo>
                    <a:pt x="151015" y="168770"/>
                  </a:moveTo>
                  <a:lnTo>
                    <a:pt x="147777" y="6438"/>
                  </a:lnTo>
                  <a:lnTo>
                    <a:pt x="146367" y="5080"/>
                  </a:lnTo>
                  <a:lnTo>
                    <a:pt x="144678" y="5118"/>
                  </a:lnTo>
                  <a:lnTo>
                    <a:pt x="142989" y="5156"/>
                  </a:lnTo>
                  <a:lnTo>
                    <a:pt x="141630" y="6565"/>
                  </a:lnTo>
                  <a:lnTo>
                    <a:pt x="144856" y="168884"/>
                  </a:lnTo>
                  <a:lnTo>
                    <a:pt x="146265" y="170243"/>
                  </a:lnTo>
                  <a:lnTo>
                    <a:pt x="149656" y="170180"/>
                  </a:lnTo>
                  <a:lnTo>
                    <a:pt x="151015" y="168770"/>
                  </a:lnTo>
                  <a:close/>
                </a:path>
                <a:path w="445770" h="172719">
                  <a:moveTo>
                    <a:pt x="246799" y="166865"/>
                  </a:moveTo>
                  <a:lnTo>
                    <a:pt x="243700" y="10718"/>
                  </a:lnTo>
                  <a:lnTo>
                    <a:pt x="242277" y="9359"/>
                  </a:lnTo>
                  <a:lnTo>
                    <a:pt x="238899" y="9436"/>
                  </a:lnTo>
                  <a:lnTo>
                    <a:pt x="237540" y="10845"/>
                  </a:lnTo>
                  <a:lnTo>
                    <a:pt x="240652" y="166992"/>
                  </a:lnTo>
                  <a:lnTo>
                    <a:pt x="242062" y="168338"/>
                  </a:lnTo>
                  <a:lnTo>
                    <a:pt x="245440" y="168275"/>
                  </a:lnTo>
                  <a:lnTo>
                    <a:pt x="246799" y="166865"/>
                  </a:lnTo>
                  <a:close/>
                </a:path>
                <a:path w="445770" h="172719">
                  <a:moveTo>
                    <a:pt x="333819" y="165138"/>
                  </a:moveTo>
                  <a:lnTo>
                    <a:pt x="330847" y="15532"/>
                  </a:lnTo>
                  <a:lnTo>
                    <a:pt x="329438" y="14173"/>
                  </a:lnTo>
                  <a:lnTo>
                    <a:pt x="326047" y="14249"/>
                  </a:lnTo>
                  <a:lnTo>
                    <a:pt x="324688" y="15659"/>
                  </a:lnTo>
                  <a:lnTo>
                    <a:pt x="327672" y="165252"/>
                  </a:lnTo>
                  <a:lnTo>
                    <a:pt x="329069" y="166611"/>
                  </a:lnTo>
                  <a:lnTo>
                    <a:pt x="332460" y="166547"/>
                  </a:lnTo>
                  <a:lnTo>
                    <a:pt x="333819" y="165138"/>
                  </a:lnTo>
                  <a:close/>
                </a:path>
                <a:path w="445770" h="172719">
                  <a:moveTo>
                    <a:pt x="445427" y="162902"/>
                  </a:moveTo>
                  <a:lnTo>
                    <a:pt x="442582" y="20205"/>
                  </a:lnTo>
                  <a:lnTo>
                    <a:pt x="441172" y="18846"/>
                  </a:lnTo>
                  <a:lnTo>
                    <a:pt x="437794" y="18923"/>
                  </a:lnTo>
                  <a:lnTo>
                    <a:pt x="436435" y="20332"/>
                  </a:lnTo>
                  <a:lnTo>
                    <a:pt x="439280" y="163029"/>
                  </a:lnTo>
                  <a:lnTo>
                    <a:pt x="440690" y="164388"/>
                  </a:lnTo>
                  <a:lnTo>
                    <a:pt x="444068" y="164312"/>
                  </a:lnTo>
                  <a:lnTo>
                    <a:pt x="445427" y="162902"/>
                  </a:lnTo>
                  <a:close/>
                </a:path>
              </a:pathLst>
            </a:custGeom>
            <a:solidFill>
              <a:srgbClr val="0029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7863" y="4515784"/>
            <a:ext cx="25831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1. Who was Christopher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Cockerell?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34105" y="4494829"/>
            <a:ext cx="69532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939915" algn="l"/>
              </a:tabLst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2 mark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3540" y="6166238"/>
            <a:ext cx="997902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9940290" algn="l"/>
              </a:tabLst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3. Explain the basic operating principles behind the hovercraft?</a:t>
            </a:r>
            <a:r>
              <a:rPr sz="1200" b="1" spc="12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800" b="1" i="1" baseline="-6944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lang="en-GB" sz="1800" b="1" i="1" baseline="-6944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800" baseline="-6944" dirty="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7863" y="5158582"/>
            <a:ext cx="4133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largest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hovercraft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world.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16855" y="5163027"/>
            <a:ext cx="52705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57165" algn="l"/>
              </a:tabLst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3 marks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REVISION</a:t>
            </a:r>
            <a:r>
              <a:rPr spc="-20" dirty="0"/>
              <a:t> </a:t>
            </a:r>
            <a:r>
              <a:rPr dirty="0"/>
              <a:t>CARDS</a:t>
            </a:r>
            <a:r>
              <a:rPr spc="-20" dirty="0"/>
              <a:t> </a:t>
            </a:r>
            <a:r>
              <a:rPr dirty="0"/>
              <a:t>-</a:t>
            </a:r>
            <a:r>
              <a:rPr spc="-20" dirty="0"/>
              <a:t> </a:t>
            </a:r>
            <a:r>
              <a:rPr dirty="0"/>
              <a:t>CHRISTOPHER</a:t>
            </a:r>
            <a:r>
              <a:rPr spc="-20" dirty="0"/>
              <a:t> </a:t>
            </a:r>
            <a:r>
              <a:rPr dirty="0"/>
              <a:t>COCKERELL</a:t>
            </a:r>
            <a:r>
              <a:rPr spc="-60" dirty="0"/>
              <a:t> </a:t>
            </a:r>
            <a:r>
              <a:rPr dirty="0"/>
              <a:t>-</a:t>
            </a:r>
            <a:r>
              <a:rPr spc="-2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spc="-10" dirty="0"/>
              <a:t>HOVERCRAFT</a:t>
            </a:r>
          </a:p>
        </p:txBody>
      </p:sp>
      <p:sp>
        <p:nvSpPr>
          <p:cNvPr id="53" name="object 5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8342" y="661038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20320" rIns="0" bIns="0" rtlCol="0">
            <a:spAutoFit/>
          </a:bodyPr>
          <a:lstStyle/>
          <a:p>
            <a:pPr marL="306070">
              <a:lnSpc>
                <a:spcPct val="100000"/>
              </a:lnSpc>
              <a:spcBef>
                <a:spcPts val="160"/>
              </a:spcBef>
            </a:pP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CHRISTOPHER</a:t>
            </a:r>
            <a:r>
              <a:rPr sz="12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COCKERELL</a:t>
            </a:r>
            <a:endParaRPr sz="1200">
              <a:latin typeface="Arial"/>
              <a:cs typeface="Arial"/>
            </a:endParaRPr>
          </a:p>
          <a:p>
            <a:pPr marL="1085850" marR="118110" algn="ctr">
              <a:lnSpc>
                <a:spcPts val="1340"/>
              </a:lnSpc>
              <a:spcBef>
                <a:spcPts val="234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British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inventor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Christopher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Cockerell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carried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out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experiments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during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early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1950s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device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later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became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known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hovercraft.</a:t>
            </a:r>
            <a:endParaRPr sz="1200">
              <a:latin typeface="Arial"/>
              <a:cs typeface="Arial"/>
            </a:endParaRPr>
          </a:p>
          <a:p>
            <a:pPr marL="97155" marR="47625" algn="ctr">
              <a:lnSpc>
                <a:spcPts val="1340"/>
              </a:lnSpc>
              <a:spcBef>
                <a:spcPts val="69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basic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principle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vehicle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can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rest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cushion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air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propellers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provide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forward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motion.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built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prototype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1955,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but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air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force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claimed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ship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navy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claimed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plane.</a:t>
            </a:r>
            <a:endParaRPr sz="1200">
              <a:latin typeface="Arial"/>
              <a:cs typeface="Arial"/>
            </a:endParaRPr>
          </a:p>
          <a:p>
            <a:pPr marL="135255" marR="85725" indent="-635" algn="ctr">
              <a:lnSpc>
                <a:spcPts val="134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British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Government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provided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funding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1959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prototype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hovercraft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unveiled.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month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later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prototype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crossed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English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Channel,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which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showed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technical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durability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early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hovercrafts.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41889" y="661038"/>
            <a:ext cx="2804795" cy="3655695"/>
          </a:xfrm>
          <a:prstGeom prst="rect">
            <a:avLst/>
          </a:prstGeom>
          <a:solidFill>
            <a:srgbClr val="FFFFFF"/>
          </a:solidFill>
          <a:ln w="7200">
            <a:solidFill>
              <a:srgbClr val="151616"/>
            </a:solidFill>
          </a:ln>
        </p:spPr>
        <p:txBody>
          <a:bodyPr vert="horz" wrap="square" lIns="0" tIns="172720" rIns="0" bIns="0" rtlCol="0">
            <a:spAutoFit/>
          </a:bodyPr>
          <a:lstStyle/>
          <a:p>
            <a:pPr marL="88900" marR="64135" indent="-635" algn="ctr">
              <a:lnSpc>
                <a:spcPts val="1340"/>
              </a:lnSpc>
              <a:spcBef>
                <a:spcPts val="136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basic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operating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principle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as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follows;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propeller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drives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air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down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hollow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skin.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air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inﬂates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rubber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skirt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some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air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escaping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through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holes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produce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cushion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air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underneath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hovercraft.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early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prototypes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not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rubber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skirt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meant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were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diﬃcult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direct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could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not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get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over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obstacles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greater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ten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inches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height.</a:t>
            </a:r>
            <a:endParaRPr sz="1200">
              <a:latin typeface="Arial"/>
              <a:cs typeface="Arial"/>
            </a:endParaRPr>
          </a:p>
          <a:p>
            <a:pPr marL="67310" marR="43180" indent="-635" algn="ctr">
              <a:lnSpc>
                <a:spcPts val="1340"/>
              </a:lnSpc>
              <a:spcBef>
                <a:spcPts val="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SRN4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largest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passenger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hovercraft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world,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capable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carrying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over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380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passengers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40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cars.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91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feet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wide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185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feet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length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weighed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300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tons.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propellers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were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20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feet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diameter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and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power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could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cruise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70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mph.</a:t>
            </a:r>
            <a:endParaRPr sz="1200">
              <a:latin typeface="Arial"/>
              <a:cs typeface="Arial"/>
            </a:endParaRPr>
          </a:p>
          <a:p>
            <a:pPr marL="16510" algn="ctr">
              <a:lnSpc>
                <a:spcPts val="1315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fastest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ferry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world.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21540000">
            <a:off x="7156073" y="1421423"/>
            <a:ext cx="284343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70"/>
              </a:lnSpc>
            </a:pPr>
            <a:r>
              <a:rPr sz="700" b="1" spc="-3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7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00" b="1" spc="-30" dirty="0">
                <a:solidFill>
                  <a:srgbClr val="FFFFFF"/>
                </a:solidFill>
                <a:latin typeface="Arial"/>
                <a:cs typeface="Arial"/>
              </a:rPr>
              <a:t>R-</a:t>
            </a:r>
            <a:r>
              <a:rPr sz="700" b="1" spc="-45" dirty="0">
                <a:solidFill>
                  <a:srgbClr val="FFFFFF"/>
                </a:solidFill>
                <a:latin typeface="Arial"/>
                <a:cs typeface="Arial"/>
              </a:rPr>
              <a:t>N1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56" name="object 56"/>
          <p:cNvGrpSpPr>
            <a:grpSpLocks noGrp="1" noUngrp="1" noRot="1" noMove="1" noResize="1"/>
          </p:cNvGrpSpPr>
          <p:nvPr/>
        </p:nvGrpSpPr>
        <p:grpSpPr>
          <a:xfrm>
            <a:off x="7866532" y="1338819"/>
            <a:ext cx="528955" cy="180340"/>
            <a:chOff x="7866532" y="1338819"/>
            <a:chExt cx="528955" cy="180340"/>
          </a:xfrm>
        </p:grpSpPr>
        <p:pic>
          <p:nvPicPr>
            <p:cNvPr id="57" name="object 5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866532" y="1341330"/>
              <a:ext cx="528954" cy="172338"/>
            </a:xfrm>
            <a:prstGeom prst="rect">
              <a:avLst/>
            </a:prstGeom>
          </p:spPr>
        </p:pic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63268" y="1338828"/>
              <a:ext cx="412750" cy="180340"/>
            </a:xfrm>
            <a:custGeom>
              <a:avLst/>
              <a:gdLst/>
              <a:ahLst/>
              <a:cxnLst/>
              <a:rect l="l" t="t" r="r" b="b"/>
              <a:pathLst>
                <a:path w="412750" h="180340">
                  <a:moveTo>
                    <a:pt x="8547" y="178447"/>
                  </a:moveTo>
                  <a:lnTo>
                    <a:pt x="5715" y="35534"/>
                  </a:lnTo>
                  <a:lnTo>
                    <a:pt x="4394" y="34277"/>
                  </a:lnTo>
                  <a:lnTo>
                    <a:pt x="2832" y="34315"/>
                  </a:lnTo>
                  <a:lnTo>
                    <a:pt x="1257" y="34353"/>
                  </a:lnTo>
                  <a:lnTo>
                    <a:pt x="0" y="35648"/>
                  </a:lnTo>
                  <a:lnTo>
                    <a:pt x="2844" y="178562"/>
                  </a:lnTo>
                  <a:lnTo>
                    <a:pt x="4152" y="179819"/>
                  </a:lnTo>
                  <a:lnTo>
                    <a:pt x="7289" y="179755"/>
                  </a:lnTo>
                  <a:lnTo>
                    <a:pt x="8547" y="178447"/>
                  </a:lnTo>
                  <a:close/>
                </a:path>
                <a:path w="412750" h="180340">
                  <a:moveTo>
                    <a:pt x="112039" y="176377"/>
                  </a:moveTo>
                  <a:lnTo>
                    <a:pt x="109067" y="26568"/>
                  </a:lnTo>
                  <a:lnTo>
                    <a:pt x="107746" y="25323"/>
                  </a:lnTo>
                  <a:lnTo>
                    <a:pt x="106184" y="25349"/>
                  </a:lnTo>
                  <a:lnTo>
                    <a:pt x="104609" y="25387"/>
                  </a:lnTo>
                  <a:lnTo>
                    <a:pt x="103352" y="26682"/>
                  </a:lnTo>
                  <a:lnTo>
                    <a:pt x="106337" y="176491"/>
                  </a:lnTo>
                  <a:lnTo>
                    <a:pt x="107645" y="177749"/>
                  </a:lnTo>
                  <a:lnTo>
                    <a:pt x="110782" y="177685"/>
                  </a:lnTo>
                  <a:lnTo>
                    <a:pt x="112039" y="176377"/>
                  </a:lnTo>
                  <a:close/>
                </a:path>
                <a:path w="412750" h="180340">
                  <a:moveTo>
                    <a:pt x="192709" y="174777"/>
                  </a:moveTo>
                  <a:lnTo>
                    <a:pt x="189611" y="18427"/>
                  </a:lnTo>
                  <a:lnTo>
                    <a:pt x="188302" y="17170"/>
                  </a:lnTo>
                  <a:lnTo>
                    <a:pt x="185153" y="17246"/>
                  </a:lnTo>
                  <a:lnTo>
                    <a:pt x="183896" y="18542"/>
                  </a:lnTo>
                  <a:lnTo>
                    <a:pt x="187007" y="174891"/>
                  </a:lnTo>
                  <a:lnTo>
                    <a:pt x="188315" y="176149"/>
                  </a:lnTo>
                  <a:lnTo>
                    <a:pt x="191452" y="176085"/>
                  </a:lnTo>
                  <a:lnTo>
                    <a:pt x="192709" y="174777"/>
                  </a:lnTo>
                  <a:close/>
                </a:path>
                <a:path w="412750" h="180340">
                  <a:moveTo>
                    <a:pt x="281546" y="173012"/>
                  </a:moveTo>
                  <a:lnTo>
                    <a:pt x="278320" y="10477"/>
                  </a:lnTo>
                  <a:lnTo>
                    <a:pt x="277012" y="9220"/>
                  </a:lnTo>
                  <a:lnTo>
                    <a:pt x="275437" y="9258"/>
                  </a:lnTo>
                  <a:lnTo>
                    <a:pt x="273862" y="9283"/>
                  </a:lnTo>
                  <a:lnTo>
                    <a:pt x="272605" y="10591"/>
                  </a:lnTo>
                  <a:lnTo>
                    <a:pt x="275844" y="173126"/>
                  </a:lnTo>
                  <a:lnTo>
                    <a:pt x="277152" y="174383"/>
                  </a:lnTo>
                  <a:lnTo>
                    <a:pt x="280289" y="174320"/>
                  </a:lnTo>
                  <a:lnTo>
                    <a:pt x="281546" y="173012"/>
                  </a:lnTo>
                  <a:close/>
                </a:path>
                <a:path w="412750" h="180340">
                  <a:moveTo>
                    <a:pt x="349199" y="171665"/>
                  </a:moveTo>
                  <a:lnTo>
                    <a:pt x="345871" y="4254"/>
                  </a:lnTo>
                  <a:lnTo>
                    <a:pt x="344563" y="3009"/>
                  </a:lnTo>
                  <a:lnTo>
                    <a:pt x="341414" y="3073"/>
                  </a:lnTo>
                  <a:lnTo>
                    <a:pt x="340156" y="4381"/>
                  </a:lnTo>
                  <a:lnTo>
                    <a:pt x="343484" y="171780"/>
                  </a:lnTo>
                  <a:lnTo>
                    <a:pt x="344792" y="173037"/>
                  </a:lnTo>
                  <a:lnTo>
                    <a:pt x="347941" y="172974"/>
                  </a:lnTo>
                  <a:lnTo>
                    <a:pt x="349199" y="171665"/>
                  </a:lnTo>
                  <a:close/>
                </a:path>
                <a:path w="412750" h="180340">
                  <a:moveTo>
                    <a:pt x="381787" y="171018"/>
                  </a:moveTo>
                  <a:lnTo>
                    <a:pt x="378409" y="1257"/>
                  </a:lnTo>
                  <a:lnTo>
                    <a:pt x="377101" y="0"/>
                  </a:lnTo>
                  <a:lnTo>
                    <a:pt x="373964" y="76"/>
                  </a:lnTo>
                  <a:lnTo>
                    <a:pt x="372706" y="1371"/>
                  </a:lnTo>
                  <a:lnTo>
                    <a:pt x="376085" y="171132"/>
                  </a:lnTo>
                  <a:lnTo>
                    <a:pt x="377393" y="172389"/>
                  </a:lnTo>
                  <a:lnTo>
                    <a:pt x="380530" y="172326"/>
                  </a:lnTo>
                  <a:lnTo>
                    <a:pt x="381787" y="171018"/>
                  </a:lnTo>
                  <a:close/>
                </a:path>
                <a:path w="412750" h="180340">
                  <a:moveTo>
                    <a:pt x="412661" y="165874"/>
                  </a:moveTo>
                  <a:lnTo>
                    <a:pt x="409409" y="1930"/>
                  </a:lnTo>
                  <a:lnTo>
                    <a:pt x="408101" y="673"/>
                  </a:lnTo>
                  <a:lnTo>
                    <a:pt x="406527" y="711"/>
                  </a:lnTo>
                  <a:lnTo>
                    <a:pt x="404952" y="749"/>
                  </a:lnTo>
                  <a:lnTo>
                    <a:pt x="403694" y="2044"/>
                  </a:lnTo>
                  <a:lnTo>
                    <a:pt x="406958" y="165989"/>
                  </a:lnTo>
                  <a:lnTo>
                    <a:pt x="408266" y="167246"/>
                  </a:lnTo>
                  <a:lnTo>
                    <a:pt x="411403" y="167182"/>
                  </a:lnTo>
                  <a:lnTo>
                    <a:pt x="412661" y="165874"/>
                  </a:lnTo>
                  <a:close/>
                </a:path>
              </a:pathLst>
            </a:custGeom>
            <a:solidFill>
              <a:srgbClr val="0029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21540000">
            <a:off x="7986188" y="1408285"/>
            <a:ext cx="322480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70"/>
              </a:lnSpc>
            </a:pPr>
            <a:r>
              <a:rPr sz="700" b="1" dirty="0">
                <a:solidFill>
                  <a:srgbClr val="00293F"/>
                </a:solidFill>
                <a:latin typeface="Arial"/>
                <a:cs typeface="Arial"/>
              </a:rPr>
              <a:t>N</a:t>
            </a:r>
            <a:r>
              <a:rPr sz="700" b="1" spc="-40" dirty="0">
                <a:solidFill>
                  <a:srgbClr val="00293F"/>
                </a:solidFill>
                <a:latin typeface="Arial"/>
                <a:cs typeface="Arial"/>
              </a:rPr>
              <a:t> </a:t>
            </a:r>
            <a:r>
              <a:rPr sz="700" b="1" dirty="0">
                <a:solidFill>
                  <a:srgbClr val="00293F"/>
                </a:solidFill>
                <a:latin typeface="Arial"/>
                <a:cs typeface="Arial"/>
              </a:rPr>
              <a:t>R </a:t>
            </a:r>
            <a:r>
              <a:rPr sz="700" b="1" spc="-75" dirty="0">
                <a:solidFill>
                  <a:srgbClr val="00293F"/>
                </a:solidFill>
                <a:latin typeface="Arial"/>
                <a:cs typeface="Arial"/>
              </a:rPr>
              <a:t>D</a:t>
            </a:r>
            <a:r>
              <a:rPr sz="700" b="1" spc="-35" dirty="0">
                <a:solidFill>
                  <a:srgbClr val="00293F"/>
                </a:solidFill>
                <a:latin typeface="Arial"/>
                <a:cs typeface="Arial"/>
              </a:rPr>
              <a:t> </a:t>
            </a:r>
            <a:r>
              <a:rPr sz="700" b="1" spc="-80" dirty="0">
                <a:solidFill>
                  <a:srgbClr val="00293F"/>
                </a:solidFill>
                <a:latin typeface="Arial"/>
                <a:cs typeface="Arial"/>
              </a:rPr>
              <a:t>C</a:t>
            </a:r>
            <a:endParaRPr sz="700">
              <a:latin typeface="Arial"/>
              <a:cs typeface="Arial"/>
            </a:endParaRPr>
          </a:p>
        </p:txBody>
      </p:sp>
      <p:sp>
        <p:nvSpPr>
          <p:cNvPr id="60" name="object 6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960942" y="1361847"/>
            <a:ext cx="54610" cy="15240"/>
          </a:xfrm>
          <a:custGeom>
            <a:avLst/>
            <a:gdLst/>
            <a:ahLst/>
            <a:cxnLst/>
            <a:rect l="l" t="t" r="r" b="b"/>
            <a:pathLst>
              <a:path w="54609" h="15240">
                <a:moveTo>
                  <a:pt x="0" y="0"/>
                </a:moveTo>
                <a:lnTo>
                  <a:pt x="292" y="14871"/>
                </a:lnTo>
                <a:lnTo>
                  <a:pt x="54089" y="13804"/>
                </a:lnTo>
                <a:lnTo>
                  <a:pt x="53644" y="3937"/>
                </a:lnTo>
                <a:lnTo>
                  <a:pt x="0" y="0"/>
                </a:lnTo>
                <a:close/>
              </a:path>
            </a:pathLst>
          </a:custGeom>
          <a:solidFill>
            <a:srgbClr val="0029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21540000">
            <a:off x="7560915" y="1441732"/>
            <a:ext cx="281711" cy="38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90"/>
              </a:lnSpc>
            </a:pPr>
            <a:r>
              <a:rPr sz="300" b="1" spc="-10" dirty="0">
                <a:solidFill>
                  <a:srgbClr val="FFFFFF"/>
                </a:solidFill>
                <a:latin typeface="Arial"/>
                <a:cs typeface="Arial"/>
              </a:rPr>
              <a:t>HOVERCRAFT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62" name="object 62"/>
          <p:cNvGrpSpPr>
            <a:grpSpLocks noGrp="1" noUngrp="1" noRot="1" noMove="1" noResize="1"/>
          </p:cNvGrpSpPr>
          <p:nvPr/>
        </p:nvGrpSpPr>
        <p:grpSpPr>
          <a:xfrm>
            <a:off x="6475597" y="1157956"/>
            <a:ext cx="2316480" cy="572135"/>
            <a:chOff x="6475597" y="1157956"/>
            <a:chExt cx="2316480" cy="572135"/>
          </a:xfrm>
        </p:grpSpPr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64137" y="1521203"/>
              <a:ext cx="53975" cy="16510"/>
            </a:xfrm>
            <a:custGeom>
              <a:avLst/>
              <a:gdLst/>
              <a:ahLst/>
              <a:cxnLst/>
              <a:rect l="l" t="t" r="r" b="b"/>
              <a:pathLst>
                <a:path w="53975" h="16509">
                  <a:moveTo>
                    <a:pt x="53784" y="0"/>
                  </a:moveTo>
                  <a:lnTo>
                    <a:pt x="0" y="1066"/>
                  </a:lnTo>
                  <a:lnTo>
                    <a:pt x="292" y="15938"/>
                  </a:lnTo>
                  <a:lnTo>
                    <a:pt x="53746" y="9880"/>
                  </a:lnTo>
                  <a:lnTo>
                    <a:pt x="53784" y="0"/>
                  </a:lnTo>
                  <a:close/>
                </a:path>
              </a:pathLst>
            </a:custGeom>
            <a:solidFill>
              <a:srgbClr val="0029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89292" y="1433757"/>
              <a:ext cx="89535" cy="28575"/>
            </a:xfrm>
            <a:custGeom>
              <a:avLst/>
              <a:gdLst/>
              <a:ahLst/>
              <a:cxnLst/>
              <a:rect l="l" t="t" r="r" b="b"/>
              <a:pathLst>
                <a:path w="89534" h="28575">
                  <a:moveTo>
                    <a:pt x="88925" y="0"/>
                  </a:moveTo>
                  <a:lnTo>
                    <a:pt x="0" y="6527"/>
                  </a:lnTo>
                  <a:lnTo>
                    <a:pt x="342" y="23672"/>
                  </a:lnTo>
                  <a:lnTo>
                    <a:pt x="89484" y="28079"/>
                  </a:lnTo>
                  <a:lnTo>
                    <a:pt x="89348" y="21285"/>
                  </a:lnTo>
                  <a:lnTo>
                    <a:pt x="84112" y="21285"/>
                  </a:lnTo>
                  <a:lnTo>
                    <a:pt x="46323" y="19786"/>
                  </a:lnTo>
                  <a:lnTo>
                    <a:pt x="39446" y="19786"/>
                  </a:lnTo>
                  <a:lnTo>
                    <a:pt x="4660" y="18935"/>
                  </a:lnTo>
                  <a:lnTo>
                    <a:pt x="4508" y="11557"/>
                  </a:lnTo>
                  <a:lnTo>
                    <a:pt x="39357" y="9436"/>
                  </a:lnTo>
                  <a:lnTo>
                    <a:pt x="43993" y="9436"/>
                  </a:lnTo>
                  <a:lnTo>
                    <a:pt x="83819" y="6413"/>
                  </a:lnTo>
                  <a:lnTo>
                    <a:pt x="89053" y="6413"/>
                  </a:lnTo>
                  <a:lnTo>
                    <a:pt x="88925" y="0"/>
                  </a:lnTo>
                  <a:close/>
                </a:path>
                <a:path w="89534" h="28575">
                  <a:moveTo>
                    <a:pt x="89053" y="6413"/>
                  </a:moveTo>
                  <a:lnTo>
                    <a:pt x="83819" y="6413"/>
                  </a:lnTo>
                  <a:lnTo>
                    <a:pt x="84112" y="21285"/>
                  </a:lnTo>
                  <a:lnTo>
                    <a:pt x="89348" y="21285"/>
                  </a:lnTo>
                  <a:lnTo>
                    <a:pt x="89053" y="6413"/>
                  </a:lnTo>
                  <a:close/>
                </a:path>
                <a:path w="89534" h="28575">
                  <a:moveTo>
                    <a:pt x="43993" y="9436"/>
                  </a:moveTo>
                  <a:lnTo>
                    <a:pt x="39357" y="9436"/>
                  </a:lnTo>
                  <a:lnTo>
                    <a:pt x="39446" y="19786"/>
                  </a:lnTo>
                  <a:lnTo>
                    <a:pt x="46323" y="19786"/>
                  </a:lnTo>
                  <a:lnTo>
                    <a:pt x="44081" y="19697"/>
                  </a:lnTo>
                  <a:lnTo>
                    <a:pt x="43993" y="9436"/>
                  </a:lnTo>
                  <a:close/>
                </a:path>
              </a:pathLst>
            </a:custGeom>
            <a:solidFill>
              <a:srgbClr val="003E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85553" y="1173978"/>
              <a:ext cx="296545" cy="34925"/>
            </a:xfrm>
            <a:custGeom>
              <a:avLst/>
              <a:gdLst/>
              <a:ahLst/>
              <a:cxnLst/>
              <a:rect l="l" t="t" r="r" b="b"/>
              <a:pathLst>
                <a:path w="296545" h="34925">
                  <a:moveTo>
                    <a:pt x="295960" y="0"/>
                  </a:moveTo>
                  <a:lnTo>
                    <a:pt x="195385" y="2628"/>
                  </a:lnTo>
                  <a:lnTo>
                    <a:pt x="145581" y="4123"/>
                  </a:lnTo>
                  <a:lnTo>
                    <a:pt x="95668" y="5927"/>
                  </a:lnTo>
                  <a:lnTo>
                    <a:pt x="45326" y="8178"/>
                  </a:lnTo>
                  <a:lnTo>
                    <a:pt x="5457" y="24220"/>
                  </a:lnTo>
                  <a:lnTo>
                    <a:pt x="0" y="34594"/>
                  </a:lnTo>
                  <a:lnTo>
                    <a:pt x="295922" y="17945"/>
                  </a:lnTo>
                  <a:lnTo>
                    <a:pt x="29596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15214" y="1171955"/>
              <a:ext cx="66675" cy="20955"/>
            </a:xfrm>
            <a:custGeom>
              <a:avLst/>
              <a:gdLst/>
              <a:ahLst/>
              <a:cxnLst/>
              <a:rect l="l" t="t" r="r" b="b"/>
              <a:pathLst>
                <a:path w="66675" h="20955">
                  <a:moveTo>
                    <a:pt x="65112" y="20497"/>
                  </a:moveTo>
                  <a:lnTo>
                    <a:pt x="66141" y="0"/>
                  </a:lnTo>
                  <a:lnTo>
                    <a:pt x="0" y="2743"/>
                  </a:lnTo>
                </a:path>
              </a:pathLst>
            </a:custGeom>
            <a:ln w="7200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7" name="object 6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7414513" y="1281691"/>
              <a:ext cx="534924" cy="28727"/>
            </a:xfrm>
            <a:prstGeom prst="rect">
              <a:avLst/>
            </a:prstGeom>
          </p:spPr>
        </p:pic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42455" y="1643475"/>
              <a:ext cx="2162175" cy="61594"/>
            </a:xfrm>
            <a:custGeom>
              <a:avLst/>
              <a:gdLst/>
              <a:ahLst/>
              <a:cxnLst/>
              <a:rect l="l" t="t" r="r" b="b"/>
              <a:pathLst>
                <a:path w="2162175" h="61594">
                  <a:moveTo>
                    <a:pt x="42583" y="56172"/>
                  </a:moveTo>
                  <a:lnTo>
                    <a:pt x="42392" y="46177"/>
                  </a:lnTo>
                  <a:lnTo>
                    <a:pt x="38227" y="42164"/>
                  </a:lnTo>
                  <a:lnTo>
                    <a:pt x="4013" y="42849"/>
                  </a:lnTo>
                  <a:lnTo>
                    <a:pt x="0" y="47015"/>
                  </a:lnTo>
                  <a:lnTo>
                    <a:pt x="203" y="57010"/>
                  </a:lnTo>
                  <a:lnTo>
                    <a:pt x="4368" y="61010"/>
                  </a:lnTo>
                  <a:lnTo>
                    <a:pt x="38582" y="60337"/>
                  </a:lnTo>
                  <a:lnTo>
                    <a:pt x="42583" y="56172"/>
                  </a:lnTo>
                  <a:close/>
                </a:path>
                <a:path w="2162175" h="61594">
                  <a:moveTo>
                    <a:pt x="205295" y="52920"/>
                  </a:moveTo>
                  <a:lnTo>
                    <a:pt x="205105" y="42938"/>
                  </a:lnTo>
                  <a:lnTo>
                    <a:pt x="200939" y="38925"/>
                  </a:lnTo>
                  <a:lnTo>
                    <a:pt x="166725" y="39611"/>
                  </a:lnTo>
                  <a:lnTo>
                    <a:pt x="162725" y="43776"/>
                  </a:lnTo>
                  <a:lnTo>
                    <a:pt x="162915" y="53771"/>
                  </a:lnTo>
                  <a:lnTo>
                    <a:pt x="167081" y="57772"/>
                  </a:lnTo>
                  <a:lnTo>
                    <a:pt x="201295" y="57099"/>
                  </a:lnTo>
                  <a:lnTo>
                    <a:pt x="205295" y="52920"/>
                  </a:lnTo>
                  <a:close/>
                </a:path>
                <a:path w="2162175" h="61594">
                  <a:moveTo>
                    <a:pt x="393763" y="49187"/>
                  </a:moveTo>
                  <a:lnTo>
                    <a:pt x="393573" y="39179"/>
                  </a:lnTo>
                  <a:lnTo>
                    <a:pt x="389407" y="35179"/>
                  </a:lnTo>
                  <a:lnTo>
                    <a:pt x="355193" y="35864"/>
                  </a:lnTo>
                  <a:lnTo>
                    <a:pt x="351180" y="40030"/>
                  </a:lnTo>
                  <a:lnTo>
                    <a:pt x="351383" y="50025"/>
                  </a:lnTo>
                  <a:lnTo>
                    <a:pt x="355549" y="54025"/>
                  </a:lnTo>
                  <a:lnTo>
                    <a:pt x="389763" y="53340"/>
                  </a:lnTo>
                  <a:lnTo>
                    <a:pt x="393763" y="49187"/>
                  </a:lnTo>
                  <a:close/>
                </a:path>
                <a:path w="2162175" h="61594">
                  <a:moveTo>
                    <a:pt x="685901" y="43370"/>
                  </a:moveTo>
                  <a:lnTo>
                    <a:pt x="685711" y="33375"/>
                  </a:lnTo>
                  <a:lnTo>
                    <a:pt x="681545" y="29362"/>
                  </a:lnTo>
                  <a:lnTo>
                    <a:pt x="647331" y="30048"/>
                  </a:lnTo>
                  <a:lnTo>
                    <a:pt x="643318" y="34213"/>
                  </a:lnTo>
                  <a:lnTo>
                    <a:pt x="643521" y="44208"/>
                  </a:lnTo>
                  <a:lnTo>
                    <a:pt x="647687" y="48209"/>
                  </a:lnTo>
                  <a:lnTo>
                    <a:pt x="681901" y="47536"/>
                  </a:lnTo>
                  <a:lnTo>
                    <a:pt x="685901" y="43370"/>
                  </a:lnTo>
                  <a:close/>
                </a:path>
                <a:path w="2162175" h="61594">
                  <a:moveTo>
                    <a:pt x="1170279" y="33718"/>
                  </a:moveTo>
                  <a:lnTo>
                    <a:pt x="1170089" y="23723"/>
                  </a:lnTo>
                  <a:lnTo>
                    <a:pt x="1165923" y="19723"/>
                  </a:lnTo>
                  <a:lnTo>
                    <a:pt x="1131709" y="20408"/>
                  </a:lnTo>
                  <a:lnTo>
                    <a:pt x="1127696" y="24574"/>
                  </a:lnTo>
                  <a:lnTo>
                    <a:pt x="1127899" y="34569"/>
                  </a:lnTo>
                  <a:lnTo>
                    <a:pt x="1132065" y="38569"/>
                  </a:lnTo>
                  <a:lnTo>
                    <a:pt x="1166279" y="37884"/>
                  </a:lnTo>
                  <a:lnTo>
                    <a:pt x="1170279" y="33718"/>
                  </a:lnTo>
                  <a:close/>
                </a:path>
                <a:path w="2162175" h="61594">
                  <a:moveTo>
                    <a:pt x="1518437" y="26797"/>
                  </a:moveTo>
                  <a:lnTo>
                    <a:pt x="1518234" y="16802"/>
                  </a:lnTo>
                  <a:lnTo>
                    <a:pt x="1514068" y="12801"/>
                  </a:lnTo>
                  <a:lnTo>
                    <a:pt x="1479854" y="13487"/>
                  </a:lnTo>
                  <a:lnTo>
                    <a:pt x="1475854" y="17653"/>
                  </a:lnTo>
                  <a:lnTo>
                    <a:pt x="1476044" y="27647"/>
                  </a:lnTo>
                  <a:lnTo>
                    <a:pt x="1480223" y="31648"/>
                  </a:lnTo>
                  <a:lnTo>
                    <a:pt x="1514436" y="30962"/>
                  </a:lnTo>
                  <a:lnTo>
                    <a:pt x="1518437" y="26797"/>
                  </a:lnTo>
                  <a:close/>
                </a:path>
                <a:path w="2162175" h="61594">
                  <a:moveTo>
                    <a:pt x="1810575" y="20993"/>
                  </a:moveTo>
                  <a:lnTo>
                    <a:pt x="1810372" y="10998"/>
                  </a:lnTo>
                  <a:lnTo>
                    <a:pt x="1806206" y="6997"/>
                  </a:lnTo>
                  <a:lnTo>
                    <a:pt x="1771992" y="7683"/>
                  </a:lnTo>
                  <a:lnTo>
                    <a:pt x="1767992" y="11849"/>
                  </a:lnTo>
                  <a:lnTo>
                    <a:pt x="1768182" y="21844"/>
                  </a:lnTo>
                  <a:lnTo>
                    <a:pt x="1772348" y="25844"/>
                  </a:lnTo>
                  <a:lnTo>
                    <a:pt x="1806575" y="25158"/>
                  </a:lnTo>
                  <a:lnTo>
                    <a:pt x="1810575" y="20993"/>
                  </a:lnTo>
                  <a:close/>
                </a:path>
                <a:path w="2162175" h="61594">
                  <a:moveTo>
                    <a:pt x="1999030" y="17233"/>
                  </a:moveTo>
                  <a:lnTo>
                    <a:pt x="1998827" y="7251"/>
                  </a:lnTo>
                  <a:lnTo>
                    <a:pt x="1994674" y="3238"/>
                  </a:lnTo>
                  <a:lnTo>
                    <a:pt x="1960448" y="3924"/>
                  </a:lnTo>
                  <a:lnTo>
                    <a:pt x="1956447" y="8089"/>
                  </a:lnTo>
                  <a:lnTo>
                    <a:pt x="1956650" y="18084"/>
                  </a:lnTo>
                  <a:lnTo>
                    <a:pt x="1960816" y="22085"/>
                  </a:lnTo>
                  <a:lnTo>
                    <a:pt x="1995030" y="21412"/>
                  </a:lnTo>
                  <a:lnTo>
                    <a:pt x="1999030" y="17233"/>
                  </a:lnTo>
                  <a:close/>
                </a:path>
                <a:path w="2162175" h="61594">
                  <a:moveTo>
                    <a:pt x="2161756" y="13995"/>
                  </a:moveTo>
                  <a:lnTo>
                    <a:pt x="2161552" y="4000"/>
                  </a:lnTo>
                  <a:lnTo>
                    <a:pt x="2157387" y="0"/>
                  </a:lnTo>
                  <a:lnTo>
                    <a:pt x="2123173" y="685"/>
                  </a:lnTo>
                  <a:lnTo>
                    <a:pt x="2119172" y="4851"/>
                  </a:lnTo>
                  <a:lnTo>
                    <a:pt x="2119363" y="14846"/>
                  </a:lnTo>
                  <a:lnTo>
                    <a:pt x="2123541" y="18846"/>
                  </a:lnTo>
                  <a:lnTo>
                    <a:pt x="2157755" y="18161"/>
                  </a:lnTo>
                  <a:lnTo>
                    <a:pt x="2161756" y="13995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481292" y="1527182"/>
              <a:ext cx="2300350" cy="168681"/>
            </a:xfrm>
            <a:prstGeom prst="rect">
              <a:avLst/>
            </a:prstGeom>
          </p:spPr>
        </p:pic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75597" y="1619299"/>
              <a:ext cx="2316480" cy="55880"/>
            </a:xfrm>
            <a:custGeom>
              <a:avLst/>
              <a:gdLst/>
              <a:ahLst/>
              <a:cxnLst/>
              <a:rect l="l" t="t" r="r" b="b"/>
              <a:pathLst>
                <a:path w="2316479" h="55880">
                  <a:moveTo>
                    <a:pt x="2314105" y="0"/>
                  </a:moveTo>
                  <a:lnTo>
                    <a:pt x="2095" y="45999"/>
                  </a:lnTo>
                  <a:lnTo>
                    <a:pt x="0" y="48183"/>
                  </a:lnTo>
                  <a:lnTo>
                    <a:pt x="101" y="53428"/>
                  </a:lnTo>
                  <a:lnTo>
                    <a:pt x="2285" y="55524"/>
                  </a:lnTo>
                  <a:lnTo>
                    <a:pt x="2314295" y="9524"/>
                  </a:lnTo>
                  <a:lnTo>
                    <a:pt x="2316391" y="7340"/>
                  </a:lnTo>
                  <a:lnTo>
                    <a:pt x="2316289" y="2095"/>
                  </a:lnTo>
                  <a:lnTo>
                    <a:pt x="2314105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24557" y="1567836"/>
              <a:ext cx="81915" cy="94615"/>
            </a:xfrm>
            <a:custGeom>
              <a:avLst/>
              <a:gdLst/>
              <a:ahLst/>
              <a:cxnLst/>
              <a:rect l="l" t="t" r="r" b="b"/>
              <a:pathLst>
                <a:path w="81915" h="94614">
                  <a:moveTo>
                    <a:pt x="81457" y="0"/>
                  </a:moveTo>
                  <a:lnTo>
                    <a:pt x="70876" y="1386"/>
                  </a:lnTo>
                  <a:lnTo>
                    <a:pt x="46453" y="11531"/>
                  </a:lnTo>
                  <a:lnTo>
                    <a:pt x="19167" y="39412"/>
                  </a:lnTo>
                  <a:lnTo>
                    <a:pt x="0" y="94005"/>
                  </a:lnTo>
                </a:path>
              </a:pathLst>
            </a:custGeom>
            <a:ln w="7200">
              <a:solidFill>
                <a:srgbClr val="3131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50283" y="1569312"/>
              <a:ext cx="81915" cy="94615"/>
            </a:xfrm>
            <a:custGeom>
              <a:avLst/>
              <a:gdLst/>
              <a:ahLst/>
              <a:cxnLst/>
              <a:rect l="l" t="t" r="r" b="b"/>
              <a:pathLst>
                <a:path w="81915" h="94614">
                  <a:moveTo>
                    <a:pt x="81470" y="0"/>
                  </a:moveTo>
                  <a:lnTo>
                    <a:pt x="70889" y="1386"/>
                  </a:lnTo>
                  <a:lnTo>
                    <a:pt x="46464" y="11531"/>
                  </a:lnTo>
                  <a:lnTo>
                    <a:pt x="19175" y="39412"/>
                  </a:lnTo>
                  <a:lnTo>
                    <a:pt x="0" y="94005"/>
                  </a:lnTo>
                </a:path>
              </a:pathLst>
            </a:custGeom>
            <a:ln w="7200">
              <a:solidFill>
                <a:srgbClr val="3131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86572" y="1561481"/>
              <a:ext cx="39370" cy="93345"/>
            </a:xfrm>
            <a:custGeom>
              <a:avLst/>
              <a:gdLst/>
              <a:ahLst/>
              <a:cxnLst/>
              <a:rect l="l" t="t" r="r" b="b"/>
              <a:pathLst>
                <a:path w="39370" h="93344">
                  <a:moveTo>
                    <a:pt x="38849" y="0"/>
                  </a:moveTo>
                  <a:lnTo>
                    <a:pt x="33693" y="1278"/>
                  </a:lnTo>
                  <a:lnTo>
                    <a:pt x="21863" y="11172"/>
                  </a:lnTo>
                  <a:lnTo>
                    <a:pt x="8813" y="38769"/>
                  </a:lnTo>
                  <a:lnTo>
                    <a:pt x="0" y="93154"/>
                  </a:lnTo>
                </a:path>
              </a:pathLst>
            </a:custGeom>
            <a:ln w="7200">
              <a:solidFill>
                <a:srgbClr val="3131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25965" y="1555034"/>
              <a:ext cx="24130" cy="93345"/>
            </a:xfrm>
            <a:custGeom>
              <a:avLst/>
              <a:gdLst/>
              <a:ahLst/>
              <a:cxnLst/>
              <a:rect l="l" t="t" r="r" b="b"/>
              <a:pathLst>
                <a:path w="24129" h="93344">
                  <a:moveTo>
                    <a:pt x="23622" y="0"/>
                  </a:moveTo>
                  <a:lnTo>
                    <a:pt x="20404" y="1240"/>
                  </a:lnTo>
                  <a:lnTo>
                    <a:pt x="13073" y="11044"/>
                  </a:lnTo>
                  <a:lnTo>
                    <a:pt x="5110" y="38538"/>
                  </a:lnTo>
                  <a:lnTo>
                    <a:pt x="0" y="92849"/>
                  </a:lnTo>
                </a:path>
              </a:pathLst>
            </a:custGeom>
            <a:ln w="7200">
              <a:solidFill>
                <a:srgbClr val="3131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24874" y="1531652"/>
              <a:ext cx="85725" cy="90805"/>
            </a:xfrm>
            <a:custGeom>
              <a:avLst/>
              <a:gdLst/>
              <a:ahLst/>
              <a:cxnLst/>
              <a:rect l="l" t="t" r="r" b="b"/>
              <a:pathLst>
                <a:path w="85725" h="90805">
                  <a:moveTo>
                    <a:pt x="0" y="0"/>
                  </a:moveTo>
                  <a:lnTo>
                    <a:pt x="10627" y="963"/>
                  </a:lnTo>
                  <a:lnTo>
                    <a:pt x="35436" y="10126"/>
                  </a:lnTo>
                  <a:lnTo>
                    <a:pt x="63811" y="36899"/>
                  </a:lnTo>
                  <a:lnTo>
                    <a:pt x="85140" y="90690"/>
                  </a:lnTo>
                </a:path>
              </a:pathLst>
            </a:custGeom>
            <a:ln w="7200">
              <a:solidFill>
                <a:srgbClr val="3131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99133" y="1530175"/>
              <a:ext cx="85725" cy="90805"/>
            </a:xfrm>
            <a:custGeom>
              <a:avLst/>
              <a:gdLst/>
              <a:ahLst/>
              <a:cxnLst/>
              <a:rect l="l" t="t" r="r" b="b"/>
              <a:pathLst>
                <a:path w="85725" h="90805">
                  <a:moveTo>
                    <a:pt x="0" y="0"/>
                  </a:moveTo>
                  <a:lnTo>
                    <a:pt x="10627" y="965"/>
                  </a:lnTo>
                  <a:lnTo>
                    <a:pt x="35436" y="10131"/>
                  </a:lnTo>
                  <a:lnTo>
                    <a:pt x="63811" y="36904"/>
                  </a:lnTo>
                  <a:lnTo>
                    <a:pt x="85140" y="90690"/>
                  </a:lnTo>
                </a:path>
              </a:pathLst>
            </a:custGeom>
            <a:ln w="7200">
              <a:solidFill>
                <a:srgbClr val="3131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85875" y="1534417"/>
              <a:ext cx="62230" cy="91440"/>
            </a:xfrm>
            <a:custGeom>
              <a:avLst/>
              <a:gdLst/>
              <a:ahLst/>
              <a:cxnLst/>
              <a:rect l="l" t="t" r="r" b="b"/>
              <a:pathLst>
                <a:path w="62229" h="91439">
                  <a:moveTo>
                    <a:pt x="0" y="0"/>
                  </a:moveTo>
                  <a:lnTo>
                    <a:pt x="7688" y="1022"/>
                  </a:lnTo>
                  <a:lnTo>
                    <a:pt x="25673" y="10321"/>
                  </a:lnTo>
                  <a:lnTo>
                    <a:pt x="46334" y="37247"/>
                  </a:lnTo>
                  <a:lnTo>
                    <a:pt x="62052" y="91147"/>
                  </a:lnTo>
                </a:path>
              </a:pathLst>
            </a:custGeom>
            <a:ln w="7200">
              <a:solidFill>
                <a:srgbClr val="3131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05466" y="1538006"/>
              <a:ext cx="42545" cy="92075"/>
            </a:xfrm>
            <a:custGeom>
              <a:avLst/>
              <a:gdLst/>
              <a:ahLst/>
              <a:cxnLst/>
              <a:rect l="l" t="t" r="r" b="b"/>
              <a:pathLst>
                <a:path w="42545" h="92075">
                  <a:moveTo>
                    <a:pt x="0" y="0"/>
                  </a:moveTo>
                  <a:lnTo>
                    <a:pt x="5204" y="1073"/>
                  </a:lnTo>
                  <a:lnTo>
                    <a:pt x="17422" y="10490"/>
                  </a:lnTo>
                  <a:lnTo>
                    <a:pt x="31562" y="37547"/>
                  </a:lnTo>
                  <a:lnTo>
                    <a:pt x="42532" y="91541"/>
                  </a:lnTo>
                </a:path>
              </a:pathLst>
            </a:custGeom>
            <a:ln w="7200">
              <a:solidFill>
                <a:srgbClr val="3131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81299" y="1544454"/>
              <a:ext cx="27305" cy="92075"/>
            </a:xfrm>
            <a:custGeom>
              <a:avLst/>
              <a:gdLst/>
              <a:ahLst/>
              <a:cxnLst/>
              <a:rect l="l" t="t" r="r" b="b"/>
              <a:pathLst>
                <a:path w="27304" h="92075">
                  <a:moveTo>
                    <a:pt x="0" y="0"/>
                  </a:moveTo>
                  <a:lnTo>
                    <a:pt x="3264" y="1111"/>
                  </a:lnTo>
                  <a:lnTo>
                    <a:pt x="10979" y="10618"/>
                  </a:lnTo>
                  <a:lnTo>
                    <a:pt x="20027" y="37777"/>
                  </a:lnTo>
                  <a:lnTo>
                    <a:pt x="27292" y="91846"/>
                  </a:lnTo>
                </a:path>
              </a:pathLst>
            </a:custGeom>
            <a:ln w="7200">
              <a:solidFill>
                <a:srgbClr val="3131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0" name="object 8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8457590" y="1407230"/>
              <a:ext cx="42976" cy="20764"/>
            </a:xfrm>
            <a:prstGeom prst="rect">
              <a:avLst/>
            </a:prstGeom>
          </p:spPr>
        </p:pic>
        <p:pic>
          <p:nvPicPr>
            <p:cNvPr id="81" name="object 8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6782384" y="1561471"/>
              <a:ext cx="66227" cy="158332"/>
            </a:xfrm>
            <a:prstGeom prst="rect">
              <a:avLst/>
            </a:prstGeom>
          </p:spPr>
        </p:pic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87287" y="1322289"/>
              <a:ext cx="73660" cy="95250"/>
            </a:xfrm>
            <a:custGeom>
              <a:avLst/>
              <a:gdLst/>
              <a:ahLst/>
              <a:cxnLst/>
              <a:rect l="l" t="t" r="r" b="b"/>
              <a:pathLst>
                <a:path w="73659" h="95250">
                  <a:moveTo>
                    <a:pt x="71780" y="0"/>
                  </a:moveTo>
                  <a:lnTo>
                    <a:pt x="32702" y="774"/>
                  </a:lnTo>
                  <a:lnTo>
                    <a:pt x="32842" y="20294"/>
                  </a:lnTo>
                  <a:lnTo>
                    <a:pt x="0" y="21196"/>
                  </a:lnTo>
                  <a:lnTo>
                    <a:pt x="1460" y="94843"/>
                  </a:lnTo>
                  <a:lnTo>
                    <a:pt x="73634" y="93408"/>
                  </a:lnTo>
                  <a:lnTo>
                    <a:pt x="71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87287" y="1322289"/>
              <a:ext cx="73660" cy="95250"/>
            </a:xfrm>
            <a:custGeom>
              <a:avLst/>
              <a:gdLst/>
              <a:ahLst/>
              <a:cxnLst/>
              <a:rect l="l" t="t" r="r" b="b"/>
              <a:pathLst>
                <a:path w="73659" h="95250">
                  <a:moveTo>
                    <a:pt x="32842" y="20294"/>
                  </a:moveTo>
                  <a:lnTo>
                    <a:pt x="32702" y="774"/>
                  </a:lnTo>
                  <a:lnTo>
                    <a:pt x="71780" y="0"/>
                  </a:lnTo>
                  <a:lnTo>
                    <a:pt x="73634" y="93408"/>
                  </a:lnTo>
                  <a:lnTo>
                    <a:pt x="1460" y="94843"/>
                  </a:lnTo>
                  <a:lnTo>
                    <a:pt x="0" y="21196"/>
                  </a:lnTo>
                  <a:lnTo>
                    <a:pt x="32842" y="2029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58960" y="1320851"/>
              <a:ext cx="74295" cy="95250"/>
            </a:xfrm>
            <a:custGeom>
              <a:avLst/>
              <a:gdLst/>
              <a:ahLst/>
              <a:cxnLst/>
              <a:rect l="l" t="t" r="r" b="b"/>
              <a:pathLst>
                <a:path w="74295" h="95250">
                  <a:moveTo>
                    <a:pt x="72174" y="0"/>
                  </a:moveTo>
                  <a:lnTo>
                    <a:pt x="0" y="1435"/>
                  </a:lnTo>
                  <a:lnTo>
                    <a:pt x="1854" y="94856"/>
                  </a:lnTo>
                  <a:lnTo>
                    <a:pt x="74028" y="93421"/>
                  </a:lnTo>
                  <a:lnTo>
                    <a:pt x="7217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58960" y="1320851"/>
              <a:ext cx="74295" cy="95250"/>
            </a:xfrm>
            <a:custGeom>
              <a:avLst/>
              <a:gdLst/>
              <a:ahLst/>
              <a:cxnLst/>
              <a:rect l="l" t="t" r="r" b="b"/>
              <a:pathLst>
                <a:path w="74295" h="95250">
                  <a:moveTo>
                    <a:pt x="0" y="1435"/>
                  </a:moveTo>
                  <a:lnTo>
                    <a:pt x="72174" y="0"/>
                  </a:lnTo>
                  <a:lnTo>
                    <a:pt x="74028" y="93421"/>
                  </a:lnTo>
                  <a:lnTo>
                    <a:pt x="1854" y="94856"/>
                  </a:lnTo>
                  <a:lnTo>
                    <a:pt x="0" y="143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60823" y="1414763"/>
              <a:ext cx="74295" cy="95250"/>
            </a:xfrm>
            <a:custGeom>
              <a:avLst/>
              <a:gdLst/>
              <a:ahLst/>
              <a:cxnLst/>
              <a:rect l="l" t="t" r="r" b="b"/>
              <a:pathLst>
                <a:path w="74295" h="95250">
                  <a:moveTo>
                    <a:pt x="72174" y="0"/>
                  </a:moveTo>
                  <a:lnTo>
                    <a:pt x="0" y="1435"/>
                  </a:lnTo>
                  <a:lnTo>
                    <a:pt x="1866" y="94856"/>
                  </a:lnTo>
                  <a:lnTo>
                    <a:pt x="74028" y="93421"/>
                  </a:lnTo>
                  <a:lnTo>
                    <a:pt x="72174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88644" y="1416196"/>
              <a:ext cx="74295" cy="94615"/>
            </a:xfrm>
            <a:custGeom>
              <a:avLst/>
              <a:gdLst/>
              <a:ahLst/>
              <a:cxnLst/>
              <a:rect l="l" t="t" r="r" b="b"/>
              <a:pathLst>
                <a:path w="74295" h="94615">
                  <a:moveTo>
                    <a:pt x="72288" y="0"/>
                  </a:moveTo>
                  <a:lnTo>
                    <a:pt x="0" y="1435"/>
                  </a:lnTo>
                  <a:lnTo>
                    <a:pt x="1473" y="75336"/>
                  </a:lnTo>
                  <a:lnTo>
                    <a:pt x="20510" y="74955"/>
                  </a:lnTo>
                  <a:lnTo>
                    <a:pt x="20789" y="94475"/>
                  </a:lnTo>
                  <a:lnTo>
                    <a:pt x="74142" y="93421"/>
                  </a:lnTo>
                  <a:lnTo>
                    <a:pt x="7228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88644" y="1416196"/>
              <a:ext cx="74295" cy="94615"/>
            </a:xfrm>
            <a:custGeom>
              <a:avLst/>
              <a:gdLst/>
              <a:ahLst/>
              <a:cxnLst/>
              <a:rect l="l" t="t" r="r" b="b"/>
              <a:pathLst>
                <a:path w="74295" h="94615">
                  <a:moveTo>
                    <a:pt x="72288" y="0"/>
                  </a:moveTo>
                  <a:lnTo>
                    <a:pt x="0" y="1435"/>
                  </a:lnTo>
                  <a:lnTo>
                    <a:pt x="1473" y="75336"/>
                  </a:lnTo>
                  <a:lnTo>
                    <a:pt x="20510" y="74955"/>
                  </a:lnTo>
                  <a:lnTo>
                    <a:pt x="20789" y="94475"/>
                  </a:lnTo>
                  <a:lnTo>
                    <a:pt x="74142" y="93421"/>
                  </a:lnTo>
                  <a:lnTo>
                    <a:pt x="7228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9" name="object 8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8386203" y="1333672"/>
              <a:ext cx="119621" cy="61518"/>
            </a:xfrm>
            <a:prstGeom prst="rect">
              <a:avLst/>
            </a:prstGeom>
          </p:spPr>
        </p:pic>
        <p:sp>
          <p:nvSpPr>
            <p:cNvPr id="90" name="object 9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96395" y="1332808"/>
              <a:ext cx="10795" cy="10160"/>
            </a:xfrm>
            <a:custGeom>
              <a:avLst/>
              <a:gdLst/>
              <a:ahLst/>
              <a:cxnLst/>
              <a:rect l="l" t="t" r="r" b="b"/>
              <a:pathLst>
                <a:path w="10795" h="10159">
                  <a:moveTo>
                    <a:pt x="7950" y="0"/>
                  </a:moveTo>
                  <a:lnTo>
                    <a:pt x="5105" y="50"/>
                  </a:lnTo>
                  <a:lnTo>
                    <a:pt x="2260" y="114"/>
                  </a:lnTo>
                  <a:lnTo>
                    <a:pt x="0" y="2362"/>
                  </a:lnTo>
                  <a:lnTo>
                    <a:pt x="114" y="7823"/>
                  </a:lnTo>
                  <a:lnTo>
                    <a:pt x="2463" y="9982"/>
                  </a:lnTo>
                  <a:lnTo>
                    <a:pt x="8140" y="9867"/>
                  </a:lnTo>
                  <a:lnTo>
                    <a:pt x="10401" y="7620"/>
                  </a:lnTo>
                  <a:lnTo>
                    <a:pt x="10299" y="2159"/>
                  </a:lnTo>
                  <a:lnTo>
                    <a:pt x="7950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1" name="object 9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8389340" y="1443133"/>
              <a:ext cx="119570" cy="58204"/>
            </a:xfrm>
            <a:prstGeom prst="rect">
              <a:avLst/>
            </a:prstGeom>
          </p:spPr>
        </p:pic>
        <p:sp>
          <p:nvSpPr>
            <p:cNvPr id="92" name="object 9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99549" y="1491095"/>
              <a:ext cx="10795" cy="10160"/>
            </a:xfrm>
            <a:custGeom>
              <a:avLst/>
              <a:gdLst/>
              <a:ahLst/>
              <a:cxnLst/>
              <a:rect l="l" t="t" r="r" b="b"/>
              <a:pathLst>
                <a:path w="10795" h="10159">
                  <a:moveTo>
                    <a:pt x="7937" y="0"/>
                  </a:moveTo>
                  <a:lnTo>
                    <a:pt x="2260" y="114"/>
                  </a:lnTo>
                  <a:lnTo>
                    <a:pt x="0" y="2374"/>
                  </a:lnTo>
                  <a:lnTo>
                    <a:pt x="101" y="7823"/>
                  </a:lnTo>
                  <a:lnTo>
                    <a:pt x="2451" y="9994"/>
                  </a:lnTo>
                  <a:lnTo>
                    <a:pt x="5295" y="9931"/>
                  </a:lnTo>
                  <a:lnTo>
                    <a:pt x="8140" y="9880"/>
                  </a:lnTo>
                  <a:lnTo>
                    <a:pt x="10401" y="7619"/>
                  </a:lnTo>
                  <a:lnTo>
                    <a:pt x="10287" y="2158"/>
                  </a:lnTo>
                  <a:lnTo>
                    <a:pt x="7937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40268" y="1333354"/>
              <a:ext cx="57150" cy="175895"/>
            </a:xfrm>
            <a:custGeom>
              <a:avLst/>
              <a:gdLst/>
              <a:ahLst/>
              <a:cxnLst/>
              <a:rect l="l" t="t" r="r" b="b"/>
              <a:pathLst>
                <a:path w="57150" h="175894">
                  <a:moveTo>
                    <a:pt x="53784" y="14871"/>
                  </a:moveTo>
                  <a:lnTo>
                    <a:pt x="53492" y="0"/>
                  </a:lnTo>
                  <a:lnTo>
                    <a:pt x="38" y="6057"/>
                  </a:lnTo>
                  <a:lnTo>
                    <a:pt x="0" y="15938"/>
                  </a:lnTo>
                  <a:lnTo>
                    <a:pt x="53784" y="14871"/>
                  </a:lnTo>
                  <a:close/>
                </a:path>
                <a:path w="57150" h="175894">
                  <a:moveTo>
                    <a:pt x="56972" y="175285"/>
                  </a:moveTo>
                  <a:lnTo>
                    <a:pt x="56680" y="160413"/>
                  </a:lnTo>
                  <a:lnTo>
                    <a:pt x="2882" y="161480"/>
                  </a:lnTo>
                  <a:lnTo>
                    <a:pt x="3327" y="171348"/>
                  </a:lnTo>
                  <a:lnTo>
                    <a:pt x="56972" y="175285"/>
                  </a:lnTo>
                  <a:close/>
                </a:path>
              </a:pathLst>
            </a:custGeom>
            <a:solidFill>
              <a:srgbClr val="0029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79363" y="1405882"/>
              <a:ext cx="89535" cy="28575"/>
            </a:xfrm>
            <a:custGeom>
              <a:avLst/>
              <a:gdLst/>
              <a:ahLst/>
              <a:cxnLst/>
              <a:rect l="l" t="t" r="r" b="b"/>
              <a:pathLst>
                <a:path w="89534" h="28575">
                  <a:moveTo>
                    <a:pt x="0" y="0"/>
                  </a:moveTo>
                  <a:lnTo>
                    <a:pt x="558" y="28092"/>
                  </a:lnTo>
                  <a:lnTo>
                    <a:pt x="78813" y="21082"/>
                  </a:lnTo>
                  <a:lnTo>
                    <a:pt x="5651" y="21082"/>
                  </a:lnTo>
                  <a:lnTo>
                    <a:pt x="5359" y="6197"/>
                  </a:lnTo>
                  <a:lnTo>
                    <a:pt x="89167" y="6197"/>
                  </a:lnTo>
                  <a:lnTo>
                    <a:pt x="89103" y="2997"/>
                  </a:lnTo>
                  <a:lnTo>
                    <a:pt x="0" y="0"/>
                  </a:lnTo>
                  <a:close/>
                </a:path>
                <a:path w="89534" h="28575">
                  <a:moveTo>
                    <a:pt x="89167" y="6197"/>
                  </a:moveTo>
                  <a:lnTo>
                    <a:pt x="5359" y="6197"/>
                  </a:lnTo>
                  <a:lnTo>
                    <a:pt x="45262" y="7556"/>
                  </a:lnTo>
                  <a:lnTo>
                    <a:pt x="45593" y="17907"/>
                  </a:lnTo>
                  <a:lnTo>
                    <a:pt x="5651" y="21082"/>
                  </a:lnTo>
                  <a:lnTo>
                    <a:pt x="78813" y="21082"/>
                  </a:lnTo>
                  <a:lnTo>
                    <a:pt x="89446" y="20129"/>
                  </a:lnTo>
                  <a:lnTo>
                    <a:pt x="89399" y="17805"/>
                  </a:lnTo>
                  <a:lnTo>
                    <a:pt x="50228" y="17805"/>
                  </a:lnTo>
                  <a:lnTo>
                    <a:pt x="49911" y="7454"/>
                  </a:lnTo>
                  <a:lnTo>
                    <a:pt x="89192" y="7454"/>
                  </a:lnTo>
                  <a:lnTo>
                    <a:pt x="89167" y="6197"/>
                  </a:lnTo>
                  <a:close/>
                </a:path>
                <a:path w="89534" h="28575">
                  <a:moveTo>
                    <a:pt x="89192" y="7454"/>
                  </a:moveTo>
                  <a:lnTo>
                    <a:pt x="49911" y="7454"/>
                  </a:lnTo>
                  <a:lnTo>
                    <a:pt x="84810" y="8191"/>
                  </a:lnTo>
                  <a:lnTo>
                    <a:pt x="84950" y="15570"/>
                  </a:lnTo>
                  <a:lnTo>
                    <a:pt x="50228" y="17805"/>
                  </a:lnTo>
                  <a:lnTo>
                    <a:pt x="89399" y="17805"/>
                  </a:lnTo>
                  <a:lnTo>
                    <a:pt x="89192" y="7454"/>
                  </a:lnTo>
                  <a:close/>
                </a:path>
              </a:pathLst>
            </a:custGeom>
            <a:solidFill>
              <a:srgbClr val="003E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75886" y="1157956"/>
              <a:ext cx="216535" cy="50800"/>
            </a:xfrm>
            <a:custGeom>
              <a:avLst/>
              <a:gdLst/>
              <a:ahLst/>
              <a:cxnLst/>
              <a:rect l="l" t="t" r="r" b="b"/>
              <a:pathLst>
                <a:path w="216534" h="50800">
                  <a:moveTo>
                    <a:pt x="159844" y="54"/>
                  </a:moveTo>
                  <a:lnTo>
                    <a:pt x="105105" y="0"/>
                  </a:lnTo>
                  <a:lnTo>
                    <a:pt x="51841" y="2298"/>
                  </a:lnTo>
                  <a:lnTo>
                    <a:pt x="0" y="6851"/>
                  </a:lnTo>
                  <a:lnTo>
                    <a:pt x="88493" y="50565"/>
                  </a:lnTo>
                  <a:lnTo>
                    <a:pt x="98465" y="49109"/>
                  </a:lnTo>
                  <a:lnTo>
                    <a:pt x="108454" y="48504"/>
                  </a:lnTo>
                  <a:lnTo>
                    <a:pt x="118458" y="48732"/>
                  </a:lnTo>
                  <a:lnTo>
                    <a:pt x="128473" y="49777"/>
                  </a:lnTo>
                  <a:lnTo>
                    <a:pt x="216115" y="2559"/>
                  </a:lnTo>
                  <a:lnTo>
                    <a:pt x="159844" y="54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6" name="object 9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6758254" y="1705617"/>
              <a:ext cx="63284" cy="24244"/>
            </a:xfrm>
            <a:prstGeom prst="rect">
              <a:avLst/>
            </a:prstGeom>
          </p:spPr>
        </p:pic>
        <p:pic>
          <p:nvPicPr>
            <p:cNvPr id="97" name="object 9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6725322" y="1554372"/>
              <a:ext cx="236639" cy="102527"/>
            </a:xfrm>
            <a:prstGeom prst="rect">
              <a:avLst/>
            </a:prstGeom>
          </p:spPr>
        </p:pic>
        <p:sp>
          <p:nvSpPr>
            <p:cNvPr id="98" name="object 9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22275" y="1557776"/>
              <a:ext cx="73660" cy="40005"/>
            </a:xfrm>
            <a:custGeom>
              <a:avLst/>
              <a:gdLst/>
              <a:ahLst/>
              <a:cxnLst/>
              <a:rect l="l" t="t" r="r" b="b"/>
              <a:pathLst>
                <a:path w="73659" h="40005">
                  <a:moveTo>
                    <a:pt x="11785" y="9004"/>
                  </a:moveTo>
                  <a:lnTo>
                    <a:pt x="11658" y="2565"/>
                  </a:lnTo>
                  <a:lnTo>
                    <a:pt x="9004" y="0"/>
                  </a:lnTo>
                  <a:lnTo>
                    <a:pt x="5778" y="63"/>
                  </a:lnTo>
                  <a:lnTo>
                    <a:pt x="2565" y="127"/>
                  </a:lnTo>
                  <a:lnTo>
                    <a:pt x="0" y="2794"/>
                  </a:lnTo>
                  <a:lnTo>
                    <a:pt x="127" y="9232"/>
                  </a:lnTo>
                  <a:lnTo>
                    <a:pt x="2794" y="11785"/>
                  </a:lnTo>
                  <a:lnTo>
                    <a:pt x="9232" y="11658"/>
                  </a:lnTo>
                  <a:lnTo>
                    <a:pt x="11785" y="9004"/>
                  </a:lnTo>
                  <a:close/>
                </a:path>
                <a:path w="73659" h="40005">
                  <a:moveTo>
                    <a:pt x="73279" y="36042"/>
                  </a:moveTo>
                  <a:lnTo>
                    <a:pt x="73126" y="28295"/>
                  </a:lnTo>
                  <a:lnTo>
                    <a:pt x="69926" y="25209"/>
                  </a:lnTo>
                  <a:lnTo>
                    <a:pt x="66040" y="25285"/>
                  </a:lnTo>
                  <a:lnTo>
                    <a:pt x="62166" y="25361"/>
                  </a:lnTo>
                  <a:lnTo>
                    <a:pt x="59080" y="28575"/>
                  </a:lnTo>
                  <a:lnTo>
                    <a:pt x="59232" y="36322"/>
                  </a:lnTo>
                  <a:lnTo>
                    <a:pt x="62445" y="39408"/>
                  </a:lnTo>
                  <a:lnTo>
                    <a:pt x="70192" y="39255"/>
                  </a:lnTo>
                  <a:lnTo>
                    <a:pt x="73279" y="36042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28561" y="1550816"/>
              <a:ext cx="93345" cy="106680"/>
            </a:xfrm>
            <a:custGeom>
              <a:avLst/>
              <a:gdLst/>
              <a:ahLst/>
              <a:cxnLst/>
              <a:rect l="l" t="t" r="r" b="b"/>
              <a:pathLst>
                <a:path w="93345" h="106680">
                  <a:moveTo>
                    <a:pt x="53479" y="105067"/>
                  </a:moveTo>
                  <a:lnTo>
                    <a:pt x="53314" y="96494"/>
                  </a:lnTo>
                  <a:lnTo>
                    <a:pt x="952" y="97536"/>
                  </a:lnTo>
                  <a:lnTo>
                    <a:pt x="1117" y="106108"/>
                  </a:lnTo>
                  <a:lnTo>
                    <a:pt x="53479" y="105067"/>
                  </a:lnTo>
                  <a:close/>
                </a:path>
                <a:path w="93345" h="106680">
                  <a:moveTo>
                    <a:pt x="93103" y="14274"/>
                  </a:moveTo>
                  <a:lnTo>
                    <a:pt x="92824" y="0"/>
                  </a:lnTo>
                  <a:lnTo>
                    <a:pt x="0" y="1841"/>
                  </a:lnTo>
                  <a:lnTo>
                    <a:pt x="279" y="16116"/>
                  </a:lnTo>
                  <a:lnTo>
                    <a:pt x="93103" y="1427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0" name="object 10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8547925" y="1526928"/>
              <a:ext cx="63284" cy="167322"/>
            </a:xfrm>
            <a:prstGeom prst="rect">
              <a:avLst/>
            </a:prstGeom>
          </p:spPr>
        </p:pic>
        <p:pic>
          <p:nvPicPr>
            <p:cNvPr id="101" name="object 10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8401329" y="1521035"/>
              <a:ext cx="236639" cy="106489"/>
            </a:xfrm>
            <a:prstGeom prst="rect">
              <a:avLst/>
            </a:prstGeom>
          </p:spPr>
        </p:pic>
        <p:sp>
          <p:nvSpPr>
            <p:cNvPr id="102" name="object 10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68817" y="1519841"/>
              <a:ext cx="72390" cy="41910"/>
            </a:xfrm>
            <a:custGeom>
              <a:avLst/>
              <a:gdLst/>
              <a:ahLst/>
              <a:cxnLst/>
              <a:rect l="l" t="t" r="r" b="b"/>
              <a:pathLst>
                <a:path w="72390" h="41909">
                  <a:moveTo>
                    <a:pt x="14198" y="38430"/>
                  </a:moveTo>
                  <a:lnTo>
                    <a:pt x="14046" y="30683"/>
                  </a:lnTo>
                  <a:lnTo>
                    <a:pt x="10833" y="27597"/>
                  </a:lnTo>
                  <a:lnTo>
                    <a:pt x="6959" y="27673"/>
                  </a:lnTo>
                  <a:lnTo>
                    <a:pt x="3086" y="27749"/>
                  </a:lnTo>
                  <a:lnTo>
                    <a:pt x="0" y="30949"/>
                  </a:lnTo>
                  <a:lnTo>
                    <a:pt x="152" y="38709"/>
                  </a:lnTo>
                  <a:lnTo>
                    <a:pt x="3365" y="41795"/>
                  </a:lnTo>
                  <a:lnTo>
                    <a:pt x="11112" y="41643"/>
                  </a:lnTo>
                  <a:lnTo>
                    <a:pt x="14198" y="38430"/>
                  </a:lnTo>
                  <a:close/>
                </a:path>
                <a:path w="72390" h="41909">
                  <a:moveTo>
                    <a:pt x="72174" y="9004"/>
                  </a:moveTo>
                  <a:lnTo>
                    <a:pt x="72047" y="2565"/>
                  </a:lnTo>
                  <a:lnTo>
                    <a:pt x="69380" y="0"/>
                  </a:lnTo>
                  <a:lnTo>
                    <a:pt x="66167" y="63"/>
                  </a:lnTo>
                  <a:lnTo>
                    <a:pt x="62941" y="127"/>
                  </a:lnTo>
                  <a:lnTo>
                    <a:pt x="60388" y="2794"/>
                  </a:lnTo>
                  <a:lnTo>
                    <a:pt x="60515" y="9232"/>
                  </a:lnTo>
                  <a:lnTo>
                    <a:pt x="63182" y="11785"/>
                  </a:lnTo>
                  <a:lnTo>
                    <a:pt x="69621" y="11658"/>
                  </a:lnTo>
                  <a:lnTo>
                    <a:pt x="72174" y="9004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41601" y="1522698"/>
              <a:ext cx="95885" cy="105410"/>
            </a:xfrm>
            <a:custGeom>
              <a:avLst/>
              <a:gdLst/>
              <a:ahLst/>
              <a:cxnLst/>
              <a:rect l="l" t="t" r="r" b="b"/>
              <a:pathLst>
                <a:path w="95884" h="105410">
                  <a:moveTo>
                    <a:pt x="93103" y="14274"/>
                  </a:moveTo>
                  <a:lnTo>
                    <a:pt x="92824" y="0"/>
                  </a:lnTo>
                  <a:lnTo>
                    <a:pt x="0" y="1841"/>
                  </a:lnTo>
                  <a:lnTo>
                    <a:pt x="279" y="16129"/>
                  </a:lnTo>
                  <a:lnTo>
                    <a:pt x="93103" y="14274"/>
                  </a:lnTo>
                  <a:close/>
                </a:path>
                <a:path w="95884" h="105410">
                  <a:moveTo>
                    <a:pt x="95859" y="104228"/>
                  </a:moveTo>
                  <a:lnTo>
                    <a:pt x="95681" y="95656"/>
                  </a:lnTo>
                  <a:lnTo>
                    <a:pt x="43319" y="96697"/>
                  </a:lnTo>
                  <a:lnTo>
                    <a:pt x="43497" y="105270"/>
                  </a:lnTo>
                  <a:lnTo>
                    <a:pt x="95859" y="10422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26725" y="1516059"/>
              <a:ext cx="347345" cy="16510"/>
            </a:xfrm>
            <a:custGeom>
              <a:avLst/>
              <a:gdLst/>
              <a:ahLst/>
              <a:cxnLst/>
              <a:rect l="l" t="t" r="r" b="b"/>
              <a:pathLst>
                <a:path w="347345" h="16509">
                  <a:moveTo>
                    <a:pt x="344652" y="0"/>
                  </a:moveTo>
                  <a:lnTo>
                    <a:pt x="2095" y="6819"/>
                  </a:lnTo>
                  <a:lnTo>
                    <a:pt x="0" y="9004"/>
                  </a:lnTo>
                  <a:lnTo>
                    <a:pt x="101" y="14249"/>
                  </a:lnTo>
                  <a:lnTo>
                    <a:pt x="2285" y="16344"/>
                  </a:lnTo>
                  <a:lnTo>
                    <a:pt x="344843" y="9525"/>
                  </a:lnTo>
                  <a:lnTo>
                    <a:pt x="346938" y="7340"/>
                  </a:lnTo>
                  <a:lnTo>
                    <a:pt x="346836" y="2095"/>
                  </a:lnTo>
                  <a:lnTo>
                    <a:pt x="344652" y="0"/>
                  </a:lnTo>
                  <a:close/>
                </a:path>
              </a:pathLst>
            </a:custGeom>
            <a:solidFill>
              <a:srgbClr val="2D3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5" name="object 10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21540000">
            <a:off x="7600916" y="1611054"/>
            <a:ext cx="205473" cy="28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5"/>
              </a:lnSpc>
            </a:pPr>
            <a:r>
              <a:rPr sz="200" spc="10" dirty="0">
                <a:solidFill>
                  <a:srgbClr val="4E4E4D"/>
                </a:solidFill>
                <a:latin typeface="Arial"/>
                <a:cs typeface="Arial"/>
              </a:rPr>
              <a:t>V.Ryan</a:t>
            </a:r>
            <a:r>
              <a:rPr sz="200" spc="35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200" spc="10" dirty="0">
                <a:solidFill>
                  <a:srgbClr val="4E4E4D"/>
                </a:solidFill>
                <a:latin typeface="Arial"/>
                <a:cs typeface="Arial"/>
              </a:rPr>
              <a:t>©</a:t>
            </a:r>
            <a:r>
              <a:rPr sz="200" spc="30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200" spc="-20" dirty="0">
                <a:solidFill>
                  <a:srgbClr val="4E4E4D"/>
                </a:solidFill>
                <a:latin typeface="Arial"/>
                <a:cs typeface="Arial"/>
              </a:rPr>
              <a:t>2022</a:t>
            </a:r>
            <a:endParaRPr sz="200">
              <a:latin typeface="Arial"/>
              <a:cs typeface="Arial"/>
            </a:endParaRPr>
          </a:p>
        </p:txBody>
      </p:sp>
      <p:grpSp>
        <p:nvGrpSpPr>
          <p:cNvPr id="106" name="object 106"/>
          <p:cNvGrpSpPr>
            <a:grpSpLocks noGrp="1" noUngrp="1" noRot="1" noMove="1" noResize="1"/>
          </p:cNvGrpSpPr>
          <p:nvPr/>
        </p:nvGrpSpPr>
        <p:grpSpPr>
          <a:xfrm>
            <a:off x="6376370" y="1022108"/>
            <a:ext cx="2524760" cy="1793875"/>
            <a:chOff x="6376370" y="1022108"/>
            <a:chExt cx="2524760" cy="1793875"/>
          </a:xfrm>
        </p:grpSpPr>
        <p:sp>
          <p:nvSpPr>
            <p:cNvPr id="107" name="object 10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95538" y="1038128"/>
              <a:ext cx="6350" cy="254000"/>
            </a:xfrm>
            <a:custGeom>
              <a:avLst/>
              <a:gdLst/>
              <a:ahLst/>
              <a:cxnLst/>
              <a:rect l="l" t="t" r="r" b="b"/>
              <a:pathLst>
                <a:path w="6350" h="254000">
                  <a:moveTo>
                    <a:pt x="0" y="0"/>
                  </a:moveTo>
                  <a:lnTo>
                    <a:pt x="6057" y="253593"/>
                  </a:lnTo>
                </a:path>
              </a:pathLst>
            </a:custGeom>
            <a:ln w="1799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71010" y="1031315"/>
              <a:ext cx="5715" cy="251460"/>
            </a:xfrm>
            <a:custGeom>
              <a:avLst/>
              <a:gdLst/>
              <a:ahLst/>
              <a:cxnLst/>
              <a:rect l="l" t="t" r="r" b="b"/>
              <a:pathLst>
                <a:path w="5715" h="251459">
                  <a:moveTo>
                    <a:pt x="5295" y="251320"/>
                  </a:moveTo>
                  <a:lnTo>
                    <a:pt x="0" y="0"/>
                  </a:lnTo>
                </a:path>
              </a:pathLst>
            </a:custGeom>
            <a:ln w="1799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9" name="object 10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6440347" y="1614482"/>
              <a:ext cx="2398153" cy="160400"/>
            </a:xfrm>
            <a:prstGeom prst="rect">
              <a:avLst/>
            </a:prstGeom>
          </p:spPr>
        </p:pic>
        <p:sp>
          <p:nvSpPr>
            <p:cNvPr id="110" name="object 1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76370" y="1754798"/>
              <a:ext cx="2471420" cy="21590"/>
            </a:xfrm>
            <a:custGeom>
              <a:avLst/>
              <a:gdLst/>
              <a:ahLst/>
              <a:cxnLst/>
              <a:rect l="l" t="t" r="r" b="b"/>
              <a:pathLst>
                <a:path w="2471420" h="21589">
                  <a:moveTo>
                    <a:pt x="2470835" y="0"/>
                  </a:moveTo>
                  <a:lnTo>
                    <a:pt x="0" y="0"/>
                  </a:lnTo>
                  <a:lnTo>
                    <a:pt x="0" y="21196"/>
                  </a:lnTo>
                  <a:lnTo>
                    <a:pt x="2470835" y="21196"/>
                  </a:lnTo>
                  <a:lnTo>
                    <a:pt x="2470835" y="0"/>
                  </a:lnTo>
                  <a:close/>
                </a:path>
              </a:pathLst>
            </a:custGeom>
            <a:solidFill>
              <a:srgbClr val="F8A8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93891" y="2189026"/>
              <a:ext cx="368935" cy="291465"/>
            </a:xfrm>
            <a:custGeom>
              <a:avLst/>
              <a:gdLst/>
              <a:ahLst/>
              <a:cxnLst/>
              <a:rect l="l" t="t" r="r" b="b"/>
              <a:pathLst>
                <a:path w="368934" h="291464">
                  <a:moveTo>
                    <a:pt x="4559" y="0"/>
                  </a:moveTo>
                  <a:lnTo>
                    <a:pt x="0" y="290893"/>
                  </a:lnTo>
                  <a:lnTo>
                    <a:pt x="368553" y="254342"/>
                  </a:lnTo>
                  <a:lnTo>
                    <a:pt x="368553" y="62445"/>
                  </a:lnTo>
                  <a:lnTo>
                    <a:pt x="4559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13683" y="2789869"/>
              <a:ext cx="2486025" cy="21590"/>
            </a:xfrm>
            <a:custGeom>
              <a:avLst/>
              <a:gdLst/>
              <a:ahLst/>
              <a:cxnLst/>
              <a:rect l="l" t="t" r="r" b="b"/>
              <a:pathLst>
                <a:path w="2486025" h="21589">
                  <a:moveTo>
                    <a:pt x="2485478" y="0"/>
                  </a:moveTo>
                  <a:lnTo>
                    <a:pt x="0" y="0"/>
                  </a:lnTo>
                  <a:lnTo>
                    <a:pt x="0" y="21323"/>
                  </a:lnTo>
                  <a:lnTo>
                    <a:pt x="2485478" y="21323"/>
                  </a:lnTo>
                  <a:lnTo>
                    <a:pt x="2485478" y="0"/>
                  </a:lnTo>
                  <a:close/>
                </a:path>
              </a:pathLst>
            </a:custGeom>
            <a:solidFill>
              <a:srgbClr val="F8A8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3" name="object 11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8395758" y="2407650"/>
              <a:ext cx="88768" cy="124572"/>
            </a:xfrm>
            <a:prstGeom prst="rect">
              <a:avLst/>
            </a:prstGeom>
          </p:spPr>
        </p:pic>
        <p:sp>
          <p:nvSpPr>
            <p:cNvPr id="114" name="object 1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26908" y="2428873"/>
              <a:ext cx="18415" cy="21590"/>
            </a:xfrm>
            <a:custGeom>
              <a:avLst/>
              <a:gdLst/>
              <a:ahLst/>
              <a:cxnLst/>
              <a:rect l="l" t="t" r="r" b="b"/>
              <a:pathLst>
                <a:path w="18415" h="21589">
                  <a:moveTo>
                    <a:pt x="11010" y="0"/>
                  </a:moveTo>
                  <a:lnTo>
                    <a:pt x="9601" y="482"/>
                  </a:lnTo>
                  <a:lnTo>
                    <a:pt x="749" y="3556"/>
                  </a:lnTo>
                  <a:lnTo>
                    <a:pt x="0" y="5105"/>
                  </a:lnTo>
                  <a:lnTo>
                    <a:pt x="5410" y="20650"/>
                  </a:lnTo>
                  <a:lnTo>
                    <a:pt x="6946" y="21399"/>
                  </a:lnTo>
                  <a:lnTo>
                    <a:pt x="17208" y="17843"/>
                  </a:lnTo>
                  <a:lnTo>
                    <a:pt x="17945" y="16294"/>
                  </a:lnTo>
                  <a:lnTo>
                    <a:pt x="12547" y="749"/>
                  </a:lnTo>
                  <a:lnTo>
                    <a:pt x="1101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26908" y="2428873"/>
              <a:ext cx="18415" cy="21590"/>
            </a:xfrm>
            <a:custGeom>
              <a:avLst/>
              <a:gdLst/>
              <a:ahLst/>
              <a:cxnLst/>
              <a:rect l="l" t="t" r="r" b="b"/>
              <a:pathLst>
                <a:path w="18415" h="21589">
                  <a:moveTo>
                    <a:pt x="9601" y="482"/>
                  </a:moveTo>
                  <a:lnTo>
                    <a:pt x="2158" y="3073"/>
                  </a:lnTo>
                  <a:lnTo>
                    <a:pt x="749" y="3556"/>
                  </a:lnTo>
                  <a:lnTo>
                    <a:pt x="0" y="5105"/>
                  </a:lnTo>
                  <a:lnTo>
                    <a:pt x="495" y="6502"/>
                  </a:lnTo>
                  <a:lnTo>
                    <a:pt x="4914" y="19253"/>
                  </a:lnTo>
                  <a:lnTo>
                    <a:pt x="5410" y="20650"/>
                  </a:lnTo>
                  <a:lnTo>
                    <a:pt x="6946" y="21399"/>
                  </a:lnTo>
                  <a:lnTo>
                    <a:pt x="8356" y="20916"/>
                  </a:lnTo>
                  <a:lnTo>
                    <a:pt x="15798" y="18326"/>
                  </a:lnTo>
                  <a:lnTo>
                    <a:pt x="17208" y="17843"/>
                  </a:lnTo>
                  <a:lnTo>
                    <a:pt x="17945" y="16294"/>
                  </a:lnTo>
                  <a:lnTo>
                    <a:pt x="17462" y="14884"/>
                  </a:lnTo>
                  <a:lnTo>
                    <a:pt x="13042" y="2146"/>
                  </a:lnTo>
                  <a:lnTo>
                    <a:pt x="12547" y="749"/>
                  </a:lnTo>
                  <a:lnTo>
                    <a:pt x="11010" y="0"/>
                  </a:lnTo>
                  <a:lnTo>
                    <a:pt x="9601" y="482"/>
                  </a:lnTo>
                  <a:close/>
                </a:path>
              </a:pathLst>
            </a:custGeom>
            <a:ln w="317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23414" y="2409283"/>
              <a:ext cx="14604" cy="28575"/>
            </a:xfrm>
            <a:custGeom>
              <a:avLst/>
              <a:gdLst/>
              <a:ahLst/>
              <a:cxnLst/>
              <a:rect l="l" t="t" r="r" b="b"/>
              <a:pathLst>
                <a:path w="14604" h="28575">
                  <a:moveTo>
                    <a:pt x="5689" y="0"/>
                  </a:moveTo>
                  <a:lnTo>
                    <a:pt x="0" y="2070"/>
                  </a:lnTo>
                  <a:lnTo>
                    <a:pt x="8305" y="28041"/>
                  </a:lnTo>
                  <a:lnTo>
                    <a:pt x="13995" y="25882"/>
                  </a:lnTo>
                  <a:lnTo>
                    <a:pt x="5689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31799" y="2431429"/>
              <a:ext cx="3175" cy="3175"/>
            </a:xfrm>
            <a:custGeom>
              <a:avLst/>
              <a:gdLst/>
              <a:ahLst/>
              <a:cxnLst/>
              <a:rect l="l" t="t" r="r" b="b"/>
              <a:pathLst>
                <a:path w="3175" h="3175">
                  <a:moveTo>
                    <a:pt x="762" y="0"/>
                  </a:moveTo>
                  <a:lnTo>
                    <a:pt x="63" y="634"/>
                  </a:lnTo>
                  <a:lnTo>
                    <a:pt x="38" y="1460"/>
                  </a:lnTo>
                  <a:lnTo>
                    <a:pt x="0" y="2273"/>
                  </a:lnTo>
                  <a:lnTo>
                    <a:pt x="647" y="2959"/>
                  </a:lnTo>
                  <a:lnTo>
                    <a:pt x="1460" y="2997"/>
                  </a:lnTo>
                  <a:lnTo>
                    <a:pt x="2273" y="3022"/>
                  </a:lnTo>
                  <a:lnTo>
                    <a:pt x="2959" y="2387"/>
                  </a:lnTo>
                  <a:lnTo>
                    <a:pt x="2997" y="1574"/>
                  </a:lnTo>
                  <a:lnTo>
                    <a:pt x="3022" y="761"/>
                  </a:lnTo>
                  <a:lnTo>
                    <a:pt x="2387" y="76"/>
                  </a:lnTo>
                  <a:lnTo>
                    <a:pt x="1574" y="38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8" name="object 11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7424622" y="2290769"/>
              <a:ext cx="102539" cy="27939"/>
            </a:xfrm>
            <a:prstGeom prst="rect">
              <a:avLst/>
            </a:prstGeom>
          </p:spPr>
        </p:pic>
        <p:sp>
          <p:nvSpPr>
            <p:cNvPr id="119" name="object 1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43166" y="2316545"/>
              <a:ext cx="66675" cy="7620"/>
            </a:xfrm>
            <a:custGeom>
              <a:avLst/>
              <a:gdLst/>
              <a:ahLst/>
              <a:cxnLst/>
              <a:rect l="l" t="t" r="r" b="b"/>
              <a:pathLst>
                <a:path w="66675" h="7619">
                  <a:moveTo>
                    <a:pt x="114" y="0"/>
                  </a:moveTo>
                  <a:lnTo>
                    <a:pt x="0" y="5715"/>
                  </a:lnTo>
                  <a:lnTo>
                    <a:pt x="66230" y="7048"/>
                  </a:lnTo>
                  <a:lnTo>
                    <a:pt x="66357" y="1333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43223" y="2322654"/>
              <a:ext cx="62230" cy="43815"/>
            </a:xfrm>
            <a:custGeom>
              <a:avLst/>
              <a:gdLst/>
              <a:ahLst/>
              <a:cxnLst/>
              <a:rect l="l" t="t" r="r" b="b"/>
              <a:pathLst>
                <a:path w="62229" h="43814">
                  <a:moveTo>
                    <a:pt x="0" y="42214"/>
                  </a:moveTo>
                  <a:lnTo>
                    <a:pt x="14592" y="0"/>
                  </a:lnTo>
                  <a:lnTo>
                    <a:pt x="51904" y="749"/>
                  </a:lnTo>
                  <a:lnTo>
                    <a:pt x="61696" y="43599"/>
                  </a:lnTo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1" name="object 12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6959777" y="2292662"/>
              <a:ext cx="168884" cy="271271"/>
            </a:xfrm>
            <a:prstGeom prst="rect">
              <a:avLst/>
            </a:prstGeom>
          </p:spPr>
        </p:pic>
        <p:pic>
          <p:nvPicPr>
            <p:cNvPr id="122" name="object 12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6963955" y="2291287"/>
              <a:ext cx="162471" cy="111772"/>
            </a:xfrm>
            <a:prstGeom prst="rect">
              <a:avLst/>
            </a:prstGeom>
          </p:spPr>
        </p:pic>
        <p:pic>
          <p:nvPicPr>
            <p:cNvPr id="123" name="object 12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7150684" y="2357355"/>
              <a:ext cx="399872" cy="205917"/>
            </a:xfrm>
            <a:prstGeom prst="rect">
              <a:avLst/>
            </a:prstGeom>
          </p:spPr>
        </p:pic>
        <p:sp>
          <p:nvSpPr>
            <p:cNvPr id="124" name="object 1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78967" y="2389715"/>
              <a:ext cx="347980" cy="142240"/>
            </a:xfrm>
            <a:custGeom>
              <a:avLst/>
              <a:gdLst/>
              <a:ahLst/>
              <a:cxnLst/>
              <a:rect l="l" t="t" r="r" b="b"/>
              <a:pathLst>
                <a:path w="347979" h="142239">
                  <a:moveTo>
                    <a:pt x="117005" y="2298"/>
                  </a:moveTo>
                  <a:lnTo>
                    <a:pt x="2806" y="0"/>
                  </a:lnTo>
                  <a:lnTo>
                    <a:pt x="0" y="139319"/>
                  </a:lnTo>
                  <a:lnTo>
                    <a:pt x="114198" y="141617"/>
                  </a:lnTo>
                  <a:lnTo>
                    <a:pt x="117005" y="2298"/>
                  </a:lnTo>
                  <a:close/>
                </a:path>
                <a:path w="347979" h="142239">
                  <a:moveTo>
                    <a:pt x="347687" y="6934"/>
                  </a:moveTo>
                  <a:lnTo>
                    <a:pt x="233489" y="4635"/>
                  </a:lnTo>
                  <a:lnTo>
                    <a:pt x="231914" y="83058"/>
                  </a:lnTo>
                  <a:lnTo>
                    <a:pt x="346113" y="85356"/>
                  </a:lnTo>
                  <a:lnTo>
                    <a:pt x="347687" y="6934"/>
                  </a:lnTo>
                  <a:close/>
                </a:path>
              </a:pathLst>
            </a:custGeom>
            <a:solidFill>
              <a:srgbClr val="B2A7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54265" y="2357358"/>
              <a:ext cx="396875" cy="28575"/>
            </a:xfrm>
            <a:custGeom>
              <a:avLst/>
              <a:gdLst/>
              <a:ahLst/>
              <a:cxnLst/>
              <a:rect l="l" t="t" r="r" b="b"/>
              <a:pathLst>
                <a:path w="396875" h="28575">
                  <a:moveTo>
                    <a:pt x="406" y="0"/>
                  </a:moveTo>
                  <a:lnTo>
                    <a:pt x="0" y="20370"/>
                  </a:lnTo>
                  <a:lnTo>
                    <a:pt x="395884" y="28333"/>
                  </a:lnTo>
                  <a:lnTo>
                    <a:pt x="396290" y="7962"/>
                  </a:lnTo>
                  <a:lnTo>
                    <a:pt x="406" y="0"/>
                  </a:lnTo>
                  <a:close/>
                </a:path>
              </a:pathLst>
            </a:custGeom>
            <a:solidFill>
              <a:srgbClr val="005B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79043" y="2391404"/>
              <a:ext cx="348615" cy="137795"/>
            </a:xfrm>
            <a:custGeom>
              <a:avLst/>
              <a:gdLst/>
              <a:ahLst/>
              <a:cxnLst/>
              <a:rect l="l" t="t" r="r" b="b"/>
              <a:pathLst>
                <a:path w="348615" h="137794">
                  <a:moveTo>
                    <a:pt x="116967" y="1447"/>
                  </a:moveTo>
                  <a:lnTo>
                    <a:pt x="109728" y="1295"/>
                  </a:lnTo>
                  <a:lnTo>
                    <a:pt x="109651" y="4800"/>
                  </a:lnTo>
                  <a:lnTo>
                    <a:pt x="109512" y="4800"/>
                  </a:lnTo>
                  <a:lnTo>
                    <a:pt x="109512" y="11645"/>
                  </a:lnTo>
                  <a:lnTo>
                    <a:pt x="109461" y="13563"/>
                  </a:lnTo>
                  <a:lnTo>
                    <a:pt x="109334" y="13563"/>
                  </a:lnTo>
                  <a:lnTo>
                    <a:pt x="109334" y="20408"/>
                  </a:lnTo>
                  <a:lnTo>
                    <a:pt x="109283" y="22694"/>
                  </a:lnTo>
                  <a:lnTo>
                    <a:pt x="109143" y="22694"/>
                  </a:lnTo>
                  <a:lnTo>
                    <a:pt x="109143" y="29540"/>
                  </a:lnTo>
                  <a:lnTo>
                    <a:pt x="109093" y="31826"/>
                  </a:lnTo>
                  <a:lnTo>
                    <a:pt x="108953" y="31826"/>
                  </a:lnTo>
                  <a:lnTo>
                    <a:pt x="108953" y="38671"/>
                  </a:lnTo>
                  <a:lnTo>
                    <a:pt x="108915" y="40640"/>
                  </a:lnTo>
                  <a:lnTo>
                    <a:pt x="108788" y="40640"/>
                  </a:lnTo>
                  <a:lnTo>
                    <a:pt x="108788" y="47485"/>
                  </a:lnTo>
                  <a:lnTo>
                    <a:pt x="108750" y="49733"/>
                  </a:lnTo>
                  <a:lnTo>
                    <a:pt x="108610" y="49733"/>
                  </a:lnTo>
                  <a:lnTo>
                    <a:pt x="108610" y="56578"/>
                  </a:lnTo>
                  <a:lnTo>
                    <a:pt x="108572" y="58483"/>
                  </a:lnTo>
                  <a:lnTo>
                    <a:pt x="108432" y="58483"/>
                  </a:lnTo>
                  <a:lnTo>
                    <a:pt x="108432" y="65328"/>
                  </a:lnTo>
                  <a:lnTo>
                    <a:pt x="108394" y="67233"/>
                  </a:lnTo>
                  <a:lnTo>
                    <a:pt x="108254" y="67233"/>
                  </a:lnTo>
                  <a:lnTo>
                    <a:pt x="108254" y="74079"/>
                  </a:lnTo>
                  <a:lnTo>
                    <a:pt x="108216" y="76365"/>
                  </a:lnTo>
                  <a:lnTo>
                    <a:pt x="108077" y="76365"/>
                  </a:lnTo>
                  <a:lnTo>
                    <a:pt x="108077" y="83210"/>
                  </a:lnTo>
                  <a:lnTo>
                    <a:pt x="108026" y="85509"/>
                  </a:lnTo>
                  <a:lnTo>
                    <a:pt x="107886" y="85509"/>
                  </a:lnTo>
                  <a:lnTo>
                    <a:pt x="107886" y="92354"/>
                  </a:lnTo>
                  <a:lnTo>
                    <a:pt x="107848" y="94310"/>
                  </a:lnTo>
                  <a:lnTo>
                    <a:pt x="107708" y="94310"/>
                  </a:lnTo>
                  <a:lnTo>
                    <a:pt x="107708" y="101155"/>
                  </a:lnTo>
                  <a:lnTo>
                    <a:pt x="107683" y="102743"/>
                  </a:lnTo>
                  <a:lnTo>
                    <a:pt x="107543" y="102743"/>
                  </a:lnTo>
                  <a:lnTo>
                    <a:pt x="107543" y="109588"/>
                  </a:lnTo>
                  <a:lnTo>
                    <a:pt x="107505" y="111379"/>
                  </a:lnTo>
                  <a:lnTo>
                    <a:pt x="107365" y="111379"/>
                  </a:lnTo>
                  <a:lnTo>
                    <a:pt x="107365" y="118224"/>
                  </a:lnTo>
                  <a:lnTo>
                    <a:pt x="107340" y="119900"/>
                  </a:lnTo>
                  <a:lnTo>
                    <a:pt x="107200" y="119900"/>
                  </a:lnTo>
                  <a:lnTo>
                    <a:pt x="107200" y="126746"/>
                  </a:lnTo>
                  <a:lnTo>
                    <a:pt x="107162" y="128524"/>
                  </a:lnTo>
                  <a:lnTo>
                    <a:pt x="7416" y="126504"/>
                  </a:lnTo>
                  <a:lnTo>
                    <a:pt x="7454" y="124739"/>
                  </a:lnTo>
                  <a:lnTo>
                    <a:pt x="107200" y="126746"/>
                  </a:lnTo>
                  <a:lnTo>
                    <a:pt x="107200" y="119900"/>
                  </a:lnTo>
                  <a:lnTo>
                    <a:pt x="7594" y="117881"/>
                  </a:lnTo>
                  <a:lnTo>
                    <a:pt x="7632" y="116205"/>
                  </a:lnTo>
                  <a:lnTo>
                    <a:pt x="107365" y="118224"/>
                  </a:lnTo>
                  <a:lnTo>
                    <a:pt x="107365" y="111379"/>
                  </a:lnTo>
                  <a:lnTo>
                    <a:pt x="7759" y="109359"/>
                  </a:lnTo>
                  <a:lnTo>
                    <a:pt x="7797" y="107569"/>
                  </a:lnTo>
                  <a:lnTo>
                    <a:pt x="107543" y="109588"/>
                  </a:lnTo>
                  <a:lnTo>
                    <a:pt x="107543" y="102743"/>
                  </a:lnTo>
                  <a:lnTo>
                    <a:pt x="7937" y="100723"/>
                  </a:lnTo>
                  <a:lnTo>
                    <a:pt x="7975" y="99136"/>
                  </a:lnTo>
                  <a:lnTo>
                    <a:pt x="107708" y="101155"/>
                  </a:lnTo>
                  <a:lnTo>
                    <a:pt x="107708" y="94310"/>
                  </a:lnTo>
                  <a:lnTo>
                    <a:pt x="8102" y="92290"/>
                  </a:lnTo>
                  <a:lnTo>
                    <a:pt x="8153" y="90335"/>
                  </a:lnTo>
                  <a:lnTo>
                    <a:pt x="107886" y="92354"/>
                  </a:lnTo>
                  <a:lnTo>
                    <a:pt x="107886" y="85509"/>
                  </a:lnTo>
                  <a:lnTo>
                    <a:pt x="8280" y="83489"/>
                  </a:lnTo>
                  <a:lnTo>
                    <a:pt x="8331" y="81203"/>
                  </a:lnTo>
                  <a:lnTo>
                    <a:pt x="108077" y="83210"/>
                  </a:lnTo>
                  <a:lnTo>
                    <a:pt x="108077" y="76365"/>
                  </a:lnTo>
                  <a:lnTo>
                    <a:pt x="8470" y="74345"/>
                  </a:lnTo>
                  <a:lnTo>
                    <a:pt x="8521" y="72059"/>
                  </a:lnTo>
                  <a:lnTo>
                    <a:pt x="108254" y="74079"/>
                  </a:lnTo>
                  <a:lnTo>
                    <a:pt x="108254" y="67233"/>
                  </a:lnTo>
                  <a:lnTo>
                    <a:pt x="8648" y="65214"/>
                  </a:lnTo>
                  <a:lnTo>
                    <a:pt x="8686" y="63322"/>
                  </a:lnTo>
                  <a:lnTo>
                    <a:pt x="108432" y="65328"/>
                  </a:lnTo>
                  <a:lnTo>
                    <a:pt x="108432" y="58483"/>
                  </a:lnTo>
                  <a:lnTo>
                    <a:pt x="8826" y="56464"/>
                  </a:lnTo>
                  <a:lnTo>
                    <a:pt x="8864" y="54559"/>
                  </a:lnTo>
                  <a:lnTo>
                    <a:pt x="108610" y="56578"/>
                  </a:lnTo>
                  <a:lnTo>
                    <a:pt x="108610" y="49733"/>
                  </a:lnTo>
                  <a:lnTo>
                    <a:pt x="9004" y="47713"/>
                  </a:lnTo>
                  <a:lnTo>
                    <a:pt x="9042" y="45466"/>
                  </a:lnTo>
                  <a:lnTo>
                    <a:pt x="108788" y="47485"/>
                  </a:lnTo>
                  <a:lnTo>
                    <a:pt x="108788" y="40640"/>
                  </a:lnTo>
                  <a:lnTo>
                    <a:pt x="9169" y="38620"/>
                  </a:lnTo>
                  <a:lnTo>
                    <a:pt x="9207" y="36664"/>
                  </a:lnTo>
                  <a:lnTo>
                    <a:pt x="108953" y="38671"/>
                  </a:lnTo>
                  <a:lnTo>
                    <a:pt x="108953" y="31826"/>
                  </a:lnTo>
                  <a:lnTo>
                    <a:pt x="9347" y="29806"/>
                  </a:lnTo>
                  <a:lnTo>
                    <a:pt x="9398" y="27520"/>
                  </a:lnTo>
                  <a:lnTo>
                    <a:pt x="109143" y="29540"/>
                  </a:lnTo>
                  <a:lnTo>
                    <a:pt x="109143" y="22694"/>
                  </a:lnTo>
                  <a:lnTo>
                    <a:pt x="9537" y="20675"/>
                  </a:lnTo>
                  <a:lnTo>
                    <a:pt x="9588" y="18389"/>
                  </a:lnTo>
                  <a:lnTo>
                    <a:pt x="109334" y="20408"/>
                  </a:lnTo>
                  <a:lnTo>
                    <a:pt x="109334" y="13563"/>
                  </a:lnTo>
                  <a:lnTo>
                    <a:pt x="9715" y="11544"/>
                  </a:lnTo>
                  <a:lnTo>
                    <a:pt x="9766" y="9626"/>
                  </a:lnTo>
                  <a:lnTo>
                    <a:pt x="109512" y="11645"/>
                  </a:lnTo>
                  <a:lnTo>
                    <a:pt x="109512" y="4800"/>
                  </a:lnTo>
                  <a:lnTo>
                    <a:pt x="9906" y="2781"/>
                  </a:lnTo>
                  <a:lnTo>
                    <a:pt x="9969" y="139"/>
                  </a:lnTo>
                  <a:lnTo>
                    <a:pt x="2743" y="0"/>
                  </a:lnTo>
                  <a:lnTo>
                    <a:pt x="0" y="136271"/>
                  </a:lnTo>
                  <a:lnTo>
                    <a:pt x="7226" y="136423"/>
                  </a:lnTo>
                  <a:lnTo>
                    <a:pt x="7277" y="133362"/>
                  </a:lnTo>
                  <a:lnTo>
                    <a:pt x="107022" y="135369"/>
                  </a:lnTo>
                  <a:lnTo>
                    <a:pt x="106984" y="137566"/>
                  </a:lnTo>
                  <a:lnTo>
                    <a:pt x="114223" y="137718"/>
                  </a:lnTo>
                  <a:lnTo>
                    <a:pt x="116967" y="1447"/>
                  </a:lnTo>
                  <a:close/>
                </a:path>
                <a:path w="348615" h="137794">
                  <a:moveTo>
                    <a:pt x="348411" y="6096"/>
                  </a:moveTo>
                  <a:lnTo>
                    <a:pt x="341172" y="5943"/>
                  </a:lnTo>
                  <a:lnTo>
                    <a:pt x="341096" y="9461"/>
                  </a:lnTo>
                  <a:lnTo>
                    <a:pt x="340880" y="9461"/>
                  </a:lnTo>
                  <a:lnTo>
                    <a:pt x="340880" y="20243"/>
                  </a:lnTo>
                  <a:lnTo>
                    <a:pt x="340817" y="23253"/>
                  </a:lnTo>
                  <a:lnTo>
                    <a:pt x="340601" y="23253"/>
                  </a:lnTo>
                  <a:lnTo>
                    <a:pt x="340601" y="34036"/>
                  </a:lnTo>
                  <a:lnTo>
                    <a:pt x="340525" y="37642"/>
                  </a:lnTo>
                  <a:lnTo>
                    <a:pt x="340309" y="37642"/>
                  </a:lnTo>
                  <a:lnTo>
                    <a:pt x="340309" y="48425"/>
                  </a:lnTo>
                  <a:lnTo>
                    <a:pt x="340233" y="52019"/>
                  </a:lnTo>
                  <a:lnTo>
                    <a:pt x="340017" y="52019"/>
                  </a:lnTo>
                  <a:lnTo>
                    <a:pt x="340017" y="62814"/>
                  </a:lnTo>
                  <a:lnTo>
                    <a:pt x="339953" y="65900"/>
                  </a:lnTo>
                  <a:lnTo>
                    <a:pt x="240207" y="63881"/>
                  </a:lnTo>
                  <a:lnTo>
                    <a:pt x="240271" y="60794"/>
                  </a:lnTo>
                  <a:lnTo>
                    <a:pt x="340017" y="62814"/>
                  </a:lnTo>
                  <a:lnTo>
                    <a:pt x="340017" y="52019"/>
                  </a:lnTo>
                  <a:lnTo>
                    <a:pt x="240487" y="50012"/>
                  </a:lnTo>
                  <a:lnTo>
                    <a:pt x="240563" y="46405"/>
                  </a:lnTo>
                  <a:lnTo>
                    <a:pt x="340309" y="48425"/>
                  </a:lnTo>
                  <a:lnTo>
                    <a:pt x="340309" y="37642"/>
                  </a:lnTo>
                  <a:lnTo>
                    <a:pt x="240779" y="35623"/>
                  </a:lnTo>
                  <a:lnTo>
                    <a:pt x="240855" y="32029"/>
                  </a:lnTo>
                  <a:lnTo>
                    <a:pt x="340601" y="34036"/>
                  </a:lnTo>
                  <a:lnTo>
                    <a:pt x="340601" y="23253"/>
                  </a:lnTo>
                  <a:lnTo>
                    <a:pt x="241071" y="21234"/>
                  </a:lnTo>
                  <a:lnTo>
                    <a:pt x="241134" y="18237"/>
                  </a:lnTo>
                  <a:lnTo>
                    <a:pt x="340880" y="20243"/>
                  </a:lnTo>
                  <a:lnTo>
                    <a:pt x="340880" y="9461"/>
                  </a:lnTo>
                  <a:lnTo>
                    <a:pt x="241363" y="7442"/>
                  </a:lnTo>
                  <a:lnTo>
                    <a:pt x="241427" y="4419"/>
                  </a:lnTo>
                  <a:lnTo>
                    <a:pt x="234188" y="4279"/>
                  </a:lnTo>
                  <a:lnTo>
                    <a:pt x="232664" y="80225"/>
                  </a:lnTo>
                  <a:lnTo>
                    <a:pt x="239890" y="80378"/>
                  </a:lnTo>
                  <a:lnTo>
                    <a:pt x="239991" y="74676"/>
                  </a:lnTo>
                  <a:lnTo>
                    <a:pt x="339737" y="76682"/>
                  </a:lnTo>
                  <a:lnTo>
                    <a:pt x="339648" y="81889"/>
                  </a:lnTo>
                  <a:lnTo>
                    <a:pt x="346875" y="82042"/>
                  </a:lnTo>
                  <a:lnTo>
                    <a:pt x="348411" y="6096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677" y="2395105"/>
              <a:ext cx="172720" cy="13335"/>
            </a:xfrm>
            <a:custGeom>
              <a:avLst/>
              <a:gdLst/>
              <a:ahLst/>
              <a:cxnLst/>
              <a:rect l="l" t="t" r="r" b="b"/>
              <a:pathLst>
                <a:path w="172720" h="13335">
                  <a:moveTo>
                    <a:pt x="190" y="0"/>
                  </a:moveTo>
                  <a:lnTo>
                    <a:pt x="0" y="9512"/>
                  </a:lnTo>
                  <a:lnTo>
                    <a:pt x="172059" y="12979"/>
                  </a:lnTo>
                  <a:lnTo>
                    <a:pt x="172250" y="3454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66267" y="2397373"/>
              <a:ext cx="160020" cy="8255"/>
            </a:xfrm>
            <a:custGeom>
              <a:avLst/>
              <a:gdLst/>
              <a:ahLst/>
              <a:cxnLst/>
              <a:rect l="l" t="t" r="r" b="b"/>
              <a:pathLst>
                <a:path w="160020" h="8255">
                  <a:moveTo>
                    <a:pt x="4711" y="1117"/>
                  </a:moveTo>
                  <a:lnTo>
                    <a:pt x="3683" y="50"/>
                  </a:lnTo>
                  <a:lnTo>
                    <a:pt x="2400" y="25"/>
                  </a:lnTo>
                  <a:lnTo>
                    <a:pt x="1104" y="0"/>
                  </a:lnTo>
                  <a:lnTo>
                    <a:pt x="50" y="1016"/>
                  </a:lnTo>
                  <a:lnTo>
                    <a:pt x="0" y="3594"/>
                  </a:lnTo>
                  <a:lnTo>
                    <a:pt x="1016" y="4660"/>
                  </a:lnTo>
                  <a:lnTo>
                    <a:pt x="3594" y="4711"/>
                  </a:lnTo>
                  <a:lnTo>
                    <a:pt x="4660" y="3695"/>
                  </a:lnTo>
                  <a:lnTo>
                    <a:pt x="4711" y="1117"/>
                  </a:lnTo>
                  <a:close/>
                </a:path>
                <a:path w="160020" h="8255">
                  <a:moveTo>
                    <a:pt x="15557" y="1333"/>
                  </a:moveTo>
                  <a:lnTo>
                    <a:pt x="14541" y="266"/>
                  </a:lnTo>
                  <a:lnTo>
                    <a:pt x="13246" y="241"/>
                  </a:lnTo>
                  <a:lnTo>
                    <a:pt x="11963" y="215"/>
                  </a:lnTo>
                  <a:lnTo>
                    <a:pt x="10896" y="1244"/>
                  </a:lnTo>
                  <a:lnTo>
                    <a:pt x="10845" y="3810"/>
                  </a:lnTo>
                  <a:lnTo>
                    <a:pt x="11861" y="4876"/>
                  </a:lnTo>
                  <a:lnTo>
                    <a:pt x="14439" y="4927"/>
                  </a:lnTo>
                  <a:lnTo>
                    <a:pt x="15506" y="3911"/>
                  </a:lnTo>
                  <a:lnTo>
                    <a:pt x="15557" y="1333"/>
                  </a:lnTo>
                  <a:close/>
                </a:path>
                <a:path w="160020" h="8255">
                  <a:moveTo>
                    <a:pt x="26416" y="1549"/>
                  </a:moveTo>
                  <a:lnTo>
                    <a:pt x="25400" y="482"/>
                  </a:lnTo>
                  <a:lnTo>
                    <a:pt x="24104" y="457"/>
                  </a:lnTo>
                  <a:lnTo>
                    <a:pt x="22809" y="431"/>
                  </a:lnTo>
                  <a:lnTo>
                    <a:pt x="21755" y="1447"/>
                  </a:lnTo>
                  <a:lnTo>
                    <a:pt x="21704" y="4025"/>
                  </a:lnTo>
                  <a:lnTo>
                    <a:pt x="22720" y="5092"/>
                  </a:lnTo>
                  <a:lnTo>
                    <a:pt x="25298" y="5143"/>
                  </a:lnTo>
                  <a:lnTo>
                    <a:pt x="26365" y="4127"/>
                  </a:lnTo>
                  <a:lnTo>
                    <a:pt x="26416" y="1549"/>
                  </a:lnTo>
                  <a:close/>
                </a:path>
                <a:path w="160020" h="8255">
                  <a:moveTo>
                    <a:pt x="36499" y="1765"/>
                  </a:moveTo>
                  <a:lnTo>
                    <a:pt x="35471" y="698"/>
                  </a:lnTo>
                  <a:lnTo>
                    <a:pt x="34188" y="673"/>
                  </a:lnTo>
                  <a:lnTo>
                    <a:pt x="32893" y="647"/>
                  </a:lnTo>
                  <a:lnTo>
                    <a:pt x="31838" y="1663"/>
                  </a:lnTo>
                  <a:lnTo>
                    <a:pt x="31788" y="4241"/>
                  </a:lnTo>
                  <a:lnTo>
                    <a:pt x="32804" y="5308"/>
                  </a:lnTo>
                  <a:lnTo>
                    <a:pt x="35382" y="5359"/>
                  </a:lnTo>
                  <a:lnTo>
                    <a:pt x="36449" y="4343"/>
                  </a:lnTo>
                  <a:lnTo>
                    <a:pt x="36499" y="1765"/>
                  </a:lnTo>
                  <a:close/>
                </a:path>
                <a:path w="160020" h="8255">
                  <a:moveTo>
                    <a:pt x="45529" y="1943"/>
                  </a:moveTo>
                  <a:lnTo>
                    <a:pt x="44500" y="876"/>
                  </a:lnTo>
                  <a:lnTo>
                    <a:pt x="43218" y="850"/>
                  </a:lnTo>
                  <a:lnTo>
                    <a:pt x="41922" y="825"/>
                  </a:lnTo>
                  <a:lnTo>
                    <a:pt x="40868" y="1841"/>
                  </a:lnTo>
                  <a:lnTo>
                    <a:pt x="40817" y="4419"/>
                  </a:lnTo>
                  <a:lnTo>
                    <a:pt x="41833" y="5486"/>
                  </a:lnTo>
                  <a:lnTo>
                    <a:pt x="44411" y="5537"/>
                  </a:lnTo>
                  <a:lnTo>
                    <a:pt x="45478" y="4521"/>
                  </a:lnTo>
                  <a:lnTo>
                    <a:pt x="45529" y="1943"/>
                  </a:lnTo>
                  <a:close/>
                </a:path>
                <a:path w="160020" h="8255">
                  <a:moveTo>
                    <a:pt x="56375" y="2159"/>
                  </a:moveTo>
                  <a:lnTo>
                    <a:pt x="55359" y="1092"/>
                  </a:lnTo>
                  <a:lnTo>
                    <a:pt x="54063" y="1066"/>
                  </a:lnTo>
                  <a:lnTo>
                    <a:pt x="52781" y="1041"/>
                  </a:lnTo>
                  <a:lnTo>
                    <a:pt x="51714" y="2057"/>
                  </a:lnTo>
                  <a:lnTo>
                    <a:pt x="51663" y="4635"/>
                  </a:lnTo>
                  <a:lnTo>
                    <a:pt x="52692" y="5702"/>
                  </a:lnTo>
                  <a:lnTo>
                    <a:pt x="55257" y="5753"/>
                  </a:lnTo>
                  <a:lnTo>
                    <a:pt x="56324" y="4724"/>
                  </a:lnTo>
                  <a:lnTo>
                    <a:pt x="56375" y="2159"/>
                  </a:lnTo>
                  <a:close/>
                </a:path>
                <a:path w="160020" h="8255">
                  <a:moveTo>
                    <a:pt x="67233" y="2374"/>
                  </a:moveTo>
                  <a:lnTo>
                    <a:pt x="66217" y="1308"/>
                  </a:lnTo>
                  <a:lnTo>
                    <a:pt x="64922" y="1282"/>
                  </a:lnTo>
                  <a:lnTo>
                    <a:pt x="63627" y="1257"/>
                  </a:lnTo>
                  <a:lnTo>
                    <a:pt x="62572" y="2273"/>
                  </a:lnTo>
                  <a:lnTo>
                    <a:pt x="62522" y="4851"/>
                  </a:lnTo>
                  <a:lnTo>
                    <a:pt x="63538" y="5918"/>
                  </a:lnTo>
                  <a:lnTo>
                    <a:pt x="66116" y="5969"/>
                  </a:lnTo>
                  <a:lnTo>
                    <a:pt x="67183" y="4940"/>
                  </a:lnTo>
                  <a:lnTo>
                    <a:pt x="67233" y="2374"/>
                  </a:lnTo>
                  <a:close/>
                </a:path>
                <a:path w="160020" h="8255">
                  <a:moveTo>
                    <a:pt x="77317" y="2578"/>
                  </a:moveTo>
                  <a:lnTo>
                    <a:pt x="76288" y="1511"/>
                  </a:lnTo>
                  <a:lnTo>
                    <a:pt x="75006" y="1485"/>
                  </a:lnTo>
                  <a:lnTo>
                    <a:pt x="73710" y="1460"/>
                  </a:lnTo>
                  <a:lnTo>
                    <a:pt x="72656" y="2489"/>
                  </a:lnTo>
                  <a:lnTo>
                    <a:pt x="72605" y="5054"/>
                  </a:lnTo>
                  <a:lnTo>
                    <a:pt x="73621" y="6121"/>
                  </a:lnTo>
                  <a:lnTo>
                    <a:pt x="76200" y="6172"/>
                  </a:lnTo>
                  <a:lnTo>
                    <a:pt x="77266" y="5156"/>
                  </a:lnTo>
                  <a:lnTo>
                    <a:pt x="77317" y="2578"/>
                  </a:lnTo>
                  <a:close/>
                </a:path>
                <a:path w="160020" h="8255">
                  <a:moveTo>
                    <a:pt x="86360" y="2768"/>
                  </a:moveTo>
                  <a:lnTo>
                    <a:pt x="85344" y="1701"/>
                  </a:lnTo>
                  <a:lnTo>
                    <a:pt x="84048" y="1676"/>
                  </a:lnTo>
                  <a:lnTo>
                    <a:pt x="82753" y="1651"/>
                  </a:lnTo>
                  <a:lnTo>
                    <a:pt x="81699" y="2667"/>
                  </a:lnTo>
                  <a:lnTo>
                    <a:pt x="81648" y="5245"/>
                  </a:lnTo>
                  <a:lnTo>
                    <a:pt x="82664" y="6311"/>
                  </a:lnTo>
                  <a:lnTo>
                    <a:pt x="85242" y="6362"/>
                  </a:lnTo>
                  <a:lnTo>
                    <a:pt x="86309" y="5346"/>
                  </a:lnTo>
                  <a:lnTo>
                    <a:pt x="86360" y="2768"/>
                  </a:lnTo>
                  <a:close/>
                </a:path>
                <a:path w="160020" h="8255">
                  <a:moveTo>
                    <a:pt x="97218" y="2984"/>
                  </a:moveTo>
                  <a:lnTo>
                    <a:pt x="96189" y="1917"/>
                  </a:lnTo>
                  <a:lnTo>
                    <a:pt x="94907" y="1892"/>
                  </a:lnTo>
                  <a:lnTo>
                    <a:pt x="93611" y="1866"/>
                  </a:lnTo>
                  <a:lnTo>
                    <a:pt x="92557" y="2882"/>
                  </a:lnTo>
                  <a:lnTo>
                    <a:pt x="92506" y="5461"/>
                  </a:lnTo>
                  <a:lnTo>
                    <a:pt x="93522" y="6527"/>
                  </a:lnTo>
                  <a:lnTo>
                    <a:pt x="96100" y="6578"/>
                  </a:lnTo>
                  <a:lnTo>
                    <a:pt x="97167" y="5562"/>
                  </a:lnTo>
                  <a:lnTo>
                    <a:pt x="97218" y="2984"/>
                  </a:lnTo>
                  <a:close/>
                </a:path>
                <a:path w="160020" h="8255">
                  <a:moveTo>
                    <a:pt x="108064" y="3200"/>
                  </a:moveTo>
                  <a:lnTo>
                    <a:pt x="107035" y="2133"/>
                  </a:lnTo>
                  <a:lnTo>
                    <a:pt x="105752" y="2108"/>
                  </a:lnTo>
                  <a:lnTo>
                    <a:pt x="104470" y="2082"/>
                  </a:lnTo>
                  <a:lnTo>
                    <a:pt x="103403" y="3111"/>
                  </a:lnTo>
                  <a:lnTo>
                    <a:pt x="103352" y="5676"/>
                  </a:lnTo>
                  <a:lnTo>
                    <a:pt x="104368" y="6743"/>
                  </a:lnTo>
                  <a:lnTo>
                    <a:pt x="106946" y="6794"/>
                  </a:lnTo>
                  <a:lnTo>
                    <a:pt x="108013" y="5778"/>
                  </a:lnTo>
                  <a:lnTo>
                    <a:pt x="108064" y="3200"/>
                  </a:lnTo>
                  <a:close/>
                </a:path>
                <a:path w="160020" h="8255">
                  <a:moveTo>
                    <a:pt x="118148" y="3403"/>
                  </a:moveTo>
                  <a:lnTo>
                    <a:pt x="117119" y="2336"/>
                  </a:lnTo>
                  <a:lnTo>
                    <a:pt x="115836" y="2311"/>
                  </a:lnTo>
                  <a:lnTo>
                    <a:pt x="114541" y="2286"/>
                  </a:lnTo>
                  <a:lnTo>
                    <a:pt x="113487" y="3302"/>
                  </a:lnTo>
                  <a:lnTo>
                    <a:pt x="113436" y="5880"/>
                  </a:lnTo>
                  <a:lnTo>
                    <a:pt x="114452" y="6946"/>
                  </a:lnTo>
                  <a:lnTo>
                    <a:pt x="117030" y="6997"/>
                  </a:lnTo>
                  <a:lnTo>
                    <a:pt x="118097" y="5981"/>
                  </a:lnTo>
                  <a:lnTo>
                    <a:pt x="118148" y="3403"/>
                  </a:lnTo>
                  <a:close/>
                </a:path>
                <a:path w="160020" h="8255">
                  <a:moveTo>
                    <a:pt x="127673" y="3594"/>
                  </a:moveTo>
                  <a:lnTo>
                    <a:pt x="126657" y="2527"/>
                  </a:lnTo>
                  <a:lnTo>
                    <a:pt x="125361" y="2501"/>
                  </a:lnTo>
                  <a:lnTo>
                    <a:pt x="124066" y="2476"/>
                  </a:lnTo>
                  <a:lnTo>
                    <a:pt x="123012" y="3492"/>
                  </a:lnTo>
                  <a:lnTo>
                    <a:pt x="122961" y="6070"/>
                  </a:lnTo>
                  <a:lnTo>
                    <a:pt x="123977" y="7137"/>
                  </a:lnTo>
                  <a:lnTo>
                    <a:pt x="126555" y="7188"/>
                  </a:lnTo>
                  <a:lnTo>
                    <a:pt x="127622" y="6159"/>
                  </a:lnTo>
                  <a:lnTo>
                    <a:pt x="127673" y="3594"/>
                  </a:lnTo>
                  <a:close/>
                </a:path>
                <a:path w="160020" h="8255">
                  <a:moveTo>
                    <a:pt x="138518" y="3810"/>
                  </a:moveTo>
                  <a:lnTo>
                    <a:pt x="137490" y="2743"/>
                  </a:lnTo>
                  <a:lnTo>
                    <a:pt x="136207" y="2717"/>
                  </a:lnTo>
                  <a:lnTo>
                    <a:pt x="134912" y="2692"/>
                  </a:lnTo>
                  <a:lnTo>
                    <a:pt x="133858" y="3708"/>
                  </a:lnTo>
                  <a:lnTo>
                    <a:pt x="133807" y="6286"/>
                  </a:lnTo>
                  <a:lnTo>
                    <a:pt x="134823" y="7353"/>
                  </a:lnTo>
                  <a:lnTo>
                    <a:pt x="137401" y="7404"/>
                  </a:lnTo>
                  <a:lnTo>
                    <a:pt x="138468" y="6388"/>
                  </a:lnTo>
                  <a:lnTo>
                    <a:pt x="138518" y="3810"/>
                  </a:lnTo>
                  <a:close/>
                </a:path>
                <a:path w="160020" h="8255">
                  <a:moveTo>
                    <a:pt x="149364" y="4025"/>
                  </a:moveTo>
                  <a:lnTo>
                    <a:pt x="148348" y="2959"/>
                  </a:lnTo>
                  <a:lnTo>
                    <a:pt x="147053" y="2933"/>
                  </a:lnTo>
                  <a:lnTo>
                    <a:pt x="145770" y="2908"/>
                  </a:lnTo>
                  <a:lnTo>
                    <a:pt x="144703" y="3924"/>
                  </a:lnTo>
                  <a:lnTo>
                    <a:pt x="144653" y="6502"/>
                  </a:lnTo>
                  <a:lnTo>
                    <a:pt x="145681" y="7569"/>
                  </a:lnTo>
                  <a:lnTo>
                    <a:pt x="148247" y="7620"/>
                  </a:lnTo>
                  <a:lnTo>
                    <a:pt x="149313" y="6591"/>
                  </a:lnTo>
                  <a:lnTo>
                    <a:pt x="149364" y="4025"/>
                  </a:lnTo>
                  <a:close/>
                </a:path>
                <a:path w="160020" h="8255">
                  <a:moveTo>
                    <a:pt x="159461" y="4229"/>
                  </a:moveTo>
                  <a:lnTo>
                    <a:pt x="158432" y="3162"/>
                  </a:lnTo>
                  <a:lnTo>
                    <a:pt x="157149" y="3136"/>
                  </a:lnTo>
                  <a:lnTo>
                    <a:pt x="155854" y="3111"/>
                  </a:lnTo>
                  <a:lnTo>
                    <a:pt x="154800" y="4127"/>
                  </a:lnTo>
                  <a:lnTo>
                    <a:pt x="154749" y="6705"/>
                  </a:lnTo>
                  <a:lnTo>
                    <a:pt x="155765" y="7772"/>
                  </a:lnTo>
                  <a:lnTo>
                    <a:pt x="158343" y="7823"/>
                  </a:lnTo>
                  <a:lnTo>
                    <a:pt x="159410" y="6807"/>
                  </a:lnTo>
                  <a:lnTo>
                    <a:pt x="159461" y="4229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9" name="object 12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6722770" y="2160670"/>
              <a:ext cx="247357" cy="391845"/>
            </a:xfrm>
            <a:prstGeom prst="rect">
              <a:avLst/>
            </a:prstGeom>
          </p:spPr>
        </p:pic>
        <p:sp>
          <p:nvSpPr>
            <p:cNvPr id="130" name="object 1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22763" y="2160669"/>
              <a:ext cx="247650" cy="392430"/>
            </a:xfrm>
            <a:custGeom>
              <a:avLst/>
              <a:gdLst/>
              <a:ahLst/>
              <a:cxnLst/>
              <a:rect l="l" t="t" r="r" b="b"/>
              <a:pathLst>
                <a:path w="247650" h="392430">
                  <a:moveTo>
                    <a:pt x="5765" y="46100"/>
                  </a:moveTo>
                  <a:lnTo>
                    <a:pt x="247370" y="0"/>
                  </a:lnTo>
                  <a:lnTo>
                    <a:pt x="239483" y="391845"/>
                  </a:lnTo>
                  <a:lnTo>
                    <a:pt x="0" y="332143"/>
                  </a:lnTo>
                  <a:lnTo>
                    <a:pt x="5765" y="4610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1" name="object 13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6568376" y="2221326"/>
              <a:ext cx="136601" cy="259346"/>
            </a:xfrm>
            <a:prstGeom prst="rect">
              <a:avLst/>
            </a:prstGeom>
          </p:spPr>
        </p:pic>
        <p:sp>
          <p:nvSpPr>
            <p:cNvPr id="132" name="object 1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68376" y="2221322"/>
              <a:ext cx="137160" cy="259715"/>
            </a:xfrm>
            <a:custGeom>
              <a:avLst/>
              <a:gdLst/>
              <a:ahLst/>
              <a:cxnLst/>
              <a:rect l="l" t="t" r="r" b="b"/>
              <a:pathLst>
                <a:path w="137159" h="259714">
                  <a:moveTo>
                    <a:pt x="5168" y="0"/>
                  </a:moveTo>
                  <a:lnTo>
                    <a:pt x="136601" y="2641"/>
                  </a:lnTo>
                  <a:lnTo>
                    <a:pt x="131432" y="259359"/>
                  </a:lnTo>
                  <a:lnTo>
                    <a:pt x="0" y="256705"/>
                  </a:lnTo>
                  <a:lnTo>
                    <a:pt x="5168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3" name="object 13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6694220" y="2236083"/>
              <a:ext cx="41313" cy="13144"/>
            </a:xfrm>
            <a:prstGeom prst="rect">
              <a:avLst/>
            </a:prstGeom>
          </p:spPr>
        </p:pic>
        <p:pic>
          <p:nvPicPr>
            <p:cNvPr id="134" name="object 13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6689978" y="2446865"/>
              <a:ext cx="41313" cy="13157"/>
            </a:xfrm>
            <a:prstGeom prst="rect">
              <a:avLst/>
            </a:prstGeom>
          </p:spPr>
        </p:pic>
        <p:sp>
          <p:nvSpPr>
            <p:cNvPr id="135" name="object 1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75184" y="2316912"/>
              <a:ext cx="80645" cy="78105"/>
            </a:xfrm>
            <a:custGeom>
              <a:avLst/>
              <a:gdLst/>
              <a:ahLst/>
              <a:cxnLst/>
              <a:rect l="l" t="t" r="r" b="b"/>
              <a:pathLst>
                <a:path w="80645" h="78105">
                  <a:moveTo>
                    <a:pt x="80645" y="0"/>
                  </a:moveTo>
                  <a:lnTo>
                    <a:pt x="0" y="33413"/>
                  </a:lnTo>
                  <a:lnTo>
                    <a:pt x="78320" y="77635"/>
                  </a:lnTo>
                </a:path>
              </a:pathLst>
            </a:custGeom>
            <a:ln w="1799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6" name="object 13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6572757" y="2539435"/>
              <a:ext cx="2245423" cy="224662"/>
            </a:xfrm>
            <a:prstGeom prst="rect">
              <a:avLst/>
            </a:prstGeom>
          </p:spPr>
        </p:pic>
        <p:sp>
          <p:nvSpPr>
            <p:cNvPr id="137" name="object 1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72756" y="2539439"/>
              <a:ext cx="2245995" cy="224790"/>
            </a:xfrm>
            <a:custGeom>
              <a:avLst/>
              <a:gdLst/>
              <a:ahLst/>
              <a:cxnLst/>
              <a:rect l="l" t="t" r="r" b="b"/>
              <a:pathLst>
                <a:path w="2245995" h="224789">
                  <a:moveTo>
                    <a:pt x="93230" y="0"/>
                  </a:moveTo>
                  <a:lnTo>
                    <a:pt x="2154897" y="41490"/>
                  </a:lnTo>
                  <a:lnTo>
                    <a:pt x="2219386" y="62537"/>
                  </a:lnTo>
                  <a:lnTo>
                    <a:pt x="2245423" y="110540"/>
                  </a:lnTo>
                  <a:lnTo>
                    <a:pt x="2236510" y="149269"/>
                  </a:lnTo>
                  <a:lnTo>
                    <a:pt x="2210552" y="186664"/>
                  </a:lnTo>
                  <a:lnTo>
                    <a:pt x="2166492" y="214525"/>
                  </a:lnTo>
                  <a:lnTo>
                    <a:pt x="2103272" y="224650"/>
                  </a:lnTo>
                  <a:lnTo>
                    <a:pt x="131191" y="184962"/>
                  </a:lnTo>
                  <a:lnTo>
                    <a:pt x="69412" y="172321"/>
                  </a:lnTo>
                  <a:lnTo>
                    <a:pt x="28657" y="142751"/>
                  </a:lnTo>
                  <a:lnTo>
                    <a:pt x="6371" y="104384"/>
                  </a:lnTo>
                  <a:lnTo>
                    <a:pt x="0" y="65354"/>
                  </a:lnTo>
                  <a:lnTo>
                    <a:pt x="7777" y="39403"/>
                  </a:lnTo>
                  <a:lnTo>
                    <a:pt x="27946" y="18432"/>
                  </a:lnTo>
                  <a:lnTo>
                    <a:pt x="57450" y="4584"/>
                  </a:lnTo>
                  <a:lnTo>
                    <a:pt x="9323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80629" y="2427710"/>
              <a:ext cx="3175" cy="130810"/>
            </a:xfrm>
            <a:custGeom>
              <a:avLst/>
              <a:gdLst/>
              <a:ahLst/>
              <a:cxnLst/>
              <a:rect l="l" t="t" r="r" b="b"/>
              <a:pathLst>
                <a:path w="3175" h="130810">
                  <a:moveTo>
                    <a:pt x="2616" y="0"/>
                  </a:moveTo>
                  <a:lnTo>
                    <a:pt x="0" y="130187"/>
                  </a:lnTo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07770" y="2430270"/>
              <a:ext cx="3175" cy="130810"/>
            </a:xfrm>
            <a:custGeom>
              <a:avLst/>
              <a:gdLst/>
              <a:ahLst/>
              <a:cxnLst/>
              <a:rect l="l" t="t" r="r" b="b"/>
              <a:pathLst>
                <a:path w="3175" h="130810">
                  <a:moveTo>
                    <a:pt x="2616" y="0"/>
                  </a:moveTo>
                  <a:lnTo>
                    <a:pt x="0" y="130187"/>
                  </a:lnTo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62100" y="2418391"/>
              <a:ext cx="167005" cy="143510"/>
            </a:xfrm>
            <a:custGeom>
              <a:avLst/>
              <a:gdLst/>
              <a:ahLst/>
              <a:cxnLst/>
              <a:rect l="l" t="t" r="r" b="b"/>
              <a:pathLst>
                <a:path w="167004" h="143510">
                  <a:moveTo>
                    <a:pt x="36741" y="140639"/>
                  </a:moveTo>
                  <a:lnTo>
                    <a:pt x="25615" y="125361"/>
                  </a:lnTo>
                  <a:lnTo>
                    <a:pt x="13436" y="125120"/>
                  </a:lnTo>
                  <a:lnTo>
                    <a:pt x="0" y="139890"/>
                  </a:lnTo>
                  <a:lnTo>
                    <a:pt x="36741" y="140639"/>
                  </a:lnTo>
                  <a:close/>
                </a:path>
                <a:path w="167004" h="143510">
                  <a:moveTo>
                    <a:pt x="39547" y="736"/>
                  </a:moveTo>
                  <a:lnTo>
                    <a:pt x="2819" y="0"/>
                  </a:lnTo>
                  <a:lnTo>
                    <a:pt x="15646" y="15303"/>
                  </a:lnTo>
                  <a:lnTo>
                    <a:pt x="27825" y="15544"/>
                  </a:lnTo>
                  <a:lnTo>
                    <a:pt x="39547" y="736"/>
                  </a:lnTo>
                  <a:close/>
                </a:path>
                <a:path w="167004" h="143510">
                  <a:moveTo>
                    <a:pt x="164185" y="143192"/>
                  </a:moveTo>
                  <a:lnTo>
                    <a:pt x="153073" y="127927"/>
                  </a:lnTo>
                  <a:lnTo>
                    <a:pt x="140893" y="127685"/>
                  </a:lnTo>
                  <a:lnTo>
                    <a:pt x="127457" y="142455"/>
                  </a:lnTo>
                  <a:lnTo>
                    <a:pt x="164185" y="143192"/>
                  </a:lnTo>
                  <a:close/>
                </a:path>
                <a:path w="167004" h="143510">
                  <a:moveTo>
                    <a:pt x="167005" y="3302"/>
                  </a:moveTo>
                  <a:lnTo>
                    <a:pt x="130263" y="2565"/>
                  </a:lnTo>
                  <a:lnTo>
                    <a:pt x="143090" y="17868"/>
                  </a:lnTo>
                  <a:lnTo>
                    <a:pt x="155270" y="18110"/>
                  </a:lnTo>
                  <a:lnTo>
                    <a:pt x="167005" y="330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1" name="object 14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7548498" y="2384419"/>
              <a:ext cx="546480" cy="183108"/>
            </a:xfrm>
            <a:prstGeom prst="rect">
              <a:avLst/>
            </a:prstGeom>
          </p:spPr>
        </p:pic>
        <p:pic>
          <p:nvPicPr>
            <p:cNvPr id="142" name="object 14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7929185" y="2380816"/>
              <a:ext cx="169392" cy="190309"/>
            </a:xfrm>
            <a:prstGeom prst="rect">
              <a:avLst/>
            </a:prstGeom>
          </p:spPr>
        </p:pic>
        <p:sp>
          <p:nvSpPr>
            <p:cNvPr id="143" name="object 1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21766" y="2326503"/>
              <a:ext cx="88900" cy="28575"/>
            </a:xfrm>
            <a:custGeom>
              <a:avLst/>
              <a:gdLst/>
              <a:ahLst/>
              <a:cxnLst/>
              <a:rect l="l" t="t" r="r" b="b"/>
              <a:pathLst>
                <a:path w="88900" h="28575">
                  <a:moveTo>
                    <a:pt x="533" y="0"/>
                  </a:moveTo>
                  <a:lnTo>
                    <a:pt x="0" y="26263"/>
                  </a:lnTo>
                  <a:lnTo>
                    <a:pt x="87934" y="28041"/>
                  </a:lnTo>
                  <a:lnTo>
                    <a:pt x="88468" y="1765"/>
                  </a:lnTo>
                  <a:lnTo>
                    <a:pt x="53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4" name="object 14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8089442" y="2344947"/>
              <a:ext cx="559193" cy="233565"/>
            </a:xfrm>
            <a:prstGeom prst="rect">
              <a:avLst/>
            </a:prstGeom>
          </p:spPr>
        </p:pic>
        <p:sp>
          <p:nvSpPr>
            <p:cNvPr id="145" name="object 1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89441" y="2344946"/>
              <a:ext cx="559435" cy="233679"/>
            </a:xfrm>
            <a:custGeom>
              <a:avLst/>
              <a:gdLst/>
              <a:ahLst/>
              <a:cxnLst/>
              <a:rect l="l" t="t" r="r" b="b"/>
              <a:pathLst>
                <a:path w="559434" h="233680">
                  <a:moveTo>
                    <a:pt x="0" y="222313"/>
                  </a:moveTo>
                  <a:lnTo>
                    <a:pt x="559193" y="233565"/>
                  </a:lnTo>
                  <a:lnTo>
                    <a:pt x="527481" y="198367"/>
                  </a:lnTo>
                  <a:lnTo>
                    <a:pt x="493268" y="156351"/>
                  </a:lnTo>
                  <a:lnTo>
                    <a:pt x="458515" y="111311"/>
                  </a:lnTo>
                  <a:lnTo>
                    <a:pt x="425180" y="67040"/>
                  </a:lnTo>
                  <a:lnTo>
                    <a:pt x="395224" y="27330"/>
                  </a:lnTo>
                  <a:lnTo>
                    <a:pt x="349605" y="8470"/>
                  </a:lnTo>
                  <a:lnTo>
                    <a:pt x="4470" y="0"/>
                  </a:lnTo>
                  <a:lnTo>
                    <a:pt x="0" y="222313"/>
                  </a:lnTo>
                  <a:close/>
                </a:path>
                <a:path w="559434" h="233680">
                  <a:moveTo>
                    <a:pt x="204292" y="24587"/>
                  </a:moveTo>
                  <a:lnTo>
                    <a:pt x="280315" y="25981"/>
                  </a:lnTo>
                  <a:lnTo>
                    <a:pt x="318576" y="27037"/>
                  </a:lnTo>
                  <a:lnTo>
                    <a:pt x="366229" y="28943"/>
                  </a:lnTo>
                  <a:lnTo>
                    <a:pt x="401551" y="68028"/>
                  </a:lnTo>
                  <a:lnTo>
                    <a:pt x="423449" y="97072"/>
                  </a:lnTo>
                  <a:lnTo>
                    <a:pt x="445348" y="126116"/>
                  </a:lnTo>
                  <a:lnTo>
                    <a:pt x="468477" y="155574"/>
                  </a:lnTo>
                  <a:lnTo>
                    <a:pt x="473354" y="163372"/>
                  </a:lnTo>
                  <a:lnTo>
                    <a:pt x="468058" y="166154"/>
                  </a:lnTo>
                  <a:lnTo>
                    <a:pt x="405827" y="164987"/>
                  </a:lnTo>
                  <a:lnTo>
                    <a:pt x="355432" y="163972"/>
                  </a:lnTo>
                  <a:lnTo>
                    <a:pt x="305243" y="162960"/>
                  </a:lnTo>
                  <a:lnTo>
                    <a:pt x="254844" y="161942"/>
                  </a:lnTo>
                  <a:lnTo>
                    <a:pt x="203822" y="160908"/>
                  </a:lnTo>
                  <a:lnTo>
                    <a:pt x="190004" y="156489"/>
                  </a:lnTo>
                  <a:lnTo>
                    <a:pt x="190373" y="148462"/>
                  </a:lnTo>
                  <a:lnTo>
                    <a:pt x="190917" y="121242"/>
                  </a:lnTo>
                  <a:lnTo>
                    <a:pt x="191465" y="94024"/>
                  </a:lnTo>
                  <a:lnTo>
                    <a:pt x="192012" y="66806"/>
                  </a:lnTo>
                  <a:lnTo>
                    <a:pt x="192557" y="39585"/>
                  </a:lnTo>
                  <a:lnTo>
                    <a:pt x="193065" y="31038"/>
                  </a:lnTo>
                  <a:lnTo>
                    <a:pt x="195567" y="24587"/>
                  </a:lnTo>
                  <a:lnTo>
                    <a:pt x="204292" y="24587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97722" y="2257804"/>
              <a:ext cx="208279" cy="88900"/>
            </a:xfrm>
            <a:custGeom>
              <a:avLst/>
              <a:gdLst/>
              <a:ahLst/>
              <a:cxnLst/>
              <a:rect l="l" t="t" r="r" b="b"/>
              <a:pathLst>
                <a:path w="208279" h="88900">
                  <a:moveTo>
                    <a:pt x="40571" y="69024"/>
                  </a:moveTo>
                  <a:lnTo>
                    <a:pt x="5257" y="69024"/>
                  </a:lnTo>
                  <a:lnTo>
                    <a:pt x="7991" y="78041"/>
                  </a:lnTo>
                  <a:lnTo>
                    <a:pt x="11103" y="86208"/>
                  </a:lnTo>
                  <a:lnTo>
                    <a:pt x="13808" y="88720"/>
                  </a:lnTo>
                  <a:lnTo>
                    <a:pt x="16488" y="87011"/>
                  </a:lnTo>
                  <a:lnTo>
                    <a:pt x="19557" y="82588"/>
                  </a:lnTo>
                  <a:lnTo>
                    <a:pt x="21856" y="79006"/>
                  </a:lnTo>
                  <a:lnTo>
                    <a:pt x="26216" y="79006"/>
                  </a:lnTo>
                  <a:lnTo>
                    <a:pt x="26720" y="78765"/>
                  </a:lnTo>
                  <a:lnTo>
                    <a:pt x="23558" y="72148"/>
                  </a:lnTo>
                  <a:lnTo>
                    <a:pt x="29093" y="72148"/>
                  </a:lnTo>
                  <a:lnTo>
                    <a:pt x="34175" y="69723"/>
                  </a:lnTo>
                  <a:lnTo>
                    <a:pt x="39102" y="69723"/>
                  </a:lnTo>
                  <a:lnTo>
                    <a:pt x="40571" y="69024"/>
                  </a:lnTo>
                  <a:close/>
                </a:path>
                <a:path w="208279" h="88900">
                  <a:moveTo>
                    <a:pt x="26216" y="79006"/>
                  </a:moveTo>
                  <a:lnTo>
                    <a:pt x="21856" y="79006"/>
                  </a:lnTo>
                  <a:lnTo>
                    <a:pt x="22529" y="80772"/>
                  </a:lnTo>
                  <a:lnTo>
                    <a:pt x="26216" y="79006"/>
                  </a:lnTo>
                  <a:close/>
                </a:path>
                <a:path w="208279" h="88900">
                  <a:moveTo>
                    <a:pt x="71603" y="64840"/>
                  </a:moveTo>
                  <a:lnTo>
                    <a:pt x="59798" y="64840"/>
                  </a:lnTo>
                  <a:lnTo>
                    <a:pt x="62433" y="66446"/>
                  </a:lnTo>
                  <a:lnTo>
                    <a:pt x="62266" y="70078"/>
                  </a:lnTo>
                  <a:lnTo>
                    <a:pt x="61437" y="75809"/>
                  </a:lnTo>
                  <a:lnTo>
                    <a:pt x="62459" y="80040"/>
                  </a:lnTo>
                  <a:lnTo>
                    <a:pt x="67824" y="80040"/>
                  </a:lnTo>
                  <a:lnTo>
                    <a:pt x="73209" y="78041"/>
                  </a:lnTo>
                  <a:lnTo>
                    <a:pt x="67741" y="78041"/>
                  </a:lnTo>
                  <a:lnTo>
                    <a:pt x="71603" y="64840"/>
                  </a:lnTo>
                  <a:close/>
                </a:path>
                <a:path w="208279" h="88900">
                  <a:moveTo>
                    <a:pt x="73380" y="77978"/>
                  </a:moveTo>
                  <a:lnTo>
                    <a:pt x="67741" y="78041"/>
                  </a:lnTo>
                  <a:lnTo>
                    <a:pt x="73209" y="78041"/>
                  </a:lnTo>
                  <a:lnTo>
                    <a:pt x="73380" y="77978"/>
                  </a:lnTo>
                  <a:close/>
                </a:path>
                <a:path w="208279" h="88900">
                  <a:moveTo>
                    <a:pt x="84124" y="68059"/>
                  </a:moveTo>
                  <a:lnTo>
                    <a:pt x="88836" y="77393"/>
                  </a:lnTo>
                  <a:lnTo>
                    <a:pt x="103458" y="70421"/>
                  </a:lnTo>
                  <a:lnTo>
                    <a:pt x="86550" y="70421"/>
                  </a:lnTo>
                  <a:lnTo>
                    <a:pt x="84124" y="68059"/>
                  </a:lnTo>
                  <a:close/>
                </a:path>
                <a:path w="208279" h="88900">
                  <a:moveTo>
                    <a:pt x="195868" y="53301"/>
                  </a:moveTo>
                  <a:lnTo>
                    <a:pt x="190347" y="53301"/>
                  </a:lnTo>
                  <a:lnTo>
                    <a:pt x="192991" y="58851"/>
                  </a:lnTo>
                  <a:lnTo>
                    <a:pt x="194017" y="61633"/>
                  </a:lnTo>
                  <a:lnTo>
                    <a:pt x="195719" y="66890"/>
                  </a:lnTo>
                  <a:lnTo>
                    <a:pt x="197137" y="73192"/>
                  </a:lnTo>
                  <a:lnTo>
                    <a:pt x="197743" y="76498"/>
                  </a:lnTo>
                  <a:lnTo>
                    <a:pt x="199700" y="76899"/>
                  </a:lnTo>
                  <a:lnTo>
                    <a:pt x="205168" y="74485"/>
                  </a:lnTo>
                  <a:lnTo>
                    <a:pt x="203149" y="70982"/>
                  </a:lnTo>
                  <a:lnTo>
                    <a:pt x="202222" y="70231"/>
                  </a:lnTo>
                  <a:lnTo>
                    <a:pt x="200917" y="67654"/>
                  </a:lnTo>
                  <a:lnTo>
                    <a:pt x="195868" y="53301"/>
                  </a:lnTo>
                  <a:close/>
                </a:path>
                <a:path w="208279" h="88900">
                  <a:moveTo>
                    <a:pt x="29093" y="72148"/>
                  </a:moveTo>
                  <a:lnTo>
                    <a:pt x="23558" y="72148"/>
                  </a:lnTo>
                  <a:lnTo>
                    <a:pt x="25793" y="73723"/>
                  </a:lnTo>
                  <a:lnTo>
                    <a:pt x="29093" y="72148"/>
                  </a:lnTo>
                  <a:close/>
                </a:path>
                <a:path w="208279" h="88900">
                  <a:moveTo>
                    <a:pt x="39102" y="69723"/>
                  </a:moveTo>
                  <a:lnTo>
                    <a:pt x="34175" y="69723"/>
                  </a:lnTo>
                  <a:lnTo>
                    <a:pt x="34836" y="70561"/>
                  </a:lnTo>
                  <a:lnTo>
                    <a:pt x="37439" y="72301"/>
                  </a:lnTo>
                  <a:lnTo>
                    <a:pt x="38265" y="70248"/>
                  </a:lnTo>
                  <a:lnTo>
                    <a:pt x="38355" y="70078"/>
                  </a:lnTo>
                  <a:lnTo>
                    <a:pt x="39102" y="69723"/>
                  </a:lnTo>
                  <a:close/>
                </a:path>
                <a:path w="208279" h="88900">
                  <a:moveTo>
                    <a:pt x="2882" y="64109"/>
                  </a:moveTo>
                  <a:lnTo>
                    <a:pt x="2108" y="64350"/>
                  </a:lnTo>
                  <a:lnTo>
                    <a:pt x="0" y="67183"/>
                  </a:lnTo>
                  <a:lnTo>
                    <a:pt x="2590" y="71615"/>
                  </a:lnTo>
                  <a:lnTo>
                    <a:pt x="5257" y="69024"/>
                  </a:lnTo>
                  <a:lnTo>
                    <a:pt x="40571" y="69024"/>
                  </a:lnTo>
                  <a:lnTo>
                    <a:pt x="43535" y="67614"/>
                  </a:lnTo>
                  <a:lnTo>
                    <a:pt x="43683" y="67564"/>
                  </a:lnTo>
                  <a:lnTo>
                    <a:pt x="41973" y="67564"/>
                  </a:lnTo>
                  <a:lnTo>
                    <a:pt x="46570" y="65379"/>
                  </a:lnTo>
                  <a:lnTo>
                    <a:pt x="47973" y="65379"/>
                  </a:lnTo>
                  <a:lnTo>
                    <a:pt x="49148" y="64935"/>
                  </a:lnTo>
                  <a:lnTo>
                    <a:pt x="59535" y="64935"/>
                  </a:lnTo>
                  <a:lnTo>
                    <a:pt x="59798" y="64840"/>
                  </a:lnTo>
                  <a:lnTo>
                    <a:pt x="71603" y="64840"/>
                  </a:lnTo>
                  <a:lnTo>
                    <a:pt x="71798" y="64173"/>
                  </a:lnTo>
                  <a:lnTo>
                    <a:pt x="9042" y="64173"/>
                  </a:lnTo>
                  <a:lnTo>
                    <a:pt x="2882" y="64109"/>
                  </a:lnTo>
                  <a:close/>
                </a:path>
                <a:path w="208279" h="88900">
                  <a:moveTo>
                    <a:pt x="100826" y="60985"/>
                  </a:moveTo>
                  <a:lnTo>
                    <a:pt x="82029" y="60985"/>
                  </a:lnTo>
                  <a:lnTo>
                    <a:pt x="86550" y="70421"/>
                  </a:lnTo>
                  <a:lnTo>
                    <a:pt x="103458" y="70421"/>
                  </a:lnTo>
                  <a:lnTo>
                    <a:pt x="104178" y="70078"/>
                  </a:lnTo>
                  <a:lnTo>
                    <a:pt x="100826" y="60985"/>
                  </a:lnTo>
                  <a:close/>
                </a:path>
                <a:path w="208279" h="88900">
                  <a:moveTo>
                    <a:pt x="43612" y="67614"/>
                  </a:moveTo>
                  <a:lnTo>
                    <a:pt x="39979" y="70231"/>
                  </a:lnTo>
                  <a:lnTo>
                    <a:pt x="43612" y="67614"/>
                  </a:lnTo>
                  <a:close/>
                </a:path>
                <a:path w="208279" h="88900">
                  <a:moveTo>
                    <a:pt x="44335" y="67094"/>
                  </a:moveTo>
                  <a:lnTo>
                    <a:pt x="41973" y="67564"/>
                  </a:lnTo>
                  <a:lnTo>
                    <a:pt x="43683" y="67564"/>
                  </a:lnTo>
                  <a:lnTo>
                    <a:pt x="44335" y="67094"/>
                  </a:lnTo>
                  <a:close/>
                </a:path>
                <a:path w="208279" h="88900">
                  <a:moveTo>
                    <a:pt x="80404" y="64147"/>
                  </a:moveTo>
                  <a:lnTo>
                    <a:pt x="71805" y="64147"/>
                  </a:lnTo>
                  <a:lnTo>
                    <a:pt x="73317" y="67525"/>
                  </a:lnTo>
                  <a:lnTo>
                    <a:pt x="80404" y="64147"/>
                  </a:lnTo>
                  <a:close/>
                </a:path>
                <a:path w="208279" h="88900">
                  <a:moveTo>
                    <a:pt x="59535" y="64935"/>
                  </a:moveTo>
                  <a:lnTo>
                    <a:pt x="49148" y="64935"/>
                  </a:lnTo>
                  <a:lnTo>
                    <a:pt x="52476" y="67176"/>
                  </a:lnTo>
                  <a:lnTo>
                    <a:pt x="56253" y="66114"/>
                  </a:lnTo>
                  <a:lnTo>
                    <a:pt x="59535" y="64935"/>
                  </a:lnTo>
                  <a:close/>
                </a:path>
                <a:path w="208279" h="88900">
                  <a:moveTo>
                    <a:pt x="47973" y="65379"/>
                  </a:moveTo>
                  <a:lnTo>
                    <a:pt x="46570" y="65379"/>
                  </a:lnTo>
                  <a:lnTo>
                    <a:pt x="47066" y="65722"/>
                  </a:lnTo>
                  <a:lnTo>
                    <a:pt x="47973" y="65379"/>
                  </a:lnTo>
                  <a:close/>
                </a:path>
                <a:path w="208279" h="88900">
                  <a:moveTo>
                    <a:pt x="38099" y="56870"/>
                  </a:moveTo>
                  <a:lnTo>
                    <a:pt x="34696" y="57950"/>
                  </a:lnTo>
                  <a:lnTo>
                    <a:pt x="28419" y="60338"/>
                  </a:lnTo>
                  <a:lnTo>
                    <a:pt x="23679" y="62352"/>
                  </a:lnTo>
                  <a:lnTo>
                    <a:pt x="18033" y="63720"/>
                  </a:lnTo>
                  <a:lnTo>
                    <a:pt x="9042" y="64173"/>
                  </a:lnTo>
                  <a:lnTo>
                    <a:pt x="71798" y="64173"/>
                  </a:lnTo>
                  <a:lnTo>
                    <a:pt x="80404" y="64147"/>
                  </a:lnTo>
                  <a:lnTo>
                    <a:pt x="81203" y="63766"/>
                  </a:lnTo>
                  <a:lnTo>
                    <a:pt x="82333" y="63766"/>
                  </a:lnTo>
                  <a:lnTo>
                    <a:pt x="79997" y="58851"/>
                  </a:lnTo>
                  <a:lnTo>
                    <a:pt x="80798" y="58470"/>
                  </a:lnTo>
                  <a:lnTo>
                    <a:pt x="35661" y="58470"/>
                  </a:lnTo>
                  <a:lnTo>
                    <a:pt x="38099" y="56870"/>
                  </a:lnTo>
                  <a:close/>
                </a:path>
                <a:path w="208279" h="88900">
                  <a:moveTo>
                    <a:pt x="82333" y="63766"/>
                  </a:moveTo>
                  <a:lnTo>
                    <a:pt x="81203" y="63766"/>
                  </a:lnTo>
                  <a:lnTo>
                    <a:pt x="82435" y="63982"/>
                  </a:lnTo>
                  <a:lnTo>
                    <a:pt x="82333" y="63766"/>
                  </a:lnTo>
                  <a:close/>
                </a:path>
                <a:path w="208279" h="88900">
                  <a:moveTo>
                    <a:pt x="99814" y="58242"/>
                  </a:moveTo>
                  <a:lnTo>
                    <a:pt x="81279" y="58242"/>
                  </a:lnTo>
                  <a:lnTo>
                    <a:pt x="82334" y="63055"/>
                  </a:lnTo>
                  <a:lnTo>
                    <a:pt x="82029" y="60985"/>
                  </a:lnTo>
                  <a:lnTo>
                    <a:pt x="100826" y="60985"/>
                  </a:lnTo>
                  <a:lnTo>
                    <a:pt x="99814" y="58242"/>
                  </a:lnTo>
                  <a:close/>
                </a:path>
                <a:path w="208279" h="88900">
                  <a:moveTo>
                    <a:pt x="39877" y="53340"/>
                  </a:moveTo>
                  <a:lnTo>
                    <a:pt x="38277" y="53644"/>
                  </a:lnTo>
                  <a:lnTo>
                    <a:pt x="37989" y="55612"/>
                  </a:lnTo>
                  <a:lnTo>
                    <a:pt x="39154" y="57137"/>
                  </a:lnTo>
                  <a:lnTo>
                    <a:pt x="35661" y="58470"/>
                  </a:lnTo>
                  <a:lnTo>
                    <a:pt x="80798" y="58470"/>
                  </a:lnTo>
                  <a:lnTo>
                    <a:pt x="81279" y="58242"/>
                  </a:lnTo>
                  <a:lnTo>
                    <a:pt x="99814" y="58242"/>
                  </a:lnTo>
                  <a:lnTo>
                    <a:pt x="99311" y="56870"/>
                  </a:lnTo>
                  <a:lnTo>
                    <a:pt x="98704" y="54229"/>
                  </a:lnTo>
                  <a:lnTo>
                    <a:pt x="98976" y="54229"/>
                  </a:lnTo>
                  <a:lnTo>
                    <a:pt x="98775" y="53809"/>
                  </a:lnTo>
                  <a:lnTo>
                    <a:pt x="40335" y="53809"/>
                  </a:lnTo>
                  <a:lnTo>
                    <a:pt x="39014" y="53606"/>
                  </a:lnTo>
                  <a:lnTo>
                    <a:pt x="39877" y="53340"/>
                  </a:lnTo>
                  <a:close/>
                </a:path>
                <a:path w="208279" h="88900">
                  <a:moveTo>
                    <a:pt x="98976" y="54229"/>
                  </a:moveTo>
                  <a:lnTo>
                    <a:pt x="98704" y="54229"/>
                  </a:lnTo>
                  <a:lnTo>
                    <a:pt x="100279" y="56959"/>
                  </a:lnTo>
                  <a:lnTo>
                    <a:pt x="98976" y="54229"/>
                  </a:lnTo>
                  <a:close/>
                </a:path>
                <a:path w="208279" h="88900">
                  <a:moveTo>
                    <a:pt x="37591" y="55092"/>
                  </a:moveTo>
                  <a:lnTo>
                    <a:pt x="37934" y="55981"/>
                  </a:lnTo>
                  <a:lnTo>
                    <a:pt x="37989" y="55612"/>
                  </a:lnTo>
                  <a:lnTo>
                    <a:pt x="37591" y="55092"/>
                  </a:lnTo>
                  <a:close/>
                </a:path>
                <a:path w="208279" h="88900">
                  <a:moveTo>
                    <a:pt x="186156" y="16751"/>
                  </a:moveTo>
                  <a:lnTo>
                    <a:pt x="180531" y="18123"/>
                  </a:lnTo>
                  <a:lnTo>
                    <a:pt x="180322" y="19545"/>
                  </a:lnTo>
                  <a:lnTo>
                    <a:pt x="180196" y="21399"/>
                  </a:lnTo>
                  <a:lnTo>
                    <a:pt x="181089" y="25082"/>
                  </a:lnTo>
                  <a:lnTo>
                    <a:pt x="189801" y="48856"/>
                  </a:lnTo>
                  <a:lnTo>
                    <a:pt x="186601" y="50380"/>
                  </a:lnTo>
                  <a:lnTo>
                    <a:pt x="188429" y="54216"/>
                  </a:lnTo>
                  <a:lnTo>
                    <a:pt x="190347" y="53301"/>
                  </a:lnTo>
                  <a:lnTo>
                    <a:pt x="195868" y="53301"/>
                  </a:lnTo>
                  <a:lnTo>
                    <a:pt x="192843" y="44640"/>
                  </a:lnTo>
                  <a:lnTo>
                    <a:pt x="190678" y="37834"/>
                  </a:lnTo>
                  <a:lnTo>
                    <a:pt x="189014" y="31038"/>
                  </a:lnTo>
                  <a:lnTo>
                    <a:pt x="188848" y="30187"/>
                  </a:lnTo>
                  <a:lnTo>
                    <a:pt x="188645" y="29552"/>
                  </a:lnTo>
                  <a:lnTo>
                    <a:pt x="186156" y="16751"/>
                  </a:lnTo>
                  <a:close/>
                </a:path>
                <a:path w="208279" h="88900">
                  <a:moveTo>
                    <a:pt x="73596" y="39509"/>
                  </a:moveTo>
                  <a:lnTo>
                    <a:pt x="69735" y="41160"/>
                  </a:lnTo>
                  <a:lnTo>
                    <a:pt x="68643" y="43078"/>
                  </a:lnTo>
                  <a:lnTo>
                    <a:pt x="65366" y="44640"/>
                  </a:lnTo>
                  <a:lnTo>
                    <a:pt x="59405" y="47609"/>
                  </a:lnTo>
                  <a:lnTo>
                    <a:pt x="52603" y="50825"/>
                  </a:lnTo>
                  <a:lnTo>
                    <a:pt x="45925" y="53241"/>
                  </a:lnTo>
                  <a:lnTo>
                    <a:pt x="40335" y="53809"/>
                  </a:lnTo>
                  <a:lnTo>
                    <a:pt x="98775" y="53809"/>
                  </a:lnTo>
                  <a:lnTo>
                    <a:pt x="97878" y="51930"/>
                  </a:lnTo>
                  <a:lnTo>
                    <a:pt x="95567" y="50914"/>
                  </a:lnTo>
                  <a:lnTo>
                    <a:pt x="99529" y="48298"/>
                  </a:lnTo>
                  <a:lnTo>
                    <a:pt x="100882" y="48298"/>
                  </a:lnTo>
                  <a:lnTo>
                    <a:pt x="101576" y="47853"/>
                  </a:lnTo>
                  <a:lnTo>
                    <a:pt x="100393" y="47853"/>
                  </a:lnTo>
                  <a:lnTo>
                    <a:pt x="106845" y="44018"/>
                  </a:lnTo>
                  <a:lnTo>
                    <a:pt x="116077" y="42430"/>
                  </a:lnTo>
                  <a:lnTo>
                    <a:pt x="120520" y="40309"/>
                  </a:lnTo>
                  <a:lnTo>
                    <a:pt x="118567" y="40309"/>
                  </a:lnTo>
                  <a:lnTo>
                    <a:pt x="121234" y="39598"/>
                  </a:lnTo>
                  <a:lnTo>
                    <a:pt x="75628" y="39598"/>
                  </a:lnTo>
                  <a:lnTo>
                    <a:pt x="73596" y="39509"/>
                  </a:lnTo>
                  <a:close/>
                </a:path>
                <a:path w="208279" h="88900">
                  <a:moveTo>
                    <a:pt x="100882" y="48298"/>
                  </a:moveTo>
                  <a:lnTo>
                    <a:pt x="99529" y="48298"/>
                  </a:lnTo>
                  <a:lnTo>
                    <a:pt x="96443" y="51142"/>
                  </a:lnTo>
                  <a:lnTo>
                    <a:pt x="100882" y="48298"/>
                  </a:lnTo>
                  <a:close/>
                </a:path>
                <a:path w="208279" h="88900">
                  <a:moveTo>
                    <a:pt x="101853" y="47675"/>
                  </a:moveTo>
                  <a:lnTo>
                    <a:pt x="100393" y="47853"/>
                  </a:lnTo>
                  <a:lnTo>
                    <a:pt x="101576" y="47853"/>
                  </a:lnTo>
                  <a:lnTo>
                    <a:pt x="101853" y="47675"/>
                  </a:lnTo>
                  <a:close/>
                </a:path>
                <a:path w="208279" h="88900">
                  <a:moveTo>
                    <a:pt x="121132" y="40017"/>
                  </a:moveTo>
                  <a:lnTo>
                    <a:pt x="118567" y="40309"/>
                  </a:lnTo>
                  <a:lnTo>
                    <a:pt x="120520" y="40309"/>
                  </a:lnTo>
                  <a:lnTo>
                    <a:pt x="121132" y="40017"/>
                  </a:lnTo>
                  <a:close/>
                </a:path>
                <a:path w="208279" h="88900">
                  <a:moveTo>
                    <a:pt x="89128" y="34785"/>
                  </a:moveTo>
                  <a:lnTo>
                    <a:pt x="83565" y="36360"/>
                  </a:lnTo>
                  <a:lnTo>
                    <a:pt x="81800" y="36931"/>
                  </a:lnTo>
                  <a:lnTo>
                    <a:pt x="75628" y="39598"/>
                  </a:lnTo>
                  <a:lnTo>
                    <a:pt x="121234" y="39598"/>
                  </a:lnTo>
                  <a:lnTo>
                    <a:pt x="125425" y="38481"/>
                  </a:lnTo>
                  <a:lnTo>
                    <a:pt x="130797" y="36512"/>
                  </a:lnTo>
                  <a:lnTo>
                    <a:pt x="131813" y="36309"/>
                  </a:lnTo>
                  <a:lnTo>
                    <a:pt x="132625" y="36004"/>
                  </a:lnTo>
                  <a:lnTo>
                    <a:pt x="94995" y="36004"/>
                  </a:lnTo>
                  <a:lnTo>
                    <a:pt x="94486" y="34937"/>
                  </a:lnTo>
                  <a:lnTo>
                    <a:pt x="90652" y="34937"/>
                  </a:lnTo>
                  <a:lnTo>
                    <a:pt x="89128" y="34785"/>
                  </a:lnTo>
                  <a:close/>
                </a:path>
                <a:path w="208279" h="88900">
                  <a:moveTo>
                    <a:pt x="97624" y="35001"/>
                  </a:moveTo>
                  <a:lnTo>
                    <a:pt x="94995" y="36004"/>
                  </a:lnTo>
                  <a:lnTo>
                    <a:pt x="132625" y="36004"/>
                  </a:lnTo>
                  <a:lnTo>
                    <a:pt x="134690" y="35229"/>
                  </a:lnTo>
                  <a:lnTo>
                    <a:pt x="99364" y="35229"/>
                  </a:lnTo>
                  <a:lnTo>
                    <a:pt x="97624" y="35001"/>
                  </a:lnTo>
                  <a:close/>
                </a:path>
                <a:path w="208279" h="88900">
                  <a:moveTo>
                    <a:pt x="99898" y="28181"/>
                  </a:moveTo>
                  <a:lnTo>
                    <a:pt x="101371" y="31191"/>
                  </a:lnTo>
                  <a:lnTo>
                    <a:pt x="101993" y="34226"/>
                  </a:lnTo>
                  <a:lnTo>
                    <a:pt x="99364" y="35229"/>
                  </a:lnTo>
                  <a:lnTo>
                    <a:pt x="134690" y="35229"/>
                  </a:lnTo>
                  <a:lnTo>
                    <a:pt x="140512" y="33045"/>
                  </a:lnTo>
                  <a:lnTo>
                    <a:pt x="140144" y="31699"/>
                  </a:lnTo>
                  <a:lnTo>
                    <a:pt x="147987" y="29146"/>
                  </a:lnTo>
                  <a:lnTo>
                    <a:pt x="101066" y="29146"/>
                  </a:lnTo>
                  <a:lnTo>
                    <a:pt x="99898" y="28181"/>
                  </a:lnTo>
                  <a:close/>
                </a:path>
                <a:path w="208279" h="88900">
                  <a:moveTo>
                    <a:pt x="93776" y="33451"/>
                  </a:moveTo>
                  <a:lnTo>
                    <a:pt x="90652" y="34937"/>
                  </a:lnTo>
                  <a:lnTo>
                    <a:pt x="94486" y="34937"/>
                  </a:lnTo>
                  <a:lnTo>
                    <a:pt x="93776" y="33451"/>
                  </a:lnTo>
                  <a:close/>
                </a:path>
                <a:path w="208279" h="88900">
                  <a:moveTo>
                    <a:pt x="99923" y="26593"/>
                  </a:moveTo>
                  <a:lnTo>
                    <a:pt x="101066" y="29146"/>
                  </a:lnTo>
                  <a:lnTo>
                    <a:pt x="147987" y="29146"/>
                  </a:lnTo>
                  <a:lnTo>
                    <a:pt x="148533" y="28968"/>
                  </a:lnTo>
                  <a:lnTo>
                    <a:pt x="103327" y="28968"/>
                  </a:lnTo>
                  <a:lnTo>
                    <a:pt x="101384" y="27863"/>
                  </a:lnTo>
                  <a:lnTo>
                    <a:pt x="100709" y="27305"/>
                  </a:lnTo>
                  <a:lnTo>
                    <a:pt x="99923" y="26593"/>
                  </a:lnTo>
                  <a:close/>
                </a:path>
                <a:path w="208279" h="88900">
                  <a:moveTo>
                    <a:pt x="116420" y="24993"/>
                  </a:moveTo>
                  <a:lnTo>
                    <a:pt x="113398" y="26441"/>
                  </a:lnTo>
                  <a:lnTo>
                    <a:pt x="110431" y="26860"/>
                  </a:lnTo>
                  <a:lnTo>
                    <a:pt x="104571" y="28397"/>
                  </a:lnTo>
                  <a:lnTo>
                    <a:pt x="103327" y="28968"/>
                  </a:lnTo>
                  <a:lnTo>
                    <a:pt x="148533" y="28968"/>
                  </a:lnTo>
                  <a:lnTo>
                    <a:pt x="149898" y="28524"/>
                  </a:lnTo>
                  <a:lnTo>
                    <a:pt x="118897" y="28524"/>
                  </a:lnTo>
                  <a:lnTo>
                    <a:pt x="118617" y="28244"/>
                  </a:lnTo>
                  <a:lnTo>
                    <a:pt x="119378" y="28244"/>
                  </a:lnTo>
                  <a:lnTo>
                    <a:pt x="118769" y="27559"/>
                  </a:lnTo>
                  <a:lnTo>
                    <a:pt x="118008" y="27559"/>
                  </a:lnTo>
                  <a:lnTo>
                    <a:pt x="116420" y="24993"/>
                  </a:lnTo>
                  <a:close/>
                </a:path>
                <a:path w="208279" h="88900">
                  <a:moveTo>
                    <a:pt x="186134" y="15290"/>
                  </a:moveTo>
                  <a:lnTo>
                    <a:pt x="157797" y="15290"/>
                  </a:lnTo>
                  <a:lnTo>
                    <a:pt x="153631" y="17462"/>
                  </a:lnTo>
                  <a:lnTo>
                    <a:pt x="132587" y="24345"/>
                  </a:lnTo>
                  <a:lnTo>
                    <a:pt x="128727" y="25450"/>
                  </a:lnTo>
                  <a:lnTo>
                    <a:pt x="122554" y="26784"/>
                  </a:lnTo>
                  <a:lnTo>
                    <a:pt x="119484" y="28244"/>
                  </a:lnTo>
                  <a:lnTo>
                    <a:pt x="119271" y="28346"/>
                  </a:lnTo>
                  <a:lnTo>
                    <a:pt x="118897" y="28524"/>
                  </a:lnTo>
                  <a:lnTo>
                    <a:pt x="149898" y="28524"/>
                  </a:lnTo>
                  <a:lnTo>
                    <a:pt x="150445" y="28346"/>
                  </a:lnTo>
                  <a:lnTo>
                    <a:pt x="119468" y="28346"/>
                  </a:lnTo>
                  <a:lnTo>
                    <a:pt x="119310" y="28327"/>
                  </a:lnTo>
                  <a:lnTo>
                    <a:pt x="150503" y="28327"/>
                  </a:lnTo>
                  <a:lnTo>
                    <a:pt x="153644" y="27305"/>
                  </a:lnTo>
                  <a:lnTo>
                    <a:pt x="155457" y="27305"/>
                  </a:lnTo>
                  <a:lnTo>
                    <a:pt x="156780" y="26784"/>
                  </a:lnTo>
                  <a:lnTo>
                    <a:pt x="161099" y="24777"/>
                  </a:lnTo>
                  <a:lnTo>
                    <a:pt x="164579" y="23368"/>
                  </a:lnTo>
                  <a:lnTo>
                    <a:pt x="170179" y="22440"/>
                  </a:lnTo>
                  <a:lnTo>
                    <a:pt x="171284" y="21856"/>
                  </a:lnTo>
                  <a:lnTo>
                    <a:pt x="171894" y="21399"/>
                  </a:lnTo>
                  <a:lnTo>
                    <a:pt x="174624" y="19545"/>
                  </a:lnTo>
                  <a:lnTo>
                    <a:pt x="177876" y="18542"/>
                  </a:lnTo>
                  <a:lnTo>
                    <a:pt x="180548" y="17957"/>
                  </a:lnTo>
                  <a:lnTo>
                    <a:pt x="186134" y="15290"/>
                  </a:lnTo>
                  <a:close/>
                </a:path>
                <a:path w="208279" h="88900">
                  <a:moveTo>
                    <a:pt x="119378" y="28244"/>
                  </a:moveTo>
                  <a:lnTo>
                    <a:pt x="118617" y="28244"/>
                  </a:lnTo>
                  <a:lnTo>
                    <a:pt x="119310" y="28327"/>
                  </a:lnTo>
                  <a:close/>
                </a:path>
                <a:path w="208279" h="88900">
                  <a:moveTo>
                    <a:pt x="155457" y="27305"/>
                  </a:moveTo>
                  <a:lnTo>
                    <a:pt x="153644" y="27305"/>
                  </a:lnTo>
                  <a:lnTo>
                    <a:pt x="154597" y="27635"/>
                  </a:lnTo>
                  <a:lnTo>
                    <a:pt x="155457" y="27305"/>
                  </a:lnTo>
                  <a:close/>
                </a:path>
                <a:path w="208279" h="88900">
                  <a:moveTo>
                    <a:pt x="116344" y="24828"/>
                  </a:moveTo>
                  <a:lnTo>
                    <a:pt x="118008" y="27559"/>
                  </a:lnTo>
                  <a:lnTo>
                    <a:pt x="118769" y="27559"/>
                  </a:lnTo>
                  <a:lnTo>
                    <a:pt x="116344" y="24828"/>
                  </a:lnTo>
                  <a:close/>
                </a:path>
                <a:path w="208279" h="88900">
                  <a:moveTo>
                    <a:pt x="179692" y="19316"/>
                  </a:moveTo>
                  <a:lnTo>
                    <a:pt x="179857" y="22707"/>
                  </a:lnTo>
                  <a:lnTo>
                    <a:pt x="180105" y="21021"/>
                  </a:lnTo>
                  <a:lnTo>
                    <a:pt x="179692" y="19316"/>
                  </a:lnTo>
                  <a:close/>
                </a:path>
                <a:path w="208279" h="88900">
                  <a:moveTo>
                    <a:pt x="180555" y="17957"/>
                  </a:moveTo>
                  <a:lnTo>
                    <a:pt x="179857" y="18288"/>
                  </a:lnTo>
                  <a:lnTo>
                    <a:pt x="180531" y="18123"/>
                  </a:lnTo>
                  <a:lnTo>
                    <a:pt x="180555" y="17957"/>
                  </a:lnTo>
                  <a:close/>
                </a:path>
                <a:path w="208279" h="88900">
                  <a:moveTo>
                    <a:pt x="174553" y="4597"/>
                  </a:moveTo>
                  <a:lnTo>
                    <a:pt x="173329" y="4597"/>
                  </a:lnTo>
                  <a:lnTo>
                    <a:pt x="173088" y="10528"/>
                  </a:lnTo>
                  <a:lnTo>
                    <a:pt x="169837" y="12077"/>
                  </a:lnTo>
                  <a:lnTo>
                    <a:pt x="162280" y="14617"/>
                  </a:lnTo>
                  <a:lnTo>
                    <a:pt x="155130" y="15405"/>
                  </a:lnTo>
                  <a:lnTo>
                    <a:pt x="157797" y="15290"/>
                  </a:lnTo>
                  <a:lnTo>
                    <a:pt x="186134" y="15290"/>
                  </a:lnTo>
                  <a:lnTo>
                    <a:pt x="190868" y="13030"/>
                  </a:lnTo>
                  <a:lnTo>
                    <a:pt x="196419" y="13030"/>
                  </a:lnTo>
                  <a:lnTo>
                    <a:pt x="197078" y="12915"/>
                  </a:lnTo>
                  <a:lnTo>
                    <a:pt x="199656" y="12141"/>
                  </a:lnTo>
                  <a:lnTo>
                    <a:pt x="199097" y="9105"/>
                  </a:lnTo>
                  <a:lnTo>
                    <a:pt x="201955" y="8483"/>
                  </a:lnTo>
                  <a:lnTo>
                    <a:pt x="202635" y="8369"/>
                  </a:lnTo>
                  <a:lnTo>
                    <a:pt x="175983" y="8369"/>
                  </a:lnTo>
                  <a:lnTo>
                    <a:pt x="174553" y="4597"/>
                  </a:lnTo>
                  <a:close/>
                </a:path>
                <a:path w="208279" h="88900">
                  <a:moveTo>
                    <a:pt x="196419" y="13030"/>
                  </a:moveTo>
                  <a:lnTo>
                    <a:pt x="190868" y="13030"/>
                  </a:lnTo>
                  <a:lnTo>
                    <a:pt x="188290" y="14439"/>
                  </a:lnTo>
                  <a:lnTo>
                    <a:pt x="196419" y="13030"/>
                  </a:lnTo>
                  <a:close/>
                </a:path>
                <a:path w="208279" h="88900">
                  <a:moveTo>
                    <a:pt x="184708" y="4203"/>
                  </a:moveTo>
                  <a:lnTo>
                    <a:pt x="175983" y="8369"/>
                  </a:lnTo>
                  <a:lnTo>
                    <a:pt x="202635" y="8369"/>
                  </a:lnTo>
                  <a:lnTo>
                    <a:pt x="204825" y="8001"/>
                  </a:lnTo>
                  <a:lnTo>
                    <a:pt x="207683" y="7366"/>
                  </a:lnTo>
                  <a:lnTo>
                    <a:pt x="206884" y="5257"/>
                  </a:lnTo>
                  <a:lnTo>
                    <a:pt x="190728" y="5257"/>
                  </a:lnTo>
                  <a:lnTo>
                    <a:pt x="184708" y="4203"/>
                  </a:lnTo>
                  <a:close/>
                </a:path>
                <a:path w="208279" h="88900">
                  <a:moveTo>
                    <a:pt x="174663" y="0"/>
                  </a:moveTo>
                  <a:lnTo>
                    <a:pt x="170408" y="1612"/>
                  </a:lnTo>
                  <a:lnTo>
                    <a:pt x="172923" y="6896"/>
                  </a:lnTo>
                  <a:lnTo>
                    <a:pt x="173329" y="4597"/>
                  </a:lnTo>
                  <a:lnTo>
                    <a:pt x="174553" y="4597"/>
                  </a:lnTo>
                  <a:lnTo>
                    <a:pt x="173850" y="2743"/>
                  </a:lnTo>
                  <a:lnTo>
                    <a:pt x="174663" y="0"/>
                  </a:lnTo>
                  <a:close/>
                </a:path>
                <a:path w="208279" h="88900">
                  <a:moveTo>
                    <a:pt x="207074" y="4483"/>
                  </a:moveTo>
                  <a:lnTo>
                    <a:pt x="206590" y="4483"/>
                  </a:lnTo>
                  <a:lnTo>
                    <a:pt x="207543" y="5473"/>
                  </a:lnTo>
                  <a:lnTo>
                    <a:pt x="207074" y="4483"/>
                  </a:lnTo>
                  <a:close/>
                </a:path>
                <a:path w="208279" h="88900">
                  <a:moveTo>
                    <a:pt x="196684" y="2413"/>
                  </a:moveTo>
                  <a:lnTo>
                    <a:pt x="190728" y="5257"/>
                  </a:lnTo>
                  <a:lnTo>
                    <a:pt x="206884" y="5257"/>
                  </a:lnTo>
                  <a:lnTo>
                    <a:pt x="206590" y="4483"/>
                  </a:lnTo>
                  <a:lnTo>
                    <a:pt x="207074" y="4483"/>
                  </a:lnTo>
                  <a:lnTo>
                    <a:pt x="207002" y="4330"/>
                  </a:lnTo>
                  <a:lnTo>
                    <a:pt x="197599" y="4330"/>
                  </a:lnTo>
                  <a:lnTo>
                    <a:pt x="196684" y="2413"/>
                  </a:lnTo>
                  <a:close/>
                </a:path>
                <a:path w="208279" h="88900">
                  <a:moveTo>
                    <a:pt x="205270" y="673"/>
                  </a:moveTo>
                  <a:lnTo>
                    <a:pt x="197599" y="4330"/>
                  </a:lnTo>
                  <a:lnTo>
                    <a:pt x="207002" y="4330"/>
                  </a:lnTo>
                  <a:lnTo>
                    <a:pt x="205270" y="673"/>
                  </a:lnTo>
                  <a:close/>
                </a:path>
              </a:pathLst>
            </a:custGeom>
            <a:solidFill>
              <a:srgbClr val="2E2A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05020" y="2361995"/>
              <a:ext cx="149225" cy="205740"/>
            </a:xfrm>
            <a:custGeom>
              <a:avLst/>
              <a:gdLst/>
              <a:ahLst/>
              <a:cxnLst/>
              <a:rect l="l" t="t" r="r" b="b"/>
              <a:pathLst>
                <a:path w="149225" h="205739">
                  <a:moveTo>
                    <a:pt x="4076" y="0"/>
                  </a:moveTo>
                  <a:lnTo>
                    <a:pt x="0" y="202514"/>
                  </a:lnTo>
                  <a:lnTo>
                    <a:pt x="144653" y="205422"/>
                  </a:lnTo>
                  <a:lnTo>
                    <a:pt x="148729" y="2908"/>
                  </a:lnTo>
                  <a:lnTo>
                    <a:pt x="4076" y="0"/>
                  </a:lnTo>
                  <a:close/>
                </a:path>
              </a:pathLst>
            </a:custGeom>
            <a:solidFill>
              <a:srgbClr val="0046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15760" y="2233213"/>
              <a:ext cx="25400" cy="231140"/>
            </a:xfrm>
            <a:custGeom>
              <a:avLst/>
              <a:gdLst/>
              <a:ahLst/>
              <a:cxnLst/>
              <a:rect l="l" t="t" r="r" b="b"/>
              <a:pathLst>
                <a:path w="25400" h="231139">
                  <a:moveTo>
                    <a:pt x="20777" y="214947"/>
                  </a:moveTo>
                  <a:lnTo>
                    <a:pt x="16268" y="210261"/>
                  </a:lnTo>
                  <a:lnTo>
                    <a:pt x="10591" y="210146"/>
                  </a:lnTo>
                  <a:lnTo>
                    <a:pt x="4914" y="210032"/>
                  </a:lnTo>
                  <a:lnTo>
                    <a:pt x="228" y="214541"/>
                  </a:lnTo>
                  <a:lnTo>
                    <a:pt x="0" y="225894"/>
                  </a:lnTo>
                  <a:lnTo>
                    <a:pt x="4508" y="230581"/>
                  </a:lnTo>
                  <a:lnTo>
                    <a:pt x="15849" y="230809"/>
                  </a:lnTo>
                  <a:lnTo>
                    <a:pt x="20548" y="226301"/>
                  </a:lnTo>
                  <a:lnTo>
                    <a:pt x="20777" y="214947"/>
                  </a:lnTo>
                  <a:close/>
                </a:path>
                <a:path w="25400" h="231139">
                  <a:moveTo>
                    <a:pt x="25006" y="4927"/>
                  </a:moveTo>
                  <a:lnTo>
                    <a:pt x="20497" y="228"/>
                  </a:lnTo>
                  <a:lnTo>
                    <a:pt x="14820" y="114"/>
                  </a:lnTo>
                  <a:lnTo>
                    <a:pt x="9144" y="0"/>
                  </a:lnTo>
                  <a:lnTo>
                    <a:pt x="4445" y="4508"/>
                  </a:lnTo>
                  <a:lnTo>
                    <a:pt x="4216" y="15862"/>
                  </a:lnTo>
                  <a:lnTo>
                    <a:pt x="8724" y="20561"/>
                  </a:lnTo>
                  <a:lnTo>
                    <a:pt x="20078" y="20789"/>
                  </a:lnTo>
                  <a:lnTo>
                    <a:pt x="24777" y="16268"/>
                  </a:lnTo>
                  <a:lnTo>
                    <a:pt x="25006" y="492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77077" y="2568582"/>
              <a:ext cx="70485" cy="156210"/>
            </a:xfrm>
            <a:custGeom>
              <a:avLst/>
              <a:gdLst/>
              <a:ahLst/>
              <a:cxnLst/>
              <a:rect l="l" t="t" r="r" b="b"/>
              <a:pathLst>
                <a:path w="70484" h="156210">
                  <a:moveTo>
                    <a:pt x="70203" y="0"/>
                  </a:moveTo>
                  <a:lnTo>
                    <a:pt x="46908" y="9790"/>
                  </a:lnTo>
                  <a:lnTo>
                    <a:pt x="8013" y="39117"/>
                  </a:lnTo>
                  <a:lnTo>
                    <a:pt x="0" y="87916"/>
                  </a:lnTo>
                  <a:lnTo>
                    <a:pt x="69352" y="156121"/>
                  </a:lnTo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80145" y="2575990"/>
              <a:ext cx="35560" cy="156210"/>
            </a:xfrm>
            <a:custGeom>
              <a:avLst/>
              <a:gdLst/>
              <a:ahLst/>
              <a:cxnLst/>
              <a:rect l="l" t="t" r="r" b="b"/>
              <a:pathLst>
                <a:path w="35559" h="156210">
                  <a:moveTo>
                    <a:pt x="35265" y="0"/>
                  </a:moveTo>
                  <a:lnTo>
                    <a:pt x="23764" y="10027"/>
                  </a:lnTo>
                  <a:lnTo>
                    <a:pt x="4426" y="39747"/>
                  </a:lnTo>
                  <a:lnTo>
                    <a:pt x="0" y="88618"/>
                  </a:lnTo>
                  <a:lnTo>
                    <a:pt x="33233" y="156095"/>
                  </a:lnTo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89604" y="2583788"/>
              <a:ext cx="13335" cy="156210"/>
            </a:xfrm>
            <a:custGeom>
              <a:avLst/>
              <a:gdLst/>
              <a:ahLst/>
              <a:cxnLst/>
              <a:rect l="l" t="t" r="r" b="b"/>
              <a:pathLst>
                <a:path w="13334" h="156210">
                  <a:moveTo>
                    <a:pt x="13292" y="0"/>
                  </a:moveTo>
                  <a:lnTo>
                    <a:pt x="9206" y="10175"/>
                  </a:lnTo>
                  <a:lnTo>
                    <a:pt x="2165" y="40141"/>
                  </a:lnTo>
                  <a:lnTo>
                    <a:pt x="0" y="89057"/>
                  </a:lnTo>
                  <a:lnTo>
                    <a:pt x="10536" y="156083"/>
                  </a:lnTo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64384" y="2605258"/>
              <a:ext cx="72390" cy="156210"/>
            </a:xfrm>
            <a:custGeom>
              <a:avLst/>
              <a:gdLst/>
              <a:ahLst/>
              <a:cxnLst/>
              <a:rect l="l" t="t" r="r" b="b"/>
              <a:pathLst>
                <a:path w="72390" h="156210">
                  <a:moveTo>
                    <a:pt x="5422" y="0"/>
                  </a:moveTo>
                  <a:lnTo>
                    <a:pt x="28305" y="10719"/>
                  </a:lnTo>
                  <a:lnTo>
                    <a:pt x="65990" y="41587"/>
                  </a:lnTo>
                  <a:lnTo>
                    <a:pt x="72036" y="90670"/>
                  </a:lnTo>
                  <a:lnTo>
                    <a:pt x="0" y="156032"/>
                  </a:lnTo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39033" y="2600700"/>
              <a:ext cx="36195" cy="156210"/>
            </a:xfrm>
            <a:custGeom>
              <a:avLst/>
              <a:gdLst/>
              <a:ahLst/>
              <a:cxnLst/>
              <a:rect l="l" t="t" r="r" b="b"/>
              <a:pathLst>
                <a:path w="36195" h="156210">
                  <a:moveTo>
                    <a:pt x="4254" y="0"/>
                  </a:moveTo>
                  <a:lnTo>
                    <a:pt x="15342" y="10482"/>
                  </a:lnTo>
                  <a:lnTo>
                    <a:pt x="33469" y="40955"/>
                  </a:lnTo>
                  <a:lnTo>
                    <a:pt x="35924" y="89963"/>
                  </a:lnTo>
                  <a:lnTo>
                    <a:pt x="0" y="156044"/>
                  </a:lnTo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92889" y="2591707"/>
              <a:ext cx="13335" cy="156210"/>
            </a:xfrm>
            <a:custGeom>
              <a:avLst/>
              <a:gdLst/>
              <a:ahLst/>
              <a:cxnLst/>
              <a:rect l="l" t="t" r="r" b="b"/>
              <a:pathLst>
                <a:path w="13334" h="156210">
                  <a:moveTo>
                    <a:pt x="3530" y="0"/>
                  </a:moveTo>
                  <a:lnTo>
                    <a:pt x="7204" y="10332"/>
                  </a:lnTo>
                  <a:lnTo>
                    <a:pt x="13033" y="40559"/>
                  </a:lnTo>
                  <a:lnTo>
                    <a:pt x="13228" y="89523"/>
                  </a:lnTo>
                  <a:lnTo>
                    <a:pt x="0" y="156070"/>
                  </a:lnTo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5" name="object 15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6668211" y="2539486"/>
              <a:ext cx="2004136" cy="71437"/>
            </a:xfrm>
            <a:prstGeom prst="rect">
              <a:avLst/>
            </a:prstGeom>
          </p:spPr>
        </p:pic>
        <p:pic>
          <p:nvPicPr>
            <p:cNvPr id="156" name="object 15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7555247" y="2444339"/>
              <a:ext cx="104630" cy="115276"/>
            </a:xfrm>
            <a:prstGeom prst="rect">
              <a:avLst/>
            </a:prstGeom>
          </p:spPr>
        </p:pic>
        <p:pic>
          <p:nvPicPr>
            <p:cNvPr id="157" name="object 15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7692288" y="2447096"/>
              <a:ext cx="104634" cy="115275"/>
            </a:xfrm>
            <a:prstGeom prst="rect">
              <a:avLst/>
            </a:prstGeom>
          </p:spPr>
        </p:pic>
        <p:pic>
          <p:nvPicPr>
            <p:cNvPr id="158" name="object 15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7823237" y="2449735"/>
              <a:ext cx="104633" cy="115275"/>
            </a:xfrm>
            <a:prstGeom prst="rect">
              <a:avLst/>
            </a:prstGeom>
          </p:spPr>
        </p:pic>
        <p:pic>
          <p:nvPicPr>
            <p:cNvPr id="159" name="object 15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6488696" y="2693829"/>
              <a:ext cx="2412365" cy="122047"/>
            </a:xfrm>
            <a:prstGeom prst="rect">
              <a:avLst/>
            </a:prstGeom>
          </p:spPr>
        </p:pic>
        <p:pic>
          <p:nvPicPr>
            <p:cNvPr id="160" name="object 16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8395884" y="2449824"/>
              <a:ext cx="70087" cy="59013"/>
            </a:xfrm>
            <a:prstGeom prst="rect">
              <a:avLst/>
            </a:prstGeom>
          </p:spPr>
        </p:pic>
        <p:pic>
          <p:nvPicPr>
            <p:cNvPr id="161" name="object 16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8511560" y="2397819"/>
              <a:ext cx="91071" cy="116338"/>
            </a:xfrm>
            <a:prstGeom prst="rect">
              <a:avLst/>
            </a:prstGeom>
          </p:spPr>
        </p:pic>
        <p:pic>
          <p:nvPicPr>
            <p:cNvPr id="162" name="object 16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8593061" y="2508130"/>
              <a:ext cx="10655" cy="10045"/>
            </a:xfrm>
            <a:prstGeom prst="rect">
              <a:avLst/>
            </a:prstGeom>
          </p:spPr>
        </p:pic>
      </p:grpSp>
      <p:sp>
        <p:nvSpPr>
          <p:cNvPr id="163" name="object 16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60000">
            <a:off x="7596722" y="2655568"/>
            <a:ext cx="207357" cy="27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0"/>
              </a:lnSpc>
            </a:pPr>
            <a:r>
              <a:rPr sz="200" spc="10" dirty="0">
                <a:solidFill>
                  <a:srgbClr val="FFFFFF"/>
                </a:solidFill>
                <a:latin typeface="Arial"/>
                <a:cs typeface="Arial"/>
              </a:rPr>
              <a:t>V.Ryan</a:t>
            </a:r>
            <a:r>
              <a:rPr sz="2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" spc="10" dirty="0">
                <a:solidFill>
                  <a:srgbClr val="FFFFFF"/>
                </a:solidFill>
                <a:latin typeface="Arial"/>
                <a:cs typeface="Arial"/>
              </a:rPr>
              <a:t>©</a:t>
            </a:r>
            <a:r>
              <a:rPr sz="2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" spc="-20" dirty="0">
                <a:solidFill>
                  <a:srgbClr val="FFFFFF"/>
                </a:solidFill>
                <a:latin typeface="Arial"/>
                <a:cs typeface="Arial"/>
              </a:rPr>
              <a:t>2022</a:t>
            </a:r>
            <a:endParaRPr sz="200">
              <a:latin typeface="Arial"/>
              <a:cs typeface="Arial"/>
            </a:endParaRPr>
          </a:p>
        </p:txBody>
      </p:sp>
      <p:grpSp>
        <p:nvGrpSpPr>
          <p:cNvPr id="164" name="object 164"/>
          <p:cNvGrpSpPr>
            <a:grpSpLocks noGrp="1" noUngrp="1" noRot="1" noMove="1" noResize="1"/>
          </p:cNvGrpSpPr>
          <p:nvPr/>
        </p:nvGrpSpPr>
        <p:grpSpPr>
          <a:xfrm>
            <a:off x="7152858" y="2073414"/>
            <a:ext cx="948055" cy="494030"/>
            <a:chOff x="7152858" y="2073414"/>
            <a:chExt cx="948055" cy="494030"/>
          </a:xfrm>
        </p:grpSpPr>
        <p:pic>
          <p:nvPicPr>
            <p:cNvPr id="165" name="object 16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7861465" y="2073414"/>
              <a:ext cx="236588" cy="199219"/>
            </a:xfrm>
            <a:prstGeom prst="rect">
              <a:avLst/>
            </a:prstGeom>
          </p:spPr>
        </p:pic>
        <p:sp>
          <p:nvSpPr>
            <p:cNvPr id="166" name="object 1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89213" y="2075065"/>
              <a:ext cx="11430" cy="311785"/>
            </a:xfrm>
            <a:custGeom>
              <a:avLst/>
              <a:gdLst/>
              <a:ahLst/>
              <a:cxnLst/>
              <a:rect l="l" t="t" r="r" b="b"/>
              <a:pathLst>
                <a:path w="11429" h="311785">
                  <a:moveTo>
                    <a:pt x="11201" y="101"/>
                  </a:moveTo>
                  <a:lnTo>
                    <a:pt x="6629" y="0"/>
                  </a:lnTo>
                  <a:lnTo>
                    <a:pt x="0" y="311556"/>
                  </a:lnTo>
                  <a:lnTo>
                    <a:pt x="4572" y="311658"/>
                  </a:lnTo>
                  <a:lnTo>
                    <a:pt x="11201" y="101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52858" y="2372259"/>
              <a:ext cx="172720" cy="13335"/>
            </a:xfrm>
            <a:custGeom>
              <a:avLst/>
              <a:gdLst/>
              <a:ahLst/>
              <a:cxnLst/>
              <a:rect l="l" t="t" r="r" b="b"/>
              <a:pathLst>
                <a:path w="172720" h="13335">
                  <a:moveTo>
                    <a:pt x="190" y="0"/>
                  </a:moveTo>
                  <a:lnTo>
                    <a:pt x="0" y="9512"/>
                  </a:lnTo>
                  <a:lnTo>
                    <a:pt x="172059" y="12979"/>
                  </a:lnTo>
                  <a:lnTo>
                    <a:pt x="172250" y="3467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60451" y="2374538"/>
              <a:ext cx="160020" cy="8255"/>
            </a:xfrm>
            <a:custGeom>
              <a:avLst/>
              <a:gdLst/>
              <a:ahLst/>
              <a:cxnLst/>
              <a:rect l="l" t="t" r="r" b="b"/>
              <a:pathLst>
                <a:path w="160020" h="8255">
                  <a:moveTo>
                    <a:pt x="4711" y="1117"/>
                  </a:moveTo>
                  <a:lnTo>
                    <a:pt x="3683" y="50"/>
                  </a:lnTo>
                  <a:lnTo>
                    <a:pt x="2400" y="25"/>
                  </a:lnTo>
                  <a:lnTo>
                    <a:pt x="1104" y="0"/>
                  </a:lnTo>
                  <a:lnTo>
                    <a:pt x="50" y="1016"/>
                  </a:lnTo>
                  <a:lnTo>
                    <a:pt x="0" y="3594"/>
                  </a:lnTo>
                  <a:lnTo>
                    <a:pt x="1016" y="4660"/>
                  </a:lnTo>
                  <a:lnTo>
                    <a:pt x="3594" y="4711"/>
                  </a:lnTo>
                  <a:lnTo>
                    <a:pt x="4660" y="3683"/>
                  </a:lnTo>
                  <a:lnTo>
                    <a:pt x="4711" y="1117"/>
                  </a:lnTo>
                  <a:close/>
                </a:path>
                <a:path w="160020" h="8255">
                  <a:moveTo>
                    <a:pt x="15557" y="1333"/>
                  </a:moveTo>
                  <a:lnTo>
                    <a:pt x="14541" y="266"/>
                  </a:lnTo>
                  <a:lnTo>
                    <a:pt x="13246" y="241"/>
                  </a:lnTo>
                  <a:lnTo>
                    <a:pt x="11950" y="215"/>
                  </a:lnTo>
                  <a:lnTo>
                    <a:pt x="10896" y="1231"/>
                  </a:lnTo>
                  <a:lnTo>
                    <a:pt x="10845" y="3810"/>
                  </a:lnTo>
                  <a:lnTo>
                    <a:pt x="11861" y="4876"/>
                  </a:lnTo>
                  <a:lnTo>
                    <a:pt x="14439" y="4927"/>
                  </a:lnTo>
                  <a:lnTo>
                    <a:pt x="15506" y="3911"/>
                  </a:lnTo>
                  <a:lnTo>
                    <a:pt x="15557" y="1333"/>
                  </a:lnTo>
                  <a:close/>
                </a:path>
                <a:path w="160020" h="8255">
                  <a:moveTo>
                    <a:pt x="26403" y="1549"/>
                  </a:moveTo>
                  <a:lnTo>
                    <a:pt x="25387" y="482"/>
                  </a:lnTo>
                  <a:lnTo>
                    <a:pt x="24091" y="457"/>
                  </a:lnTo>
                  <a:lnTo>
                    <a:pt x="22809" y="431"/>
                  </a:lnTo>
                  <a:lnTo>
                    <a:pt x="21742" y="1447"/>
                  </a:lnTo>
                  <a:lnTo>
                    <a:pt x="21691" y="4025"/>
                  </a:lnTo>
                  <a:lnTo>
                    <a:pt x="22707" y="5092"/>
                  </a:lnTo>
                  <a:lnTo>
                    <a:pt x="25285" y="5143"/>
                  </a:lnTo>
                  <a:lnTo>
                    <a:pt x="26352" y="4114"/>
                  </a:lnTo>
                  <a:lnTo>
                    <a:pt x="26403" y="1549"/>
                  </a:lnTo>
                  <a:close/>
                </a:path>
                <a:path w="160020" h="8255">
                  <a:moveTo>
                    <a:pt x="36499" y="1752"/>
                  </a:moveTo>
                  <a:lnTo>
                    <a:pt x="35471" y="685"/>
                  </a:lnTo>
                  <a:lnTo>
                    <a:pt x="34188" y="660"/>
                  </a:lnTo>
                  <a:lnTo>
                    <a:pt x="32893" y="635"/>
                  </a:lnTo>
                  <a:lnTo>
                    <a:pt x="31838" y="1663"/>
                  </a:lnTo>
                  <a:lnTo>
                    <a:pt x="31788" y="4229"/>
                  </a:lnTo>
                  <a:lnTo>
                    <a:pt x="32804" y="5295"/>
                  </a:lnTo>
                  <a:lnTo>
                    <a:pt x="35382" y="5346"/>
                  </a:lnTo>
                  <a:lnTo>
                    <a:pt x="36449" y="4330"/>
                  </a:lnTo>
                  <a:lnTo>
                    <a:pt x="36499" y="1752"/>
                  </a:lnTo>
                  <a:close/>
                </a:path>
                <a:path w="160020" h="8255">
                  <a:moveTo>
                    <a:pt x="45529" y="1930"/>
                  </a:moveTo>
                  <a:lnTo>
                    <a:pt x="44500" y="863"/>
                  </a:lnTo>
                  <a:lnTo>
                    <a:pt x="43218" y="838"/>
                  </a:lnTo>
                  <a:lnTo>
                    <a:pt x="41922" y="812"/>
                  </a:lnTo>
                  <a:lnTo>
                    <a:pt x="40868" y="1841"/>
                  </a:lnTo>
                  <a:lnTo>
                    <a:pt x="40817" y="4406"/>
                  </a:lnTo>
                  <a:lnTo>
                    <a:pt x="41833" y="5473"/>
                  </a:lnTo>
                  <a:lnTo>
                    <a:pt x="44411" y="5524"/>
                  </a:lnTo>
                  <a:lnTo>
                    <a:pt x="45478" y="4508"/>
                  </a:lnTo>
                  <a:lnTo>
                    <a:pt x="45529" y="1930"/>
                  </a:lnTo>
                  <a:close/>
                </a:path>
                <a:path w="160020" h="8255">
                  <a:moveTo>
                    <a:pt x="56375" y="2146"/>
                  </a:moveTo>
                  <a:lnTo>
                    <a:pt x="55359" y="1079"/>
                  </a:lnTo>
                  <a:lnTo>
                    <a:pt x="54063" y="1054"/>
                  </a:lnTo>
                  <a:lnTo>
                    <a:pt x="52781" y="1028"/>
                  </a:lnTo>
                  <a:lnTo>
                    <a:pt x="51714" y="2057"/>
                  </a:lnTo>
                  <a:lnTo>
                    <a:pt x="51663" y="4635"/>
                  </a:lnTo>
                  <a:lnTo>
                    <a:pt x="52679" y="5689"/>
                  </a:lnTo>
                  <a:lnTo>
                    <a:pt x="55257" y="5740"/>
                  </a:lnTo>
                  <a:lnTo>
                    <a:pt x="56324" y="4724"/>
                  </a:lnTo>
                  <a:lnTo>
                    <a:pt x="56375" y="2146"/>
                  </a:lnTo>
                  <a:close/>
                </a:path>
                <a:path w="160020" h="8255">
                  <a:moveTo>
                    <a:pt x="67221" y="2362"/>
                  </a:moveTo>
                  <a:lnTo>
                    <a:pt x="66205" y="1295"/>
                  </a:lnTo>
                  <a:lnTo>
                    <a:pt x="64909" y="1270"/>
                  </a:lnTo>
                  <a:lnTo>
                    <a:pt x="63627" y="1244"/>
                  </a:lnTo>
                  <a:lnTo>
                    <a:pt x="62560" y="2273"/>
                  </a:lnTo>
                  <a:lnTo>
                    <a:pt x="62509" y="4838"/>
                  </a:lnTo>
                  <a:lnTo>
                    <a:pt x="63525" y="5905"/>
                  </a:lnTo>
                  <a:lnTo>
                    <a:pt x="66103" y="5956"/>
                  </a:lnTo>
                  <a:lnTo>
                    <a:pt x="67170" y="4940"/>
                  </a:lnTo>
                  <a:lnTo>
                    <a:pt x="67221" y="2362"/>
                  </a:lnTo>
                  <a:close/>
                </a:path>
                <a:path w="160020" h="8255">
                  <a:moveTo>
                    <a:pt x="77317" y="2565"/>
                  </a:moveTo>
                  <a:lnTo>
                    <a:pt x="76288" y="1498"/>
                  </a:lnTo>
                  <a:lnTo>
                    <a:pt x="75006" y="1473"/>
                  </a:lnTo>
                  <a:lnTo>
                    <a:pt x="73710" y="1447"/>
                  </a:lnTo>
                  <a:lnTo>
                    <a:pt x="72656" y="2476"/>
                  </a:lnTo>
                  <a:lnTo>
                    <a:pt x="72605" y="5054"/>
                  </a:lnTo>
                  <a:lnTo>
                    <a:pt x="73621" y="6108"/>
                  </a:lnTo>
                  <a:lnTo>
                    <a:pt x="76200" y="6159"/>
                  </a:lnTo>
                  <a:lnTo>
                    <a:pt x="77266" y="5143"/>
                  </a:lnTo>
                  <a:lnTo>
                    <a:pt x="77317" y="2565"/>
                  </a:lnTo>
                  <a:close/>
                </a:path>
                <a:path w="160020" h="8255">
                  <a:moveTo>
                    <a:pt x="86360" y="2755"/>
                  </a:moveTo>
                  <a:lnTo>
                    <a:pt x="85331" y="1689"/>
                  </a:lnTo>
                  <a:lnTo>
                    <a:pt x="84048" y="1663"/>
                  </a:lnTo>
                  <a:lnTo>
                    <a:pt x="82753" y="1638"/>
                  </a:lnTo>
                  <a:lnTo>
                    <a:pt x="81699" y="2667"/>
                  </a:lnTo>
                  <a:lnTo>
                    <a:pt x="81648" y="5232"/>
                  </a:lnTo>
                  <a:lnTo>
                    <a:pt x="82664" y="6299"/>
                  </a:lnTo>
                  <a:lnTo>
                    <a:pt x="85242" y="6350"/>
                  </a:lnTo>
                  <a:lnTo>
                    <a:pt x="86309" y="5334"/>
                  </a:lnTo>
                  <a:lnTo>
                    <a:pt x="86360" y="2755"/>
                  </a:lnTo>
                  <a:close/>
                </a:path>
                <a:path w="160020" h="8255">
                  <a:moveTo>
                    <a:pt x="97205" y="2971"/>
                  </a:moveTo>
                  <a:lnTo>
                    <a:pt x="96189" y="1905"/>
                  </a:lnTo>
                  <a:lnTo>
                    <a:pt x="94894" y="1879"/>
                  </a:lnTo>
                  <a:lnTo>
                    <a:pt x="93611" y="1854"/>
                  </a:lnTo>
                  <a:lnTo>
                    <a:pt x="92544" y="2870"/>
                  </a:lnTo>
                  <a:lnTo>
                    <a:pt x="92494" y="5448"/>
                  </a:lnTo>
                  <a:lnTo>
                    <a:pt x="93510" y="6515"/>
                  </a:lnTo>
                  <a:lnTo>
                    <a:pt x="96088" y="6565"/>
                  </a:lnTo>
                  <a:lnTo>
                    <a:pt x="97155" y="5549"/>
                  </a:lnTo>
                  <a:lnTo>
                    <a:pt x="97205" y="2971"/>
                  </a:lnTo>
                  <a:close/>
                </a:path>
                <a:path w="160020" h="8255">
                  <a:moveTo>
                    <a:pt x="108064" y="3187"/>
                  </a:moveTo>
                  <a:lnTo>
                    <a:pt x="107048" y="2120"/>
                  </a:lnTo>
                  <a:lnTo>
                    <a:pt x="105752" y="2095"/>
                  </a:lnTo>
                  <a:lnTo>
                    <a:pt x="104470" y="2070"/>
                  </a:lnTo>
                  <a:lnTo>
                    <a:pt x="103403" y="3086"/>
                  </a:lnTo>
                  <a:lnTo>
                    <a:pt x="103352" y="5664"/>
                  </a:lnTo>
                  <a:lnTo>
                    <a:pt x="104368" y="6731"/>
                  </a:lnTo>
                  <a:lnTo>
                    <a:pt x="106946" y="6781"/>
                  </a:lnTo>
                  <a:lnTo>
                    <a:pt x="108013" y="5765"/>
                  </a:lnTo>
                  <a:lnTo>
                    <a:pt x="108064" y="3187"/>
                  </a:lnTo>
                  <a:close/>
                </a:path>
                <a:path w="160020" h="8255">
                  <a:moveTo>
                    <a:pt x="118148" y="3390"/>
                  </a:moveTo>
                  <a:lnTo>
                    <a:pt x="117132" y="2324"/>
                  </a:lnTo>
                  <a:lnTo>
                    <a:pt x="115836" y="2298"/>
                  </a:lnTo>
                  <a:lnTo>
                    <a:pt x="114541" y="2273"/>
                  </a:lnTo>
                  <a:lnTo>
                    <a:pt x="113487" y="3289"/>
                  </a:lnTo>
                  <a:lnTo>
                    <a:pt x="113436" y="5867"/>
                  </a:lnTo>
                  <a:lnTo>
                    <a:pt x="114452" y="6934"/>
                  </a:lnTo>
                  <a:lnTo>
                    <a:pt x="117030" y="6985"/>
                  </a:lnTo>
                  <a:lnTo>
                    <a:pt x="118097" y="5969"/>
                  </a:lnTo>
                  <a:lnTo>
                    <a:pt x="118148" y="3390"/>
                  </a:lnTo>
                  <a:close/>
                </a:path>
                <a:path w="160020" h="8255">
                  <a:moveTo>
                    <a:pt x="127660" y="3581"/>
                  </a:moveTo>
                  <a:lnTo>
                    <a:pt x="126631" y="2514"/>
                  </a:lnTo>
                  <a:lnTo>
                    <a:pt x="125349" y="2489"/>
                  </a:lnTo>
                  <a:lnTo>
                    <a:pt x="124053" y="2463"/>
                  </a:lnTo>
                  <a:lnTo>
                    <a:pt x="122999" y="3479"/>
                  </a:lnTo>
                  <a:lnTo>
                    <a:pt x="122948" y="6057"/>
                  </a:lnTo>
                  <a:lnTo>
                    <a:pt x="123964" y="7124"/>
                  </a:lnTo>
                  <a:lnTo>
                    <a:pt x="126542" y="7175"/>
                  </a:lnTo>
                  <a:lnTo>
                    <a:pt x="127609" y="6159"/>
                  </a:lnTo>
                  <a:lnTo>
                    <a:pt x="127660" y="3581"/>
                  </a:lnTo>
                  <a:close/>
                </a:path>
                <a:path w="160020" h="8255">
                  <a:moveTo>
                    <a:pt x="138506" y="3810"/>
                  </a:moveTo>
                  <a:lnTo>
                    <a:pt x="137490" y="2743"/>
                  </a:lnTo>
                  <a:lnTo>
                    <a:pt x="136194" y="2717"/>
                  </a:lnTo>
                  <a:lnTo>
                    <a:pt x="134899" y="2692"/>
                  </a:lnTo>
                  <a:lnTo>
                    <a:pt x="133845" y="3708"/>
                  </a:lnTo>
                  <a:lnTo>
                    <a:pt x="133794" y="6286"/>
                  </a:lnTo>
                  <a:lnTo>
                    <a:pt x="134810" y="7353"/>
                  </a:lnTo>
                  <a:lnTo>
                    <a:pt x="137388" y="7404"/>
                  </a:lnTo>
                  <a:lnTo>
                    <a:pt x="138455" y="6388"/>
                  </a:lnTo>
                  <a:lnTo>
                    <a:pt x="138506" y="3810"/>
                  </a:lnTo>
                  <a:close/>
                </a:path>
                <a:path w="160020" h="8255">
                  <a:moveTo>
                    <a:pt x="149364" y="4025"/>
                  </a:moveTo>
                  <a:lnTo>
                    <a:pt x="148348" y="2959"/>
                  </a:lnTo>
                  <a:lnTo>
                    <a:pt x="147053" y="2933"/>
                  </a:lnTo>
                  <a:lnTo>
                    <a:pt x="145770" y="2908"/>
                  </a:lnTo>
                  <a:lnTo>
                    <a:pt x="144703" y="3937"/>
                  </a:lnTo>
                  <a:lnTo>
                    <a:pt x="144653" y="6515"/>
                  </a:lnTo>
                  <a:lnTo>
                    <a:pt x="145669" y="7569"/>
                  </a:lnTo>
                  <a:lnTo>
                    <a:pt x="148247" y="7620"/>
                  </a:lnTo>
                  <a:lnTo>
                    <a:pt x="149313" y="6604"/>
                  </a:lnTo>
                  <a:lnTo>
                    <a:pt x="149364" y="4025"/>
                  </a:lnTo>
                  <a:close/>
                </a:path>
                <a:path w="160020" h="8255">
                  <a:moveTo>
                    <a:pt x="159448" y="4229"/>
                  </a:moveTo>
                  <a:lnTo>
                    <a:pt x="158432" y="3162"/>
                  </a:lnTo>
                  <a:lnTo>
                    <a:pt x="157137" y="3136"/>
                  </a:lnTo>
                  <a:lnTo>
                    <a:pt x="155841" y="3111"/>
                  </a:lnTo>
                  <a:lnTo>
                    <a:pt x="154787" y="4140"/>
                  </a:lnTo>
                  <a:lnTo>
                    <a:pt x="154736" y="6705"/>
                  </a:lnTo>
                  <a:lnTo>
                    <a:pt x="155752" y="7772"/>
                  </a:lnTo>
                  <a:lnTo>
                    <a:pt x="158330" y="7823"/>
                  </a:lnTo>
                  <a:lnTo>
                    <a:pt x="159397" y="6807"/>
                  </a:lnTo>
                  <a:lnTo>
                    <a:pt x="159448" y="4229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20621" y="2375589"/>
              <a:ext cx="172720" cy="13335"/>
            </a:xfrm>
            <a:custGeom>
              <a:avLst/>
              <a:gdLst/>
              <a:ahLst/>
              <a:cxnLst/>
              <a:rect l="l" t="t" r="r" b="b"/>
              <a:pathLst>
                <a:path w="172720" h="13335">
                  <a:moveTo>
                    <a:pt x="190" y="0"/>
                  </a:moveTo>
                  <a:lnTo>
                    <a:pt x="0" y="9525"/>
                  </a:lnTo>
                  <a:lnTo>
                    <a:pt x="172059" y="12979"/>
                  </a:lnTo>
                  <a:lnTo>
                    <a:pt x="172250" y="3467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28205" y="2377866"/>
              <a:ext cx="160020" cy="8255"/>
            </a:xfrm>
            <a:custGeom>
              <a:avLst/>
              <a:gdLst/>
              <a:ahLst/>
              <a:cxnLst/>
              <a:rect l="l" t="t" r="r" b="b"/>
              <a:pathLst>
                <a:path w="160020" h="8255">
                  <a:moveTo>
                    <a:pt x="4711" y="1117"/>
                  </a:moveTo>
                  <a:lnTo>
                    <a:pt x="3695" y="50"/>
                  </a:lnTo>
                  <a:lnTo>
                    <a:pt x="2400" y="25"/>
                  </a:lnTo>
                  <a:lnTo>
                    <a:pt x="1104" y="0"/>
                  </a:lnTo>
                  <a:lnTo>
                    <a:pt x="50" y="1016"/>
                  </a:lnTo>
                  <a:lnTo>
                    <a:pt x="0" y="3594"/>
                  </a:lnTo>
                  <a:lnTo>
                    <a:pt x="1016" y="4660"/>
                  </a:lnTo>
                  <a:lnTo>
                    <a:pt x="3594" y="4711"/>
                  </a:lnTo>
                  <a:lnTo>
                    <a:pt x="4660" y="3695"/>
                  </a:lnTo>
                  <a:lnTo>
                    <a:pt x="4711" y="1117"/>
                  </a:lnTo>
                  <a:close/>
                </a:path>
                <a:path w="160020" h="8255">
                  <a:moveTo>
                    <a:pt x="15570" y="1333"/>
                  </a:moveTo>
                  <a:lnTo>
                    <a:pt x="14541" y="266"/>
                  </a:lnTo>
                  <a:lnTo>
                    <a:pt x="13258" y="241"/>
                  </a:lnTo>
                  <a:lnTo>
                    <a:pt x="11963" y="215"/>
                  </a:lnTo>
                  <a:lnTo>
                    <a:pt x="10909" y="1244"/>
                  </a:lnTo>
                  <a:lnTo>
                    <a:pt x="10858" y="3822"/>
                  </a:lnTo>
                  <a:lnTo>
                    <a:pt x="11874" y="4876"/>
                  </a:lnTo>
                  <a:lnTo>
                    <a:pt x="14452" y="4927"/>
                  </a:lnTo>
                  <a:lnTo>
                    <a:pt x="15519" y="3911"/>
                  </a:lnTo>
                  <a:lnTo>
                    <a:pt x="15570" y="1333"/>
                  </a:lnTo>
                  <a:close/>
                </a:path>
                <a:path w="160020" h="8255">
                  <a:moveTo>
                    <a:pt x="26416" y="1549"/>
                  </a:moveTo>
                  <a:lnTo>
                    <a:pt x="25387" y="482"/>
                  </a:lnTo>
                  <a:lnTo>
                    <a:pt x="24104" y="457"/>
                  </a:lnTo>
                  <a:lnTo>
                    <a:pt x="22809" y="431"/>
                  </a:lnTo>
                  <a:lnTo>
                    <a:pt x="21755" y="1460"/>
                  </a:lnTo>
                  <a:lnTo>
                    <a:pt x="21704" y="4025"/>
                  </a:lnTo>
                  <a:lnTo>
                    <a:pt x="22720" y="5092"/>
                  </a:lnTo>
                  <a:lnTo>
                    <a:pt x="25298" y="5143"/>
                  </a:lnTo>
                  <a:lnTo>
                    <a:pt x="26365" y="4127"/>
                  </a:lnTo>
                  <a:lnTo>
                    <a:pt x="26416" y="1549"/>
                  </a:lnTo>
                  <a:close/>
                </a:path>
                <a:path w="160020" h="8255">
                  <a:moveTo>
                    <a:pt x="36499" y="1752"/>
                  </a:moveTo>
                  <a:lnTo>
                    <a:pt x="35471" y="685"/>
                  </a:lnTo>
                  <a:lnTo>
                    <a:pt x="34188" y="660"/>
                  </a:lnTo>
                  <a:lnTo>
                    <a:pt x="32893" y="635"/>
                  </a:lnTo>
                  <a:lnTo>
                    <a:pt x="31838" y="1663"/>
                  </a:lnTo>
                  <a:lnTo>
                    <a:pt x="31788" y="4229"/>
                  </a:lnTo>
                  <a:lnTo>
                    <a:pt x="32804" y="5295"/>
                  </a:lnTo>
                  <a:lnTo>
                    <a:pt x="35382" y="5346"/>
                  </a:lnTo>
                  <a:lnTo>
                    <a:pt x="36449" y="4330"/>
                  </a:lnTo>
                  <a:lnTo>
                    <a:pt x="36499" y="1752"/>
                  </a:lnTo>
                  <a:close/>
                </a:path>
                <a:path w="160020" h="8255">
                  <a:moveTo>
                    <a:pt x="45542" y="1930"/>
                  </a:moveTo>
                  <a:lnTo>
                    <a:pt x="44526" y="863"/>
                  </a:lnTo>
                  <a:lnTo>
                    <a:pt x="43230" y="838"/>
                  </a:lnTo>
                  <a:lnTo>
                    <a:pt x="41948" y="812"/>
                  </a:lnTo>
                  <a:lnTo>
                    <a:pt x="40881" y="1828"/>
                  </a:lnTo>
                  <a:lnTo>
                    <a:pt x="40830" y="4406"/>
                  </a:lnTo>
                  <a:lnTo>
                    <a:pt x="41846" y="5473"/>
                  </a:lnTo>
                  <a:lnTo>
                    <a:pt x="44424" y="5524"/>
                  </a:lnTo>
                  <a:lnTo>
                    <a:pt x="45491" y="4508"/>
                  </a:lnTo>
                  <a:lnTo>
                    <a:pt x="45542" y="1930"/>
                  </a:lnTo>
                  <a:close/>
                </a:path>
                <a:path w="160020" h="8255">
                  <a:moveTo>
                    <a:pt x="56388" y="2146"/>
                  </a:moveTo>
                  <a:lnTo>
                    <a:pt x="55359" y="1079"/>
                  </a:lnTo>
                  <a:lnTo>
                    <a:pt x="54076" y="1054"/>
                  </a:lnTo>
                  <a:lnTo>
                    <a:pt x="52781" y="1028"/>
                  </a:lnTo>
                  <a:lnTo>
                    <a:pt x="51727" y="2044"/>
                  </a:lnTo>
                  <a:lnTo>
                    <a:pt x="51676" y="4622"/>
                  </a:lnTo>
                  <a:lnTo>
                    <a:pt x="52692" y="5689"/>
                  </a:lnTo>
                  <a:lnTo>
                    <a:pt x="55270" y="5740"/>
                  </a:lnTo>
                  <a:lnTo>
                    <a:pt x="56337" y="4724"/>
                  </a:lnTo>
                  <a:lnTo>
                    <a:pt x="56388" y="2146"/>
                  </a:lnTo>
                  <a:close/>
                </a:path>
                <a:path w="160020" h="8255">
                  <a:moveTo>
                    <a:pt x="67233" y="2374"/>
                  </a:moveTo>
                  <a:lnTo>
                    <a:pt x="66205" y="1308"/>
                  </a:lnTo>
                  <a:lnTo>
                    <a:pt x="64922" y="1282"/>
                  </a:lnTo>
                  <a:lnTo>
                    <a:pt x="63627" y="1257"/>
                  </a:lnTo>
                  <a:lnTo>
                    <a:pt x="62572" y="2273"/>
                  </a:lnTo>
                  <a:lnTo>
                    <a:pt x="62522" y="4851"/>
                  </a:lnTo>
                  <a:lnTo>
                    <a:pt x="63538" y="5918"/>
                  </a:lnTo>
                  <a:lnTo>
                    <a:pt x="66116" y="5969"/>
                  </a:lnTo>
                  <a:lnTo>
                    <a:pt x="67183" y="4953"/>
                  </a:lnTo>
                  <a:lnTo>
                    <a:pt x="67233" y="2374"/>
                  </a:lnTo>
                  <a:close/>
                </a:path>
                <a:path w="160020" h="8255">
                  <a:moveTo>
                    <a:pt x="77330" y="2578"/>
                  </a:moveTo>
                  <a:lnTo>
                    <a:pt x="76301" y="1511"/>
                  </a:lnTo>
                  <a:lnTo>
                    <a:pt x="75018" y="1485"/>
                  </a:lnTo>
                  <a:lnTo>
                    <a:pt x="73723" y="1460"/>
                  </a:lnTo>
                  <a:lnTo>
                    <a:pt x="72669" y="2476"/>
                  </a:lnTo>
                  <a:lnTo>
                    <a:pt x="72618" y="5054"/>
                  </a:lnTo>
                  <a:lnTo>
                    <a:pt x="73634" y="6121"/>
                  </a:lnTo>
                  <a:lnTo>
                    <a:pt x="76212" y="6172"/>
                  </a:lnTo>
                  <a:lnTo>
                    <a:pt x="77279" y="5156"/>
                  </a:lnTo>
                  <a:lnTo>
                    <a:pt x="77330" y="2578"/>
                  </a:lnTo>
                  <a:close/>
                </a:path>
                <a:path w="160020" h="8255">
                  <a:moveTo>
                    <a:pt x="86372" y="2755"/>
                  </a:moveTo>
                  <a:lnTo>
                    <a:pt x="85356" y="1689"/>
                  </a:lnTo>
                  <a:lnTo>
                    <a:pt x="84061" y="1663"/>
                  </a:lnTo>
                  <a:lnTo>
                    <a:pt x="82778" y="1638"/>
                  </a:lnTo>
                  <a:lnTo>
                    <a:pt x="81711" y="2667"/>
                  </a:lnTo>
                  <a:lnTo>
                    <a:pt x="81661" y="5232"/>
                  </a:lnTo>
                  <a:lnTo>
                    <a:pt x="82677" y="6299"/>
                  </a:lnTo>
                  <a:lnTo>
                    <a:pt x="85255" y="6350"/>
                  </a:lnTo>
                  <a:lnTo>
                    <a:pt x="86321" y="5334"/>
                  </a:lnTo>
                  <a:lnTo>
                    <a:pt x="86372" y="2755"/>
                  </a:lnTo>
                  <a:close/>
                </a:path>
                <a:path w="160020" h="8255">
                  <a:moveTo>
                    <a:pt x="97218" y="2971"/>
                  </a:moveTo>
                  <a:lnTo>
                    <a:pt x="96202" y="1905"/>
                  </a:lnTo>
                  <a:lnTo>
                    <a:pt x="94907" y="1879"/>
                  </a:lnTo>
                  <a:lnTo>
                    <a:pt x="93624" y="1854"/>
                  </a:lnTo>
                  <a:lnTo>
                    <a:pt x="92557" y="2870"/>
                  </a:lnTo>
                  <a:lnTo>
                    <a:pt x="92506" y="5448"/>
                  </a:lnTo>
                  <a:lnTo>
                    <a:pt x="93535" y="6515"/>
                  </a:lnTo>
                  <a:lnTo>
                    <a:pt x="96100" y="6565"/>
                  </a:lnTo>
                  <a:lnTo>
                    <a:pt x="97167" y="5549"/>
                  </a:lnTo>
                  <a:lnTo>
                    <a:pt x="97218" y="2971"/>
                  </a:lnTo>
                  <a:close/>
                </a:path>
                <a:path w="160020" h="8255">
                  <a:moveTo>
                    <a:pt x="108064" y="3187"/>
                  </a:moveTo>
                  <a:lnTo>
                    <a:pt x="107048" y="2120"/>
                  </a:lnTo>
                  <a:lnTo>
                    <a:pt x="105752" y="2095"/>
                  </a:lnTo>
                  <a:lnTo>
                    <a:pt x="104457" y="2070"/>
                  </a:lnTo>
                  <a:lnTo>
                    <a:pt x="103403" y="3098"/>
                  </a:lnTo>
                  <a:lnTo>
                    <a:pt x="103352" y="5664"/>
                  </a:lnTo>
                  <a:lnTo>
                    <a:pt x="104368" y="6731"/>
                  </a:lnTo>
                  <a:lnTo>
                    <a:pt x="106946" y="6781"/>
                  </a:lnTo>
                  <a:lnTo>
                    <a:pt x="108013" y="5765"/>
                  </a:lnTo>
                  <a:lnTo>
                    <a:pt x="108064" y="3187"/>
                  </a:lnTo>
                  <a:close/>
                </a:path>
                <a:path w="160020" h="8255">
                  <a:moveTo>
                    <a:pt x="118160" y="3390"/>
                  </a:moveTo>
                  <a:lnTo>
                    <a:pt x="117144" y="2324"/>
                  </a:lnTo>
                  <a:lnTo>
                    <a:pt x="115849" y="2298"/>
                  </a:lnTo>
                  <a:lnTo>
                    <a:pt x="114566" y="2273"/>
                  </a:lnTo>
                  <a:lnTo>
                    <a:pt x="113499" y="3289"/>
                  </a:lnTo>
                  <a:lnTo>
                    <a:pt x="113449" y="5867"/>
                  </a:lnTo>
                  <a:lnTo>
                    <a:pt x="114465" y="6934"/>
                  </a:lnTo>
                  <a:lnTo>
                    <a:pt x="117043" y="6985"/>
                  </a:lnTo>
                  <a:lnTo>
                    <a:pt x="118110" y="5969"/>
                  </a:lnTo>
                  <a:lnTo>
                    <a:pt x="118160" y="3390"/>
                  </a:lnTo>
                  <a:close/>
                </a:path>
                <a:path w="160020" h="8255">
                  <a:moveTo>
                    <a:pt x="127673" y="3581"/>
                  </a:moveTo>
                  <a:lnTo>
                    <a:pt x="126644" y="2514"/>
                  </a:lnTo>
                  <a:lnTo>
                    <a:pt x="125361" y="2489"/>
                  </a:lnTo>
                  <a:lnTo>
                    <a:pt x="124066" y="2463"/>
                  </a:lnTo>
                  <a:lnTo>
                    <a:pt x="123012" y="3492"/>
                  </a:lnTo>
                  <a:lnTo>
                    <a:pt x="122961" y="6057"/>
                  </a:lnTo>
                  <a:lnTo>
                    <a:pt x="123977" y="7124"/>
                  </a:lnTo>
                  <a:lnTo>
                    <a:pt x="126555" y="7175"/>
                  </a:lnTo>
                  <a:lnTo>
                    <a:pt x="127622" y="6159"/>
                  </a:lnTo>
                  <a:lnTo>
                    <a:pt x="127673" y="3581"/>
                  </a:lnTo>
                  <a:close/>
                </a:path>
                <a:path w="160020" h="8255">
                  <a:moveTo>
                    <a:pt x="138518" y="3810"/>
                  </a:moveTo>
                  <a:lnTo>
                    <a:pt x="137502" y="2743"/>
                  </a:lnTo>
                  <a:lnTo>
                    <a:pt x="136207" y="2717"/>
                  </a:lnTo>
                  <a:lnTo>
                    <a:pt x="134924" y="2692"/>
                  </a:lnTo>
                  <a:lnTo>
                    <a:pt x="133858" y="3708"/>
                  </a:lnTo>
                  <a:lnTo>
                    <a:pt x="133807" y="6286"/>
                  </a:lnTo>
                  <a:lnTo>
                    <a:pt x="134823" y="7353"/>
                  </a:lnTo>
                  <a:lnTo>
                    <a:pt x="137401" y="7404"/>
                  </a:lnTo>
                  <a:lnTo>
                    <a:pt x="138468" y="6388"/>
                  </a:lnTo>
                  <a:lnTo>
                    <a:pt x="138518" y="3810"/>
                  </a:lnTo>
                  <a:close/>
                </a:path>
                <a:path w="160020" h="8255">
                  <a:moveTo>
                    <a:pt x="149377" y="4025"/>
                  </a:moveTo>
                  <a:lnTo>
                    <a:pt x="148348" y="2959"/>
                  </a:lnTo>
                  <a:lnTo>
                    <a:pt x="147066" y="2933"/>
                  </a:lnTo>
                  <a:lnTo>
                    <a:pt x="145770" y="2908"/>
                  </a:lnTo>
                  <a:lnTo>
                    <a:pt x="144716" y="3937"/>
                  </a:lnTo>
                  <a:lnTo>
                    <a:pt x="144665" y="6502"/>
                  </a:lnTo>
                  <a:lnTo>
                    <a:pt x="145681" y="7569"/>
                  </a:lnTo>
                  <a:lnTo>
                    <a:pt x="148259" y="7620"/>
                  </a:lnTo>
                  <a:lnTo>
                    <a:pt x="149326" y="6604"/>
                  </a:lnTo>
                  <a:lnTo>
                    <a:pt x="149377" y="4025"/>
                  </a:lnTo>
                  <a:close/>
                </a:path>
                <a:path w="160020" h="8255">
                  <a:moveTo>
                    <a:pt x="159461" y="4229"/>
                  </a:moveTo>
                  <a:lnTo>
                    <a:pt x="158445" y="3162"/>
                  </a:lnTo>
                  <a:lnTo>
                    <a:pt x="157149" y="3136"/>
                  </a:lnTo>
                  <a:lnTo>
                    <a:pt x="155867" y="3111"/>
                  </a:lnTo>
                  <a:lnTo>
                    <a:pt x="154800" y="4127"/>
                  </a:lnTo>
                  <a:lnTo>
                    <a:pt x="154749" y="6705"/>
                  </a:lnTo>
                  <a:lnTo>
                    <a:pt x="155765" y="7772"/>
                  </a:lnTo>
                  <a:lnTo>
                    <a:pt x="158343" y="7823"/>
                  </a:lnTo>
                  <a:lnTo>
                    <a:pt x="159410" y="6807"/>
                  </a:lnTo>
                  <a:lnTo>
                    <a:pt x="159461" y="4229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92661" y="2379113"/>
              <a:ext cx="59055" cy="10795"/>
            </a:xfrm>
            <a:custGeom>
              <a:avLst/>
              <a:gdLst/>
              <a:ahLst/>
              <a:cxnLst/>
              <a:rect l="l" t="t" r="r" b="b"/>
              <a:pathLst>
                <a:path w="59054" h="10794">
                  <a:moveTo>
                    <a:pt x="203" y="0"/>
                  </a:moveTo>
                  <a:lnTo>
                    <a:pt x="0" y="9512"/>
                  </a:lnTo>
                  <a:lnTo>
                    <a:pt x="58699" y="10795"/>
                  </a:lnTo>
                  <a:lnTo>
                    <a:pt x="58902" y="1270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00252" y="2381384"/>
              <a:ext cx="45720" cy="5715"/>
            </a:xfrm>
            <a:custGeom>
              <a:avLst/>
              <a:gdLst/>
              <a:ahLst/>
              <a:cxnLst/>
              <a:rect l="l" t="t" r="r" b="b"/>
              <a:pathLst>
                <a:path w="45720" h="5714">
                  <a:moveTo>
                    <a:pt x="4711" y="1117"/>
                  </a:moveTo>
                  <a:lnTo>
                    <a:pt x="3683" y="50"/>
                  </a:lnTo>
                  <a:lnTo>
                    <a:pt x="2400" y="25"/>
                  </a:lnTo>
                  <a:lnTo>
                    <a:pt x="1104" y="0"/>
                  </a:lnTo>
                  <a:lnTo>
                    <a:pt x="50" y="1016"/>
                  </a:lnTo>
                  <a:lnTo>
                    <a:pt x="0" y="3594"/>
                  </a:lnTo>
                  <a:lnTo>
                    <a:pt x="1016" y="4660"/>
                  </a:lnTo>
                  <a:lnTo>
                    <a:pt x="3594" y="4711"/>
                  </a:lnTo>
                  <a:lnTo>
                    <a:pt x="4660" y="3695"/>
                  </a:lnTo>
                  <a:lnTo>
                    <a:pt x="4711" y="1117"/>
                  </a:lnTo>
                  <a:close/>
                </a:path>
                <a:path w="45720" h="5714">
                  <a:moveTo>
                    <a:pt x="15570" y="1333"/>
                  </a:moveTo>
                  <a:lnTo>
                    <a:pt x="14541" y="266"/>
                  </a:lnTo>
                  <a:lnTo>
                    <a:pt x="13258" y="241"/>
                  </a:lnTo>
                  <a:lnTo>
                    <a:pt x="11963" y="215"/>
                  </a:lnTo>
                  <a:lnTo>
                    <a:pt x="10909" y="1231"/>
                  </a:lnTo>
                  <a:lnTo>
                    <a:pt x="10858" y="3810"/>
                  </a:lnTo>
                  <a:lnTo>
                    <a:pt x="11874" y="4876"/>
                  </a:lnTo>
                  <a:lnTo>
                    <a:pt x="14452" y="4927"/>
                  </a:lnTo>
                  <a:lnTo>
                    <a:pt x="15519" y="3911"/>
                  </a:lnTo>
                  <a:lnTo>
                    <a:pt x="15570" y="1333"/>
                  </a:lnTo>
                  <a:close/>
                </a:path>
                <a:path w="45720" h="5714">
                  <a:moveTo>
                    <a:pt x="26416" y="1549"/>
                  </a:moveTo>
                  <a:lnTo>
                    <a:pt x="25400" y="482"/>
                  </a:lnTo>
                  <a:lnTo>
                    <a:pt x="24104" y="457"/>
                  </a:lnTo>
                  <a:lnTo>
                    <a:pt x="22821" y="431"/>
                  </a:lnTo>
                  <a:lnTo>
                    <a:pt x="21755" y="1447"/>
                  </a:lnTo>
                  <a:lnTo>
                    <a:pt x="21704" y="4025"/>
                  </a:lnTo>
                  <a:lnTo>
                    <a:pt x="22720" y="5092"/>
                  </a:lnTo>
                  <a:lnTo>
                    <a:pt x="25298" y="5143"/>
                  </a:lnTo>
                  <a:lnTo>
                    <a:pt x="26365" y="4127"/>
                  </a:lnTo>
                  <a:lnTo>
                    <a:pt x="26416" y="1549"/>
                  </a:lnTo>
                  <a:close/>
                </a:path>
                <a:path w="45720" h="5714">
                  <a:moveTo>
                    <a:pt x="36499" y="1752"/>
                  </a:moveTo>
                  <a:lnTo>
                    <a:pt x="35471" y="685"/>
                  </a:lnTo>
                  <a:lnTo>
                    <a:pt x="34188" y="660"/>
                  </a:lnTo>
                  <a:lnTo>
                    <a:pt x="32905" y="635"/>
                  </a:lnTo>
                  <a:lnTo>
                    <a:pt x="31838" y="1663"/>
                  </a:lnTo>
                  <a:lnTo>
                    <a:pt x="31788" y="4229"/>
                  </a:lnTo>
                  <a:lnTo>
                    <a:pt x="32804" y="5295"/>
                  </a:lnTo>
                  <a:lnTo>
                    <a:pt x="35382" y="5346"/>
                  </a:lnTo>
                  <a:lnTo>
                    <a:pt x="36449" y="4330"/>
                  </a:lnTo>
                  <a:lnTo>
                    <a:pt x="36499" y="1752"/>
                  </a:lnTo>
                  <a:close/>
                </a:path>
                <a:path w="45720" h="5714">
                  <a:moveTo>
                    <a:pt x="45542" y="1943"/>
                  </a:moveTo>
                  <a:lnTo>
                    <a:pt x="44513" y="876"/>
                  </a:lnTo>
                  <a:lnTo>
                    <a:pt x="43230" y="850"/>
                  </a:lnTo>
                  <a:lnTo>
                    <a:pt x="41935" y="825"/>
                  </a:lnTo>
                  <a:lnTo>
                    <a:pt x="40881" y="1854"/>
                  </a:lnTo>
                  <a:lnTo>
                    <a:pt x="40830" y="4432"/>
                  </a:lnTo>
                  <a:lnTo>
                    <a:pt x="41846" y="5486"/>
                  </a:lnTo>
                  <a:lnTo>
                    <a:pt x="44424" y="5537"/>
                  </a:lnTo>
                  <a:lnTo>
                    <a:pt x="45491" y="4521"/>
                  </a:lnTo>
                  <a:lnTo>
                    <a:pt x="45542" y="1943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87699" y="2470723"/>
              <a:ext cx="7620" cy="96520"/>
            </a:xfrm>
            <a:custGeom>
              <a:avLst/>
              <a:gdLst/>
              <a:ahLst/>
              <a:cxnLst/>
              <a:rect l="l" t="t" r="r" b="b"/>
              <a:pathLst>
                <a:path w="7620" h="96519">
                  <a:moveTo>
                    <a:pt x="1866" y="0"/>
                  </a:moveTo>
                  <a:lnTo>
                    <a:pt x="0" y="96367"/>
                  </a:lnTo>
                  <a:lnTo>
                    <a:pt x="5334" y="96469"/>
                  </a:lnTo>
                  <a:lnTo>
                    <a:pt x="7200" y="101"/>
                  </a:lnTo>
                  <a:lnTo>
                    <a:pt x="1866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88960" y="2473636"/>
              <a:ext cx="4445" cy="89535"/>
            </a:xfrm>
            <a:custGeom>
              <a:avLst/>
              <a:gdLst/>
              <a:ahLst/>
              <a:cxnLst/>
              <a:rect l="l" t="t" r="r" b="b"/>
              <a:pathLst>
                <a:path w="4445" h="89535">
                  <a:moveTo>
                    <a:pt x="2641" y="87287"/>
                  </a:moveTo>
                  <a:lnTo>
                    <a:pt x="2070" y="86702"/>
                  </a:lnTo>
                  <a:lnTo>
                    <a:pt x="1346" y="86677"/>
                  </a:lnTo>
                  <a:lnTo>
                    <a:pt x="622" y="86664"/>
                  </a:lnTo>
                  <a:lnTo>
                    <a:pt x="25" y="87236"/>
                  </a:lnTo>
                  <a:lnTo>
                    <a:pt x="12" y="87960"/>
                  </a:lnTo>
                  <a:lnTo>
                    <a:pt x="0" y="88684"/>
                  </a:lnTo>
                  <a:lnTo>
                    <a:pt x="571" y="89281"/>
                  </a:lnTo>
                  <a:lnTo>
                    <a:pt x="2019" y="89306"/>
                  </a:lnTo>
                  <a:lnTo>
                    <a:pt x="2616" y="88734"/>
                  </a:lnTo>
                  <a:lnTo>
                    <a:pt x="2641" y="87287"/>
                  </a:lnTo>
                  <a:close/>
                </a:path>
                <a:path w="4445" h="89535">
                  <a:moveTo>
                    <a:pt x="2755" y="81216"/>
                  </a:moveTo>
                  <a:lnTo>
                    <a:pt x="2171" y="80619"/>
                  </a:lnTo>
                  <a:lnTo>
                    <a:pt x="736" y="80594"/>
                  </a:lnTo>
                  <a:lnTo>
                    <a:pt x="139" y="81165"/>
                  </a:lnTo>
                  <a:lnTo>
                    <a:pt x="127" y="81889"/>
                  </a:lnTo>
                  <a:lnTo>
                    <a:pt x="114" y="82613"/>
                  </a:lnTo>
                  <a:lnTo>
                    <a:pt x="685" y="83197"/>
                  </a:lnTo>
                  <a:lnTo>
                    <a:pt x="1409" y="83223"/>
                  </a:lnTo>
                  <a:lnTo>
                    <a:pt x="2133" y="83235"/>
                  </a:lnTo>
                  <a:lnTo>
                    <a:pt x="2730" y="82664"/>
                  </a:lnTo>
                  <a:lnTo>
                    <a:pt x="2755" y="81216"/>
                  </a:lnTo>
                  <a:close/>
                </a:path>
                <a:path w="4445" h="89535">
                  <a:moveTo>
                    <a:pt x="2882" y="75145"/>
                  </a:moveTo>
                  <a:lnTo>
                    <a:pt x="2311" y="74549"/>
                  </a:lnTo>
                  <a:lnTo>
                    <a:pt x="863" y="74523"/>
                  </a:lnTo>
                  <a:lnTo>
                    <a:pt x="266" y="75095"/>
                  </a:lnTo>
                  <a:lnTo>
                    <a:pt x="254" y="75819"/>
                  </a:lnTo>
                  <a:lnTo>
                    <a:pt x="241" y="76542"/>
                  </a:lnTo>
                  <a:lnTo>
                    <a:pt x="812" y="77139"/>
                  </a:lnTo>
                  <a:lnTo>
                    <a:pt x="2260" y="77165"/>
                  </a:lnTo>
                  <a:lnTo>
                    <a:pt x="2844" y="76593"/>
                  </a:lnTo>
                  <a:lnTo>
                    <a:pt x="2870" y="75869"/>
                  </a:lnTo>
                  <a:lnTo>
                    <a:pt x="2882" y="75145"/>
                  </a:lnTo>
                  <a:close/>
                </a:path>
                <a:path w="4445" h="89535">
                  <a:moveTo>
                    <a:pt x="2984" y="69494"/>
                  </a:moveTo>
                  <a:lnTo>
                    <a:pt x="2413" y="68897"/>
                  </a:lnTo>
                  <a:lnTo>
                    <a:pt x="965" y="68872"/>
                  </a:lnTo>
                  <a:lnTo>
                    <a:pt x="368" y="69443"/>
                  </a:lnTo>
                  <a:lnTo>
                    <a:pt x="355" y="70167"/>
                  </a:lnTo>
                  <a:lnTo>
                    <a:pt x="342" y="70891"/>
                  </a:lnTo>
                  <a:lnTo>
                    <a:pt x="914" y="71488"/>
                  </a:lnTo>
                  <a:lnTo>
                    <a:pt x="2362" y="71513"/>
                  </a:lnTo>
                  <a:lnTo>
                    <a:pt x="2959" y="70942"/>
                  </a:lnTo>
                  <a:lnTo>
                    <a:pt x="2984" y="69494"/>
                  </a:lnTo>
                  <a:close/>
                </a:path>
                <a:path w="4445" h="89535">
                  <a:moveTo>
                    <a:pt x="3086" y="64427"/>
                  </a:moveTo>
                  <a:lnTo>
                    <a:pt x="2514" y="63830"/>
                  </a:lnTo>
                  <a:lnTo>
                    <a:pt x="1066" y="63804"/>
                  </a:lnTo>
                  <a:lnTo>
                    <a:pt x="469" y="64376"/>
                  </a:lnTo>
                  <a:lnTo>
                    <a:pt x="457" y="65100"/>
                  </a:lnTo>
                  <a:lnTo>
                    <a:pt x="444" y="65824"/>
                  </a:lnTo>
                  <a:lnTo>
                    <a:pt x="1016" y="66408"/>
                  </a:lnTo>
                  <a:lnTo>
                    <a:pt x="1739" y="66433"/>
                  </a:lnTo>
                  <a:lnTo>
                    <a:pt x="2463" y="66446"/>
                  </a:lnTo>
                  <a:lnTo>
                    <a:pt x="3060" y="65874"/>
                  </a:lnTo>
                  <a:lnTo>
                    <a:pt x="3086" y="64427"/>
                  </a:lnTo>
                  <a:close/>
                </a:path>
                <a:path w="4445" h="89535">
                  <a:moveTo>
                    <a:pt x="3200" y="58356"/>
                  </a:moveTo>
                  <a:lnTo>
                    <a:pt x="2628" y="57759"/>
                  </a:lnTo>
                  <a:lnTo>
                    <a:pt x="1181" y="57734"/>
                  </a:lnTo>
                  <a:lnTo>
                    <a:pt x="584" y="58305"/>
                  </a:lnTo>
                  <a:lnTo>
                    <a:pt x="571" y="59029"/>
                  </a:lnTo>
                  <a:lnTo>
                    <a:pt x="558" y="59753"/>
                  </a:lnTo>
                  <a:lnTo>
                    <a:pt x="1130" y="60337"/>
                  </a:lnTo>
                  <a:lnTo>
                    <a:pt x="1854" y="60350"/>
                  </a:lnTo>
                  <a:lnTo>
                    <a:pt x="2578" y="60375"/>
                  </a:lnTo>
                  <a:lnTo>
                    <a:pt x="3175" y="59804"/>
                  </a:lnTo>
                  <a:lnTo>
                    <a:pt x="3200" y="58356"/>
                  </a:lnTo>
                  <a:close/>
                </a:path>
                <a:path w="4445" h="89535">
                  <a:moveTo>
                    <a:pt x="3314" y="52285"/>
                  </a:moveTo>
                  <a:lnTo>
                    <a:pt x="2743" y="51689"/>
                  </a:lnTo>
                  <a:lnTo>
                    <a:pt x="1295" y="51663"/>
                  </a:lnTo>
                  <a:lnTo>
                    <a:pt x="698" y="52235"/>
                  </a:lnTo>
                  <a:lnTo>
                    <a:pt x="685" y="52959"/>
                  </a:lnTo>
                  <a:lnTo>
                    <a:pt x="673" y="53682"/>
                  </a:lnTo>
                  <a:lnTo>
                    <a:pt x="1244" y="54279"/>
                  </a:lnTo>
                  <a:lnTo>
                    <a:pt x="2692" y="54305"/>
                  </a:lnTo>
                  <a:lnTo>
                    <a:pt x="3289" y="53733"/>
                  </a:lnTo>
                  <a:lnTo>
                    <a:pt x="3314" y="52285"/>
                  </a:lnTo>
                  <a:close/>
                </a:path>
                <a:path w="4445" h="89535">
                  <a:moveTo>
                    <a:pt x="3429" y="46621"/>
                  </a:moveTo>
                  <a:lnTo>
                    <a:pt x="2857" y="46024"/>
                  </a:lnTo>
                  <a:lnTo>
                    <a:pt x="1409" y="45999"/>
                  </a:lnTo>
                  <a:lnTo>
                    <a:pt x="812" y="46570"/>
                  </a:lnTo>
                  <a:lnTo>
                    <a:pt x="800" y="47294"/>
                  </a:lnTo>
                  <a:lnTo>
                    <a:pt x="787" y="48018"/>
                  </a:lnTo>
                  <a:lnTo>
                    <a:pt x="1358" y="48615"/>
                  </a:lnTo>
                  <a:lnTo>
                    <a:pt x="2806" y="48641"/>
                  </a:lnTo>
                  <a:lnTo>
                    <a:pt x="3403" y="48069"/>
                  </a:lnTo>
                  <a:lnTo>
                    <a:pt x="3429" y="46621"/>
                  </a:lnTo>
                  <a:close/>
                </a:path>
                <a:path w="4445" h="89535">
                  <a:moveTo>
                    <a:pt x="3530" y="41567"/>
                  </a:moveTo>
                  <a:lnTo>
                    <a:pt x="2959" y="40970"/>
                  </a:lnTo>
                  <a:lnTo>
                    <a:pt x="1511" y="40944"/>
                  </a:lnTo>
                  <a:lnTo>
                    <a:pt x="914" y="41516"/>
                  </a:lnTo>
                  <a:lnTo>
                    <a:pt x="901" y="42240"/>
                  </a:lnTo>
                  <a:lnTo>
                    <a:pt x="889" y="42964"/>
                  </a:lnTo>
                  <a:lnTo>
                    <a:pt x="1460" y="43561"/>
                  </a:lnTo>
                  <a:lnTo>
                    <a:pt x="2908" y="43586"/>
                  </a:lnTo>
                  <a:lnTo>
                    <a:pt x="3492" y="43014"/>
                  </a:lnTo>
                  <a:lnTo>
                    <a:pt x="3517" y="42291"/>
                  </a:lnTo>
                  <a:lnTo>
                    <a:pt x="3530" y="41567"/>
                  </a:lnTo>
                  <a:close/>
                </a:path>
                <a:path w="4445" h="89535">
                  <a:moveTo>
                    <a:pt x="3644" y="35483"/>
                  </a:moveTo>
                  <a:lnTo>
                    <a:pt x="3073" y="34886"/>
                  </a:lnTo>
                  <a:lnTo>
                    <a:pt x="1625" y="34861"/>
                  </a:lnTo>
                  <a:lnTo>
                    <a:pt x="1028" y="35433"/>
                  </a:lnTo>
                  <a:lnTo>
                    <a:pt x="1016" y="36156"/>
                  </a:lnTo>
                  <a:lnTo>
                    <a:pt x="1003" y="36880"/>
                  </a:lnTo>
                  <a:lnTo>
                    <a:pt x="1574" y="37477"/>
                  </a:lnTo>
                  <a:lnTo>
                    <a:pt x="3022" y="37503"/>
                  </a:lnTo>
                  <a:lnTo>
                    <a:pt x="3619" y="36931"/>
                  </a:lnTo>
                  <a:lnTo>
                    <a:pt x="3644" y="35483"/>
                  </a:lnTo>
                  <a:close/>
                </a:path>
                <a:path w="4445" h="89535">
                  <a:moveTo>
                    <a:pt x="3759" y="29413"/>
                  </a:moveTo>
                  <a:lnTo>
                    <a:pt x="3187" y="28816"/>
                  </a:lnTo>
                  <a:lnTo>
                    <a:pt x="1739" y="28790"/>
                  </a:lnTo>
                  <a:lnTo>
                    <a:pt x="1143" y="29362"/>
                  </a:lnTo>
                  <a:lnTo>
                    <a:pt x="1130" y="30086"/>
                  </a:lnTo>
                  <a:lnTo>
                    <a:pt x="1117" y="30810"/>
                  </a:lnTo>
                  <a:lnTo>
                    <a:pt x="1689" y="31407"/>
                  </a:lnTo>
                  <a:lnTo>
                    <a:pt x="3136" y="31432"/>
                  </a:lnTo>
                  <a:lnTo>
                    <a:pt x="3733" y="30861"/>
                  </a:lnTo>
                  <a:lnTo>
                    <a:pt x="3759" y="29413"/>
                  </a:lnTo>
                  <a:close/>
                </a:path>
                <a:path w="4445" h="89535">
                  <a:moveTo>
                    <a:pt x="3873" y="23761"/>
                  </a:moveTo>
                  <a:lnTo>
                    <a:pt x="3302" y="23164"/>
                  </a:lnTo>
                  <a:lnTo>
                    <a:pt x="1854" y="23139"/>
                  </a:lnTo>
                  <a:lnTo>
                    <a:pt x="1257" y="23710"/>
                  </a:lnTo>
                  <a:lnTo>
                    <a:pt x="1244" y="24434"/>
                  </a:lnTo>
                  <a:lnTo>
                    <a:pt x="1231" y="25158"/>
                  </a:lnTo>
                  <a:lnTo>
                    <a:pt x="1803" y="25755"/>
                  </a:lnTo>
                  <a:lnTo>
                    <a:pt x="3251" y="25781"/>
                  </a:lnTo>
                  <a:lnTo>
                    <a:pt x="3835" y="25209"/>
                  </a:lnTo>
                  <a:lnTo>
                    <a:pt x="3860" y="24485"/>
                  </a:lnTo>
                  <a:lnTo>
                    <a:pt x="3873" y="23761"/>
                  </a:lnTo>
                  <a:close/>
                </a:path>
                <a:path w="4445" h="89535">
                  <a:moveTo>
                    <a:pt x="3975" y="18427"/>
                  </a:moveTo>
                  <a:lnTo>
                    <a:pt x="3390" y="17830"/>
                  </a:lnTo>
                  <a:lnTo>
                    <a:pt x="1955" y="17805"/>
                  </a:lnTo>
                  <a:lnTo>
                    <a:pt x="1358" y="18376"/>
                  </a:lnTo>
                  <a:lnTo>
                    <a:pt x="1346" y="19100"/>
                  </a:lnTo>
                  <a:lnTo>
                    <a:pt x="1333" y="19824"/>
                  </a:lnTo>
                  <a:lnTo>
                    <a:pt x="1905" y="20421"/>
                  </a:lnTo>
                  <a:lnTo>
                    <a:pt x="3352" y="20447"/>
                  </a:lnTo>
                  <a:lnTo>
                    <a:pt x="3949" y="19875"/>
                  </a:lnTo>
                  <a:lnTo>
                    <a:pt x="3975" y="18427"/>
                  </a:lnTo>
                  <a:close/>
                </a:path>
                <a:path w="4445" h="89535">
                  <a:moveTo>
                    <a:pt x="4089" y="12357"/>
                  </a:moveTo>
                  <a:lnTo>
                    <a:pt x="3517" y="11760"/>
                  </a:lnTo>
                  <a:lnTo>
                    <a:pt x="2070" y="11734"/>
                  </a:lnTo>
                  <a:lnTo>
                    <a:pt x="1473" y="12306"/>
                  </a:lnTo>
                  <a:lnTo>
                    <a:pt x="1460" y="13030"/>
                  </a:lnTo>
                  <a:lnTo>
                    <a:pt x="1447" y="13754"/>
                  </a:lnTo>
                  <a:lnTo>
                    <a:pt x="2019" y="14351"/>
                  </a:lnTo>
                  <a:lnTo>
                    <a:pt x="3467" y="14376"/>
                  </a:lnTo>
                  <a:lnTo>
                    <a:pt x="4064" y="13804"/>
                  </a:lnTo>
                  <a:lnTo>
                    <a:pt x="4089" y="12357"/>
                  </a:lnTo>
                  <a:close/>
                </a:path>
                <a:path w="4445" h="89535">
                  <a:moveTo>
                    <a:pt x="4216" y="6273"/>
                  </a:moveTo>
                  <a:lnTo>
                    <a:pt x="3644" y="5676"/>
                  </a:lnTo>
                  <a:lnTo>
                    <a:pt x="2197" y="5651"/>
                  </a:lnTo>
                  <a:lnTo>
                    <a:pt x="1600" y="6223"/>
                  </a:lnTo>
                  <a:lnTo>
                    <a:pt x="1587" y="6946"/>
                  </a:lnTo>
                  <a:lnTo>
                    <a:pt x="1574" y="7670"/>
                  </a:lnTo>
                  <a:lnTo>
                    <a:pt x="2146" y="8267"/>
                  </a:lnTo>
                  <a:lnTo>
                    <a:pt x="3594" y="8293"/>
                  </a:lnTo>
                  <a:lnTo>
                    <a:pt x="4178" y="7721"/>
                  </a:lnTo>
                  <a:lnTo>
                    <a:pt x="4203" y="6997"/>
                  </a:lnTo>
                  <a:lnTo>
                    <a:pt x="4216" y="6273"/>
                  </a:lnTo>
                  <a:close/>
                </a:path>
                <a:path w="4445" h="89535">
                  <a:moveTo>
                    <a:pt x="4318" y="622"/>
                  </a:moveTo>
                  <a:lnTo>
                    <a:pt x="3746" y="38"/>
                  </a:lnTo>
                  <a:lnTo>
                    <a:pt x="3022" y="12"/>
                  </a:lnTo>
                  <a:lnTo>
                    <a:pt x="2298" y="0"/>
                  </a:lnTo>
                  <a:lnTo>
                    <a:pt x="1701" y="571"/>
                  </a:lnTo>
                  <a:lnTo>
                    <a:pt x="1689" y="1295"/>
                  </a:lnTo>
                  <a:lnTo>
                    <a:pt x="1676" y="2019"/>
                  </a:lnTo>
                  <a:lnTo>
                    <a:pt x="2247" y="2616"/>
                  </a:lnTo>
                  <a:lnTo>
                    <a:pt x="3695" y="2641"/>
                  </a:lnTo>
                  <a:lnTo>
                    <a:pt x="4292" y="2070"/>
                  </a:lnTo>
                  <a:lnTo>
                    <a:pt x="4318" y="622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89495" y="2376760"/>
              <a:ext cx="7620" cy="96520"/>
            </a:xfrm>
            <a:custGeom>
              <a:avLst/>
              <a:gdLst/>
              <a:ahLst/>
              <a:cxnLst/>
              <a:rect l="l" t="t" r="r" b="b"/>
              <a:pathLst>
                <a:path w="7620" h="96519">
                  <a:moveTo>
                    <a:pt x="1866" y="0"/>
                  </a:moveTo>
                  <a:lnTo>
                    <a:pt x="0" y="96367"/>
                  </a:lnTo>
                  <a:lnTo>
                    <a:pt x="5334" y="96469"/>
                  </a:lnTo>
                  <a:lnTo>
                    <a:pt x="7200" y="101"/>
                  </a:lnTo>
                  <a:lnTo>
                    <a:pt x="1866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92922" y="2379672"/>
              <a:ext cx="0" cy="89535"/>
            </a:xfrm>
            <a:custGeom>
              <a:avLst/>
              <a:gdLst/>
              <a:ahLst/>
              <a:cxnLst/>
              <a:rect l="l" t="t" r="r" b="b"/>
              <a:pathLst>
                <a:path h="89535">
                  <a:moveTo>
                    <a:pt x="0" y="0"/>
                  </a:moveTo>
                  <a:lnTo>
                    <a:pt x="0" y="89307"/>
                  </a:lnTo>
                </a:path>
              </a:pathLst>
            </a:custGeom>
            <a:ln w="4321">
              <a:solidFill>
                <a:srgbClr val="31313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91396" y="2343882"/>
              <a:ext cx="6350" cy="33020"/>
            </a:xfrm>
            <a:custGeom>
              <a:avLst/>
              <a:gdLst/>
              <a:ahLst/>
              <a:cxnLst/>
              <a:rect l="l" t="t" r="r" b="b"/>
              <a:pathLst>
                <a:path w="6350" h="33019">
                  <a:moveTo>
                    <a:pt x="685" y="0"/>
                  </a:moveTo>
                  <a:lnTo>
                    <a:pt x="0" y="32880"/>
                  </a:lnTo>
                  <a:lnTo>
                    <a:pt x="5334" y="32994"/>
                  </a:lnTo>
                  <a:lnTo>
                    <a:pt x="6019" y="114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92783" y="2347119"/>
              <a:ext cx="3175" cy="19685"/>
            </a:xfrm>
            <a:custGeom>
              <a:avLst/>
              <a:gdLst/>
              <a:ahLst/>
              <a:cxnLst/>
              <a:rect l="l" t="t" r="r" b="b"/>
              <a:pathLst>
                <a:path w="3175" h="19685">
                  <a:moveTo>
                    <a:pt x="2641" y="17411"/>
                  </a:moveTo>
                  <a:lnTo>
                    <a:pt x="2057" y="16814"/>
                  </a:lnTo>
                  <a:lnTo>
                    <a:pt x="622" y="16789"/>
                  </a:lnTo>
                  <a:lnTo>
                    <a:pt x="25" y="17360"/>
                  </a:lnTo>
                  <a:lnTo>
                    <a:pt x="12" y="18084"/>
                  </a:lnTo>
                  <a:lnTo>
                    <a:pt x="0" y="18808"/>
                  </a:lnTo>
                  <a:lnTo>
                    <a:pt x="571" y="19405"/>
                  </a:lnTo>
                  <a:lnTo>
                    <a:pt x="2019" y="19431"/>
                  </a:lnTo>
                  <a:lnTo>
                    <a:pt x="2603" y="18859"/>
                  </a:lnTo>
                  <a:lnTo>
                    <a:pt x="2628" y="18135"/>
                  </a:lnTo>
                  <a:lnTo>
                    <a:pt x="2641" y="17411"/>
                  </a:lnTo>
                  <a:close/>
                </a:path>
                <a:path w="3175" h="19685">
                  <a:moveTo>
                    <a:pt x="2755" y="11328"/>
                  </a:moveTo>
                  <a:lnTo>
                    <a:pt x="2184" y="10731"/>
                  </a:lnTo>
                  <a:lnTo>
                    <a:pt x="736" y="10706"/>
                  </a:lnTo>
                  <a:lnTo>
                    <a:pt x="139" y="11277"/>
                  </a:lnTo>
                  <a:lnTo>
                    <a:pt x="127" y="12001"/>
                  </a:lnTo>
                  <a:lnTo>
                    <a:pt x="114" y="12725"/>
                  </a:lnTo>
                  <a:lnTo>
                    <a:pt x="685" y="13322"/>
                  </a:lnTo>
                  <a:lnTo>
                    <a:pt x="2133" y="13347"/>
                  </a:lnTo>
                  <a:lnTo>
                    <a:pt x="2730" y="12776"/>
                  </a:lnTo>
                  <a:lnTo>
                    <a:pt x="2755" y="11328"/>
                  </a:lnTo>
                  <a:close/>
                </a:path>
                <a:path w="3175" h="19685">
                  <a:moveTo>
                    <a:pt x="2857" y="5689"/>
                  </a:moveTo>
                  <a:lnTo>
                    <a:pt x="2286" y="5092"/>
                  </a:lnTo>
                  <a:lnTo>
                    <a:pt x="838" y="5067"/>
                  </a:lnTo>
                  <a:lnTo>
                    <a:pt x="241" y="5638"/>
                  </a:lnTo>
                  <a:lnTo>
                    <a:pt x="228" y="6362"/>
                  </a:lnTo>
                  <a:lnTo>
                    <a:pt x="215" y="7086"/>
                  </a:lnTo>
                  <a:lnTo>
                    <a:pt x="787" y="7683"/>
                  </a:lnTo>
                  <a:lnTo>
                    <a:pt x="2235" y="7708"/>
                  </a:lnTo>
                  <a:lnTo>
                    <a:pt x="2819" y="7137"/>
                  </a:lnTo>
                  <a:lnTo>
                    <a:pt x="2844" y="6413"/>
                  </a:lnTo>
                  <a:lnTo>
                    <a:pt x="2857" y="5689"/>
                  </a:lnTo>
                  <a:close/>
                </a:path>
                <a:path w="3175" h="19685">
                  <a:moveTo>
                    <a:pt x="2959" y="622"/>
                  </a:moveTo>
                  <a:lnTo>
                    <a:pt x="2374" y="25"/>
                  </a:lnTo>
                  <a:lnTo>
                    <a:pt x="939" y="0"/>
                  </a:lnTo>
                  <a:lnTo>
                    <a:pt x="342" y="571"/>
                  </a:lnTo>
                  <a:lnTo>
                    <a:pt x="330" y="1295"/>
                  </a:lnTo>
                  <a:lnTo>
                    <a:pt x="317" y="2019"/>
                  </a:lnTo>
                  <a:lnTo>
                    <a:pt x="889" y="2616"/>
                  </a:lnTo>
                  <a:lnTo>
                    <a:pt x="2336" y="2641"/>
                  </a:lnTo>
                  <a:lnTo>
                    <a:pt x="2933" y="2070"/>
                  </a:lnTo>
                  <a:lnTo>
                    <a:pt x="2959" y="622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9" name="object 17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9339" y="661038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796290">
              <a:lnSpc>
                <a:spcPct val="100000"/>
              </a:lnSpc>
              <a:spcBef>
                <a:spcPts val="14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1950s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Prototype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>
              <a:latin typeface="Arial"/>
              <a:cs typeface="Arial"/>
            </a:endParaRPr>
          </a:p>
          <a:p>
            <a:pPr marL="508634">
              <a:lnSpc>
                <a:spcPct val="100000"/>
              </a:lnSpc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1980s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Military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version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180" name="object 180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46" cstate="print"/>
          <a:stretch>
            <a:fillRect/>
          </a:stretch>
        </p:blipFill>
        <p:spPr>
          <a:xfrm>
            <a:off x="6370154" y="2959411"/>
            <a:ext cx="2609850" cy="1265288"/>
          </a:xfrm>
          <a:prstGeom prst="rect">
            <a:avLst/>
          </a:prstGeom>
        </p:spPr>
      </p:pic>
      <p:pic>
        <p:nvPicPr>
          <p:cNvPr id="182" name="object 182">
            <a:hlinkClick r:id="rId47"/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48" cstate="print"/>
          <a:stretch>
            <a:fillRect/>
          </a:stretch>
        </p:blipFill>
        <p:spPr>
          <a:xfrm>
            <a:off x="9300886" y="3074500"/>
            <a:ext cx="1077366" cy="1077353"/>
          </a:xfrm>
          <a:prstGeom prst="rect">
            <a:avLst/>
          </a:prstGeom>
        </p:spPr>
      </p:pic>
      <p:sp>
        <p:nvSpPr>
          <p:cNvPr id="183" name="object 18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22300" y="662443"/>
            <a:ext cx="1282700" cy="365823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111125" rIns="0" bIns="0" rtlCol="0">
            <a:spAutoFit/>
          </a:bodyPr>
          <a:lstStyle/>
          <a:p>
            <a:pPr marL="175895" marR="147320" indent="-53975">
              <a:lnSpc>
                <a:spcPts val="1340"/>
              </a:lnSpc>
              <a:spcBef>
                <a:spcPts val="87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SCAN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Arial"/>
              <a:cs typeface="Arial"/>
            </a:endParaRPr>
          </a:p>
          <a:p>
            <a:pPr marL="159385" marR="147320" indent="-36830">
              <a:lnSpc>
                <a:spcPts val="1340"/>
              </a:lnSpc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CLICK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 marL="239395">
              <a:lnSpc>
                <a:spcPct val="100000"/>
              </a:lnSpc>
              <a:spcBef>
                <a:spcPts val="1435"/>
              </a:spcBef>
            </a:pPr>
            <a:r>
              <a:rPr sz="1900" b="1" spc="-20" dirty="0">
                <a:solidFill>
                  <a:srgbClr val="151616"/>
                </a:solidFill>
                <a:latin typeface="Arial"/>
                <a:cs typeface="Arial"/>
                <a:hlinkClick r:id="rId47"/>
              </a:rPr>
              <a:t>Link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184" name="object 184"/>
          <p:cNvGrpSpPr>
            <a:grpSpLocks noGrp="1" noUngrp="1" noRot="1" noMove="1" noResize="1"/>
          </p:cNvGrpSpPr>
          <p:nvPr/>
        </p:nvGrpSpPr>
        <p:grpSpPr>
          <a:xfrm>
            <a:off x="9283003" y="1133398"/>
            <a:ext cx="1129665" cy="1129665"/>
            <a:chOff x="9283003" y="1133398"/>
            <a:chExt cx="1129665" cy="1129665"/>
          </a:xfrm>
        </p:grpSpPr>
        <p:sp>
          <p:nvSpPr>
            <p:cNvPr id="185" name="object 1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283003" y="1133398"/>
              <a:ext cx="1129665" cy="1129665"/>
            </a:xfrm>
            <a:custGeom>
              <a:avLst/>
              <a:gdLst/>
              <a:ahLst/>
              <a:cxnLst/>
              <a:rect l="l" t="t" r="r" b="b"/>
              <a:pathLst>
                <a:path w="1129665" h="1129664">
                  <a:moveTo>
                    <a:pt x="1129665" y="0"/>
                  </a:moveTo>
                  <a:lnTo>
                    <a:pt x="0" y="0"/>
                  </a:lnTo>
                  <a:lnTo>
                    <a:pt x="0" y="1129665"/>
                  </a:lnTo>
                  <a:lnTo>
                    <a:pt x="1129665" y="1129665"/>
                  </a:lnTo>
                  <a:lnTo>
                    <a:pt x="11296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44394" y="1194797"/>
              <a:ext cx="810895" cy="319405"/>
            </a:xfrm>
            <a:custGeom>
              <a:avLst/>
              <a:gdLst/>
              <a:ahLst/>
              <a:cxnLst/>
              <a:rect l="l" t="t" r="r" b="b"/>
              <a:pathLst>
                <a:path w="810895" h="319405">
                  <a:moveTo>
                    <a:pt x="24561" y="221018"/>
                  </a:moveTo>
                  <a:lnTo>
                    <a:pt x="0" y="221018"/>
                  </a:lnTo>
                  <a:lnTo>
                    <a:pt x="0" y="270129"/>
                  </a:lnTo>
                  <a:lnTo>
                    <a:pt x="24561" y="270129"/>
                  </a:lnTo>
                  <a:lnTo>
                    <a:pt x="24561" y="221018"/>
                  </a:lnTo>
                  <a:close/>
                </a:path>
                <a:path w="810895" h="319405">
                  <a:moveTo>
                    <a:pt x="73672" y="196469"/>
                  </a:moveTo>
                  <a:lnTo>
                    <a:pt x="49110" y="196469"/>
                  </a:lnTo>
                  <a:lnTo>
                    <a:pt x="49110" y="221030"/>
                  </a:lnTo>
                  <a:lnTo>
                    <a:pt x="73672" y="221030"/>
                  </a:lnTo>
                  <a:lnTo>
                    <a:pt x="73672" y="196469"/>
                  </a:lnTo>
                  <a:close/>
                </a:path>
                <a:path w="810895" h="319405">
                  <a:moveTo>
                    <a:pt x="319252" y="147358"/>
                  </a:moveTo>
                  <a:lnTo>
                    <a:pt x="294690" y="147358"/>
                  </a:lnTo>
                  <a:lnTo>
                    <a:pt x="294690" y="171907"/>
                  </a:lnTo>
                  <a:lnTo>
                    <a:pt x="270141" y="171907"/>
                  </a:lnTo>
                  <a:lnTo>
                    <a:pt x="270141" y="147345"/>
                  </a:lnTo>
                  <a:lnTo>
                    <a:pt x="245579" y="147345"/>
                  </a:lnTo>
                  <a:lnTo>
                    <a:pt x="245579" y="171907"/>
                  </a:lnTo>
                  <a:lnTo>
                    <a:pt x="270129" y="171907"/>
                  </a:lnTo>
                  <a:lnTo>
                    <a:pt x="270129" y="196469"/>
                  </a:lnTo>
                  <a:lnTo>
                    <a:pt x="245579" y="196469"/>
                  </a:lnTo>
                  <a:lnTo>
                    <a:pt x="245579" y="171907"/>
                  </a:lnTo>
                  <a:lnTo>
                    <a:pt x="221018" y="171907"/>
                  </a:lnTo>
                  <a:lnTo>
                    <a:pt x="221018" y="196469"/>
                  </a:lnTo>
                  <a:lnTo>
                    <a:pt x="196456" y="196469"/>
                  </a:lnTo>
                  <a:lnTo>
                    <a:pt x="171907" y="196469"/>
                  </a:lnTo>
                  <a:lnTo>
                    <a:pt x="147345" y="196469"/>
                  </a:lnTo>
                  <a:lnTo>
                    <a:pt x="122783" y="196469"/>
                  </a:lnTo>
                  <a:lnTo>
                    <a:pt x="122783" y="245592"/>
                  </a:lnTo>
                  <a:lnTo>
                    <a:pt x="147345" y="245592"/>
                  </a:lnTo>
                  <a:lnTo>
                    <a:pt x="147345" y="270141"/>
                  </a:lnTo>
                  <a:lnTo>
                    <a:pt x="171907" y="270141"/>
                  </a:lnTo>
                  <a:lnTo>
                    <a:pt x="171907" y="294690"/>
                  </a:lnTo>
                  <a:lnTo>
                    <a:pt x="196456" y="294690"/>
                  </a:lnTo>
                  <a:lnTo>
                    <a:pt x="196456" y="270141"/>
                  </a:lnTo>
                  <a:lnTo>
                    <a:pt x="221018" y="270141"/>
                  </a:lnTo>
                  <a:lnTo>
                    <a:pt x="221018" y="245579"/>
                  </a:lnTo>
                  <a:lnTo>
                    <a:pt x="196456" y="245579"/>
                  </a:lnTo>
                  <a:lnTo>
                    <a:pt x="171907" y="245579"/>
                  </a:lnTo>
                  <a:lnTo>
                    <a:pt x="147345" y="245579"/>
                  </a:lnTo>
                  <a:lnTo>
                    <a:pt x="147345" y="221030"/>
                  </a:lnTo>
                  <a:lnTo>
                    <a:pt x="171907" y="221030"/>
                  </a:lnTo>
                  <a:lnTo>
                    <a:pt x="196456" y="221030"/>
                  </a:lnTo>
                  <a:lnTo>
                    <a:pt x="221018" y="221030"/>
                  </a:lnTo>
                  <a:lnTo>
                    <a:pt x="245579" y="221030"/>
                  </a:lnTo>
                  <a:lnTo>
                    <a:pt x="245579" y="245592"/>
                  </a:lnTo>
                  <a:lnTo>
                    <a:pt x="270129" y="245592"/>
                  </a:lnTo>
                  <a:lnTo>
                    <a:pt x="270129" y="270141"/>
                  </a:lnTo>
                  <a:lnTo>
                    <a:pt x="245579" y="270141"/>
                  </a:lnTo>
                  <a:lnTo>
                    <a:pt x="245579" y="294703"/>
                  </a:lnTo>
                  <a:lnTo>
                    <a:pt x="270141" y="294703"/>
                  </a:lnTo>
                  <a:lnTo>
                    <a:pt x="270141" y="270141"/>
                  </a:lnTo>
                  <a:lnTo>
                    <a:pt x="294690" y="270141"/>
                  </a:lnTo>
                  <a:lnTo>
                    <a:pt x="294690" y="245592"/>
                  </a:lnTo>
                  <a:lnTo>
                    <a:pt x="319252" y="245592"/>
                  </a:lnTo>
                  <a:lnTo>
                    <a:pt x="319252" y="147358"/>
                  </a:lnTo>
                  <a:close/>
                </a:path>
                <a:path w="810895" h="319405">
                  <a:moveTo>
                    <a:pt x="343801" y="270141"/>
                  </a:moveTo>
                  <a:lnTo>
                    <a:pt x="319252" y="270141"/>
                  </a:lnTo>
                  <a:lnTo>
                    <a:pt x="294690" y="270141"/>
                  </a:lnTo>
                  <a:lnTo>
                    <a:pt x="294690" y="294703"/>
                  </a:lnTo>
                  <a:lnTo>
                    <a:pt x="319252" y="294703"/>
                  </a:lnTo>
                  <a:lnTo>
                    <a:pt x="319252" y="319265"/>
                  </a:lnTo>
                  <a:lnTo>
                    <a:pt x="343801" y="319265"/>
                  </a:lnTo>
                  <a:lnTo>
                    <a:pt x="343801" y="270141"/>
                  </a:lnTo>
                  <a:close/>
                </a:path>
                <a:path w="810895" h="319405">
                  <a:moveTo>
                    <a:pt x="343814" y="49110"/>
                  </a:moveTo>
                  <a:lnTo>
                    <a:pt x="319252" y="49110"/>
                  </a:lnTo>
                  <a:lnTo>
                    <a:pt x="319252" y="24561"/>
                  </a:lnTo>
                  <a:lnTo>
                    <a:pt x="294690" y="24561"/>
                  </a:lnTo>
                  <a:lnTo>
                    <a:pt x="270141" y="24561"/>
                  </a:lnTo>
                  <a:lnTo>
                    <a:pt x="270141" y="0"/>
                  </a:lnTo>
                  <a:lnTo>
                    <a:pt x="245579" y="0"/>
                  </a:lnTo>
                  <a:lnTo>
                    <a:pt x="221018" y="0"/>
                  </a:lnTo>
                  <a:lnTo>
                    <a:pt x="221018" y="24561"/>
                  </a:lnTo>
                  <a:lnTo>
                    <a:pt x="196469" y="24561"/>
                  </a:lnTo>
                  <a:lnTo>
                    <a:pt x="196469" y="171907"/>
                  </a:lnTo>
                  <a:lnTo>
                    <a:pt x="221018" y="171907"/>
                  </a:lnTo>
                  <a:lnTo>
                    <a:pt x="221018" y="147345"/>
                  </a:lnTo>
                  <a:lnTo>
                    <a:pt x="245579" y="147345"/>
                  </a:lnTo>
                  <a:lnTo>
                    <a:pt x="245579" y="98234"/>
                  </a:lnTo>
                  <a:lnTo>
                    <a:pt x="221018" y="98234"/>
                  </a:lnTo>
                  <a:lnTo>
                    <a:pt x="221018" y="73672"/>
                  </a:lnTo>
                  <a:lnTo>
                    <a:pt x="245579" y="73672"/>
                  </a:lnTo>
                  <a:lnTo>
                    <a:pt x="245579" y="49110"/>
                  </a:lnTo>
                  <a:lnTo>
                    <a:pt x="270141" y="49110"/>
                  </a:lnTo>
                  <a:lnTo>
                    <a:pt x="294690" y="49110"/>
                  </a:lnTo>
                  <a:lnTo>
                    <a:pt x="294690" y="73672"/>
                  </a:lnTo>
                  <a:lnTo>
                    <a:pt x="270141" y="73672"/>
                  </a:lnTo>
                  <a:lnTo>
                    <a:pt x="245579" y="73672"/>
                  </a:lnTo>
                  <a:lnTo>
                    <a:pt x="245579" y="98234"/>
                  </a:lnTo>
                  <a:lnTo>
                    <a:pt x="270141" y="98234"/>
                  </a:lnTo>
                  <a:lnTo>
                    <a:pt x="270141" y="147345"/>
                  </a:lnTo>
                  <a:lnTo>
                    <a:pt x="294690" y="147345"/>
                  </a:lnTo>
                  <a:lnTo>
                    <a:pt x="294690" y="122783"/>
                  </a:lnTo>
                  <a:lnTo>
                    <a:pt x="319252" y="122783"/>
                  </a:lnTo>
                  <a:lnTo>
                    <a:pt x="319252" y="98234"/>
                  </a:lnTo>
                  <a:lnTo>
                    <a:pt x="343814" y="98234"/>
                  </a:lnTo>
                  <a:lnTo>
                    <a:pt x="343814" y="49110"/>
                  </a:lnTo>
                  <a:close/>
                </a:path>
                <a:path w="810895" h="319405">
                  <a:moveTo>
                    <a:pt x="392925" y="0"/>
                  </a:moveTo>
                  <a:lnTo>
                    <a:pt x="368363" y="0"/>
                  </a:lnTo>
                  <a:lnTo>
                    <a:pt x="343814" y="0"/>
                  </a:lnTo>
                  <a:lnTo>
                    <a:pt x="319252" y="0"/>
                  </a:lnTo>
                  <a:lnTo>
                    <a:pt x="319252" y="24561"/>
                  </a:lnTo>
                  <a:lnTo>
                    <a:pt x="343814" y="24561"/>
                  </a:lnTo>
                  <a:lnTo>
                    <a:pt x="368363" y="24561"/>
                  </a:lnTo>
                  <a:lnTo>
                    <a:pt x="368363" y="49110"/>
                  </a:lnTo>
                  <a:lnTo>
                    <a:pt x="392925" y="49110"/>
                  </a:lnTo>
                  <a:lnTo>
                    <a:pt x="392925" y="0"/>
                  </a:lnTo>
                  <a:close/>
                </a:path>
                <a:path w="810895" h="319405">
                  <a:moveTo>
                    <a:pt x="442048" y="196456"/>
                  </a:moveTo>
                  <a:lnTo>
                    <a:pt x="417487" y="196456"/>
                  </a:lnTo>
                  <a:lnTo>
                    <a:pt x="417487" y="147345"/>
                  </a:lnTo>
                  <a:lnTo>
                    <a:pt x="392938" y="147345"/>
                  </a:lnTo>
                  <a:lnTo>
                    <a:pt x="392938" y="196456"/>
                  </a:lnTo>
                  <a:lnTo>
                    <a:pt x="368376" y="196456"/>
                  </a:lnTo>
                  <a:lnTo>
                    <a:pt x="368376" y="147345"/>
                  </a:lnTo>
                  <a:lnTo>
                    <a:pt x="343814" y="147345"/>
                  </a:lnTo>
                  <a:lnTo>
                    <a:pt x="343814" y="270129"/>
                  </a:lnTo>
                  <a:lnTo>
                    <a:pt x="368376" y="270129"/>
                  </a:lnTo>
                  <a:lnTo>
                    <a:pt x="368376" y="319252"/>
                  </a:lnTo>
                  <a:lnTo>
                    <a:pt x="392938" y="319252"/>
                  </a:lnTo>
                  <a:lnTo>
                    <a:pt x="392938" y="270129"/>
                  </a:lnTo>
                  <a:lnTo>
                    <a:pt x="417487" y="270129"/>
                  </a:lnTo>
                  <a:lnTo>
                    <a:pt x="417487" y="245579"/>
                  </a:lnTo>
                  <a:lnTo>
                    <a:pt x="392938" y="245579"/>
                  </a:lnTo>
                  <a:lnTo>
                    <a:pt x="368376" y="245579"/>
                  </a:lnTo>
                  <a:lnTo>
                    <a:pt x="368376" y="221018"/>
                  </a:lnTo>
                  <a:lnTo>
                    <a:pt x="392938" y="221018"/>
                  </a:lnTo>
                  <a:lnTo>
                    <a:pt x="417487" y="221018"/>
                  </a:lnTo>
                  <a:lnTo>
                    <a:pt x="417487" y="245579"/>
                  </a:lnTo>
                  <a:lnTo>
                    <a:pt x="442048" y="245579"/>
                  </a:lnTo>
                  <a:lnTo>
                    <a:pt x="442048" y="196456"/>
                  </a:lnTo>
                  <a:close/>
                </a:path>
                <a:path w="810895" h="319405">
                  <a:moveTo>
                    <a:pt x="442048" y="24561"/>
                  </a:moveTo>
                  <a:lnTo>
                    <a:pt x="417487" y="24561"/>
                  </a:lnTo>
                  <a:lnTo>
                    <a:pt x="417487" y="49110"/>
                  </a:lnTo>
                  <a:lnTo>
                    <a:pt x="392925" y="49110"/>
                  </a:lnTo>
                  <a:lnTo>
                    <a:pt x="392925" y="73672"/>
                  </a:lnTo>
                  <a:lnTo>
                    <a:pt x="368376" y="73672"/>
                  </a:lnTo>
                  <a:lnTo>
                    <a:pt x="368376" y="98234"/>
                  </a:lnTo>
                  <a:lnTo>
                    <a:pt x="343814" y="98234"/>
                  </a:lnTo>
                  <a:lnTo>
                    <a:pt x="343814" y="122783"/>
                  </a:lnTo>
                  <a:lnTo>
                    <a:pt x="319252" y="122783"/>
                  </a:lnTo>
                  <a:lnTo>
                    <a:pt x="319252" y="147345"/>
                  </a:lnTo>
                  <a:lnTo>
                    <a:pt x="343814" y="147345"/>
                  </a:lnTo>
                  <a:lnTo>
                    <a:pt x="343814" y="122796"/>
                  </a:lnTo>
                  <a:lnTo>
                    <a:pt x="368376" y="122796"/>
                  </a:lnTo>
                  <a:lnTo>
                    <a:pt x="368376" y="147345"/>
                  </a:lnTo>
                  <a:lnTo>
                    <a:pt x="392938" y="147345"/>
                  </a:lnTo>
                  <a:lnTo>
                    <a:pt x="392938" y="122796"/>
                  </a:lnTo>
                  <a:lnTo>
                    <a:pt x="417487" y="122796"/>
                  </a:lnTo>
                  <a:lnTo>
                    <a:pt x="417487" y="98234"/>
                  </a:lnTo>
                  <a:lnTo>
                    <a:pt x="392938" y="98234"/>
                  </a:lnTo>
                  <a:lnTo>
                    <a:pt x="392938" y="73672"/>
                  </a:lnTo>
                  <a:lnTo>
                    <a:pt x="417487" y="73672"/>
                  </a:lnTo>
                  <a:lnTo>
                    <a:pt x="417487" y="49123"/>
                  </a:lnTo>
                  <a:lnTo>
                    <a:pt x="442048" y="49123"/>
                  </a:lnTo>
                  <a:lnTo>
                    <a:pt x="442048" y="24561"/>
                  </a:lnTo>
                  <a:close/>
                </a:path>
                <a:path w="810895" h="319405">
                  <a:moveTo>
                    <a:pt x="466598" y="73672"/>
                  </a:moveTo>
                  <a:lnTo>
                    <a:pt x="442048" y="73672"/>
                  </a:lnTo>
                  <a:lnTo>
                    <a:pt x="417487" y="73672"/>
                  </a:lnTo>
                  <a:lnTo>
                    <a:pt x="417487" y="98234"/>
                  </a:lnTo>
                  <a:lnTo>
                    <a:pt x="442048" y="98234"/>
                  </a:lnTo>
                  <a:lnTo>
                    <a:pt x="466598" y="98234"/>
                  </a:lnTo>
                  <a:lnTo>
                    <a:pt x="466598" y="73672"/>
                  </a:lnTo>
                  <a:close/>
                </a:path>
                <a:path w="810895" h="319405">
                  <a:moveTo>
                    <a:pt x="491159" y="245579"/>
                  </a:moveTo>
                  <a:lnTo>
                    <a:pt x="466598" y="245579"/>
                  </a:lnTo>
                  <a:lnTo>
                    <a:pt x="466598" y="270141"/>
                  </a:lnTo>
                  <a:lnTo>
                    <a:pt x="491159" y="270141"/>
                  </a:lnTo>
                  <a:lnTo>
                    <a:pt x="491159" y="245579"/>
                  </a:lnTo>
                  <a:close/>
                </a:path>
                <a:path w="810895" h="319405">
                  <a:moveTo>
                    <a:pt x="540270" y="0"/>
                  </a:moveTo>
                  <a:lnTo>
                    <a:pt x="515708" y="0"/>
                  </a:lnTo>
                  <a:lnTo>
                    <a:pt x="491159" y="0"/>
                  </a:lnTo>
                  <a:lnTo>
                    <a:pt x="491159" y="24561"/>
                  </a:lnTo>
                  <a:lnTo>
                    <a:pt x="466598" y="24561"/>
                  </a:lnTo>
                  <a:lnTo>
                    <a:pt x="466598" y="73672"/>
                  </a:lnTo>
                  <a:lnTo>
                    <a:pt x="491159" y="73672"/>
                  </a:lnTo>
                  <a:lnTo>
                    <a:pt x="491159" y="49123"/>
                  </a:lnTo>
                  <a:lnTo>
                    <a:pt x="515708" y="49123"/>
                  </a:lnTo>
                  <a:lnTo>
                    <a:pt x="515708" y="24561"/>
                  </a:lnTo>
                  <a:lnTo>
                    <a:pt x="540270" y="24561"/>
                  </a:lnTo>
                  <a:lnTo>
                    <a:pt x="540270" y="0"/>
                  </a:lnTo>
                  <a:close/>
                </a:path>
                <a:path w="810895" h="319405">
                  <a:moveTo>
                    <a:pt x="589394" y="0"/>
                  </a:moveTo>
                  <a:lnTo>
                    <a:pt x="564832" y="0"/>
                  </a:lnTo>
                  <a:lnTo>
                    <a:pt x="564832" y="24561"/>
                  </a:lnTo>
                  <a:lnTo>
                    <a:pt x="589394" y="24561"/>
                  </a:lnTo>
                  <a:lnTo>
                    <a:pt x="589394" y="0"/>
                  </a:lnTo>
                  <a:close/>
                </a:path>
                <a:path w="810895" h="319405">
                  <a:moveTo>
                    <a:pt x="736739" y="49110"/>
                  </a:moveTo>
                  <a:lnTo>
                    <a:pt x="712177" y="49110"/>
                  </a:lnTo>
                  <a:lnTo>
                    <a:pt x="712177" y="24561"/>
                  </a:lnTo>
                  <a:lnTo>
                    <a:pt x="687616" y="24561"/>
                  </a:lnTo>
                  <a:lnTo>
                    <a:pt x="687616" y="49123"/>
                  </a:lnTo>
                  <a:lnTo>
                    <a:pt x="712177" y="49123"/>
                  </a:lnTo>
                  <a:lnTo>
                    <a:pt x="712177" y="73672"/>
                  </a:lnTo>
                  <a:lnTo>
                    <a:pt x="736739" y="73672"/>
                  </a:lnTo>
                  <a:lnTo>
                    <a:pt x="736739" y="49110"/>
                  </a:lnTo>
                  <a:close/>
                </a:path>
                <a:path w="810895" h="319405">
                  <a:moveTo>
                    <a:pt x="761288" y="122783"/>
                  </a:moveTo>
                  <a:lnTo>
                    <a:pt x="736739" y="122783"/>
                  </a:lnTo>
                  <a:lnTo>
                    <a:pt x="736739" y="98234"/>
                  </a:lnTo>
                  <a:lnTo>
                    <a:pt x="712177" y="98234"/>
                  </a:lnTo>
                  <a:lnTo>
                    <a:pt x="712177" y="122783"/>
                  </a:lnTo>
                  <a:lnTo>
                    <a:pt x="687616" y="122783"/>
                  </a:lnTo>
                  <a:lnTo>
                    <a:pt x="687616" y="171907"/>
                  </a:lnTo>
                  <a:lnTo>
                    <a:pt x="663067" y="171907"/>
                  </a:lnTo>
                  <a:lnTo>
                    <a:pt x="663067" y="196456"/>
                  </a:lnTo>
                  <a:lnTo>
                    <a:pt x="687616" y="196456"/>
                  </a:lnTo>
                  <a:lnTo>
                    <a:pt x="687616" y="221018"/>
                  </a:lnTo>
                  <a:lnTo>
                    <a:pt x="663067" y="221018"/>
                  </a:lnTo>
                  <a:lnTo>
                    <a:pt x="663067" y="196469"/>
                  </a:lnTo>
                  <a:lnTo>
                    <a:pt x="638505" y="196469"/>
                  </a:lnTo>
                  <a:lnTo>
                    <a:pt x="613943" y="196469"/>
                  </a:lnTo>
                  <a:lnTo>
                    <a:pt x="613943" y="147358"/>
                  </a:lnTo>
                  <a:lnTo>
                    <a:pt x="638505" y="147358"/>
                  </a:lnTo>
                  <a:lnTo>
                    <a:pt x="638505" y="171907"/>
                  </a:lnTo>
                  <a:lnTo>
                    <a:pt x="663067" y="171907"/>
                  </a:lnTo>
                  <a:lnTo>
                    <a:pt x="663067" y="73685"/>
                  </a:lnTo>
                  <a:lnTo>
                    <a:pt x="687616" y="73685"/>
                  </a:lnTo>
                  <a:lnTo>
                    <a:pt x="687616" y="49123"/>
                  </a:lnTo>
                  <a:lnTo>
                    <a:pt x="663067" y="49123"/>
                  </a:lnTo>
                  <a:lnTo>
                    <a:pt x="663067" y="24561"/>
                  </a:lnTo>
                  <a:lnTo>
                    <a:pt x="638505" y="24561"/>
                  </a:lnTo>
                  <a:lnTo>
                    <a:pt x="613943" y="24561"/>
                  </a:lnTo>
                  <a:lnTo>
                    <a:pt x="589394" y="24561"/>
                  </a:lnTo>
                  <a:lnTo>
                    <a:pt x="589394" y="49123"/>
                  </a:lnTo>
                  <a:lnTo>
                    <a:pt x="613943" y="49123"/>
                  </a:lnTo>
                  <a:lnTo>
                    <a:pt x="638505" y="49123"/>
                  </a:lnTo>
                  <a:lnTo>
                    <a:pt x="638505" y="122796"/>
                  </a:lnTo>
                  <a:lnTo>
                    <a:pt x="613943" y="122796"/>
                  </a:lnTo>
                  <a:lnTo>
                    <a:pt x="613943" y="73685"/>
                  </a:lnTo>
                  <a:lnTo>
                    <a:pt x="589394" y="73685"/>
                  </a:lnTo>
                  <a:lnTo>
                    <a:pt x="589394" y="49123"/>
                  </a:lnTo>
                  <a:lnTo>
                    <a:pt x="564832" y="49123"/>
                  </a:lnTo>
                  <a:lnTo>
                    <a:pt x="564832" y="73685"/>
                  </a:lnTo>
                  <a:lnTo>
                    <a:pt x="564832" y="98234"/>
                  </a:lnTo>
                  <a:lnTo>
                    <a:pt x="540283" y="98234"/>
                  </a:lnTo>
                  <a:lnTo>
                    <a:pt x="540283" y="73685"/>
                  </a:lnTo>
                  <a:lnTo>
                    <a:pt x="564832" y="73685"/>
                  </a:lnTo>
                  <a:lnTo>
                    <a:pt x="564832" y="49123"/>
                  </a:lnTo>
                  <a:lnTo>
                    <a:pt x="540270" y="49123"/>
                  </a:lnTo>
                  <a:lnTo>
                    <a:pt x="540270" y="73672"/>
                  </a:lnTo>
                  <a:lnTo>
                    <a:pt x="515721" y="73672"/>
                  </a:lnTo>
                  <a:lnTo>
                    <a:pt x="515721" y="98234"/>
                  </a:lnTo>
                  <a:lnTo>
                    <a:pt x="540270" y="98234"/>
                  </a:lnTo>
                  <a:lnTo>
                    <a:pt x="540270" y="122796"/>
                  </a:lnTo>
                  <a:lnTo>
                    <a:pt x="515721" y="122796"/>
                  </a:lnTo>
                  <a:lnTo>
                    <a:pt x="515721" y="98234"/>
                  </a:lnTo>
                  <a:lnTo>
                    <a:pt x="491159" y="98234"/>
                  </a:lnTo>
                  <a:lnTo>
                    <a:pt x="491159" y="122796"/>
                  </a:lnTo>
                  <a:lnTo>
                    <a:pt x="466598" y="122796"/>
                  </a:lnTo>
                  <a:lnTo>
                    <a:pt x="442048" y="122796"/>
                  </a:lnTo>
                  <a:lnTo>
                    <a:pt x="442048" y="171907"/>
                  </a:lnTo>
                  <a:lnTo>
                    <a:pt x="466598" y="171907"/>
                  </a:lnTo>
                  <a:lnTo>
                    <a:pt x="466598" y="147358"/>
                  </a:lnTo>
                  <a:lnTo>
                    <a:pt x="491159" y="147358"/>
                  </a:lnTo>
                  <a:lnTo>
                    <a:pt x="491159" y="196469"/>
                  </a:lnTo>
                  <a:lnTo>
                    <a:pt x="515721" y="196469"/>
                  </a:lnTo>
                  <a:lnTo>
                    <a:pt x="515721" y="147358"/>
                  </a:lnTo>
                  <a:lnTo>
                    <a:pt x="540270" y="147358"/>
                  </a:lnTo>
                  <a:lnTo>
                    <a:pt x="540270" y="171907"/>
                  </a:lnTo>
                  <a:lnTo>
                    <a:pt x="564832" y="171907"/>
                  </a:lnTo>
                  <a:lnTo>
                    <a:pt x="564832" y="122796"/>
                  </a:lnTo>
                  <a:lnTo>
                    <a:pt x="589394" y="122796"/>
                  </a:lnTo>
                  <a:lnTo>
                    <a:pt x="589394" y="196469"/>
                  </a:lnTo>
                  <a:lnTo>
                    <a:pt x="564832" y="196469"/>
                  </a:lnTo>
                  <a:lnTo>
                    <a:pt x="564832" y="221018"/>
                  </a:lnTo>
                  <a:lnTo>
                    <a:pt x="540283" y="221018"/>
                  </a:lnTo>
                  <a:lnTo>
                    <a:pt x="540283" y="196469"/>
                  </a:lnTo>
                  <a:lnTo>
                    <a:pt x="515721" y="196469"/>
                  </a:lnTo>
                  <a:lnTo>
                    <a:pt x="515721" y="221018"/>
                  </a:lnTo>
                  <a:lnTo>
                    <a:pt x="491159" y="221018"/>
                  </a:lnTo>
                  <a:lnTo>
                    <a:pt x="491159" y="196469"/>
                  </a:lnTo>
                  <a:lnTo>
                    <a:pt x="466598" y="196469"/>
                  </a:lnTo>
                  <a:lnTo>
                    <a:pt x="466598" y="221030"/>
                  </a:lnTo>
                  <a:lnTo>
                    <a:pt x="491159" y="221030"/>
                  </a:lnTo>
                  <a:lnTo>
                    <a:pt x="491159" y="245579"/>
                  </a:lnTo>
                  <a:lnTo>
                    <a:pt x="515721" y="245579"/>
                  </a:lnTo>
                  <a:lnTo>
                    <a:pt x="515721" y="221030"/>
                  </a:lnTo>
                  <a:lnTo>
                    <a:pt x="540270" y="221030"/>
                  </a:lnTo>
                  <a:lnTo>
                    <a:pt x="540270" y="245579"/>
                  </a:lnTo>
                  <a:lnTo>
                    <a:pt x="564832" y="245579"/>
                  </a:lnTo>
                  <a:lnTo>
                    <a:pt x="564832" y="221030"/>
                  </a:lnTo>
                  <a:lnTo>
                    <a:pt x="589394" y="221030"/>
                  </a:lnTo>
                  <a:lnTo>
                    <a:pt x="589394" y="245579"/>
                  </a:lnTo>
                  <a:lnTo>
                    <a:pt x="564832" y="245579"/>
                  </a:lnTo>
                  <a:lnTo>
                    <a:pt x="564832" y="294690"/>
                  </a:lnTo>
                  <a:lnTo>
                    <a:pt x="589394" y="294690"/>
                  </a:lnTo>
                  <a:lnTo>
                    <a:pt x="613943" y="294690"/>
                  </a:lnTo>
                  <a:lnTo>
                    <a:pt x="613943" y="270141"/>
                  </a:lnTo>
                  <a:lnTo>
                    <a:pt x="589394" y="270141"/>
                  </a:lnTo>
                  <a:lnTo>
                    <a:pt x="589394" y="245592"/>
                  </a:lnTo>
                  <a:lnTo>
                    <a:pt x="613943" y="245592"/>
                  </a:lnTo>
                  <a:lnTo>
                    <a:pt x="613943" y="221030"/>
                  </a:lnTo>
                  <a:lnTo>
                    <a:pt x="638505" y="221030"/>
                  </a:lnTo>
                  <a:lnTo>
                    <a:pt x="663067" y="221030"/>
                  </a:lnTo>
                  <a:lnTo>
                    <a:pt x="663067" y="294690"/>
                  </a:lnTo>
                  <a:lnTo>
                    <a:pt x="687616" y="294690"/>
                  </a:lnTo>
                  <a:lnTo>
                    <a:pt x="712177" y="294690"/>
                  </a:lnTo>
                  <a:lnTo>
                    <a:pt x="712177" y="245579"/>
                  </a:lnTo>
                  <a:lnTo>
                    <a:pt x="736739" y="245579"/>
                  </a:lnTo>
                  <a:lnTo>
                    <a:pt x="736739" y="221018"/>
                  </a:lnTo>
                  <a:lnTo>
                    <a:pt x="712177" y="221018"/>
                  </a:lnTo>
                  <a:lnTo>
                    <a:pt x="712177" y="122796"/>
                  </a:lnTo>
                  <a:lnTo>
                    <a:pt x="736739" y="122796"/>
                  </a:lnTo>
                  <a:lnTo>
                    <a:pt x="736739" y="171907"/>
                  </a:lnTo>
                  <a:lnTo>
                    <a:pt x="761288" y="171907"/>
                  </a:lnTo>
                  <a:lnTo>
                    <a:pt x="761288" y="122783"/>
                  </a:lnTo>
                  <a:close/>
                </a:path>
                <a:path w="810895" h="319405">
                  <a:moveTo>
                    <a:pt x="761288" y="0"/>
                  </a:moveTo>
                  <a:lnTo>
                    <a:pt x="736739" y="0"/>
                  </a:lnTo>
                  <a:lnTo>
                    <a:pt x="712177" y="0"/>
                  </a:lnTo>
                  <a:lnTo>
                    <a:pt x="712177" y="24561"/>
                  </a:lnTo>
                  <a:lnTo>
                    <a:pt x="736739" y="24561"/>
                  </a:lnTo>
                  <a:lnTo>
                    <a:pt x="761288" y="24561"/>
                  </a:lnTo>
                  <a:lnTo>
                    <a:pt x="761288" y="0"/>
                  </a:lnTo>
                  <a:close/>
                </a:path>
                <a:path w="810895" h="319405">
                  <a:moveTo>
                    <a:pt x="810412" y="122783"/>
                  </a:moveTo>
                  <a:lnTo>
                    <a:pt x="785850" y="122783"/>
                  </a:lnTo>
                  <a:lnTo>
                    <a:pt x="785850" y="196456"/>
                  </a:lnTo>
                  <a:lnTo>
                    <a:pt x="810412" y="196456"/>
                  </a:lnTo>
                  <a:lnTo>
                    <a:pt x="810412" y="122783"/>
                  </a:lnTo>
                  <a:close/>
                </a:path>
                <a:path w="810895" h="319405">
                  <a:moveTo>
                    <a:pt x="810412" y="0"/>
                  </a:moveTo>
                  <a:lnTo>
                    <a:pt x="785850" y="0"/>
                  </a:lnTo>
                  <a:lnTo>
                    <a:pt x="785850" y="49110"/>
                  </a:lnTo>
                  <a:lnTo>
                    <a:pt x="761288" y="49110"/>
                  </a:lnTo>
                  <a:lnTo>
                    <a:pt x="761288" y="73672"/>
                  </a:lnTo>
                  <a:lnTo>
                    <a:pt x="785850" y="73672"/>
                  </a:lnTo>
                  <a:lnTo>
                    <a:pt x="810412" y="73672"/>
                  </a:lnTo>
                  <a:lnTo>
                    <a:pt x="81041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44394" y="1392168"/>
              <a:ext cx="1007110" cy="294005"/>
            </a:xfrm>
            <a:custGeom>
              <a:avLst/>
              <a:gdLst/>
              <a:ahLst/>
              <a:cxnLst/>
              <a:rect l="l" t="t" r="r" b="b"/>
              <a:pathLst>
                <a:path w="1007109" h="294005">
                  <a:moveTo>
                    <a:pt x="24561" y="97320"/>
                  </a:moveTo>
                  <a:lnTo>
                    <a:pt x="0" y="97320"/>
                  </a:lnTo>
                  <a:lnTo>
                    <a:pt x="0" y="121881"/>
                  </a:lnTo>
                  <a:lnTo>
                    <a:pt x="24561" y="121881"/>
                  </a:lnTo>
                  <a:lnTo>
                    <a:pt x="24561" y="97320"/>
                  </a:lnTo>
                  <a:close/>
                </a:path>
                <a:path w="1007109" h="294005">
                  <a:moveTo>
                    <a:pt x="49110" y="220116"/>
                  </a:moveTo>
                  <a:lnTo>
                    <a:pt x="24561" y="220116"/>
                  </a:lnTo>
                  <a:lnTo>
                    <a:pt x="0" y="220116"/>
                  </a:lnTo>
                  <a:lnTo>
                    <a:pt x="0" y="244678"/>
                  </a:lnTo>
                  <a:lnTo>
                    <a:pt x="24561" y="244678"/>
                  </a:lnTo>
                  <a:lnTo>
                    <a:pt x="49110" y="244678"/>
                  </a:lnTo>
                  <a:lnTo>
                    <a:pt x="49110" y="220116"/>
                  </a:lnTo>
                  <a:close/>
                </a:path>
                <a:path w="1007109" h="294005">
                  <a:moveTo>
                    <a:pt x="73672" y="121881"/>
                  </a:moveTo>
                  <a:lnTo>
                    <a:pt x="49110" y="121881"/>
                  </a:lnTo>
                  <a:lnTo>
                    <a:pt x="24561" y="121881"/>
                  </a:lnTo>
                  <a:lnTo>
                    <a:pt x="24561" y="146443"/>
                  </a:lnTo>
                  <a:lnTo>
                    <a:pt x="0" y="146443"/>
                  </a:lnTo>
                  <a:lnTo>
                    <a:pt x="0" y="195567"/>
                  </a:lnTo>
                  <a:lnTo>
                    <a:pt x="24561" y="195567"/>
                  </a:lnTo>
                  <a:lnTo>
                    <a:pt x="49110" y="195567"/>
                  </a:lnTo>
                  <a:lnTo>
                    <a:pt x="49110" y="171005"/>
                  </a:lnTo>
                  <a:lnTo>
                    <a:pt x="73672" y="171005"/>
                  </a:lnTo>
                  <a:lnTo>
                    <a:pt x="73672" y="121881"/>
                  </a:lnTo>
                  <a:close/>
                </a:path>
                <a:path w="1007109" h="294005">
                  <a:moveTo>
                    <a:pt x="122783" y="48209"/>
                  </a:moveTo>
                  <a:lnTo>
                    <a:pt x="98234" y="48209"/>
                  </a:lnTo>
                  <a:lnTo>
                    <a:pt x="98234" y="23647"/>
                  </a:lnTo>
                  <a:lnTo>
                    <a:pt x="73672" y="23647"/>
                  </a:lnTo>
                  <a:lnTo>
                    <a:pt x="73672" y="72758"/>
                  </a:lnTo>
                  <a:lnTo>
                    <a:pt x="98234" y="72758"/>
                  </a:lnTo>
                  <a:lnTo>
                    <a:pt x="98234" y="97320"/>
                  </a:lnTo>
                  <a:lnTo>
                    <a:pt x="73672" y="97320"/>
                  </a:lnTo>
                  <a:lnTo>
                    <a:pt x="73672" y="121881"/>
                  </a:lnTo>
                  <a:lnTo>
                    <a:pt x="98234" y="121881"/>
                  </a:lnTo>
                  <a:lnTo>
                    <a:pt x="98234" y="146431"/>
                  </a:lnTo>
                  <a:lnTo>
                    <a:pt x="122783" y="146431"/>
                  </a:lnTo>
                  <a:lnTo>
                    <a:pt x="122783" y="48209"/>
                  </a:lnTo>
                  <a:close/>
                </a:path>
                <a:path w="1007109" h="294005">
                  <a:moveTo>
                    <a:pt x="147345" y="269227"/>
                  </a:moveTo>
                  <a:lnTo>
                    <a:pt x="122783" y="269227"/>
                  </a:lnTo>
                  <a:lnTo>
                    <a:pt x="122783" y="293789"/>
                  </a:lnTo>
                  <a:lnTo>
                    <a:pt x="147345" y="293789"/>
                  </a:lnTo>
                  <a:lnTo>
                    <a:pt x="147345" y="269227"/>
                  </a:lnTo>
                  <a:close/>
                </a:path>
                <a:path w="1007109" h="294005">
                  <a:moveTo>
                    <a:pt x="171907" y="146443"/>
                  </a:moveTo>
                  <a:lnTo>
                    <a:pt x="147345" y="146443"/>
                  </a:lnTo>
                  <a:lnTo>
                    <a:pt x="122783" y="146443"/>
                  </a:lnTo>
                  <a:lnTo>
                    <a:pt x="122783" y="171005"/>
                  </a:lnTo>
                  <a:lnTo>
                    <a:pt x="147345" y="171005"/>
                  </a:lnTo>
                  <a:lnTo>
                    <a:pt x="171907" y="171005"/>
                  </a:lnTo>
                  <a:lnTo>
                    <a:pt x="171907" y="146443"/>
                  </a:lnTo>
                  <a:close/>
                </a:path>
                <a:path w="1007109" h="294005">
                  <a:moveTo>
                    <a:pt x="171907" y="97320"/>
                  </a:moveTo>
                  <a:lnTo>
                    <a:pt x="147345" y="97320"/>
                  </a:lnTo>
                  <a:lnTo>
                    <a:pt x="147345" y="121881"/>
                  </a:lnTo>
                  <a:lnTo>
                    <a:pt x="171907" y="121881"/>
                  </a:lnTo>
                  <a:lnTo>
                    <a:pt x="171907" y="97320"/>
                  </a:lnTo>
                  <a:close/>
                </a:path>
                <a:path w="1007109" h="294005">
                  <a:moveTo>
                    <a:pt x="221018" y="97320"/>
                  </a:moveTo>
                  <a:lnTo>
                    <a:pt x="196456" y="97320"/>
                  </a:lnTo>
                  <a:lnTo>
                    <a:pt x="196456" y="121881"/>
                  </a:lnTo>
                  <a:lnTo>
                    <a:pt x="171907" y="121881"/>
                  </a:lnTo>
                  <a:lnTo>
                    <a:pt x="171907" y="146443"/>
                  </a:lnTo>
                  <a:lnTo>
                    <a:pt x="196469" y="146443"/>
                  </a:lnTo>
                  <a:lnTo>
                    <a:pt x="196469" y="121881"/>
                  </a:lnTo>
                  <a:lnTo>
                    <a:pt x="221018" y="121881"/>
                  </a:lnTo>
                  <a:lnTo>
                    <a:pt x="221018" y="97320"/>
                  </a:lnTo>
                  <a:close/>
                </a:path>
                <a:path w="1007109" h="294005">
                  <a:moveTo>
                    <a:pt x="270141" y="121881"/>
                  </a:moveTo>
                  <a:lnTo>
                    <a:pt x="245579" y="121881"/>
                  </a:lnTo>
                  <a:lnTo>
                    <a:pt x="245579" y="146443"/>
                  </a:lnTo>
                  <a:lnTo>
                    <a:pt x="270141" y="146443"/>
                  </a:lnTo>
                  <a:lnTo>
                    <a:pt x="270141" y="121881"/>
                  </a:lnTo>
                  <a:close/>
                </a:path>
                <a:path w="1007109" h="294005">
                  <a:moveTo>
                    <a:pt x="294690" y="171005"/>
                  </a:moveTo>
                  <a:lnTo>
                    <a:pt x="270129" y="171005"/>
                  </a:lnTo>
                  <a:lnTo>
                    <a:pt x="270129" y="195567"/>
                  </a:lnTo>
                  <a:lnTo>
                    <a:pt x="245579" y="195567"/>
                  </a:lnTo>
                  <a:lnTo>
                    <a:pt x="245579" y="146443"/>
                  </a:lnTo>
                  <a:lnTo>
                    <a:pt x="221018" y="146443"/>
                  </a:lnTo>
                  <a:lnTo>
                    <a:pt x="221018" y="171005"/>
                  </a:lnTo>
                  <a:lnTo>
                    <a:pt x="196456" y="171005"/>
                  </a:lnTo>
                  <a:lnTo>
                    <a:pt x="171907" y="171005"/>
                  </a:lnTo>
                  <a:lnTo>
                    <a:pt x="171907" y="195567"/>
                  </a:lnTo>
                  <a:lnTo>
                    <a:pt x="147345" y="195567"/>
                  </a:lnTo>
                  <a:lnTo>
                    <a:pt x="122783" y="195567"/>
                  </a:lnTo>
                  <a:lnTo>
                    <a:pt x="122783" y="171005"/>
                  </a:lnTo>
                  <a:lnTo>
                    <a:pt x="98234" y="171005"/>
                  </a:lnTo>
                  <a:lnTo>
                    <a:pt x="73672" y="171005"/>
                  </a:lnTo>
                  <a:lnTo>
                    <a:pt x="73672" y="195567"/>
                  </a:lnTo>
                  <a:lnTo>
                    <a:pt x="98234" y="195567"/>
                  </a:lnTo>
                  <a:lnTo>
                    <a:pt x="98234" y="220116"/>
                  </a:lnTo>
                  <a:lnTo>
                    <a:pt x="73672" y="220116"/>
                  </a:lnTo>
                  <a:lnTo>
                    <a:pt x="73672" y="244678"/>
                  </a:lnTo>
                  <a:lnTo>
                    <a:pt x="49110" y="244678"/>
                  </a:lnTo>
                  <a:lnTo>
                    <a:pt x="49110" y="269227"/>
                  </a:lnTo>
                  <a:lnTo>
                    <a:pt x="24561" y="269227"/>
                  </a:lnTo>
                  <a:lnTo>
                    <a:pt x="24561" y="293789"/>
                  </a:lnTo>
                  <a:lnTo>
                    <a:pt x="49123" y="293789"/>
                  </a:lnTo>
                  <a:lnTo>
                    <a:pt x="49123" y="269240"/>
                  </a:lnTo>
                  <a:lnTo>
                    <a:pt x="73672" y="269240"/>
                  </a:lnTo>
                  <a:lnTo>
                    <a:pt x="73672" y="293789"/>
                  </a:lnTo>
                  <a:lnTo>
                    <a:pt x="98234" y="293789"/>
                  </a:lnTo>
                  <a:lnTo>
                    <a:pt x="98234" y="244678"/>
                  </a:lnTo>
                  <a:lnTo>
                    <a:pt x="122783" y="244678"/>
                  </a:lnTo>
                  <a:lnTo>
                    <a:pt x="122783" y="220116"/>
                  </a:lnTo>
                  <a:lnTo>
                    <a:pt x="147345" y="220116"/>
                  </a:lnTo>
                  <a:lnTo>
                    <a:pt x="171907" y="220116"/>
                  </a:lnTo>
                  <a:lnTo>
                    <a:pt x="196456" y="220116"/>
                  </a:lnTo>
                  <a:lnTo>
                    <a:pt x="196456" y="195567"/>
                  </a:lnTo>
                  <a:lnTo>
                    <a:pt x="221018" y="195567"/>
                  </a:lnTo>
                  <a:lnTo>
                    <a:pt x="221018" y="220116"/>
                  </a:lnTo>
                  <a:lnTo>
                    <a:pt x="245579" y="220116"/>
                  </a:lnTo>
                  <a:lnTo>
                    <a:pt x="270129" y="220116"/>
                  </a:lnTo>
                  <a:lnTo>
                    <a:pt x="294690" y="220116"/>
                  </a:lnTo>
                  <a:lnTo>
                    <a:pt x="294690" y="171005"/>
                  </a:lnTo>
                  <a:close/>
                </a:path>
                <a:path w="1007109" h="294005">
                  <a:moveTo>
                    <a:pt x="319252" y="220116"/>
                  </a:moveTo>
                  <a:lnTo>
                    <a:pt x="294690" y="220116"/>
                  </a:lnTo>
                  <a:lnTo>
                    <a:pt x="294690" y="244678"/>
                  </a:lnTo>
                  <a:lnTo>
                    <a:pt x="270141" y="244678"/>
                  </a:lnTo>
                  <a:lnTo>
                    <a:pt x="270141" y="269240"/>
                  </a:lnTo>
                  <a:lnTo>
                    <a:pt x="294703" y="269240"/>
                  </a:lnTo>
                  <a:lnTo>
                    <a:pt x="294703" y="244678"/>
                  </a:lnTo>
                  <a:lnTo>
                    <a:pt x="319252" y="244678"/>
                  </a:lnTo>
                  <a:lnTo>
                    <a:pt x="319252" y="220116"/>
                  </a:lnTo>
                  <a:close/>
                </a:path>
                <a:path w="1007109" h="294005">
                  <a:moveTo>
                    <a:pt x="343801" y="72771"/>
                  </a:moveTo>
                  <a:lnTo>
                    <a:pt x="319252" y="72771"/>
                  </a:lnTo>
                  <a:lnTo>
                    <a:pt x="294690" y="72771"/>
                  </a:lnTo>
                  <a:lnTo>
                    <a:pt x="294690" y="97332"/>
                  </a:lnTo>
                  <a:lnTo>
                    <a:pt x="319252" y="97332"/>
                  </a:lnTo>
                  <a:lnTo>
                    <a:pt x="319252" y="121881"/>
                  </a:lnTo>
                  <a:lnTo>
                    <a:pt x="294690" y="121881"/>
                  </a:lnTo>
                  <a:lnTo>
                    <a:pt x="294690" y="146443"/>
                  </a:lnTo>
                  <a:lnTo>
                    <a:pt x="319252" y="146443"/>
                  </a:lnTo>
                  <a:lnTo>
                    <a:pt x="319252" y="121894"/>
                  </a:lnTo>
                  <a:lnTo>
                    <a:pt x="343801" y="121894"/>
                  </a:lnTo>
                  <a:lnTo>
                    <a:pt x="343801" y="72771"/>
                  </a:lnTo>
                  <a:close/>
                </a:path>
                <a:path w="1007109" h="294005">
                  <a:moveTo>
                    <a:pt x="368363" y="121881"/>
                  </a:moveTo>
                  <a:lnTo>
                    <a:pt x="343814" y="121881"/>
                  </a:lnTo>
                  <a:lnTo>
                    <a:pt x="343814" y="146443"/>
                  </a:lnTo>
                  <a:lnTo>
                    <a:pt x="319252" y="146443"/>
                  </a:lnTo>
                  <a:lnTo>
                    <a:pt x="319252" y="171005"/>
                  </a:lnTo>
                  <a:lnTo>
                    <a:pt x="343814" y="171005"/>
                  </a:lnTo>
                  <a:lnTo>
                    <a:pt x="368363" y="171005"/>
                  </a:lnTo>
                  <a:lnTo>
                    <a:pt x="368363" y="121881"/>
                  </a:lnTo>
                  <a:close/>
                </a:path>
                <a:path w="1007109" h="294005">
                  <a:moveTo>
                    <a:pt x="466598" y="195554"/>
                  </a:moveTo>
                  <a:lnTo>
                    <a:pt x="442048" y="195554"/>
                  </a:lnTo>
                  <a:lnTo>
                    <a:pt x="417487" y="195554"/>
                  </a:lnTo>
                  <a:lnTo>
                    <a:pt x="417487" y="171005"/>
                  </a:lnTo>
                  <a:lnTo>
                    <a:pt x="442036" y="171005"/>
                  </a:lnTo>
                  <a:lnTo>
                    <a:pt x="442036" y="121881"/>
                  </a:lnTo>
                  <a:lnTo>
                    <a:pt x="417487" y="121881"/>
                  </a:lnTo>
                  <a:lnTo>
                    <a:pt x="417487" y="146443"/>
                  </a:lnTo>
                  <a:lnTo>
                    <a:pt x="392925" y="146443"/>
                  </a:lnTo>
                  <a:lnTo>
                    <a:pt x="392925" y="195567"/>
                  </a:lnTo>
                  <a:lnTo>
                    <a:pt x="417487" y="195567"/>
                  </a:lnTo>
                  <a:lnTo>
                    <a:pt x="417487" y="220116"/>
                  </a:lnTo>
                  <a:lnTo>
                    <a:pt x="442048" y="220116"/>
                  </a:lnTo>
                  <a:lnTo>
                    <a:pt x="466598" y="220116"/>
                  </a:lnTo>
                  <a:lnTo>
                    <a:pt x="466598" y="195554"/>
                  </a:lnTo>
                  <a:close/>
                </a:path>
                <a:path w="1007109" h="294005">
                  <a:moveTo>
                    <a:pt x="491159" y="220116"/>
                  </a:moveTo>
                  <a:lnTo>
                    <a:pt x="466598" y="220116"/>
                  </a:lnTo>
                  <a:lnTo>
                    <a:pt x="466598" y="293789"/>
                  </a:lnTo>
                  <a:lnTo>
                    <a:pt x="491159" y="293789"/>
                  </a:lnTo>
                  <a:lnTo>
                    <a:pt x="491159" y="220116"/>
                  </a:lnTo>
                  <a:close/>
                </a:path>
                <a:path w="1007109" h="294005">
                  <a:moveTo>
                    <a:pt x="491159" y="97320"/>
                  </a:moveTo>
                  <a:lnTo>
                    <a:pt x="466610" y="97320"/>
                  </a:lnTo>
                  <a:lnTo>
                    <a:pt x="442048" y="97320"/>
                  </a:lnTo>
                  <a:lnTo>
                    <a:pt x="442048" y="121881"/>
                  </a:lnTo>
                  <a:lnTo>
                    <a:pt x="466610" y="121881"/>
                  </a:lnTo>
                  <a:lnTo>
                    <a:pt x="466610" y="195554"/>
                  </a:lnTo>
                  <a:lnTo>
                    <a:pt x="491159" y="195554"/>
                  </a:lnTo>
                  <a:lnTo>
                    <a:pt x="491159" y="97320"/>
                  </a:lnTo>
                  <a:close/>
                </a:path>
                <a:path w="1007109" h="294005">
                  <a:moveTo>
                    <a:pt x="564832" y="97332"/>
                  </a:moveTo>
                  <a:lnTo>
                    <a:pt x="540283" y="97332"/>
                  </a:lnTo>
                  <a:lnTo>
                    <a:pt x="540283" y="72771"/>
                  </a:lnTo>
                  <a:lnTo>
                    <a:pt x="515721" y="72771"/>
                  </a:lnTo>
                  <a:lnTo>
                    <a:pt x="515721" y="121894"/>
                  </a:lnTo>
                  <a:lnTo>
                    <a:pt x="540283" y="121894"/>
                  </a:lnTo>
                  <a:lnTo>
                    <a:pt x="540283" y="146443"/>
                  </a:lnTo>
                  <a:lnTo>
                    <a:pt x="564832" y="146443"/>
                  </a:lnTo>
                  <a:lnTo>
                    <a:pt x="564832" y="97332"/>
                  </a:lnTo>
                  <a:close/>
                </a:path>
                <a:path w="1007109" h="294005">
                  <a:moveTo>
                    <a:pt x="663067" y="97320"/>
                  </a:moveTo>
                  <a:lnTo>
                    <a:pt x="638505" y="97320"/>
                  </a:lnTo>
                  <a:lnTo>
                    <a:pt x="638505" y="121881"/>
                  </a:lnTo>
                  <a:lnTo>
                    <a:pt x="613943" y="121881"/>
                  </a:lnTo>
                  <a:lnTo>
                    <a:pt x="613943" y="146443"/>
                  </a:lnTo>
                  <a:lnTo>
                    <a:pt x="589394" y="146443"/>
                  </a:lnTo>
                  <a:lnTo>
                    <a:pt x="589394" y="170992"/>
                  </a:lnTo>
                  <a:lnTo>
                    <a:pt x="564832" y="170992"/>
                  </a:lnTo>
                  <a:lnTo>
                    <a:pt x="564832" y="195554"/>
                  </a:lnTo>
                  <a:lnTo>
                    <a:pt x="540283" y="195554"/>
                  </a:lnTo>
                  <a:lnTo>
                    <a:pt x="540283" y="146443"/>
                  </a:lnTo>
                  <a:lnTo>
                    <a:pt x="515721" y="146443"/>
                  </a:lnTo>
                  <a:lnTo>
                    <a:pt x="515721" y="195554"/>
                  </a:lnTo>
                  <a:lnTo>
                    <a:pt x="491159" y="195554"/>
                  </a:lnTo>
                  <a:lnTo>
                    <a:pt x="491159" y="220116"/>
                  </a:lnTo>
                  <a:lnTo>
                    <a:pt x="515721" y="220116"/>
                  </a:lnTo>
                  <a:lnTo>
                    <a:pt x="515721" y="195567"/>
                  </a:lnTo>
                  <a:lnTo>
                    <a:pt x="540270" y="195567"/>
                  </a:lnTo>
                  <a:lnTo>
                    <a:pt x="540270" y="220116"/>
                  </a:lnTo>
                  <a:lnTo>
                    <a:pt x="564832" y="220116"/>
                  </a:lnTo>
                  <a:lnTo>
                    <a:pt x="589394" y="220116"/>
                  </a:lnTo>
                  <a:lnTo>
                    <a:pt x="589394" y="171005"/>
                  </a:lnTo>
                  <a:lnTo>
                    <a:pt x="613956" y="171005"/>
                  </a:lnTo>
                  <a:lnTo>
                    <a:pt x="613956" y="146443"/>
                  </a:lnTo>
                  <a:lnTo>
                    <a:pt x="638505" y="146443"/>
                  </a:lnTo>
                  <a:lnTo>
                    <a:pt x="663067" y="146443"/>
                  </a:lnTo>
                  <a:lnTo>
                    <a:pt x="663067" y="97320"/>
                  </a:lnTo>
                  <a:close/>
                </a:path>
                <a:path w="1007109" h="294005">
                  <a:moveTo>
                    <a:pt x="687616" y="146443"/>
                  </a:moveTo>
                  <a:lnTo>
                    <a:pt x="663067" y="146443"/>
                  </a:lnTo>
                  <a:lnTo>
                    <a:pt x="663067" y="171005"/>
                  </a:lnTo>
                  <a:lnTo>
                    <a:pt x="687616" y="171005"/>
                  </a:lnTo>
                  <a:lnTo>
                    <a:pt x="687616" y="146443"/>
                  </a:lnTo>
                  <a:close/>
                </a:path>
                <a:path w="1007109" h="294005">
                  <a:moveTo>
                    <a:pt x="761288" y="121881"/>
                  </a:moveTo>
                  <a:lnTo>
                    <a:pt x="736739" y="121881"/>
                  </a:lnTo>
                  <a:lnTo>
                    <a:pt x="712177" y="121881"/>
                  </a:lnTo>
                  <a:lnTo>
                    <a:pt x="712177" y="146443"/>
                  </a:lnTo>
                  <a:lnTo>
                    <a:pt x="736739" y="146443"/>
                  </a:lnTo>
                  <a:lnTo>
                    <a:pt x="761288" y="146443"/>
                  </a:lnTo>
                  <a:lnTo>
                    <a:pt x="761288" y="121881"/>
                  </a:lnTo>
                  <a:close/>
                </a:path>
                <a:path w="1007109" h="294005">
                  <a:moveTo>
                    <a:pt x="785850" y="220116"/>
                  </a:moveTo>
                  <a:lnTo>
                    <a:pt x="761288" y="220116"/>
                  </a:lnTo>
                  <a:lnTo>
                    <a:pt x="761288" y="269240"/>
                  </a:lnTo>
                  <a:lnTo>
                    <a:pt x="785850" y="269240"/>
                  </a:lnTo>
                  <a:lnTo>
                    <a:pt x="785850" y="220116"/>
                  </a:lnTo>
                  <a:close/>
                </a:path>
                <a:path w="1007109" h="294005">
                  <a:moveTo>
                    <a:pt x="933208" y="171005"/>
                  </a:moveTo>
                  <a:lnTo>
                    <a:pt x="908646" y="171005"/>
                  </a:lnTo>
                  <a:lnTo>
                    <a:pt x="908646" y="220116"/>
                  </a:lnTo>
                  <a:lnTo>
                    <a:pt x="933208" y="220116"/>
                  </a:lnTo>
                  <a:lnTo>
                    <a:pt x="933208" y="171005"/>
                  </a:lnTo>
                  <a:close/>
                </a:path>
                <a:path w="1007109" h="294005">
                  <a:moveTo>
                    <a:pt x="1006868" y="24130"/>
                  </a:moveTo>
                  <a:lnTo>
                    <a:pt x="982306" y="24130"/>
                  </a:lnTo>
                  <a:lnTo>
                    <a:pt x="982306" y="48260"/>
                  </a:lnTo>
                  <a:lnTo>
                    <a:pt x="957757" y="48260"/>
                  </a:lnTo>
                  <a:lnTo>
                    <a:pt x="957757" y="24130"/>
                  </a:lnTo>
                  <a:lnTo>
                    <a:pt x="982306" y="24130"/>
                  </a:lnTo>
                  <a:lnTo>
                    <a:pt x="982306" y="0"/>
                  </a:lnTo>
                  <a:lnTo>
                    <a:pt x="957757" y="0"/>
                  </a:lnTo>
                  <a:lnTo>
                    <a:pt x="933196" y="0"/>
                  </a:lnTo>
                  <a:lnTo>
                    <a:pt x="933196" y="24130"/>
                  </a:lnTo>
                  <a:lnTo>
                    <a:pt x="933196" y="48260"/>
                  </a:lnTo>
                  <a:lnTo>
                    <a:pt x="908634" y="48260"/>
                  </a:lnTo>
                  <a:lnTo>
                    <a:pt x="884085" y="48260"/>
                  </a:lnTo>
                  <a:lnTo>
                    <a:pt x="884085" y="24130"/>
                  </a:lnTo>
                  <a:lnTo>
                    <a:pt x="908634" y="24130"/>
                  </a:lnTo>
                  <a:lnTo>
                    <a:pt x="933196" y="24130"/>
                  </a:lnTo>
                  <a:lnTo>
                    <a:pt x="933196" y="0"/>
                  </a:lnTo>
                  <a:lnTo>
                    <a:pt x="908634" y="0"/>
                  </a:lnTo>
                  <a:lnTo>
                    <a:pt x="884085" y="0"/>
                  </a:lnTo>
                  <a:lnTo>
                    <a:pt x="859523" y="0"/>
                  </a:lnTo>
                  <a:lnTo>
                    <a:pt x="859523" y="24130"/>
                  </a:lnTo>
                  <a:lnTo>
                    <a:pt x="834961" y="24130"/>
                  </a:lnTo>
                  <a:lnTo>
                    <a:pt x="834961" y="0"/>
                  </a:lnTo>
                  <a:lnTo>
                    <a:pt x="810412" y="0"/>
                  </a:lnTo>
                  <a:lnTo>
                    <a:pt x="810412" y="24130"/>
                  </a:lnTo>
                  <a:lnTo>
                    <a:pt x="785850" y="24130"/>
                  </a:lnTo>
                  <a:lnTo>
                    <a:pt x="785850" y="0"/>
                  </a:lnTo>
                  <a:lnTo>
                    <a:pt x="761288" y="0"/>
                  </a:lnTo>
                  <a:lnTo>
                    <a:pt x="761288" y="97790"/>
                  </a:lnTo>
                  <a:lnTo>
                    <a:pt x="785850" y="97790"/>
                  </a:lnTo>
                  <a:lnTo>
                    <a:pt x="785850" y="171450"/>
                  </a:lnTo>
                  <a:lnTo>
                    <a:pt x="761288" y="171450"/>
                  </a:lnTo>
                  <a:lnTo>
                    <a:pt x="736739" y="171450"/>
                  </a:lnTo>
                  <a:lnTo>
                    <a:pt x="736739" y="195580"/>
                  </a:lnTo>
                  <a:lnTo>
                    <a:pt x="761288" y="195580"/>
                  </a:lnTo>
                  <a:lnTo>
                    <a:pt x="785850" y="195580"/>
                  </a:lnTo>
                  <a:lnTo>
                    <a:pt x="810412" y="195580"/>
                  </a:lnTo>
                  <a:lnTo>
                    <a:pt x="810412" y="245110"/>
                  </a:lnTo>
                  <a:lnTo>
                    <a:pt x="834961" y="245110"/>
                  </a:lnTo>
                  <a:lnTo>
                    <a:pt x="834961" y="269240"/>
                  </a:lnTo>
                  <a:lnTo>
                    <a:pt x="859523" y="269240"/>
                  </a:lnTo>
                  <a:lnTo>
                    <a:pt x="884085" y="269240"/>
                  </a:lnTo>
                  <a:lnTo>
                    <a:pt x="908634" y="269240"/>
                  </a:lnTo>
                  <a:lnTo>
                    <a:pt x="908634" y="245110"/>
                  </a:lnTo>
                  <a:lnTo>
                    <a:pt x="884085" y="245110"/>
                  </a:lnTo>
                  <a:lnTo>
                    <a:pt x="884085" y="220980"/>
                  </a:lnTo>
                  <a:lnTo>
                    <a:pt x="859523" y="220980"/>
                  </a:lnTo>
                  <a:lnTo>
                    <a:pt x="859523" y="147320"/>
                  </a:lnTo>
                  <a:lnTo>
                    <a:pt x="834961" y="147320"/>
                  </a:lnTo>
                  <a:lnTo>
                    <a:pt x="810412" y="147320"/>
                  </a:lnTo>
                  <a:lnTo>
                    <a:pt x="810412" y="121920"/>
                  </a:lnTo>
                  <a:lnTo>
                    <a:pt x="834961" y="121920"/>
                  </a:lnTo>
                  <a:lnTo>
                    <a:pt x="859523" y="121920"/>
                  </a:lnTo>
                  <a:lnTo>
                    <a:pt x="859523" y="146443"/>
                  </a:lnTo>
                  <a:lnTo>
                    <a:pt x="884085" y="146443"/>
                  </a:lnTo>
                  <a:lnTo>
                    <a:pt x="884085" y="121881"/>
                  </a:lnTo>
                  <a:lnTo>
                    <a:pt x="859523" y="121881"/>
                  </a:lnTo>
                  <a:lnTo>
                    <a:pt x="859523" y="97790"/>
                  </a:lnTo>
                  <a:lnTo>
                    <a:pt x="834961" y="97790"/>
                  </a:lnTo>
                  <a:lnTo>
                    <a:pt x="834961" y="73660"/>
                  </a:lnTo>
                  <a:lnTo>
                    <a:pt x="810412" y="73660"/>
                  </a:lnTo>
                  <a:lnTo>
                    <a:pt x="785850" y="73660"/>
                  </a:lnTo>
                  <a:lnTo>
                    <a:pt x="785850" y="48260"/>
                  </a:lnTo>
                  <a:lnTo>
                    <a:pt x="810412" y="48260"/>
                  </a:lnTo>
                  <a:lnTo>
                    <a:pt x="834961" y="48260"/>
                  </a:lnTo>
                  <a:lnTo>
                    <a:pt x="859523" y="48260"/>
                  </a:lnTo>
                  <a:lnTo>
                    <a:pt x="859523" y="97790"/>
                  </a:lnTo>
                  <a:lnTo>
                    <a:pt x="884085" y="97790"/>
                  </a:lnTo>
                  <a:lnTo>
                    <a:pt x="884085" y="73660"/>
                  </a:lnTo>
                  <a:lnTo>
                    <a:pt x="908634" y="73660"/>
                  </a:lnTo>
                  <a:lnTo>
                    <a:pt x="908634" y="97790"/>
                  </a:lnTo>
                  <a:lnTo>
                    <a:pt x="933196" y="97790"/>
                  </a:lnTo>
                  <a:lnTo>
                    <a:pt x="933196" y="73660"/>
                  </a:lnTo>
                  <a:lnTo>
                    <a:pt x="957757" y="73660"/>
                  </a:lnTo>
                  <a:lnTo>
                    <a:pt x="957757" y="121881"/>
                  </a:lnTo>
                  <a:lnTo>
                    <a:pt x="933208" y="121881"/>
                  </a:lnTo>
                  <a:lnTo>
                    <a:pt x="908646" y="121881"/>
                  </a:lnTo>
                  <a:lnTo>
                    <a:pt x="908646" y="146443"/>
                  </a:lnTo>
                  <a:lnTo>
                    <a:pt x="933208" y="146443"/>
                  </a:lnTo>
                  <a:lnTo>
                    <a:pt x="957770" y="146443"/>
                  </a:lnTo>
                  <a:lnTo>
                    <a:pt x="957770" y="121920"/>
                  </a:lnTo>
                  <a:lnTo>
                    <a:pt x="982306" y="121920"/>
                  </a:lnTo>
                  <a:lnTo>
                    <a:pt x="982306" y="171450"/>
                  </a:lnTo>
                  <a:lnTo>
                    <a:pt x="957757" y="171450"/>
                  </a:lnTo>
                  <a:lnTo>
                    <a:pt x="957757" y="195580"/>
                  </a:lnTo>
                  <a:lnTo>
                    <a:pt x="982306" y="195580"/>
                  </a:lnTo>
                  <a:lnTo>
                    <a:pt x="1006868" y="195580"/>
                  </a:lnTo>
                  <a:lnTo>
                    <a:pt x="1006868" y="97790"/>
                  </a:lnTo>
                  <a:lnTo>
                    <a:pt x="982306" y="97790"/>
                  </a:lnTo>
                  <a:lnTo>
                    <a:pt x="982306" y="73660"/>
                  </a:lnTo>
                  <a:lnTo>
                    <a:pt x="1006868" y="73660"/>
                  </a:lnTo>
                  <a:lnTo>
                    <a:pt x="1006868" y="24130"/>
                  </a:lnTo>
                  <a:close/>
                </a:path>
                <a:path w="1007109" h="294005">
                  <a:moveTo>
                    <a:pt x="1006881" y="220116"/>
                  </a:moveTo>
                  <a:lnTo>
                    <a:pt x="982319" y="220116"/>
                  </a:lnTo>
                  <a:lnTo>
                    <a:pt x="982319" y="269240"/>
                  </a:lnTo>
                  <a:lnTo>
                    <a:pt x="1006881" y="269240"/>
                  </a:lnTo>
                  <a:lnTo>
                    <a:pt x="1006881" y="22011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44394" y="1563224"/>
              <a:ext cx="1007110" cy="417830"/>
            </a:xfrm>
            <a:custGeom>
              <a:avLst/>
              <a:gdLst/>
              <a:ahLst/>
              <a:cxnLst/>
              <a:rect l="l" t="t" r="r" b="b"/>
              <a:pathLst>
                <a:path w="1007109" h="417830">
                  <a:moveTo>
                    <a:pt x="24561" y="147294"/>
                  </a:moveTo>
                  <a:lnTo>
                    <a:pt x="0" y="147294"/>
                  </a:lnTo>
                  <a:lnTo>
                    <a:pt x="0" y="270078"/>
                  </a:lnTo>
                  <a:lnTo>
                    <a:pt x="24561" y="270078"/>
                  </a:lnTo>
                  <a:lnTo>
                    <a:pt x="24561" y="147294"/>
                  </a:lnTo>
                  <a:close/>
                </a:path>
                <a:path w="1007109" h="417830">
                  <a:moveTo>
                    <a:pt x="73672" y="220967"/>
                  </a:moveTo>
                  <a:lnTo>
                    <a:pt x="49110" y="220967"/>
                  </a:lnTo>
                  <a:lnTo>
                    <a:pt x="49110" y="245529"/>
                  </a:lnTo>
                  <a:lnTo>
                    <a:pt x="73672" y="245529"/>
                  </a:lnTo>
                  <a:lnTo>
                    <a:pt x="73672" y="220967"/>
                  </a:lnTo>
                  <a:close/>
                </a:path>
                <a:path w="1007109" h="417830">
                  <a:moveTo>
                    <a:pt x="122783" y="122732"/>
                  </a:moveTo>
                  <a:lnTo>
                    <a:pt x="98234" y="122732"/>
                  </a:lnTo>
                  <a:lnTo>
                    <a:pt x="98234" y="147294"/>
                  </a:lnTo>
                  <a:lnTo>
                    <a:pt x="122783" y="147294"/>
                  </a:lnTo>
                  <a:lnTo>
                    <a:pt x="122783" y="122732"/>
                  </a:lnTo>
                  <a:close/>
                </a:path>
                <a:path w="1007109" h="417830">
                  <a:moveTo>
                    <a:pt x="147345" y="343750"/>
                  </a:moveTo>
                  <a:lnTo>
                    <a:pt x="122783" y="343750"/>
                  </a:lnTo>
                  <a:lnTo>
                    <a:pt x="98234" y="343750"/>
                  </a:lnTo>
                  <a:lnTo>
                    <a:pt x="98234" y="368312"/>
                  </a:lnTo>
                  <a:lnTo>
                    <a:pt x="73672" y="368312"/>
                  </a:lnTo>
                  <a:lnTo>
                    <a:pt x="73672" y="343750"/>
                  </a:lnTo>
                  <a:lnTo>
                    <a:pt x="49110" y="343750"/>
                  </a:lnTo>
                  <a:lnTo>
                    <a:pt x="49110" y="368312"/>
                  </a:lnTo>
                  <a:lnTo>
                    <a:pt x="24561" y="368312"/>
                  </a:lnTo>
                  <a:lnTo>
                    <a:pt x="0" y="368312"/>
                  </a:lnTo>
                  <a:lnTo>
                    <a:pt x="0" y="392874"/>
                  </a:lnTo>
                  <a:lnTo>
                    <a:pt x="24561" y="392874"/>
                  </a:lnTo>
                  <a:lnTo>
                    <a:pt x="49110" y="392874"/>
                  </a:lnTo>
                  <a:lnTo>
                    <a:pt x="73672" y="392874"/>
                  </a:lnTo>
                  <a:lnTo>
                    <a:pt x="73672" y="417423"/>
                  </a:lnTo>
                  <a:lnTo>
                    <a:pt x="98234" y="417423"/>
                  </a:lnTo>
                  <a:lnTo>
                    <a:pt x="98234" y="392874"/>
                  </a:lnTo>
                  <a:lnTo>
                    <a:pt x="122783" y="392874"/>
                  </a:lnTo>
                  <a:lnTo>
                    <a:pt x="147345" y="392874"/>
                  </a:lnTo>
                  <a:lnTo>
                    <a:pt x="147345" y="343750"/>
                  </a:lnTo>
                  <a:close/>
                </a:path>
                <a:path w="1007109" h="417830">
                  <a:moveTo>
                    <a:pt x="147345" y="294640"/>
                  </a:moveTo>
                  <a:lnTo>
                    <a:pt x="122783" y="294640"/>
                  </a:lnTo>
                  <a:lnTo>
                    <a:pt x="98234" y="294640"/>
                  </a:lnTo>
                  <a:lnTo>
                    <a:pt x="73672" y="294640"/>
                  </a:lnTo>
                  <a:lnTo>
                    <a:pt x="73672" y="270078"/>
                  </a:lnTo>
                  <a:lnTo>
                    <a:pt x="49110" y="270078"/>
                  </a:lnTo>
                  <a:lnTo>
                    <a:pt x="49110" y="319189"/>
                  </a:lnTo>
                  <a:lnTo>
                    <a:pt x="73672" y="319189"/>
                  </a:lnTo>
                  <a:lnTo>
                    <a:pt x="98234" y="319189"/>
                  </a:lnTo>
                  <a:lnTo>
                    <a:pt x="122783" y="319189"/>
                  </a:lnTo>
                  <a:lnTo>
                    <a:pt x="147345" y="319189"/>
                  </a:lnTo>
                  <a:lnTo>
                    <a:pt x="147345" y="294640"/>
                  </a:lnTo>
                  <a:close/>
                </a:path>
                <a:path w="1007109" h="417830">
                  <a:moveTo>
                    <a:pt x="147345" y="98171"/>
                  </a:moveTo>
                  <a:lnTo>
                    <a:pt x="122783" y="98171"/>
                  </a:lnTo>
                  <a:lnTo>
                    <a:pt x="122783" y="122732"/>
                  </a:lnTo>
                  <a:lnTo>
                    <a:pt x="147345" y="122732"/>
                  </a:lnTo>
                  <a:lnTo>
                    <a:pt x="147345" y="98171"/>
                  </a:lnTo>
                  <a:close/>
                </a:path>
                <a:path w="1007109" h="417830">
                  <a:moveTo>
                    <a:pt x="171907" y="319189"/>
                  </a:moveTo>
                  <a:lnTo>
                    <a:pt x="147345" y="319189"/>
                  </a:lnTo>
                  <a:lnTo>
                    <a:pt x="147345" y="343750"/>
                  </a:lnTo>
                  <a:lnTo>
                    <a:pt x="171907" y="343750"/>
                  </a:lnTo>
                  <a:lnTo>
                    <a:pt x="171907" y="319189"/>
                  </a:lnTo>
                  <a:close/>
                </a:path>
                <a:path w="1007109" h="417830">
                  <a:moveTo>
                    <a:pt x="171907" y="270078"/>
                  </a:moveTo>
                  <a:lnTo>
                    <a:pt x="147345" y="270078"/>
                  </a:lnTo>
                  <a:lnTo>
                    <a:pt x="147345" y="294640"/>
                  </a:lnTo>
                  <a:lnTo>
                    <a:pt x="171907" y="294640"/>
                  </a:lnTo>
                  <a:lnTo>
                    <a:pt x="171907" y="270078"/>
                  </a:lnTo>
                  <a:close/>
                </a:path>
                <a:path w="1007109" h="417830">
                  <a:moveTo>
                    <a:pt x="196469" y="343750"/>
                  </a:moveTo>
                  <a:lnTo>
                    <a:pt x="171907" y="343750"/>
                  </a:lnTo>
                  <a:lnTo>
                    <a:pt x="171907" y="368312"/>
                  </a:lnTo>
                  <a:lnTo>
                    <a:pt x="196469" y="368312"/>
                  </a:lnTo>
                  <a:lnTo>
                    <a:pt x="196469" y="343750"/>
                  </a:lnTo>
                  <a:close/>
                </a:path>
                <a:path w="1007109" h="417830">
                  <a:moveTo>
                    <a:pt x="196469" y="220967"/>
                  </a:moveTo>
                  <a:lnTo>
                    <a:pt x="171907" y="220967"/>
                  </a:lnTo>
                  <a:lnTo>
                    <a:pt x="147345" y="220967"/>
                  </a:lnTo>
                  <a:lnTo>
                    <a:pt x="147345" y="196405"/>
                  </a:lnTo>
                  <a:lnTo>
                    <a:pt x="171907" y="196405"/>
                  </a:lnTo>
                  <a:lnTo>
                    <a:pt x="171907" y="171843"/>
                  </a:lnTo>
                  <a:lnTo>
                    <a:pt x="147345" y="171843"/>
                  </a:lnTo>
                  <a:lnTo>
                    <a:pt x="122783" y="171843"/>
                  </a:lnTo>
                  <a:lnTo>
                    <a:pt x="98234" y="171843"/>
                  </a:lnTo>
                  <a:lnTo>
                    <a:pt x="98234" y="147294"/>
                  </a:lnTo>
                  <a:lnTo>
                    <a:pt x="73672" y="147294"/>
                  </a:lnTo>
                  <a:lnTo>
                    <a:pt x="49110" y="147294"/>
                  </a:lnTo>
                  <a:lnTo>
                    <a:pt x="49110" y="196405"/>
                  </a:lnTo>
                  <a:lnTo>
                    <a:pt x="73672" y="196405"/>
                  </a:lnTo>
                  <a:lnTo>
                    <a:pt x="73672" y="220967"/>
                  </a:lnTo>
                  <a:lnTo>
                    <a:pt x="98234" y="220967"/>
                  </a:lnTo>
                  <a:lnTo>
                    <a:pt x="98234" y="196405"/>
                  </a:lnTo>
                  <a:lnTo>
                    <a:pt x="122783" y="196405"/>
                  </a:lnTo>
                  <a:lnTo>
                    <a:pt x="122783" y="220967"/>
                  </a:lnTo>
                  <a:lnTo>
                    <a:pt x="98234" y="220967"/>
                  </a:lnTo>
                  <a:lnTo>
                    <a:pt x="98234" y="270078"/>
                  </a:lnTo>
                  <a:lnTo>
                    <a:pt x="122783" y="270078"/>
                  </a:lnTo>
                  <a:lnTo>
                    <a:pt x="147345" y="270078"/>
                  </a:lnTo>
                  <a:lnTo>
                    <a:pt x="147345" y="245529"/>
                  </a:lnTo>
                  <a:lnTo>
                    <a:pt x="171907" y="245529"/>
                  </a:lnTo>
                  <a:lnTo>
                    <a:pt x="171907" y="270078"/>
                  </a:lnTo>
                  <a:lnTo>
                    <a:pt x="196469" y="270078"/>
                  </a:lnTo>
                  <a:lnTo>
                    <a:pt x="196469" y="220967"/>
                  </a:lnTo>
                  <a:close/>
                </a:path>
                <a:path w="1007109" h="417830">
                  <a:moveTo>
                    <a:pt x="245579" y="270078"/>
                  </a:moveTo>
                  <a:lnTo>
                    <a:pt x="221018" y="270078"/>
                  </a:lnTo>
                  <a:lnTo>
                    <a:pt x="221018" y="294640"/>
                  </a:lnTo>
                  <a:lnTo>
                    <a:pt x="245579" y="294640"/>
                  </a:lnTo>
                  <a:lnTo>
                    <a:pt x="245579" y="270078"/>
                  </a:lnTo>
                  <a:close/>
                </a:path>
                <a:path w="1007109" h="417830">
                  <a:moveTo>
                    <a:pt x="417474" y="49060"/>
                  </a:moveTo>
                  <a:lnTo>
                    <a:pt x="392925" y="49060"/>
                  </a:lnTo>
                  <a:lnTo>
                    <a:pt x="392925" y="98183"/>
                  </a:lnTo>
                  <a:lnTo>
                    <a:pt x="368363" y="98183"/>
                  </a:lnTo>
                  <a:lnTo>
                    <a:pt x="368363" y="49060"/>
                  </a:lnTo>
                  <a:lnTo>
                    <a:pt x="392925" y="49060"/>
                  </a:lnTo>
                  <a:lnTo>
                    <a:pt x="392925" y="24511"/>
                  </a:lnTo>
                  <a:lnTo>
                    <a:pt x="368363" y="24511"/>
                  </a:lnTo>
                  <a:lnTo>
                    <a:pt x="343801" y="24511"/>
                  </a:lnTo>
                  <a:lnTo>
                    <a:pt x="319252" y="24511"/>
                  </a:lnTo>
                  <a:lnTo>
                    <a:pt x="319252" y="49060"/>
                  </a:lnTo>
                  <a:lnTo>
                    <a:pt x="343801" y="49060"/>
                  </a:lnTo>
                  <a:lnTo>
                    <a:pt x="343801" y="98183"/>
                  </a:lnTo>
                  <a:lnTo>
                    <a:pt x="319252" y="98183"/>
                  </a:lnTo>
                  <a:lnTo>
                    <a:pt x="319252" y="122732"/>
                  </a:lnTo>
                  <a:lnTo>
                    <a:pt x="343801" y="122732"/>
                  </a:lnTo>
                  <a:lnTo>
                    <a:pt x="343801" y="147294"/>
                  </a:lnTo>
                  <a:lnTo>
                    <a:pt x="368363" y="147294"/>
                  </a:lnTo>
                  <a:lnTo>
                    <a:pt x="368363" y="122732"/>
                  </a:lnTo>
                  <a:lnTo>
                    <a:pt x="392925" y="122732"/>
                  </a:lnTo>
                  <a:lnTo>
                    <a:pt x="392925" y="147294"/>
                  </a:lnTo>
                  <a:lnTo>
                    <a:pt x="368363" y="147294"/>
                  </a:lnTo>
                  <a:lnTo>
                    <a:pt x="368363" y="196405"/>
                  </a:lnTo>
                  <a:lnTo>
                    <a:pt x="392925" y="196405"/>
                  </a:lnTo>
                  <a:lnTo>
                    <a:pt x="417474" y="196405"/>
                  </a:lnTo>
                  <a:lnTo>
                    <a:pt x="417474" y="49060"/>
                  </a:lnTo>
                  <a:close/>
                </a:path>
                <a:path w="1007109" h="417830">
                  <a:moveTo>
                    <a:pt x="417487" y="319189"/>
                  </a:moveTo>
                  <a:lnTo>
                    <a:pt x="392925" y="319189"/>
                  </a:lnTo>
                  <a:lnTo>
                    <a:pt x="392925" y="368312"/>
                  </a:lnTo>
                  <a:lnTo>
                    <a:pt x="417487" y="368312"/>
                  </a:lnTo>
                  <a:lnTo>
                    <a:pt x="417487" y="319189"/>
                  </a:lnTo>
                  <a:close/>
                </a:path>
                <a:path w="1007109" h="417830">
                  <a:moveTo>
                    <a:pt x="491159" y="171843"/>
                  </a:moveTo>
                  <a:lnTo>
                    <a:pt x="466610" y="171843"/>
                  </a:lnTo>
                  <a:lnTo>
                    <a:pt x="442048" y="171843"/>
                  </a:lnTo>
                  <a:lnTo>
                    <a:pt x="442048" y="196405"/>
                  </a:lnTo>
                  <a:lnTo>
                    <a:pt x="466610" y="196405"/>
                  </a:lnTo>
                  <a:lnTo>
                    <a:pt x="466610" y="220967"/>
                  </a:lnTo>
                  <a:lnTo>
                    <a:pt x="491159" y="220967"/>
                  </a:lnTo>
                  <a:lnTo>
                    <a:pt x="491159" y="171843"/>
                  </a:lnTo>
                  <a:close/>
                </a:path>
                <a:path w="1007109" h="417830">
                  <a:moveTo>
                    <a:pt x="540283" y="294640"/>
                  </a:moveTo>
                  <a:lnTo>
                    <a:pt x="515721" y="294640"/>
                  </a:lnTo>
                  <a:lnTo>
                    <a:pt x="515721" y="319201"/>
                  </a:lnTo>
                  <a:lnTo>
                    <a:pt x="540283" y="319201"/>
                  </a:lnTo>
                  <a:lnTo>
                    <a:pt x="540283" y="294640"/>
                  </a:lnTo>
                  <a:close/>
                </a:path>
                <a:path w="1007109" h="417830">
                  <a:moveTo>
                    <a:pt x="663067" y="343750"/>
                  </a:moveTo>
                  <a:lnTo>
                    <a:pt x="638505" y="343750"/>
                  </a:lnTo>
                  <a:lnTo>
                    <a:pt x="638505" y="368312"/>
                  </a:lnTo>
                  <a:lnTo>
                    <a:pt x="663067" y="368312"/>
                  </a:lnTo>
                  <a:lnTo>
                    <a:pt x="663067" y="343750"/>
                  </a:lnTo>
                  <a:close/>
                </a:path>
                <a:path w="1007109" h="417830">
                  <a:moveTo>
                    <a:pt x="736739" y="49530"/>
                  </a:moveTo>
                  <a:lnTo>
                    <a:pt x="712177" y="49530"/>
                  </a:lnTo>
                  <a:lnTo>
                    <a:pt x="712177" y="25400"/>
                  </a:lnTo>
                  <a:lnTo>
                    <a:pt x="687616" y="25400"/>
                  </a:lnTo>
                  <a:lnTo>
                    <a:pt x="663067" y="25400"/>
                  </a:lnTo>
                  <a:lnTo>
                    <a:pt x="663067" y="49530"/>
                  </a:lnTo>
                  <a:lnTo>
                    <a:pt x="663067" y="196850"/>
                  </a:lnTo>
                  <a:lnTo>
                    <a:pt x="638505" y="196850"/>
                  </a:lnTo>
                  <a:lnTo>
                    <a:pt x="638505" y="49530"/>
                  </a:lnTo>
                  <a:lnTo>
                    <a:pt x="663067" y="49530"/>
                  </a:lnTo>
                  <a:lnTo>
                    <a:pt x="663067" y="25400"/>
                  </a:lnTo>
                  <a:lnTo>
                    <a:pt x="663067" y="0"/>
                  </a:lnTo>
                  <a:lnTo>
                    <a:pt x="638505" y="0"/>
                  </a:lnTo>
                  <a:lnTo>
                    <a:pt x="638505" y="25400"/>
                  </a:lnTo>
                  <a:lnTo>
                    <a:pt x="613943" y="25400"/>
                  </a:lnTo>
                  <a:lnTo>
                    <a:pt x="613943" y="49530"/>
                  </a:lnTo>
                  <a:lnTo>
                    <a:pt x="589394" y="49530"/>
                  </a:lnTo>
                  <a:lnTo>
                    <a:pt x="589394" y="73660"/>
                  </a:lnTo>
                  <a:lnTo>
                    <a:pt x="613943" y="73660"/>
                  </a:lnTo>
                  <a:lnTo>
                    <a:pt x="613943" y="99060"/>
                  </a:lnTo>
                  <a:lnTo>
                    <a:pt x="589394" y="99060"/>
                  </a:lnTo>
                  <a:lnTo>
                    <a:pt x="589394" y="123190"/>
                  </a:lnTo>
                  <a:lnTo>
                    <a:pt x="613943" y="123190"/>
                  </a:lnTo>
                  <a:lnTo>
                    <a:pt x="613943" y="147320"/>
                  </a:lnTo>
                  <a:lnTo>
                    <a:pt x="613943" y="172720"/>
                  </a:lnTo>
                  <a:lnTo>
                    <a:pt x="613943" y="220980"/>
                  </a:lnTo>
                  <a:lnTo>
                    <a:pt x="589394" y="220980"/>
                  </a:lnTo>
                  <a:lnTo>
                    <a:pt x="589394" y="196850"/>
                  </a:lnTo>
                  <a:lnTo>
                    <a:pt x="564832" y="196850"/>
                  </a:lnTo>
                  <a:lnTo>
                    <a:pt x="564832" y="172720"/>
                  </a:lnTo>
                  <a:lnTo>
                    <a:pt x="589394" y="172720"/>
                  </a:lnTo>
                  <a:lnTo>
                    <a:pt x="613943" y="172720"/>
                  </a:lnTo>
                  <a:lnTo>
                    <a:pt x="613943" y="147320"/>
                  </a:lnTo>
                  <a:lnTo>
                    <a:pt x="589394" y="147320"/>
                  </a:lnTo>
                  <a:lnTo>
                    <a:pt x="564832" y="147320"/>
                  </a:lnTo>
                  <a:lnTo>
                    <a:pt x="564832" y="123190"/>
                  </a:lnTo>
                  <a:lnTo>
                    <a:pt x="540270" y="123190"/>
                  </a:lnTo>
                  <a:lnTo>
                    <a:pt x="540270" y="99060"/>
                  </a:lnTo>
                  <a:lnTo>
                    <a:pt x="515721" y="99060"/>
                  </a:lnTo>
                  <a:lnTo>
                    <a:pt x="515721" y="123190"/>
                  </a:lnTo>
                  <a:lnTo>
                    <a:pt x="491159" y="123190"/>
                  </a:lnTo>
                  <a:lnTo>
                    <a:pt x="491159" y="147320"/>
                  </a:lnTo>
                  <a:lnTo>
                    <a:pt x="515721" y="147320"/>
                  </a:lnTo>
                  <a:lnTo>
                    <a:pt x="515721" y="172720"/>
                  </a:lnTo>
                  <a:lnTo>
                    <a:pt x="540270" y="172720"/>
                  </a:lnTo>
                  <a:lnTo>
                    <a:pt x="540270" y="220980"/>
                  </a:lnTo>
                  <a:lnTo>
                    <a:pt x="564832" y="220980"/>
                  </a:lnTo>
                  <a:lnTo>
                    <a:pt x="564832" y="245516"/>
                  </a:lnTo>
                  <a:lnTo>
                    <a:pt x="540270" y="245516"/>
                  </a:lnTo>
                  <a:lnTo>
                    <a:pt x="515721" y="245516"/>
                  </a:lnTo>
                  <a:lnTo>
                    <a:pt x="491159" y="245516"/>
                  </a:lnTo>
                  <a:lnTo>
                    <a:pt x="466598" y="245516"/>
                  </a:lnTo>
                  <a:lnTo>
                    <a:pt x="466598" y="220954"/>
                  </a:lnTo>
                  <a:lnTo>
                    <a:pt x="442048" y="220954"/>
                  </a:lnTo>
                  <a:lnTo>
                    <a:pt x="442048" y="245516"/>
                  </a:lnTo>
                  <a:lnTo>
                    <a:pt x="417487" y="245516"/>
                  </a:lnTo>
                  <a:lnTo>
                    <a:pt x="417487" y="270078"/>
                  </a:lnTo>
                  <a:lnTo>
                    <a:pt x="442048" y="270078"/>
                  </a:lnTo>
                  <a:lnTo>
                    <a:pt x="466598" y="270078"/>
                  </a:lnTo>
                  <a:lnTo>
                    <a:pt x="491159" y="270078"/>
                  </a:lnTo>
                  <a:lnTo>
                    <a:pt x="491159" y="294640"/>
                  </a:lnTo>
                  <a:lnTo>
                    <a:pt x="515721" y="294640"/>
                  </a:lnTo>
                  <a:lnTo>
                    <a:pt x="515721" y="270078"/>
                  </a:lnTo>
                  <a:lnTo>
                    <a:pt x="540270" y="270078"/>
                  </a:lnTo>
                  <a:lnTo>
                    <a:pt x="564832" y="270078"/>
                  </a:lnTo>
                  <a:lnTo>
                    <a:pt x="564832" y="246380"/>
                  </a:lnTo>
                  <a:lnTo>
                    <a:pt x="589394" y="246380"/>
                  </a:lnTo>
                  <a:lnTo>
                    <a:pt x="613943" y="246380"/>
                  </a:lnTo>
                  <a:lnTo>
                    <a:pt x="638505" y="246380"/>
                  </a:lnTo>
                  <a:lnTo>
                    <a:pt x="638505" y="270078"/>
                  </a:lnTo>
                  <a:lnTo>
                    <a:pt x="613943" y="270078"/>
                  </a:lnTo>
                  <a:lnTo>
                    <a:pt x="589394" y="270078"/>
                  </a:lnTo>
                  <a:lnTo>
                    <a:pt x="564832" y="270078"/>
                  </a:lnTo>
                  <a:lnTo>
                    <a:pt x="564832" y="368312"/>
                  </a:lnTo>
                  <a:lnTo>
                    <a:pt x="589394" y="368312"/>
                  </a:lnTo>
                  <a:lnTo>
                    <a:pt x="589394" y="294640"/>
                  </a:lnTo>
                  <a:lnTo>
                    <a:pt x="613943" y="294640"/>
                  </a:lnTo>
                  <a:lnTo>
                    <a:pt x="613943" y="319189"/>
                  </a:lnTo>
                  <a:lnTo>
                    <a:pt x="638505" y="319189"/>
                  </a:lnTo>
                  <a:lnTo>
                    <a:pt x="638505" y="270510"/>
                  </a:lnTo>
                  <a:lnTo>
                    <a:pt x="663067" y="270510"/>
                  </a:lnTo>
                  <a:lnTo>
                    <a:pt x="663067" y="294640"/>
                  </a:lnTo>
                  <a:lnTo>
                    <a:pt x="687616" y="294640"/>
                  </a:lnTo>
                  <a:lnTo>
                    <a:pt x="712177" y="294640"/>
                  </a:lnTo>
                  <a:lnTo>
                    <a:pt x="736739" y="294640"/>
                  </a:lnTo>
                  <a:lnTo>
                    <a:pt x="736739" y="270510"/>
                  </a:lnTo>
                  <a:lnTo>
                    <a:pt x="712177" y="270510"/>
                  </a:lnTo>
                  <a:lnTo>
                    <a:pt x="712177" y="220980"/>
                  </a:lnTo>
                  <a:lnTo>
                    <a:pt x="687616" y="220980"/>
                  </a:lnTo>
                  <a:lnTo>
                    <a:pt x="687616" y="172720"/>
                  </a:lnTo>
                  <a:lnTo>
                    <a:pt x="712177" y="172720"/>
                  </a:lnTo>
                  <a:lnTo>
                    <a:pt x="712177" y="196405"/>
                  </a:lnTo>
                  <a:lnTo>
                    <a:pt x="736739" y="196405"/>
                  </a:lnTo>
                  <a:lnTo>
                    <a:pt x="736739" y="171843"/>
                  </a:lnTo>
                  <a:lnTo>
                    <a:pt x="712177" y="171843"/>
                  </a:lnTo>
                  <a:lnTo>
                    <a:pt x="712177" y="147320"/>
                  </a:lnTo>
                  <a:lnTo>
                    <a:pt x="736739" y="147320"/>
                  </a:lnTo>
                  <a:lnTo>
                    <a:pt x="736739" y="99060"/>
                  </a:lnTo>
                  <a:lnTo>
                    <a:pt x="712177" y="99060"/>
                  </a:lnTo>
                  <a:lnTo>
                    <a:pt x="712177" y="73660"/>
                  </a:lnTo>
                  <a:lnTo>
                    <a:pt x="736739" y="73660"/>
                  </a:lnTo>
                  <a:lnTo>
                    <a:pt x="736739" y="49530"/>
                  </a:lnTo>
                  <a:close/>
                </a:path>
                <a:path w="1007109" h="417830">
                  <a:moveTo>
                    <a:pt x="761288" y="319189"/>
                  </a:moveTo>
                  <a:lnTo>
                    <a:pt x="736739" y="319189"/>
                  </a:lnTo>
                  <a:lnTo>
                    <a:pt x="736739" y="343750"/>
                  </a:lnTo>
                  <a:lnTo>
                    <a:pt x="761288" y="343750"/>
                  </a:lnTo>
                  <a:lnTo>
                    <a:pt x="761288" y="319189"/>
                  </a:lnTo>
                  <a:close/>
                </a:path>
                <a:path w="1007109" h="417830">
                  <a:moveTo>
                    <a:pt x="761288" y="196405"/>
                  </a:moveTo>
                  <a:lnTo>
                    <a:pt x="736739" y="196405"/>
                  </a:lnTo>
                  <a:lnTo>
                    <a:pt x="736739" y="220967"/>
                  </a:lnTo>
                  <a:lnTo>
                    <a:pt x="761288" y="220967"/>
                  </a:lnTo>
                  <a:lnTo>
                    <a:pt x="761288" y="196405"/>
                  </a:lnTo>
                  <a:close/>
                </a:path>
                <a:path w="1007109" h="417830">
                  <a:moveTo>
                    <a:pt x="884085" y="343750"/>
                  </a:moveTo>
                  <a:lnTo>
                    <a:pt x="859523" y="343750"/>
                  </a:lnTo>
                  <a:lnTo>
                    <a:pt x="859523" y="368312"/>
                  </a:lnTo>
                  <a:lnTo>
                    <a:pt x="884085" y="368312"/>
                  </a:lnTo>
                  <a:lnTo>
                    <a:pt x="884085" y="343750"/>
                  </a:lnTo>
                  <a:close/>
                </a:path>
                <a:path w="1007109" h="417830">
                  <a:moveTo>
                    <a:pt x="933208" y="343750"/>
                  </a:moveTo>
                  <a:lnTo>
                    <a:pt x="908646" y="343750"/>
                  </a:lnTo>
                  <a:lnTo>
                    <a:pt x="908646" y="368312"/>
                  </a:lnTo>
                  <a:lnTo>
                    <a:pt x="933208" y="368312"/>
                  </a:lnTo>
                  <a:lnTo>
                    <a:pt x="933208" y="343750"/>
                  </a:lnTo>
                  <a:close/>
                </a:path>
                <a:path w="1007109" h="417830">
                  <a:moveTo>
                    <a:pt x="933208" y="98171"/>
                  </a:moveTo>
                  <a:lnTo>
                    <a:pt x="908646" y="98171"/>
                  </a:lnTo>
                  <a:lnTo>
                    <a:pt x="908646" y="122732"/>
                  </a:lnTo>
                  <a:lnTo>
                    <a:pt x="933208" y="122732"/>
                  </a:lnTo>
                  <a:lnTo>
                    <a:pt x="933208" y="98171"/>
                  </a:lnTo>
                  <a:close/>
                </a:path>
                <a:path w="1007109" h="417830">
                  <a:moveTo>
                    <a:pt x="1006881" y="147294"/>
                  </a:moveTo>
                  <a:lnTo>
                    <a:pt x="982319" y="147294"/>
                  </a:lnTo>
                  <a:lnTo>
                    <a:pt x="982319" y="196405"/>
                  </a:lnTo>
                  <a:lnTo>
                    <a:pt x="1006881" y="196405"/>
                  </a:lnTo>
                  <a:lnTo>
                    <a:pt x="1006881" y="14729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44394" y="1613199"/>
              <a:ext cx="1007110" cy="490855"/>
            </a:xfrm>
            <a:custGeom>
              <a:avLst/>
              <a:gdLst/>
              <a:ahLst/>
              <a:cxnLst/>
              <a:rect l="l" t="t" r="r" b="b"/>
              <a:pathLst>
                <a:path w="1007109" h="490855">
                  <a:moveTo>
                    <a:pt x="73672" y="367449"/>
                  </a:moveTo>
                  <a:lnTo>
                    <a:pt x="49110" y="367449"/>
                  </a:lnTo>
                  <a:lnTo>
                    <a:pt x="24561" y="367449"/>
                  </a:lnTo>
                  <a:lnTo>
                    <a:pt x="0" y="367449"/>
                  </a:lnTo>
                  <a:lnTo>
                    <a:pt x="0" y="392010"/>
                  </a:lnTo>
                  <a:lnTo>
                    <a:pt x="24561" y="392010"/>
                  </a:lnTo>
                  <a:lnTo>
                    <a:pt x="49110" y="392010"/>
                  </a:lnTo>
                  <a:lnTo>
                    <a:pt x="73672" y="392010"/>
                  </a:lnTo>
                  <a:lnTo>
                    <a:pt x="73672" y="367449"/>
                  </a:lnTo>
                  <a:close/>
                </a:path>
                <a:path w="1007109" h="490855">
                  <a:moveTo>
                    <a:pt x="171907" y="318338"/>
                  </a:moveTo>
                  <a:lnTo>
                    <a:pt x="147345" y="318338"/>
                  </a:lnTo>
                  <a:lnTo>
                    <a:pt x="147345" y="293776"/>
                  </a:lnTo>
                  <a:lnTo>
                    <a:pt x="122783" y="293776"/>
                  </a:lnTo>
                  <a:lnTo>
                    <a:pt x="122783" y="342900"/>
                  </a:lnTo>
                  <a:lnTo>
                    <a:pt x="147345" y="342900"/>
                  </a:lnTo>
                  <a:lnTo>
                    <a:pt x="171907" y="342900"/>
                  </a:lnTo>
                  <a:lnTo>
                    <a:pt x="171907" y="318338"/>
                  </a:lnTo>
                  <a:close/>
                </a:path>
                <a:path w="1007109" h="490855">
                  <a:moveTo>
                    <a:pt x="343801" y="367449"/>
                  </a:moveTo>
                  <a:lnTo>
                    <a:pt x="319252" y="367449"/>
                  </a:lnTo>
                  <a:lnTo>
                    <a:pt x="294690" y="367449"/>
                  </a:lnTo>
                  <a:lnTo>
                    <a:pt x="294690" y="392010"/>
                  </a:lnTo>
                  <a:lnTo>
                    <a:pt x="319252" y="392010"/>
                  </a:lnTo>
                  <a:lnTo>
                    <a:pt x="343801" y="392010"/>
                  </a:lnTo>
                  <a:lnTo>
                    <a:pt x="343801" y="367449"/>
                  </a:lnTo>
                  <a:close/>
                </a:path>
                <a:path w="1007109" h="490855">
                  <a:moveTo>
                    <a:pt x="417487" y="171450"/>
                  </a:moveTo>
                  <a:lnTo>
                    <a:pt x="392925" y="171450"/>
                  </a:lnTo>
                  <a:lnTo>
                    <a:pt x="368363" y="171450"/>
                  </a:lnTo>
                  <a:lnTo>
                    <a:pt x="368363" y="195580"/>
                  </a:lnTo>
                  <a:lnTo>
                    <a:pt x="343814" y="195580"/>
                  </a:lnTo>
                  <a:lnTo>
                    <a:pt x="343814" y="171450"/>
                  </a:lnTo>
                  <a:lnTo>
                    <a:pt x="368363" y="171450"/>
                  </a:lnTo>
                  <a:lnTo>
                    <a:pt x="368363" y="147320"/>
                  </a:lnTo>
                  <a:lnTo>
                    <a:pt x="343814" y="147320"/>
                  </a:lnTo>
                  <a:lnTo>
                    <a:pt x="343814" y="121920"/>
                  </a:lnTo>
                  <a:lnTo>
                    <a:pt x="319252" y="121920"/>
                  </a:lnTo>
                  <a:lnTo>
                    <a:pt x="319252" y="171450"/>
                  </a:lnTo>
                  <a:lnTo>
                    <a:pt x="294690" y="171450"/>
                  </a:lnTo>
                  <a:lnTo>
                    <a:pt x="270141" y="171450"/>
                  </a:lnTo>
                  <a:lnTo>
                    <a:pt x="245579" y="171450"/>
                  </a:lnTo>
                  <a:lnTo>
                    <a:pt x="245579" y="147320"/>
                  </a:lnTo>
                  <a:lnTo>
                    <a:pt x="270141" y="147320"/>
                  </a:lnTo>
                  <a:lnTo>
                    <a:pt x="294690" y="147320"/>
                  </a:lnTo>
                  <a:lnTo>
                    <a:pt x="294690" y="121920"/>
                  </a:lnTo>
                  <a:lnTo>
                    <a:pt x="319252" y="121920"/>
                  </a:lnTo>
                  <a:lnTo>
                    <a:pt x="319252" y="97790"/>
                  </a:lnTo>
                  <a:lnTo>
                    <a:pt x="294690" y="97790"/>
                  </a:lnTo>
                  <a:lnTo>
                    <a:pt x="294690" y="73660"/>
                  </a:lnTo>
                  <a:lnTo>
                    <a:pt x="270141" y="73660"/>
                  </a:lnTo>
                  <a:lnTo>
                    <a:pt x="270141" y="97790"/>
                  </a:lnTo>
                  <a:lnTo>
                    <a:pt x="245579" y="97790"/>
                  </a:lnTo>
                  <a:lnTo>
                    <a:pt x="245579" y="73660"/>
                  </a:lnTo>
                  <a:lnTo>
                    <a:pt x="221018" y="73660"/>
                  </a:lnTo>
                  <a:lnTo>
                    <a:pt x="221018" y="0"/>
                  </a:lnTo>
                  <a:lnTo>
                    <a:pt x="196456" y="0"/>
                  </a:lnTo>
                  <a:lnTo>
                    <a:pt x="196456" y="24130"/>
                  </a:lnTo>
                  <a:lnTo>
                    <a:pt x="171907" y="24130"/>
                  </a:lnTo>
                  <a:lnTo>
                    <a:pt x="147345" y="24130"/>
                  </a:lnTo>
                  <a:lnTo>
                    <a:pt x="147345" y="48260"/>
                  </a:lnTo>
                  <a:lnTo>
                    <a:pt x="171907" y="48260"/>
                  </a:lnTo>
                  <a:lnTo>
                    <a:pt x="171907" y="73660"/>
                  </a:lnTo>
                  <a:lnTo>
                    <a:pt x="147345" y="73660"/>
                  </a:lnTo>
                  <a:lnTo>
                    <a:pt x="147345" y="97790"/>
                  </a:lnTo>
                  <a:lnTo>
                    <a:pt x="171907" y="97790"/>
                  </a:lnTo>
                  <a:lnTo>
                    <a:pt x="196456" y="97790"/>
                  </a:lnTo>
                  <a:lnTo>
                    <a:pt x="221018" y="97790"/>
                  </a:lnTo>
                  <a:lnTo>
                    <a:pt x="221018" y="147320"/>
                  </a:lnTo>
                  <a:lnTo>
                    <a:pt x="196456" y="147320"/>
                  </a:lnTo>
                  <a:lnTo>
                    <a:pt x="196456" y="171450"/>
                  </a:lnTo>
                  <a:lnTo>
                    <a:pt x="221018" y="171450"/>
                  </a:lnTo>
                  <a:lnTo>
                    <a:pt x="221018" y="195580"/>
                  </a:lnTo>
                  <a:lnTo>
                    <a:pt x="245579" y="195580"/>
                  </a:lnTo>
                  <a:lnTo>
                    <a:pt x="270141" y="195580"/>
                  </a:lnTo>
                  <a:lnTo>
                    <a:pt x="270141" y="269240"/>
                  </a:lnTo>
                  <a:lnTo>
                    <a:pt x="245579" y="269240"/>
                  </a:lnTo>
                  <a:lnTo>
                    <a:pt x="221018" y="269240"/>
                  </a:lnTo>
                  <a:lnTo>
                    <a:pt x="221018" y="318338"/>
                  </a:lnTo>
                  <a:lnTo>
                    <a:pt x="196469" y="318338"/>
                  </a:lnTo>
                  <a:lnTo>
                    <a:pt x="196469" y="342900"/>
                  </a:lnTo>
                  <a:lnTo>
                    <a:pt x="171907" y="342900"/>
                  </a:lnTo>
                  <a:lnTo>
                    <a:pt x="171907" y="367449"/>
                  </a:lnTo>
                  <a:lnTo>
                    <a:pt x="147345" y="367449"/>
                  </a:lnTo>
                  <a:lnTo>
                    <a:pt x="147345" y="392010"/>
                  </a:lnTo>
                  <a:lnTo>
                    <a:pt x="171907" y="392010"/>
                  </a:lnTo>
                  <a:lnTo>
                    <a:pt x="171907" y="367461"/>
                  </a:lnTo>
                  <a:lnTo>
                    <a:pt x="196469" y="367461"/>
                  </a:lnTo>
                  <a:lnTo>
                    <a:pt x="221018" y="367461"/>
                  </a:lnTo>
                  <a:lnTo>
                    <a:pt x="221018" y="392010"/>
                  </a:lnTo>
                  <a:lnTo>
                    <a:pt x="196456" y="392010"/>
                  </a:lnTo>
                  <a:lnTo>
                    <a:pt x="196456" y="465683"/>
                  </a:lnTo>
                  <a:lnTo>
                    <a:pt x="221018" y="465683"/>
                  </a:lnTo>
                  <a:lnTo>
                    <a:pt x="245567" y="465683"/>
                  </a:lnTo>
                  <a:lnTo>
                    <a:pt x="245567" y="490245"/>
                  </a:lnTo>
                  <a:lnTo>
                    <a:pt x="270129" y="490245"/>
                  </a:lnTo>
                  <a:lnTo>
                    <a:pt x="294690" y="490245"/>
                  </a:lnTo>
                  <a:lnTo>
                    <a:pt x="294690" y="465683"/>
                  </a:lnTo>
                  <a:lnTo>
                    <a:pt x="270129" y="465683"/>
                  </a:lnTo>
                  <a:lnTo>
                    <a:pt x="270129" y="441121"/>
                  </a:lnTo>
                  <a:lnTo>
                    <a:pt x="245567" y="441121"/>
                  </a:lnTo>
                  <a:lnTo>
                    <a:pt x="245567" y="416572"/>
                  </a:lnTo>
                  <a:lnTo>
                    <a:pt x="221018" y="416572"/>
                  </a:lnTo>
                  <a:lnTo>
                    <a:pt x="221018" y="392023"/>
                  </a:lnTo>
                  <a:lnTo>
                    <a:pt x="245579" y="392023"/>
                  </a:lnTo>
                  <a:lnTo>
                    <a:pt x="245579" y="367461"/>
                  </a:lnTo>
                  <a:lnTo>
                    <a:pt x="270141" y="367461"/>
                  </a:lnTo>
                  <a:lnTo>
                    <a:pt x="270141" y="342900"/>
                  </a:lnTo>
                  <a:lnTo>
                    <a:pt x="245579" y="342900"/>
                  </a:lnTo>
                  <a:lnTo>
                    <a:pt x="221018" y="342900"/>
                  </a:lnTo>
                  <a:lnTo>
                    <a:pt x="221018" y="318770"/>
                  </a:lnTo>
                  <a:lnTo>
                    <a:pt x="245579" y="318770"/>
                  </a:lnTo>
                  <a:lnTo>
                    <a:pt x="245579" y="294640"/>
                  </a:lnTo>
                  <a:lnTo>
                    <a:pt x="270141" y="294640"/>
                  </a:lnTo>
                  <a:lnTo>
                    <a:pt x="270141" y="342900"/>
                  </a:lnTo>
                  <a:lnTo>
                    <a:pt x="294690" y="342900"/>
                  </a:lnTo>
                  <a:lnTo>
                    <a:pt x="294690" y="245110"/>
                  </a:lnTo>
                  <a:lnTo>
                    <a:pt x="319252" y="245110"/>
                  </a:lnTo>
                  <a:lnTo>
                    <a:pt x="319252" y="220980"/>
                  </a:lnTo>
                  <a:lnTo>
                    <a:pt x="343814" y="220980"/>
                  </a:lnTo>
                  <a:lnTo>
                    <a:pt x="343814" y="245110"/>
                  </a:lnTo>
                  <a:lnTo>
                    <a:pt x="319252" y="245110"/>
                  </a:lnTo>
                  <a:lnTo>
                    <a:pt x="319252" y="294640"/>
                  </a:lnTo>
                  <a:lnTo>
                    <a:pt x="343814" y="294640"/>
                  </a:lnTo>
                  <a:lnTo>
                    <a:pt x="343814" y="318770"/>
                  </a:lnTo>
                  <a:lnTo>
                    <a:pt x="319252" y="318770"/>
                  </a:lnTo>
                  <a:lnTo>
                    <a:pt x="319252" y="342900"/>
                  </a:lnTo>
                  <a:lnTo>
                    <a:pt x="343814" y="342900"/>
                  </a:lnTo>
                  <a:lnTo>
                    <a:pt x="368363" y="342900"/>
                  </a:lnTo>
                  <a:lnTo>
                    <a:pt x="392925" y="342900"/>
                  </a:lnTo>
                  <a:lnTo>
                    <a:pt x="392925" y="318770"/>
                  </a:lnTo>
                  <a:lnTo>
                    <a:pt x="368363" y="318770"/>
                  </a:lnTo>
                  <a:lnTo>
                    <a:pt x="368363" y="245110"/>
                  </a:lnTo>
                  <a:lnTo>
                    <a:pt x="392925" y="245110"/>
                  </a:lnTo>
                  <a:lnTo>
                    <a:pt x="392925" y="195580"/>
                  </a:lnTo>
                  <a:lnTo>
                    <a:pt x="417487" y="195580"/>
                  </a:lnTo>
                  <a:lnTo>
                    <a:pt x="417487" y="171450"/>
                  </a:lnTo>
                  <a:close/>
                </a:path>
                <a:path w="1007109" h="490855">
                  <a:moveTo>
                    <a:pt x="638505" y="342900"/>
                  </a:moveTo>
                  <a:lnTo>
                    <a:pt x="613943" y="342900"/>
                  </a:lnTo>
                  <a:lnTo>
                    <a:pt x="589394" y="342900"/>
                  </a:lnTo>
                  <a:lnTo>
                    <a:pt x="564832" y="342900"/>
                  </a:lnTo>
                  <a:lnTo>
                    <a:pt x="564832" y="318338"/>
                  </a:lnTo>
                  <a:lnTo>
                    <a:pt x="540270" y="318338"/>
                  </a:lnTo>
                  <a:lnTo>
                    <a:pt x="540270" y="293776"/>
                  </a:lnTo>
                  <a:lnTo>
                    <a:pt x="515721" y="293776"/>
                  </a:lnTo>
                  <a:lnTo>
                    <a:pt x="515721" y="318338"/>
                  </a:lnTo>
                  <a:lnTo>
                    <a:pt x="491159" y="318338"/>
                  </a:lnTo>
                  <a:lnTo>
                    <a:pt x="491159" y="342900"/>
                  </a:lnTo>
                  <a:lnTo>
                    <a:pt x="515721" y="342900"/>
                  </a:lnTo>
                  <a:lnTo>
                    <a:pt x="515721" y="367449"/>
                  </a:lnTo>
                  <a:lnTo>
                    <a:pt x="540270" y="367449"/>
                  </a:lnTo>
                  <a:lnTo>
                    <a:pt x="564832" y="367449"/>
                  </a:lnTo>
                  <a:lnTo>
                    <a:pt x="564832" y="392010"/>
                  </a:lnTo>
                  <a:lnTo>
                    <a:pt x="589394" y="392010"/>
                  </a:lnTo>
                  <a:lnTo>
                    <a:pt x="589394" y="367449"/>
                  </a:lnTo>
                  <a:lnTo>
                    <a:pt x="613943" y="367449"/>
                  </a:lnTo>
                  <a:lnTo>
                    <a:pt x="638505" y="367449"/>
                  </a:lnTo>
                  <a:lnTo>
                    <a:pt x="638505" y="342900"/>
                  </a:lnTo>
                  <a:close/>
                </a:path>
                <a:path w="1007109" h="490855">
                  <a:moveTo>
                    <a:pt x="785850" y="367449"/>
                  </a:moveTo>
                  <a:lnTo>
                    <a:pt x="761288" y="367449"/>
                  </a:lnTo>
                  <a:lnTo>
                    <a:pt x="761288" y="392010"/>
                  </a:lnTo>
                  <a:lnTo>
                    <a:pt x="785850" y="392010"/>
                  </a:lnTo>
                  <a:lnTo>
                    <a:pt x="785850" y="367449"/>
                  </a:lnTo>
                  <a:close/>
                </a:path>
                <a:path w="1007109" h="490855">
                  <a:moveTo>
                    <a:pt x="785850" y="318338"/>
                  </a:moveTo>
                  <a:lnTo>
                    <a:pt x="761301" y="318338"/>
                  </a:lnTo>
                  <a:lnTo>
                    <a:pt x="736739" y="318338"/>
                  </a:lnTo>
                  <a:lnTo>
                    <a:pt x="736739" y="293789"/>
                  </a:lnTo>
                  <a:lnTo>
                    <a:pt x="712177" y="293789"/>
                  </a:lnTo>
                  <a:lnTo>
                    <a:pt x="712177" y="269227"/>
                  </a:lnTo>
                  <a:lnTo>
                    <a:pt x="687616" y="269227"/>
                  </a:lnTo>
                  <a:lnTo>
                    <a:pt x="687616" y="342900"/>
                  </a:lnTo>
                  <a:lnTo>
                    <a:pt x="663067" y="342900"/>
                  </a:lnTo>
                  <a:lnTo>
                    <a:pt x="663067" y="367461"/>
                  </a:lnTo>
                  <a:lnTo>
                    <a:pt x="687616" y="367461"/>
                  </a:lnTo>
                  <a:lnTo>
                    <a:pt x="712177" y="367461"/>
                  </a:lnTo>
                  <a:lnTo>
                    <a:pt x="712177" y="342900"/>
                  </a:lnTo>
                  <a:lnTo>
                    <a:pt x="736739" y="342900"/>
                  </a:lnTo>
                  <a:lnTo>
                    <a:pt x="761301" y="342900"/>
                  </a:lnTo>
                  <a:lnTo>
                    <a:pt x="785850" y="342900"/>
                  </a:lnTo>
                  <a:lnTo>
                    <a:pt x="785850" y="318338"/>
                  </a:lnTo>
                  <a:close/>
                </a:path>
                <a:path w="1007109" h="490855">
                  <a:moveTo>
                    <a:pt x="834974" y="318338"/>
                  </a:moveTo>
                  <a:lnTo>
                    <a:pt x="810412" y="318338"/>
                  </a:lnTo>
                  <a:lnTo>
                    <a:pt x="810412" y="342900"/>
                  </a:lnTo>
                  <a:lnTo>
                    <a:pt x="834974" y="342900"/>
                  </a:lnTo>
                  <a:lnTo>
                    <a:pt x="834974" y="318338"/>
                  </a:lnTo>
                  <a:close/>
                </a:path>
                <a:path w="1007109" h="490855">
                  <a:moveTo>
                    <a:pt x="859536" y="342900"/>
                  </a:moveTo>
                  <a:lnTo>
                    <a:pt x="834974" y="342900"/>
                  </a:lnTo>
                  <a:lnTo>
                    <a:pt x="834974" y="367461"/>
                  </a:lnTo>
                  <a:lnTo>
                    <a:pt x="859536" y="367461"/>
                  </a:lnTo>
                  <a:lnTo>
                    <a:pt x="859536" y="342900"/>
                  </a:lnTo>
                  <a:close/>
                </a:path>
                <a:path w="1007109" h="490855">
                  <a:moveTo>
                    <a:pt x="933196" y="342900"/>
                  </a:moveTo>
                  <a:lnTo>
                    <a:pt x="908646" y="342900"/>
                  </a:lnTo>
                  <a:lnTo>
                    <a:pt x="908646" y="318338"/>
                  </a:lnTo>
                  <a:lnTo>
                    <a:pt x="884085" y="318338"/>
                  </a:lnTo>
                  <a:lnTo>
                    <a:pt x="884085" y="367449"/>
                  </a:lnTo>
                  <a:lnTo>
                    <a:pt x="908646" y="367449"/>
                  </a:lnTo>
                  <a:lnTo>
                    <a:pt x="933196" y="367449"/>
                  </a:lnTo>
                  <a:lnTo>
                    <a:pt x="933196" y="342900"/>
                  </a:lnTo>
                  <a:close/>
                </a:path>
                <a:path w="1007109" h="490855">
                  <a:moveTo>
                    <a:pt x="1006868" y="171869"/>
                  </a:moveTo>
                  <a:lnTo>
                    <a:pt x="982306" y="171869"/>
                  </a:lnTo>
                  <a:lnTo>
                    <a:pt x="982306" y="146469"/>
                  </a:lnTo>
                  <a:lnTo>
                    <a:pt x="957757" y="146469"/>
                  </a:lnTo>
                  <a:lnTo>
                    <a:pt x="957757" y="220129"/>
                  </a:lnTo>
                  <a:lnTo>
                    <a:pt x="933196" y="220129"/>
                  </a:lnTo>
                  <a:lnTo>
                    <a:pt x="933196" y="122339"/>
                  </a:lnTo>
                  <a:lnTo>
                    <a:pt x="957757" y="122339"/>
                  </a:lnTo>
                  <a:lnTo>
                    <a:pt x="957757" y="98209"/>
                  </a:lnTo>
                  <a:lnTo>
                    <a:pt x="933196" y="98209"/>
                  </a:lnTo>
                  <a:lnTo>
                    <a:pt x="908634" y="98209"/>
                  </a:lnTo>
                  <a:lnTo>
                    <a:pt x="908634" y="122339"/>
                  </a:lnTo>
                  <a:lnTo>
                    <a:pt x="884085" y="122339"/>
                  </a:lnTo>
                  <a:lnTo>
                    <a:pt x="884085" y="72809"/>
                  </a:lnTo>
                  <a:lnTo>
                    <a:pt x="859523" y="72809"/>
                  </a:lnTo>
                  <a:lnTo>
                    <a:pt x="834961" y="72809"/>
                  </a:lnTo>
                  <a:lnTo>
                    <a:pt x="834961" y="98209"/>
                  </a:lnTo>
                  <a:lnTo>
                    <a:pt x="810412" y="98209"/>
                  </a:lnTo>
                  <a:lnTo>
                    <a:pt x="810412" y="48679"/>
                  </a:lnTo>
                  <a:lnTo>
                    <a:pt x="785850" y="48679"/>
                  </a:lnTo>
                  <a:lnTo>
                    <a:pt x="785850" y="72809"/>
                  </a:lnTo>
                  <a:lnTo>
                    <a:pt x="761288" y="72809"/>
                  </a:lnTo>
                  <a:lnTo>
                    <a:pt x="761288" y="146469"/>
                  </a:lnTo>
                  <a:lnTo>
                    <a:pt x="785850" y="146469"/>
                  </a:lnTo>
                  <a:lnTo>
                    <a:pt x="785850" y="171869"/>
                  </a:lnTo>
                  <a:lnTo>
                    <a:pt x="761288" y="171869"/>
                  </a:lnTo>
                  <a:lnTo>
                    <a:pt x="761288" y="269659"/>
                  </a:lnTo>
                  <a:lnTo>
                    <a:pt x="785850" y="269659"/>
                  </a:lnTo>
                  <a:lnTo>
                    <a:pt x="810412" y="269659"/>
                  </a:lnTo>
                  <a:lnTo>
                    <a:pt x="810412" y="245529"/>
                  </a:lnTo>
                  <a:lnTo>
                    <a:pt x="785850" y="245529"/>
                  </a:lnTo>
                  <a:lnTo>
                    <a:pt x="785850" y="195999"/>
                  </a:lnTo>
                  <a:lnTo>
                    <a:pt x="810412" y="195999"/>
                  </a:lnTo>
                  <a:lnTo>
                    <a:pt x="810412" y="171869"/>
                  </a:lnTo>
                  <a:lnTo>
                    <a:pt x="834961" y="171869"/>
                  </a:lnTo>
                  <a:lnTo>
                    <a:pt x="834961" y="146469"/>
                  </a:lnTo>
                  <a:lnTo>
                    <a:pt x="810412" y="146469"/>
                  </a:lnTo>
                  <a:lnTo>
                    <a:pt x="810412" y="122339"/>
                  </a:lnTo>
                  <a:lnTo>
                    <a:pt x="834961" y="122339"/>
                  </a:lnTo>
                  <a:lnTo>
                    <a:pt x="834961" y="146469"/>
                  </a:lnTo>
                  <a:lnTo>
                    <a:pt x="859523" y="146469"/>
                  </a:lnTo>
                  <a:lnTo>
                    <a:pt x="859523" y="171869"/>
                  </a:lnTo>
                  <a:lnTo>
                    <a:pt x="884085" y="171869"/>
                  </a:lnTo>
                  <a:lnTo>
                    <a:pt x="884085" y="146469"/>
                  </a:lnTo>
                  <a:lnTo>
                    <a:pt x="908634" y="146469"/>
                  </a:lnTo>
                  <a:lnTo>
                    <a:pt x="908634" y="220129"/>
                  </a:lnTo>
                  <a:lnTo>
                    <a:pt x="884085" y="220129"/>
                  </a:lnTo>
                  <a:lnTo>
                    <a:pt x="884085" y="195999"/>
                  </a:lnTo>
                  <a:lnTo>
                    <a:pt x="859523" y="195999"/>
                  </a:lnTo>
                  <a:lnTo>
                    <a:pt x="859523" y="171869"/>
                  </a:lnTo>
                  <a:lnTo>
                    <a:pt x="834961" y="171869"/>
                  </a:lnTo>
                  <a:lnTo>
                    <a:pt x="834961" y="195999"/>
                  </a:lnTo>
                  <a:lnTo>
                    <a:pt x="810412" y="195999"/>
                  </a:lnTo>
                  <a:lnTo>
                    <a:pt x="810412" y="220129"/>
                  </a:lnTo>
                  <a:lnTo>
                    <a:pt x="834961" y="220129"/>
                  </a:lnTo>
                  <a:lnTo>
                    <a:pt x="859523" y="220129"/>
                  </a:lnTo>
                  <a:lnTo>
                    <a:pt x="859523" y="245529"/>
                  </a:lnTo>
                  <a:lnTo>
                    <a:pt x="834961" y="245529"/>
                  </a:lnTo>
                  <a:lnTo>
                    <a:pt x="834961" y="269659"/>
                  </a:lnTo>
                  <a:lnTo>
                    <a:pt x="859523" y="269659"/>
                  </a:lnTo>
                  <a:lnTo>
                    <a:pt x="884085" y="269659"/>
                  </a:lnTo>
                  <a:lnTo>
                    <a:pt x="908634" y="269659"/>
                  </a:lnTo>
                  <a:lnTo>
                    <a:pt x="933196" y="269659"/>
                  </a:lnTo>
                  <a:lnTo>
                    <a:pt x="933196" y="245529"/>
                  </a:lnTo>
                  <a:lnTo>
                    <a:pt x="957757" y="245529"/>
                  </a:lnTo>
                  <a:lnTo>
                    <a:pt x="982306" y="245529"/>
                  </a:lnTo>
                  <a:lnTo>
                    <a:pt x="982306" y="269659"/>
                  </a:lnTo>
                  <a:lnTo>
                    <a:pt x="957757" y="269659"/>
                  </a:lnTo>
                  <a:lnTo>
                    <a:pt x="957757" y="293789"/>
                  </a:lnTo>
                  <a:lnTo>
                    <a:pt x="982306" y="293789"/>
                  </a:lnTo>
                  <a:lnTo>
                    <a:pt x="982306" y="319189"/>
                  </a:lnTo>
                  <a:lnTo>
                    <a:pt x="957757" y="319189"/>
                  </a:lnTo>
                  <a:lnTo>
                    <a:pt x="957757" y="367449"/>
                  </a:lnTo>
                  <a:lnTo>
                    <a:pt x="982306" y="367449"/>
                  </a:lnTo>
                  <a:lnTo>
                    <a:pt x="982306" y="343319"/>
                  </a:lnTo>
                  <a:lnTo>
                    <a:pt x="1006868" y="343319"/>
                  </a:lnTo>
                  <a:lnTo>
                    <a:pt x="1006868" y="17186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44394" y="1194797"/>
              <a:ext cx="1007110" cy="1007110"/>
            </a:xfrm>
            <a:custGeom>
              <a:avLst/>
              <a:gdLst/>
              <a:ahLst/>
              <a:cxnLst/>
              <a:rect l="l" t="t" r="r" b="b"/>
              <a:pathLst>
                <a:path w="1007109" h="1007110">
                  <a:moveTo>
                    <a:pt x="171907" y="981710"/>
                  </a:moveTo>
                  <a:lnTo>
                    <a:pt x="24561" y="981710"/>
                  </a:lnTo>
                  <a:lnTo>
                    <a:pt x="24561" y="859790"/>
                  </a:lnTo>
                  <a:lnTo>
                    <a:pt x="0" y="859790"/>
                  </a:lnTo>
                  <a:lnTo>
                    <a:pt x="0" y="981710"/>
                  </a:lnTo>
                  <a:lnTo>
                    <a:pt x="0" y="1007110"/>
                  </a:lnTo>
                  <a:lnTo>
                    <a:pt x="171907" y="1007110"/>
                  </a:lnTo>
                  <a:lnTo>
                    <a:pt x="171907" y="981710"/>
                  </a:lnTo>
                  <a:close/>
                </a:path>
                <a:path w="1007109" h="1007110">
                  <a:moveTo>
                    <a:pt x="171907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47320"/>
                  </a:lnTo>
                  <a:lnTo>
                    <a:pt x="0" y="171450"/>
                  </a:lnTo>
                  <a:lnTo>
                    <a:pt x="171907" y="171450"/>
                  </a:lnTo>
                  <a:lnTo>
                    <a:pt x="171907" y="147345"/>
                  </a:lnTo>
                  <a:lnTo>
                    <a:pt x="171907" y="24561"/>
                  </a:lnTo>
                  <a:lnTo>
                    <a:pt x="147345" y="24561"/>
                  </a:lnTo>
                  <a:lnTo>
                    <a:pt x="147345" y="147320"/>
                  </a:lnTo>
                  <a:lnTo>
                    <a:pt x="24561" y="147320"/>
                  </a:lnTo>
                  <a:lnTo>
                    <a:pt x="24561" y="24130"/>
                  </a:lnTo>
                  <a:lnTo>
                    <a:pt x="171907" y="24130"/>
                  </a:lnTo>
                  <a:lnTo>
                    <a:pt x="171907" y="0"/>
                  </a:lnTo>
                  <a:close/>
                </a:path>
                <a:path w="1007109" h="1007110">
                  <a:moveTo>
                    <a:pt x="245567" y="834974"/>
                  </a:moveTo>
                  <a:lnTo>
                    <a:pt x="221018" y="834974"/>
                  </a:lnTo>
                  <a:lnTo>
                    <a:pt x="221018" y="884085"/>
                  </a:lnTo>
                  <a:lnTo>
                    <a:pt x="245567" y="884085"/>
                  </a:lnTo>
                  <a:lnTo>
                    <a:pt x="245567" y="834974"/>
                  </a:lnTo>
                  <a:close/>
                </a:path>
                <a:path w="1007109" h="1007110">
                  <a:moveTo>
                    <a:pt x="294703" y="810412"/>
                  </a:moveTo>
                  <a:lnTo>
                    <a:pt x="270141" y="810412"/>
                  </a:lnTo>
                  <a:lnTo>
                    <a:pt x="270141" y="859523"/>
                  </a:lnTo>
                  <a:lnTo>
                    <a:pt x="294703" y="859523"/>
                  </a:lnTo>
                  <a:lnTo>
                    <a:pt x="294703" y="810412"/>
                  </a:lnTo>
                  <a:close/>
                </a:path>
                <a:path w="1007109" h="1007110">
                  <a:moveTo>
                    <a:pt x="319252" y="982319"/>
                  </a:moveTo>
                  <a:lnTo>
                    <a:pt x="294690" y="982319"/>
                  </a:lnTo>
                  <a:lnTo>
                    <a:pt x="294690" y="957757"/>
                  </a:lnTo>
                  <a:lnTo>
                    <a:pt x="270129" y="957757"/>
                  </a:lnTo>
                  <a:lnTo>
                    <a:pt x="245579" y="957757"/>
                  </a:lnTo>
                  <a:lnTo>
                    <a:pt x="221018" y="957757"/>
                  </a:lnTo>
                  <a:lnTo>
                    <a:pt x="221018" y="933208"/>
                  </a:lnTo>
                  <a:lnTo>
                    <a:pt x="196456" y="933208"/>
                  </a:lnTo>
                  <a:lnTo>
                    <a:pt x="196456" y="957770"/>
                  </a:lnTo>
                  <a:lnTo>
                    <a:pt x="221018" y="957770"/>
                  </a:lnTo>
                  <a:lnTo>
                    <a:pt x="221018" y="1006868"/>
                  </a:lnTo>
                  <a:lnTo>
                    <a:pt x="245579" y="1006868"/>
                  </a:lnTo>
                  <a:lnTo>
                    <a:pt x="245579" y="982319"/>
                  </a:lnTo>
                  <a:lnTo>
                    <a:pt x="270129" y="982319"/>
                  </a:lnTo>
                  <a:lnTo>
                    <a:pt x="270129" y="1006868"/>
                  </a:lnTo>
                  <a:lnTo>
                    <a:pt x="294690" y="1006868"/>
                  </a:lnTo>
                  <a:lnTo>
                    <a:pt x="319252" y="1006868"/>
                  </a:lnTo>
                  <a:lnTo>
                    <a:pt x="319252" y="982319"/>
                  </a:lnTo>
                  <a:close/>
                </a:path>
                <a:path w="1007109" h="1007110">
                  <a:moveTo>
                    <a:pt x="392925" y="834974"/>
                  </a:moveTo>
                  <a:lnTo>
                    <a:pt x="368363" y="834974"/>
                  </a:lnTo>
                  <a:lnTo>
                    <a:pt x="368363" y="810412"/>
                  </a:lnTo>
                  <a:lnTo>
                    <a:pt x="343814" y="810412"/>
                  </a:lnTo>
                  <a:lnTo>
                    <a:pt x="343814" y="834974"/>
                  </a:lnTo>
                  <a:lnTo>
                    <a:pt x="319252" y="834974"/>
                  </a:lnTo>
                  <a:lnTo>
                    <a:pt x="319252" y="859536"/>
                  </a:lnTo>
                  <a:lnTo>
                    <a:pt x="343814" y="859536"/>
                  </a:lnTo>
                  <a:lnTo>
                    <a:pt x="368363" y="859536"/>
                  </a:lnTo>
                  <a:lnTo>
                    <a:pt x="392925" y="859536"/>
                  </a:lnTo>
                  <a:lnTo>
                    <a:pt x="392925" y="834974"/>
                  </a:lnTo>
                  <a:close/>
                </a:path>
                <a:path w="1007109" h="1007110">
                  <a:moveTo>
                    <a:pt x="392938" y="933196"/>
                  </a:moveTo>
                  <a:lnTo>
                    <a:pt x="368376" y="933196"/>
                  </a:lnTo>
                  <a:lnTo>
                    <a:pt x="368376" y="884085"/>
                  </a:lnTo>
                  <a:lnTo>
                    <a:pt x="343814" y="884085"/>
                  </a:lnTo>
                  <a:lnTo>
                    <a:pt x="343814" y="1006868"/>
                  </a:lnTo>
                  <a:lnTo>
                    <a:pt x="368376" y="1006868"/>
                  </a:lnTo>
                  <a:lnTo>
                    <a:pt x="368376" y="957757"/>
                  </a:lnTo>
                  <a:lnTo>
                    <a:pt x="392938" y="957757"/>
                  </a:lnTo>
                  <a:lnTo>
                    <a:pt x="392938" y="933196"/>
                  </a:lnTo>
                  <a:close/>
                </a:path>
                <a:path w="1007109" h="1007110">
                  <a:moveTo>
                    <a:pt x="417487" y="982319"/>
                  </a:moveTo>
                  <a:lnTo>
                    <a:pt x="392925" y="982319"/>
                  </a:lnTo>
                  <a:lnTo>
                    <a:pt x="392925" y="1006881"/>
                  </a:lnTo>
                  <a:lnTo>
                    <a:pt x="417487" y="1006881"/>
                  </a:lnTo>
                  <a:lnTo>
                    <a:pt x="417487" y="982319"/>
                  </a:lnTo>
                  <a:close/>
                </a:path>
                <a:path w="1007109" h="1007110">
                  <a:moveTo>
                    <a:pt x="417487" y="810412"/>
                  </a:moveTo>
                  <a:lnTo>
                    <a:pt x="392925" y="810412"/>
                  </a:lnTo>
                  <a:lnTo>
                    <a:pt x="392925" y="834974"/>
                  </a:lnTo>
                  <a:lnTo>
                    <a:pt x="417487" y="834974"/>
                  </a:lnTo>
                  <a:lnTo>
                    <a:pt x="417487" y="810412"/>
                  </a:lnTo>
                  <a:close/>
                </a:path>
                <a:path w="1007109" h="1007110">
                  <a:moveTo>
                    <a:pt x="491159" y="982319"/>
                  </a:moveTo>
                  <a:lnTo>
                    <a:pt x="466610" y="982319"/>
                  </a:lnTo>
                  <a:lnTo>
                    <a:pt x="442048" y="982319"/>
                  </a:lnTo>
                  <a:lnTo>
                    <a:pt x="442048" y="1006881"/>
                  </a:lnTo>
                  <a:lnTo>
                    <a:pt x="466610" y="1006881"/>
                  </a:lnTo>
                  <a:lnTo>
                    <a:pt x="491159" y="1006881"/>
                  </a:lnTo>
                  <a:lnTo>
                    <a:pt x="491159" y="982319"/>
                  </a:lnTo>
                  <a:close/>
                </a:path>
                <a:path w="1007109" h="1007110">
                  <a:moveTo>
                    <a:pt x="515721" y="908646"/>
                  </a:moveTo>
                  <a:lnTo>
                    <a:pt x="491159" y="908646"/>
                  </a:lnTo>
                  <a:lnTo>
                    <a:pt x="491159" y="933208"/>
                  </a:lnTo>
                  <a:lnTo>
                    <a:pt x="515721" y="933208"/>
                  </a:lnTo>
                  <a:lnTo>
                    <a:pt x="515721" y="908646"/>
                  </a:lnTo>
                  <a:close/>
                </a:path>
                <a:path w="1007109" h="1007110">
                  <a:moveTo>
                    <a:pt x="540270" y="810412"/>
                  </a:moveTo>
                  <a:lnTo>
                    <a:pt x="515708" y="810412"/>
                  </a:lnTo>
                  <a:lnTo>
                    <a:pt x="515708" y="785863"/>
                  </a:lnTo>
                  <a:lnTo>
                    <a:pt x="491159" y="785863"/>
                  </a:lnTo>
                  <a:lnTo>
                    <a:pt x="491159" y="761301"/>
                  </a:lnTo>
                  <a:lnTo>
                    <a:pt x="466598" y="761301"/>
                  </a:lnTo>
                  <a:lnTo>
                    <a:pt x="466598" y="712177"/>
                  </a:lnTo>
                  <a:lnTo>
                    <a:pt x="491159" y="712177"/>
                  </a:lnTo>
                  <a:lnTo>
                    <a:pt x="515708" y="712177"/>
                  </a:lnTo>
                  <a:lnTo>
                    <a:pt x="515708" y="687628"/>
                  </a:lnTo>
                  <a:lnTo>
                    <a:pt x="491159" y="687628"/>
                  </a:lnTo>
                  <a:lnTo>
                    <a:pt x="466598" y="687628"/>
                  </a:lnTo>
                  <a:lnTo>
                    <a:pt x="466598" y="663067"/>
                  </a:lnTo>
                  <a:lnTo>
                    <a:pt x="442036" y="663067"/>
                  </a:lnTo>
                  <a:lnTo>
                    <a:pt x="417487" y="663067"/>
                  </a:lnTo>
                  <a:lnTo>
                    <a:pt x="417487" y="687628"/>
                  </a:lnTo>
                  <a:lnTo>
                    <a:pt x="442036" y="687628"/>
                  </a:lnTo>
                  <a:lnTo>
                    <a:pt x="442036" y="785863"/>
                  </a:lnTo>
                  <a:lnTo>
                    <a:pt x="466598" y="785863"/>
                  </a:lnTo>
                  <a:lnTo>
                    <a:pt x="466598" y="810412"/>
                  </a:lnTo>
                  <a:lnTo>
                    <a:pt x="491159" y="810412"/>
                  </a:lnTo>
                  <a:lnTo>
                    <a:pt x="491159" y="834974"/>
                  </a:lnTo>
                  <a:lnTo>
                    <a:pt x="466598" y="834974"/>
                  </a:lnTo>
                  <a:lnTo>
                    <a:pt x="466598" y="859523"/>
                  </a:lnTo>
                  <a:lnTo>
                    <a:pt x="442048" y="859523"/>
                  </a:lnTo>
                  <a:lnTo>
                    <a:pt x="442048" y="834974"/>
                  </a:lnTo>
                  <a:lnTo>
                    <a:pt x="417487" y="834974"/>
                  </a:lnTo>
                  <a:lnTo>
                    <a:pt x="417487" y="859536"/>
                  </a:lnTo>
                  <a:lnTo>
                    <a:pt x="442048" y="859536"/>
                  </a:lnTo>
                  <a:lnTo>
                    <a:pt x="442048" y="884085"/>
                  </a:lnTo>
                  <a:lnTo>
                    <a:pt x="417487" y="884085"/>
                  </a:lnTo>
                  <a:lnTo>
                    <a:pt x="417487" y="933196"/>
                  </a:lnTo>
                  <a:lnTo>
                    <a:pt x="442048" y="933196"/>
                  </a:lnTo>
                  <a:lnTo>
                    <a:pt x="442048" y="908646"/>
                  </a:lnTo>
                  <a:lnTo>
                    <a:pt x="466598" y="908646"/>
                  </a:lnTo>
                  <a:lnTo>
                    <a:pt x="491159" y="908646"/>
                  </a:lnTo>
                  <a:lnTo>
                    <a:pt x="491159" y="884085"/>
                  </a:lnTo>
                  <a:lnTo>
                    <a:pt x="466598" y="884085"/>
                  </a:lnTo>
                  <a:lnTo>
                    <a:pt x="466598" y="859536"/>
                  </a:lnTo>
                  <a:lnTo>
                    <a:pt x="491159" y="859536"/>
                  </a:lnTo>
                  <a:lnTo>
                    <a:pt x="491159" y="884085"/>
                  </a:lnTo>
                  <a:lnTo>
                    <a:pt x="515708" y="884085"/>
                  </a:lnTo>
                  <a:lnTo>
                    <a:pt x="515708" y="834974"/>
                  </a:lnTo>
                  <a:lnTo>
                    <a:pt x="540270" y="834974"/>
                  </a:lnTo>
                  <a:lnTo>
                    <a:pt x="540270" y="810412"/>
                  </a:lnTo>
                  <a:close/>
                </a:path>
                <a:path w="1007109" h="1007110">
                  <a:moveTo>
                    <a:pt x="564832" y="957757"/>
                  </a:moveTo>
                  <a:lnTo>
                    <a:pt x="540270" y="957757"/>
                  </a:lnTo>
                  <a:lnTo>
                    <a:pt x="515721" y="957757"/>
                  </a:lnTo>
                  <a:lnTo>
                    <a:pt x="491159" y="957757"/>
                  </a:lnTo>
                  <a:lnTo>
                    <a:pt x="491159" y="933208"/>
                  </a:lnTo>
                  <a:lnTo>
                    <a:pt x="466610" y="933208"/>
                  </a:lnTo>
                  <a:lnTo>
                    <a:pt x="442048" y="933208"/>
                  </a:lnTo>
                  <a:lnTo>
                    <a:pt x="442048" y="957770"/>
                  </a:lnTo>
                  <a:lnTo>
                    <a:pt x="466610" y="957770"/>
                  </a:lnTo>
                  <a:lnTo>
                    <a:pt x="491159" y="957770"/>
                  </a:lnTo>
                  <a:lnTo>
                    <a:pt x="491159" y="982319"/>
                  </a:lnTo>
                  <a:lnTo>
                    <a:pt x="515721" y="982319"/>
                  </a:lnTo>
                  <a:lnTo>
                    <a:pt x="540270" y="982319"/>
                  </a:lnTo>
                  <a:lnTo>
                    <a:pt x="564832" y="982319"/>
                  </a:lnTo>
                  <a:lnTo>
                    <a:pt x="564832" y="957757"/>
                  </a:lnTo>
                  <a:close/>
                </a:path>
                <a:path w="1007109" h="1007110">
                  <a:moveTo>
                    <a:pt x="589394" y="884085"/>
                  </a:moveTo>
                  <a:lnTo>
                    <a:pt x="564832" y="884085"/>
                  </a:lnTo>
                  <a:lnTo>
                    <a:pt x="564832" y="859523"/>
                  </a:lnTo>
                  <a:lnTo>
                    <a:pt x="540270" y="859523"/>
                  </a:lnTo>
                  <a:lnTo>
                    <a:pt x="540270" y="908634"/>
                  </a:lnTo>
                  <a:lnTo>
                    <a:pt x="564832" y="908634"/>
                  </a:lnTo>
                  <a:lnTo>
                    <a:pt x="589394" y="908634"/>
                  </a:lnTo>
                  <a:lnTo>
                    <a:pt x="589394" y="884085"/>
                  </a:lnTo>
                  <a:close/>
                </a:path>
                <a:path w="1007109" h="1007110">
                  <a:moveTo>
                    <a:pt x="638505" y="933208"/>
                  </a:moveTo>
                  <a:lnTo>
                    <a:pt x="613956" y="933208"/>
                  </a:lnTo>
                  <a:lnTo>
                    <a:pt x="589394" y="933208"/>
                  </a:lnTo>
                  <a:lnTo>
                    <a:pt x="589394" y="1006881"/>
                  </a:lnTo>
                  <a:lnTo>
                    <a:pt x="613956" y="1006881"/>
                  </a:lnTo>
                  <a:lnTo>
                    <a:pt x="613956" y="982319"/>
                  </a:lnTo>
                  <a:lnTo>
                    <a:pt x="638505" y="982319"/>
                  </a:lnTo>
                  <a:lnTo>
                    <a:pt x="638505" y="933208"/>
                  </a:lnTo>
                  <a:close/>
                </a:path>
                <a:path w="1007109" h="1007110">
                  <a:moveTo>
                    <a:pt x="638505" y="810412"/>
                  </a:moveTo>
                  <a:lnTo>
                    <a:pt x="613956" y="810412"/>
                  </a:lnTo>
                  <a:lnTo>
                    <a:pt x="589394" y="810412"/>
                  </a:lnTo>
                  <a:lnTo>
                    <a:pt x="589394" y="834974"/>
                  </a:lnTo>
                  <a:lnTo>
                    <a:pt x="613956" y="834974"/>
                  </a:lnTo>
                  <a:lnTo>
                    <a:pt x="638505" y="834974"/>
                  </a:lnTo>
                  <a:lnTo>
                    <a:pt x="638505" y="810412"/>
                  </a:lnTo>
                  <a:close/>
                </a:path>
                <a:path w="1007109" h="1007110">
                  <a:moveTo>
                    <a:pt x="663067" y="982319"/>
                  </a:moveTo>
                  <a:lnTo>
                    <a:pt x="638505" y="982319"/>
                  </a:lnTo>
                  <a:lnTo>
                    <a:pt x="638505" y="1006881"/>
                  </a:lnTo>
                  <a:lnTo>
                    <a:pt x="663067" y="1006881"/>
                  </a:lnTo>
                  <a:lnTo>
                    <a:pt x="663067" y="982319"/>
                  </a:lnTo>
                  <a:close/>
                </a:path>
                <a:path w="1007109" h="1007110">
                  <a:moveTo>
                    <a:pt x="663067" y="884085"/>
                  </a:moveTo>
                  <a:lnTo>
                    <a:pt x="638505" y="884085"/>
                  </a:lnTo>
                  <a:lnTo>
                    <a:pt x="638505" y="908646"/>
                  </a:lnTo>
                  <a:lnTo>
                    <a:pt x="663067" y="908646"/>
                  </a:lnTo>
                  <a:lnTo>
                    <a:pt x="663067" y="884085"/>
                  </a:lnTo>
                  <a:close/>
                </a:path>
                <a:path w="1007109" h="1007110">
                  <a:moveTo>
                    <a:pt x="859536" y="982319"/>
                  </a:moveTo>
                  <a:lnTo>
                    <a:pt x="834974" y="982319"/>
                  </a:lnTo>
                  <a:lnTo>
                    <a:pt x="834974" y="1006881"/>
                  </a:lnTo>
                  <a:lnTo>
                    <a:pt x="859536" y="1006881"/>
                  </a:lnTo>
                  <a:lnTo>
                    <a:pt x="859536" y="982319"/>
                  </a:lnTo>
                  <a:close/>
                </a:path>
                <a:path w="1007109" h="1007110">
                  <a:moveTo>
                    <a:pt x="1006868" y="908646"/>
                  </a:moveTo>
                  <a:lnTo>
                    <a:pt x="982306" y="908646"/>
                  </a:lnTo>
                  <a:lnTo>
                    <a:pt x="957757" y="908646"/>
                  </a:lnTo>
                  <a:lnTo>
                    <a:pt x="933196" y="908646"/>
                  </a:lnTo>
                  <a:lnTo>
                    <a:pt x="933196" y="933208"/>
                  </a:lnTo>
                  <a:lnTo>
                    <a:pt x="908634" y="933208"/>
                  </a:lnTo>
                  <a:lnTo>
                    <a:pt x="908634" y="908646"/>
                  </a:lnTo>
                  <a:lnTo>
                    <a:pt x="884085" y="908646"/>
                  </a:lnTo>
                  <a:lnTo>
                    <a:pt x="859523" y="908646"/>
                  </a:lnTo>
                  <a:lnTo>
                    <a:pt x="859523" y="933208"/>
                  </a:lnTo>
                  <a:lnTo>
                    <a:pt x="884085" y="933208"/>
                  </a:lnTo>
                  <a:lnTo>
                    <a:pt x="884085" y="957757"/>
                  </a:lnTo>
                  <a:lnTo>
                    <a:pt x="908634" y="957757"/>
                  </a:lnTo>
                  <a:lnTo>
                    <a:pt x="908634" y="982319"/>
                  </a:lnTo>
                  <a:lnTo>
                    <a:pt x="884085" y="982319"/>
                  </a:lnTo>
                  <a:lnTo>
                    <a:pt x="884085" y="1006881"/>
                  </a:lnTo>
                  <a:lnTo>
                    <a:pt x="908646" y="1006881"/>
                  </a:lnTo>
                  <a:lnTo>
                    <a:pt x="908646" y="982319"/>
                  </a:lnTo>
                  <a:lnTo>
                    <a:pt x="933196" y="982319"/>
                  </a:lnTo>
                  <a:lnTo>
                    <a:pt x="933196" y="957757"/>
                  </a:lnTo>
                  <a:lnTo>
                    <a:pt x="957757" y="957757"/>
                  </a:lnTo>
                  <a:lnTo>
                    <a:pt x="982306" y="957757"/>
                  </a:lnTo>
                  <a:lnTo>
                    <a:pt x="1006868" y="957757"/>
                  </a:lnTo>
                  <a:lnTo>
                    <a:pt x="1006868" y="908646"/>
                  </a:lnTo>
                  <a:close/>
                </a:path>
                <a:path w="1007109" h="1007110">
                  <a:moveTo>
                    <a:pt x="1006868" y="810412"/>
                  </a:moveTo>
                  <a:lnTo>
                    <a:pt x="982306" y="810412"/>
                  </a:lnTo>
                  <a:lnTo>
                    <a:pt x="982306" y="859523"/>
                  </a:lnTo>
                  <a:lnTo>
                    <a:pt x="957757" y="859523"/>
                  </a:lnTo>
                  <a:lnTo>
                    <a:pt x="957757" y="834974"/>
                  </a:lnTo>
                  <a:lnTo>
                    <a:pt x="933208" y="834974"/>
                  </a:lnTo>
                  <a:lnTo>
                    <a:pt x="933208" y="810412"/>
                  </a:lnTo>
                  <a:lnTo>
                    <a:pt x="933196" y="834974"/>
                  </a:lnTo>
                  <a:lnTo>
                    <a:pt x="933196" y="859523"/>
                  </a:lnTo>
                  <a:lnTo>
                    <a:pt x="908646" y="859523"/>
                  </a:lnTo>
                  <a:lnTo>
                    <a:pt x="908646" y="834974"/>
                  </a:lnTo>
                  <a:lnTo>
                    <a:pt x="933196" y="834974"/>
                  </a:lnTo>
                  <a:lnTo>
                    <a:pt x="933196" y="810412"/>
                  </a:lnTo>
                  <a:lnTo>
                    <a:pt x="908646" y="810412"/>
                  </a:lnTo>
                  <a:lnTo>
                    <a:pt x="884085" y="810412"/>
                  </a:lnTo>
                  <a:lnTo>
                    <a:pt x="884085" y="883920"/>
                  </a:lnTo>
                  <a:lnTo>
                    <a:pt x="810412" y="883920"/>
                  </a:lnTo>
                  <a:lnTo>
                    <a:pt x="810412" y="810260"/>
                  </a:lnTo>
                  <a:lnTo>
                    <a:pt x="908646" y="810260"/>
                  </a:lnTo>
                  <a:lnTo>
                    <a:pt x="908646" y="786130"/>
                  </a:lnTo>
                  <a:lnTo>
                    <a:pt x="785850" y="786130"/>
                  </a:lnTo>
                  <a:lnTo>
                    <a:pt x="785850" y="810260"/>
                  </a:lnTo>
                  <a:lnTo>
                    <a:pt x="785850" y="859536"/>
                  </a:lnTo>
                  <a:lnTo>
                    <a:pt x="761301" y="859536"/>
                  </a:lnTo>
                  <a:lnTo>
                    <a:pt x="761301" y="834974"/>
                  </a:lnTo>
                  <a:lnTo>
                    <a:pt x="736739" y="834974"/>
                  </a:lnTo>
                  <a:lnTo>
                    <a:pt x="712177" y="834974"/>
                  </a:lnTo>
                  <a:lnTo>
                    <a:pt x="712177" y="859536"/>
                  </a:lnTo>
                  <a:lnTo>
                    <a:pt x="736739" y="859536"/>
                  </a:lnTo>
                  <a:lnTo>
                    <a:pt x="736739" y="884085"/>
                  </a:lnTo>
                  <a:lnTo>
                    <a:pt x="712177" y="884085"/>
                  </a:lnTo>
                  <a:lnTo>
                    <a:pt x="712177" y="859536"/>
                  </a:lnTo>
                  <a:lnTo>
                    <a:pt x="687616" y="859536"/>
                  </a:lnTo>
                  <a:lnTo>
                    <a:pt x="687616" y="834974"/>
                  </a:lnTo>
                  <a:lnTo>
                    <a:pt x="712177" y="834974"/>
                  </a:lnTo>
                  <a:lnTo>
                    <a:pt x="712177" y="810412"/>
                  </a:lnTo>
                  <a:lnTo>
                    <a:pt x="687616" y="810412"/>
                  </a:lnTo>
                  <a:lnTo>
                    <a:pt x="663067" y="810412"/>
                  </a:lnTo>
                  <a:lnTo>
                    <a:pt x="663067" y="834974"/>
                  </a:lnTo>
                  <a:lnTo>
                    <a:pt x="638505" y="834974"/>
                  </a:lnTo>
                  <a:lnTo>
                    <a:pt x="638505" y="859523"/>
                  </a:lnTo>
                  <a:lnTo>
                    <a:pt x="613943" y="859523"/>
                  </a:lnTo>
                  <a:lnTo>
                    <a:pt x="613943" y="884085"/>
                  </a:lnTo>
                  <a:lnTo>
                    <a:pt x="638505" y="884085"/>
                  </a:lnTo>
                  <a:lnTo>
                    <a:pt x="638505" y="859536"/>
                  </a:lnTo>
                  <a:lnTo>
                    <a:pt x="663067" y="859536"/>
                  </a:lnTo>
                  <a:lnTo>
                    <a:pt x="663067" y="884085"/>
                  </a:lnTo>
                  <a:lnTo>
                    <a:pt x="687616" y="884085"/>
                  </a:lnTo>
                  <a:lnTo>
                    <a:pt x="687616" y="908646"/>
                  </a:lnTo>
                  <a:lnTo>
                    <a:pt x="663067" y="908646"/>
                  </a:lnTo>
                  <a:lnTo>
                    <a:pt x="663067" y="982319"/>
                  </a:lnTo>
                  <a:lnTo>
                    <a:pt x="687616" y="982319"/>
                  </a:lnTo>
                  <a:lnTo>
                    <a:pt x="687616" y="1006881"/>
                  </a:lnTo>
                  <a:lnTo>
                    <a:pt x="712177" y="1006881"/>
                  </a:lnTo>
                  <a:lnTo>
                    <a:pt x="712177" y="908646"/>
                  </a:lnTo>
                  <a:lnTo>
                    <a:pt x="736739" y="908646"/>
                  </a:lnTo>
                  <a:lnTo>
                    <a:pt x="736739" y="982319"/>
                  </a:lnTo>
                  <a:lnTo>
                    <a:pt x="761301" y="982319"/>
                  </a:lnTo>
                  <a:lnTo>
                    <a:pt x="761301" y="957757"/>
                  </a:lnTo>
                  <a:lnTo>
                    <a:pt x="785850" y="957757"/>
                  </a:lnTo>
                  <a:lnTo>
                    <a:pt x="785850" y="1006881"/>
                  </a:lnTo>
                  <a:lnTo>
                    <a:pt x="810412" y="1006881"/>
                  </a:lnTo>
                  <a:lnTo>
                    <a:pt x="810412" y="982319"/>
                  </a:lnTo>
                  <a:lnTo>
                    <a:pt x="834974" y="982319"/>
                  </a:lnTo>
                  <a:lnTo>
                    <a:pt x="834974" y="933208"/>
                  </a:lnTo>
                  <a:lnTo>
                    <a:pt x="810412" y="933208"/>
                  </a:lnTo>
                  <a:lnTo>
                    <a:pt x="810412" y="908646"/>
                  </a:lnTo>
                  <a:lnTo>
                    <a:pt x="785850" y="908646"/>
                  </a:lnTo>
                  <a:lnTo>
                    <a:pt x="785850" y="933208"/>
                  </a:lnTo>
                  <a:lnTo>
                    <a:pt x="761301" y="933208"/>
                  </a:lnTo>
                  <a:lnTo>
                    <a:pt x="761301" y="908646"/>
                  </a:lnTo>
                  <a:lnTo>
                    <a:pt x="785850" y="908646"/>
                  </a:lnTo>
                  <a:lnTo>
                    <a:pt x="785850" y="908050"/>
                  </a:lnTo>
                  <a:lnTo>
                    <a:pt x="908646" y="908050"/>
                  </a:lnTo>
                  <a:lnTo>
                    <a:pt x="908646" y="908634"/>
                  </a:lnTo>
                  <a:lnTo>
                    <a:pt x="933208" y="908634"/>
                  </a:lnTo>
                  <a:lnTo>
                    <a:pt x="933208" y="859536"/>
                  </a:lnTo>
                  <a:lnTo>
                    <a:pt x="957757" y="859536"/>
                  </a:lnTo>
                  <a:lnTo>
                    <a:pt x="957757" y="884085"/>
                  </a:lnTo>
                  <a:lnTo>
                    <a:pt x="982306" y="884085"/>
                  </a:lnTo>
                  <a:lnTo>
                    <a:pt x="1006868" y="884085"/>
                  </a:lnTo>
                  <a:lnTo>
                    <a:pt x="1006868" y="810412"/>
                  </a:lnTo>
                  <a:close/>
                </a:path>
                <a:path w="1007109" h="1007110">
                  <a:moveTo>
                    <a:pt x="1006881" y="982319"/>
                  </a:moveTo>
                  <a:lnTo>
                    <a:pt x="982319" y="982319"/>
                  </a:lnTo>
                  <a:lnTo>
                    <a:pt x="982319" y="1006881"/>
                  </a:lnTo>
                  <a:lnTo>
                    <a:pt x="1006881" y="1006881"/>
                  </a:lnTo>
                  <a:lnTo>
                    <a:pt x="1006881" y="982319"/>
                  </a:lnTo>
                  <a:close/>
                </a:path>
                <a:path w="1007109" h="1007110">
                  <a:moveTo>
                    <a:pt x="1006881" y="0"/>
                  </a:moveTo>
                  <a:lnTo>
                    <a:pt x="834974" y="0"/>
                  </a:lnTo>
                  <a:lnTo>
                    <a:pt x="834974" y="24130"/>
                  </a:lnTo>
                  <a:lnTo>
                    <a:pt x="834974" y="147320"/>
                  </a:lnTo>
                  <a:lnTo>
                    <a:pt x="834974" y="171450"/>
                  </a:lnTo>
                  <a:lnTo>
                    <a:pt x="1006881" y="171450"/>
                  </a:lnTo>
                  <a:lnTo>
                    <a:pt x="1006881" y="147345"/>
                  </a:lnTo>
                  <a:lnTo>
                    <a:pt x="1006881" y="24561"/>
                  </a:lnTo>
                  <a:lnTo>
                    <a:pt x="982319" y="24561"/>
                  </a:lnTo>
                  <a:lnTo>
                    <a:pt x="982319" y="147320"/>
                  </a:lnTo>
                  <a:lnTo>
                    <a:pt x="859536" y="147320"/>
                  </a:lnTo>
                  <a:lnTo>
                    <a:pt x="859536" y="24130"/>
                  </a:lnTo>
                  <a:lnTo>
                    <a:pt x="1006881" y="24130"/>
                  </a:lnTo>
                  <a:lnTo>
                    <a:pt x="100688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44394" y="1243908"/>
              <a:ext cx="958215" cy="933450"/>
            </a:xfrm>
            <a:custGeom>
              <a:avLst/>
              <a:gdLst/>
              <a:ahLst/>
              <a:cxnLst/>
              <a:rect l="l" t="t" r="r" b="b"/>
              <a:pathLst>
                <a:path w="958215" h="933450">
                  <a:moveTo>
                    <a:pt x="122783" y="834974"/>
                  </a:moveTo>
                  <a:lnTo>
                    <a:pt x="49110" y="834974"/>
                  </a:lnTo>
                  <a:lnTo>
                    <a:pt x="49110" y="908646"/>
                  </a:lnTo>
                  <a:lnTo>
                    <a:pt x="122783" y="908646"/>
                  </a:lnTo>
                  <a:lnTo>
                    <a:pt x="122783" y="834974"/>
                  </a:lnTo>
                  <a:close/>
                </a:path>
                <a:path w="958215" h="933450">
                  <a:moveTo>
                    <a:pt x="122783" y="0"/>
                  </a:moveTo>
                  <a:lnTo>
                    <a:pt x="49110" y="0"/>
                  </a:lnTo>
                  <a:lnTo>
                    <a:pt x="49110" y="73672"/>
                  </a:lnTo>
                  <a:lnTo>
                    <a:pt x="122783" y="73672"/>
                  </a:lnTo>
                  <a:lnTo>
                    <a:pt x="122783" y="0"/>
                  </a:lnTo>
                  <a:close/>
                </a:path>
                <a:path w="958215" h="933450">
                  <a:moveTo>
                    <a:pt x="171907" y="785279"/>
                  </a:moveTo>
                  <a:lnTo>
                    <a:pt x="0" y="785279"/>
                  </a:lnTo>
                  <a:lnTo>
                    <a:pt x="0" y="810679"/>
                  </a:lnTo>
                  <a:lnTo>
                    <a:pt x="0" y="932599"/>
                  </a:lnTo>
                  <a:lnTo>
                    <a:pt x="24561" y="932599"/>
                  </a:lnTo>
                  <a:lnTo>
                    <a:pt x="24561" y="810679"/>
                  </a:lnTo>
                  <a:lnTo>
                    <a:pt x="147345" y="810679"/>
                  </a:lnTo>
                  <a:lnTo>
                    <a:pt x="147345" y="933208"/>
                  </a:lnTo>
                  <a:lnTo>
                    <a:pt x="171907" y="933208"/>
                  </a:lnTo>
                  <a:lnTo>
                    <a:pt x="171907" y="810679"/>
                  </a:lnTo>
                  <a:lnTo>
                    <a:pt x="171907" y="810412"/>
                  </a:lnTo>
                  <a:lnTo>
                    <a:pt x="171907" y="785279"/>
                  </a:lnTo>
                  <a:close/>
                </a:path>
                <a:path w="958215" h="933450">
                  <a:moveTo>
                    <a:pt x="859523" y="785850"/>
                  </a:moveTo>
                  <a:lnTo>
                    <a:pt x="834961" y="785850"/>
                  </a:lnTo>
                  <a:lnTo>
                    <a:pt x="834961" y="810412"/>
                  </a:lnTo>
                  <a:lnTo>
                    <a:pt x="859523" y="810412"/>
                  </a:lnTo>
                  <a:lnTo>
                    <a:pt x="859523" y="785850"/>
                  </a:lnTo>
                  <a:close/>
                </a:path>
                <a:path w="958215" h="933450">
                  <a:moveTo>
                    <a:pt x="957757" y="0"/>
                  </a:moveTo>
                  <a:lnTo>
                    <a:pt x="884085" y="0"/>
                  </a:lnTo>
                  <a:lnTo>
                    <a:pt x="884085" y="73672"/>
                  </a:lnTo>
                  <a:lnTo>
                    <a:pt x="957757" y="73672"/>
                  </a:lnTo>
                  <a:lnTo>
                    <a:pt x="95775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342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REVISION CARDS - CHRISTOPHER COCKERELL - THE HOVERCRAFT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revcard21.cdr</dc:title>
  <dc:creator>BY V.RYAN</dc:creator>
  <cp:keywords>CHRISTOPHER COCKERELL - REVISION CARDS</cp:keywords>
  <cp:lastModifiedBy>Vincent RYan</cp:lastModifiedBy>
  <cp:revision>1</cp:revision>
  <dcterms:created xsi:type="dcterms:W3CDTF">2023-12-28T19:02:32Z</dcterms:created>
  <dcterms:modified xsi:type="dcterms:W3CDTF">2023-12-28T19:04:08Z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2023-12-28T00:00:00Z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2023-12-28T00:00:00Z</vt:filetime>
  </property>
  <property fmtid="{D5CDD505-2E9C-101B-9397-08002B2CF9AE}" pid="5" name="Producer">
    <vt:lpwstr>Corel PDF Engine Version 19.1.0.419</vt:lpwstr>
  </property>
</Properties>
</file>