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DCF7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EB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8887" y="24810"/>
            <a:ext cx="572198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ologystudent.com/despro_flsh/david1.html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478887" y="24810"/>
            <a:ext cx="5721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REVISION</a:t>
            </a:r>
            <a:r>
              <a:rPr spc="-30" dirty="0"/>
              <a:t> </a:t>
            </a:r>
            <a:r>
              <a:rPr dirty="0"/>
              <a:t>CARDS</a:t>
            </a:r>
            <a:r>
              <a:rPr spc="-30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dirty="0"/>
              <a:t>SIR</a:t>
            </a:r>
            <a:r>
              <a:rPr spc="-30" dirty="0"/>
              <a:t> </a:t>
            </a:r>
            <a:r>
              <a:rPr spc="-40" dirty="0"/>
              <a:t>DAVID</a:t>
            </a:r>
            <a:r>
              <a:rPr spc="-114" dirty="0"/>
              <a:t> </a:t>
            </a:r>
            <a:r>
              <a:rPr spc="-10" dirty="0"/>
              <a:t>ADJAYE</a:t>
            </a: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4612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David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Adjaye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train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Architect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440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reputation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200" b="1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for.......?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91340" y="4471220"/>
            <a:ext cx="48577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4415" algn="l"/>
              </a:tabLst>
            </a:pP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817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4836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 one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well-known architectural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9449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6" name="object 1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5008" y="910504"/>
            <a:ext cx="1090764" cy="1258989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795655">
              <a:lnSpc>
                <a:spcPct val="100000"/>
              </a:lnSpc>
              <a:spcBef>
                <a:spcPts val="350"/>
              </a:spcBef>
            </a:pPr>
            <a:r>
              <a:rPr sz="12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DAVID</a:t>
            </a:r>
            <a:r>
              <a:rPr sz="12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ADJAYE</a:t>
            </a:r>
            <a:endParaRPr sz="1200">
              <a:latin typeface="Arial"/>
              <a:cs typeface="Arial"/>
            </a:endParaRPr>
          </a:p>
          <a:p>
            <a:pPr marL="1301115" marR="131445" algn="ctr">
              <a:lnSpc>
                <a:spcPts val="1340"/>
              </a:lnSpc>
              <a:spcBef>
                <a:spcPts val="8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David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Adjaye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Ghanaian,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British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leading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generation.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Born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Salaam,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Tanzania,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in1966.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Arial"/>
              <a:cs typeface="Arial"/>
            </a:endParaRPr>
          </a:p>
          <a:p>
            <a:pPr marL="83820" marR="63500" indent="-63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achieved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Bachelor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South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Bank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University,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London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1990,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followed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Master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1993,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awarded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Royal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College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Art.</a:t>
            </a:r>
            <a:endParaRPr sz="1200">
              <a:latin typeface="Arial"/>
              <a:cs typeface="Arial"/>
            </a:endParaRPr>
          </a:p>
          <a:p>
            <a:pPr marL="129539" marR="108585" indent="-635" algn="ctr">
              <a:lnSpc>
                <a:spcPts val="1340"/>
              </a:lnSpc>
              <a:spcBef>
                <a:spcPts val="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reputation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combining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imaginative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 of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materials,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innovative use of light and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inspired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designs, with cultural /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historical reference.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123825" rIns="0" bIns="0" rtlCol="0">
            <a:spAutoFit/>
          </a:bodyPr>
          <a:lstStyle/>
          <a:p>
            <a:pPr marL="159385" marR="137795" algn="ctr">
              <a:lnSpc>
                <a:spcPts val="1340"/>
              </a:lnSpc>
              <a:spcBef>
                <a:spcPts val="9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reputation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combining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imaginative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materials,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innovative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inspired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cultural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historical reference.</a:t>
            </a:r>
            <a:endParaRPr sz="1200">
              <a:latin typeface="Arial"/>
              <a:cs typeface="Arial"/>
            </a:endParaRPr>
          </a:p>
          <a:p>
            <a:pPr marL="130175" marR="107950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internationally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recognised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work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spanning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several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continents.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include;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Ruby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City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Museum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San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Antonio,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130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William,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Manhattan,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York,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National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Museum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African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History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Culture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Washington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D.C.</a:t>
            </a:r>
            <a:endParaRPr sz="1200">
              <a:latin typeface="Arial"/>
              <a:cs typeface="Arial"/>
            </a:endParaRPr>
          </a:p>
          <a:p>
            <a:pPr marL="142875" marR="120650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2007,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Adjaye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awarded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services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Knighted.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became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RIBA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Royal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Gold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Medal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winner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2021,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recognised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UK’s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prodigious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award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86360" marR="53975" indent="-635" algn="ctr">
              <a:lnSpc>
                <a:spcPts val="1340"/>
              </a:lnSpc>
              <a:spcBef>
                <a:spcPts val="590"/>
              </a:spcBef>
            </a:pP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NATIONAL</a:t>
            </a:r>
            <a:r>
              <a:rPr sz="12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MUSEUM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2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AFRICAN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AMERICAN</a:t>
            </a:r>
            <a:r>
              <a:rPr sz="12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HISTORY</a:t>
            </a:r>
            <a:r>
              <a:rPr sz="12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2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CULTURE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WASHINGTON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D.C.</a:t>
            </a:r>
            <a:endParaRPr sz="1200">
              <a:latin typeface="Arial"/>
              <a:cs typeface="Arial"/>
            </a:endParaRPr>
          </a:p>
          <a:p>
            <a:pPr marL="191770" marR="97155" algn="ctr">
              <a:lnSpc>
                <a:spcPts val="1340"/>
              </a:lnSpc>
              <a:spcBef>
                <a:spcPts val="66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Smithsonian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museum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dedicated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African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American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life,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history,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culture.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Opened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2016,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costing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ﬁve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hundred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million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dollars.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outer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bronze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coated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decorative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framework,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represents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iron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lattice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slaves.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0" name="object 2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8816" y="2636059"/>
            <a:ext cx="2696366" cy="1492870"/>
          </a:xfrm>
          <a:prstGeom prst="rect">
            <a:avLst/>
          </a:prstGeom>
        </p:spPr>
      </p:pic>
      <p:pic>
        <p:nvPicPr>
          <p:cNvPr id="21" name="object 21">
            <a:hlinkClick r:id="rId6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326288" y="3023700"/>
            <a:ext cx="1077366" cy="1077353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477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9333799" y="1082598"/>
            <a:ext cx="1094740" cy="1094740"/>
            <a:chOff x="9333799" y="1082598"/>
            <a:chExt cx="1094740" cy="1094740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3799" y="1082598"/>
              <a:ext cx="1094740" cy="1094740"/>
            </a:xfrm>
            <a:custGeom>
              <a:avLst/>
              <a:gdLst/>
              <a:ahLst/>
              <a:cxnLst/>
              <a:rect l="l" t="t" r="r" b="b"/>
              <a:pathLst>
                <a:path w="1094740" h="1094739">
                  <a:moveTo>
                    <a:pt x="1094714" y="0"/>
                  </a:moveTo>
                  <a:lnTo>
                    <a:pt x="0" y="0"/>
                  </a:lnTo>
                  <a:lnTo>
                    <a:pt x="0" y="1094714"/>
                  </a:lnTo>
                  <a:lnTo>
                    <a:pt x="1094714" y="1094714"/>
                  </a:lnTo>
                  <a:lnTo>
                    <a:pt x="10947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3289" y="1142092"/>
              <a:ext cx="975994" cy="381000"/>
            </a:xfrm>
            <a:custGeom>
              <a:avLst/>
              <a:gdLst/>
              <a:ahLst/>
              <a:cxnLst/>
              <a:rect l="l" t="t" r="r" b="b"/>
              <a:pathLst>
                <a:path w="975995" h="381000">
                  <a:moveTo>
                    <a:pt x="23799" y="214185"/>
                  </a:moveTo>
                  <a:lnTo>
                    <a:pt x="0" y="214185"/>
                  </a:lnTo>
                  <a:lnTo>
                    <a:pt x="0" y="237985"/>
                  </a:lnTo>
                  <a:lnTo>
                    <a:pt x="23799" y="237985"/>
                  </a:lnTo>
                  <a:lnTo>
                    <a:pt x="23799" y="214185"/>
                  </a:lnTo>
                  <a:close/>
                </a:path>
                <a:path w="975995" h="381000">
                  <a:moveTo>
                    <a:pt x="166585" y="237985"/>
                  </a:moveTo>
                  <a:lnTo>
                    <a:pt x="142786" y="237985"/>
                  </a:lnTo>
                  <a:lnTo>
                    <a:pt x="142786" y="261785"/>
                  </a:lnTo>
                  <a:lnTo>
                    <a:pt x="166585" y="261785"/>
                  </a:lnTo>
                  <a:lnTo>
                    <a:pt x="166585" y="237985"/>
                  </a:lnTo>
                  <a:close/>
                </a:path>
                <a:path w="975995" h="381000">
                  <a:moveTo>
                    <a:pt x="166585" y="190398"/>
                  </a:moveTo>
                  <a:lnTo>
                    <a:pt x="142786" y="190398"/>
                  </a:lnTo>
                  <a:lnTo>
                    <a:pt x="142786" y="214198"/>
                  </a:lnTo>
                  <a:lnTo>
                    <a:pt x="166585" y="214198"/>
                  </a:lnTo>
                  <a:lnTo>
                    <a:pt x="166585" y="190398"/>
                  </a:lnTo>
                  <a:close/>
                </a:path>
                <a:path w="975995" h="381000">
                  <a:moveTo>
                    <a:pt x="214185" y="12"/>
                  </a:moveTo>
                  <a:lnTo>
                    <a:pt x="190385" y="12"/>
                  </a:lnTo>
                  <a:lnTo>
                    <a:pt x="190385" y="71399"/>
                  </a:lnTo>
                  <a:lnTo>
                    <a:pt x="214185" y="71399"/>
                  </a:lnTo>
                  <a:lnTo>
                    <a:pt x="214185" y="12"/>
                  </a:lnTo>
                  <a:close/>
                </a:path>
                <a:path w="975995" h="381000">
                  <a:moveTo>
                    <a:pt x="237985" y="71399"/>
                  </a:moveTo>
                  <a:lnTo>
                    <a:pt x="214185" y="71399"/>
                  </a:lnTo>
                  <a:lnTo>
                    <a:pt x="214185" y="118999"/>
                  </a:lnTo>
                  <a:lnTo>
                    <a:pt x="237985" y="118999"/>
                  </a:lnTo>
                  <a:lnTo>
                    <a:pt x="237985" y="71399"/>
                  </a:lnTo>
                  <a:close/>
                </a:path>
                <a:path w="975995" h="381000">
                  <a:moveTo>
                    <a:pt x="261785" y="12"/>
                  </a:moveTo>
                  <a:lnTo>
                    <a:pt x="237985" y="12"/>
                  </a:lnTo>
                  <a:lnTo>
                    <a:pt x="237985" y="23812"/>
                  </a:lnTo>
                  <a:lnTo>
                    <a:pt x="261785" y="23812"/>
                  </a:lnTo>
                  <a:lnTo>
                    <a:pt x="261785" y="12"/>
                  </a:lnTo>
                  <a:close/>
                </a:path>
                <a:path w="975995" h="381000">
                  <a:moveTo>
                    <a:pt x="285584" y="166598"/>
                  </a:moveTo>
                  <a:lnTo>
                    <a:pt x="261785" y="166598"/>
                  </a:lnTo>
                  <a:lnTo>
                    <a:pt x="261785" y="190398"/>
                  </a:lnTo>
                  <a:lnTo>
                    <a:pt x="285584" y="190398"/>
                  </a:lnTo>
                  <a:lnTo>
                    <a:pt x="285584" y="166598"/>
                  </a:lnTo>
                  <a:close/>
                </a:path>
                <a:path w="975995" h="381000">
                  <a:moveTo>
                    <a:pt x="285584" y="47599"/>
                  </a:moveTo>
                  <a:lnTo>
                    <a:pt x="261785" y="47599"/>
                  </a:lnTo>
                  <a:lnTo>
                    <a:pt x="261785" y="95199"/>
                  </a:lnTo>
                  <a:lnTo>
                    <a:pt x="285584" y="95199"/>
                  </a:lnTo>
                  <a:lnTo>
                    <a:pt x="285584" y="47599"/>
                  </a:lnTo>
                  <a:close/>
                </a:path>
                <a:path w="975995" h="381000">
                  <a:moveTo>
                    <a:pt x="309384" y="95199"/>
                  </a:moveTo>
                  <a:lnTo>
                    <a:pt x="285584" y="95199"/>
                  </a:lnTo>
                  <a:lnTo>
                    <a:pt x="285584" y="118999"/>
                  </a:lnTo>
                  <a:lnTo>
                    <a:pt x="261785" y="118999"/>
                  </a:lnTo>
                  <a:lnTo>
                    <a:pt x="237985" y="118999"/>
                  </a:lnTo>
                  <a:lnTo>
                    <a:pt x="237985" y="166598"/>
                  </a:lnTo>
                  <a:lnTo>
                    <a:pt x="261785" y="166598"/>
                  </a:lnTo>
                  <a:lnTo>
                    <a:pt x="261785" y="142798"/>
                  </a:lnTo>
                  <a:lnTo>
                    <a:pt x="285584" y="142798"/>
                  </a:lnTo>
                  <a:lnTo>
                    <a:pt x="285584" y="166598"/>
                  </a:lnTo>
                  <a:lnTo>
                    <a:pt x="309384" y="166598"/>
                  </a:lnTo>
                  <a:lnTo>
                    <a:pt x="309384" y="95199"/>
                  </a:lnTo>
                  <a:close/>
                </a:path>
                <a:path w="975995" h="381000">
                  <a:moveTo>
                    <a:pt x="404571" y="0"/>
                  </a:moveTo>
                  <a:lnTo>
                    <a:pt x="380771" y="0"/>
                  </a:lnTo>
                  <a:lnTo>
                    <a:pt x="380771" y="23799"/>
                  </a:lnTo>
                  <a:lnTo>
                    <a:pt x="356971" y="23799"/>
                  </a:lnTo>
                  <a:lnTo>
                    <a:pt x="333184" y="23799"/>
                  </a:lnTo>
                  <a:lnTo>
                    <a:pt x="333184" y="12"/>
                  </a:lnTo>
                  <a:lnTo>
                    <a:pt x="309384" y="12"/>
                  </a:lnTo>
                  <a:lnTo>
                    <a:pt x="309384" y="23799"/>
                  </a:lnTo>
                  <a:lnTo>
                    <a:pt x="285584" y="23799"/>
                  </a:lnTo>
                  <a:lnTo>
                    <a:pt x="285584" y="47599"/>
                  </a:lnTo>
                  <a:lnTo>
                    <a:pt x="309384" y="47599"/>
                  </a:lnTo>
                  <a:lnTo>
                    <a:pt x="309384" y="23812"/>
                  </a:lnTo>
                  <a:lnTo>
                    <a:pt x="333171" y="23812"/>
                  </a:lnTo>
                  <a:lnTo>
                    <a:pt x="333171" y="95199"/>
                  </a:lnTo>
                  <a:lnTo>
                    <a:pt x="356971" y="95199"/>
                  </a:lnTo>
                  <a:lnTo>
                    <a:pt x="356971" y="118999"/>
                  </a:lnTo>
                  <a:lnTo>
                    <a:pt x="380771" y="118999"/>
                  </a:lnTo>
                  <a:lnTo>
                    <a:pt x="380771" y="71399"/>
                  </a:lnTo>
                  <a:lnTo>
                    <a:pt x="356971" y="71399"/>
                  </a:lnTo>
                  <a:lnTo>
                    <a:pt x="356971" y="47599"/>
                  </a:lnTo>
                  <a:lnTo>
                    <a:pt x="380771" y="47599"/>
                  </a:lnTo>
                  <a:lnTo>
                    <a:pt x="380771" y="71399"/>
                  </a:lnTo>
                  <a:lnTo>
                    <a:pt x="404571" y="71399"/>
                  </a:lnTo>
                  <a:lnTo>
                    <a:pt x="404571" y="0"/>
                  </a:lnTo>
                  <a:close/>
                </a:path>
                <a:path w="975995" h="381000">
                  <a:moveTo>
                    <a:pt x="499770" y="261785"/>
                  </a:moveTo>
                  <a:lnTo>
                    <a:pt x="475970" y="261785"/>
                  </a:lnTo>
                  <a:lnTo>
                    <a:pt x="475970" y="214198"/>
                  </a:lnTo>
                  <a:lnTo>
                    <a:pt x="452170" y="214198"/>
                  </a:lnTo>
                  <a:lnTo>
                    <a:pt x="452170" y="237998"/>
                  </a:lnTo>
                  <a:lnTo>
                    <a:pt x="452170" y="261785"/>
                  </a:lnTo>
                  <a:lnTo>
                    <a:pt x="428371" y="261785"/>
                  </a:lnTo>
                  <a:lnTo>
                    <a:pt x="428371" y="237998"/>
                  </a:lnTo>
                  <a:lnTo>
                    <a:pt x="452170" y="237998"/>
                  </a:lnTo>
                  <a:lnTo>
                    <a:pt x="452170" y="214198"/>
                  </a:lnTo>
                  <a:lnTo>
                    <a:pt x="428371" y="214198"/>
                  </a:lnTo>
                  <a:lnTo>
                    <a:pt x="404571" y="214198"/>
                  </a:lnTo>
                  <a:lnTo>
                    <a:pt x="380784" y="214198"/>
                  </a:lnTo>
                  <a:lnTo>
                    <a:pt x="380784" y="190398"/>
                  </a:lnTo>
                  <a:lnTo>
                    <a:pt x="404571" y="190398"/>
                  </a:lnTo>
                  <a:lnTo>
                    <a:pt x="428371" y="190398"/>
                  </a:lnTo>
                  <a:lnTo>
                    <a:pt x="428371" y="166598"/>
                  </a:lnTo>
                  <a:lnTo>
                    <a:pt x="404571" y="166598"/>
                  </a:lnTo>
                  <a:lnTo>
                    <a:pt x="404571" y="142798"/>
                  </a:lnTo>
                  <a:lnTo>
                    <a:pt x="380784" y="142798"/>
                  </a:lnTo>
                  <a:lnTo>
                    <a:pt x="380784" y="166598"/>
                  </a:lnTo>
                  <a:lnTo>
                    <a:pt x="356984" y="166598"/>
                  </a:lnTo>
                  <a:lnTo>
                    <a:pt x="356984" y="142798"/>
                  </a:lnTo>
                  <a:lnTo>
                    <a:pt x="333184" y="142798"/>
                  </a:lnTo>
                  <a:lnTo>
                    <a:pt x="333184" y="166598"/>
                  </a:lnTo>
                  <a:lnTo>
                    <a:pt x="309384" y="166598"/>
                  </a:lnTo>
                  <a:lnTo>
                    <a:pt x="309384" y="214198"/>
                  </a:lnTo>
                  <a:lnTo>
                    <a:pt x="333184" y="214198"/>
                  </a:lnTo>
                  <a:lnTo>
                    <a:pt x="333184" y="237998"/>
                  </a:lnTo>
                  <a:lnTo>
                    <a:pt x="356984" y="237998"/>
                  </a:lnTo>
                  <a:lnTo>
                    <a:pt x="380784" y="237998"/>
                  </a:lnTo>
                  <a:lnTo>
                    <a:pt x="404571" y="237998"/>
                  </a:lnTo>
                  <a:lnTo>
                    <a:pt x="404571" y="261797"/>
                  </a:lnTo>
                  <a:lnTo>
                    <a:pt x="428371" y="261797"/>
                  </a:lnTo>
                  <a:lnTo>
                    <a:pt x="428371" y="333184"/>
                  </a:lnTo>
                  <a:lnTo>
                    <a:pt x="404571" y="333184"/>
                  </a:lnTo>
                  <a:lnTo>
                    <a:pt x="380771" y="333184"/>
                  </a:lnTo>
                  <a:lnTo>
                    <a:pt x="380771" y="309384"/>
                  </a:lnTo>
                  <a:lnTo>
                    <a:pt x="356971" y="309384"/>
                  </a:lnTo>
                  <a:lnTo>
                    <a:pt x="356971" y="285584"/>
                  </a:lnTo>
                  <a:lnTo>
                    <a:pt x="333171" y="285584"/>
                  </a:lnTo>
                  <a:lnTo>
                    <a:pt x="333171" y="333184"/>
                  </a:lnTo>
                  <a:lnTo>
                    <a:pt x="356971" y="333184"/>
                  </a:lnTo>
                  <a:lnTo>
                    <a:pt x="356971" y="356984"/>
                  </a:lnTo>
                  <a:lnTo>
                    <a:pt x="380771" y="356984"/>
                  </a:lnTo>
                  <a:lnTo>
                    <a:pt x="380771" y="380784"/>
                  </a:lnTo>
                  <a:lnTo>
                    <a:pt x="404571" y="380784"/>
                  </a:lnTo>
                  <a:lnTo>
                    <a:pt x="404571" y="356984"/>
                  </a:lnTo>
                  <a:lnTo>
                    <a:pt x="428371" y="356984"/>
                  </a:lnTo>
                  <a:lnTo>
                    <a:pt x="452170" y="356984"/>
                  </a:lnTo>
                  <a:lnTo>
                    <a:pt x="452170" y="261797"/>
                  </a:lnTo>
                  <a:lnTo>
                    <a:pt x="475970" y="261797"/>
                  </a:lnTo>
                  <a:lnTo>
                    <a:pt x="475970" y="285584"/>
                  </a:lnTo>
                  <a:lnTo>
                    <a:pt x="499770" y="285584"/>
                  </a:lnTo>
                  <a:lnTo>
                    <a:pt x="499770" y="261785"/>
                  </a:lnTo>
                  <a:close/>
                </a:path>
                <a:path w="975995" h="381000">
                  <a:moveTo>
                    <a:pt x="547357" y="142798"/>
                  </a:moveTo>
                  <a:lnTo>
                    <a:pt x="523557" y="142798"/>
                  </a:lnTo>
                  <a:lnTo>
                    <a:pt x="523557" y="166598"/>
                  </a:lnTo>
                  <a:lnTo>
                    <a:pt x="547357" y="166598"/>
                  </a:lnTo>
                  <a:lnTo>
                    <a:pt x="547357" y="142798"/>
                  </a:lnTo>
                  <a:close/>
                </a:path>
                <a:path w="975995" h="381000">
                  <a:moveTo>
                    <a:pt x="571157" y="23812"/>
                  </a:moveTo>
                  <a:lnTo>
                    <a:pt x="547357" y="23812"/>
                  </a:lnTo>
                  <a:lnTo>
                    <a:pt x="547357" y="12"/>
                  </a:lnTo>
                  <a:lnTo>
                    <a:pt x="523557" y="12"/>
                  </a:lnTo>
                  <a:lnTo>
                    <a:pt x="499770" y="12"/>
                  </a:lnTo>
                  <a:lnTo>
                    <a:pt x="475970" y="12"/>
                  </a:lnTo>
                  <a:lnTo>
                    <a:pt x="452170" y="12"/>
                  </a:lnTo>
                  <a:lnTo>
                    <a:pt x="452170" y="23799"/>
                  </a:lnTo>
                  <a:lnTo>
                    <a:pt x="428371" y="23799"/>
                  </a:lnTo>
                  <a:lnTo>
                    <a:pt x="428371" y="95199"/>
                  </a:lnTo>
                  <a:lnTo>
                    <a:pt x="404571" y="95199"/>
                  </a:lnTo>
                  <a:lnTo>
                    <a:pt x="404571" y="118999"/>
                  </a:lnTo>
                  <a:lnTo>
                    <a:pt x="428371" y="118999"/>
                  </a:lnTo>
                  <a:lnTo>
                    <a:pt x="428371" y="166598"/>
                  </a:lnTo>
                  <a:lnTo>
                    <a:pt x="452170" y="166598"/>
                  </a:lnTo>
                  <a:lnTo>
                    <a:pt x="452170" y="142798"/>
                  </a:lnTo>
                  <a:lnTo>
                    <a:pt x="475970" y="142798"/>
                  </a:lnTo>
                  <a:lnTo>
                    <a:pt x="475970" y="214185"/>
                  </a:lnTo>
                  <a:lnTo>
                    <a:pt x="499770" y="214185"/>
                  </a:lnTo>
                  <a:lnTo>
                    <a:pt x="499770" y="237985"/>
                  </a:lnTo>
                  <a:lnTo>
                    <a:pt x="523557" y="237985"/>
                  </a:lnTo>
                  <a:lnTo>
                    <a:pt x="523557" y="190398"/>
                  </a:lnTo>
                  <a:lnTo>
                    <a:pt x="499770" y="190398"/>
                  </a:lnTo>
                  <a:lnTo>
                    <a:pt x="499770" y="142798"/>
                  </a:lnTo>
                  <a:lnTo>
                    <a:pt x="523557" y="142798"/>
                  </a:lnTo>
                  <a:lnTo>
                    <a:pt x="523557" y="118999"/>
                  </a:lnTo>
                  <a:lnTo>
                    <a:pt x="499770" y="118999"/>
                  </a:lnTo>
                  <a:lnTo>
                    <a:pt x="475970" y="118999"/>
                  </a:lnTo>
                  <a:lnTo>
                    <a:pt x="475970" y="47599"/>
                  </a:lnTo>
                  <a:lnTo>
                    <a:pt x="452170" y="47599"/>
                  </a:lnTo>
                  <a:lnTo>
                    <a:pt x="452170" y="23812"/>
                  </a:lnTo>
                  <a:lnTo>
                    <a:pt x="475970" y="23812"/>
                  </a:lnTo>
                  <a:lnTo>
                    <a:pt x="499770" y="23812"/>
                  </a:lnTo>
                  <a:lnTo>
                    <a:pt x="499770" y="95199"/>
                  </a:lnTo>
                  <a:lnTo>
                    <a:pt x="523557" y="95199"/>
                  </a:lnTo>
                  <a:lnTo>
                    <a:pt x="547357" y="95199"/>
                  </a:lnTo>
                  <a:lnTo>
                    <a:pt x="547357" y="71399"/>
                  </a:lnTo>
                  <a:lnTo>
                    <a:pt x="523557" y="71399"/>
                  </a:lnTo>
                  <a:lnTo>
                    <a:pt x="523557" y="47612"/>
                  </a:lnTo>
                  <a:lnTo>
                    <a:pt x="547357" y="47612"/>
                  </a:lnTo>
                  <a:lnTo>
                    <a:pt x="571157" y="47612"/>
                  </a:lnTo>
                  <a:lnTo>
                    <a:pt x="571157" y="23812"/>
                  </a:lnTo>
                  <a:close/>
                </a:path>
                <a:path w="975995" h="381000">
                  <a:moveTo>
                    <a:pt x="594956" y="95199"/>
                  </a:moveTo>
                  <a:lnTo>
                    <a:pt x="571157" y="95199"/>
                  </a:lnTo>
                  <a:lnTo>
                    <a:pt x="571157" y="118999"/>
                  </a:lnTo>
                  <a:lnTo>
                    <a:pt x="594956" y="118999"/>
                  </a:lnTo>
                  <a:lnTo>
                    <a:pt x="594956" y="95199"/>
                  </a:lnTo>
                  <a:close/>
                </a:path>
                <a:path w="975995" h="381000">
                  <a:moveTo>
                    <a:pt x="690156" y="95199"/>
                  </a:moveTo>
                  <a:lnTo>
                    <a:pt x="666356" y="95199"/>
                  </a:lnTo>
                  <a:lnTo>
                    <a:pt x="666356" y="118999"/>
                  </a:lnTo>
                  <a:lnTo>
                    <a:pt x="642556" y="118999"/>
                  </a:lnTo>
                  <a:lnTo>
                    <a:pt x="618756" y="118999"/>
                  </a:lnTo>
                  <a:lnTo>
                    <a:pt x="594956" y="118999"/>
                  </a:lnTo>
                  <a:lnTo>
                    <a:pt x="594956" y="142798"/>
                  </a:lnTo>
                  <a:lnTo>
                    <a:pt x="618756" y="142798"/>
                  </a:lnTo>
                  <a:lnTo>
                    <a:pt x="618756" y="166585"/>
                  </a:lnTo>
                  <a:lnTo>
                    <a:pt x="594956" y="166585"/>
                  </a:lnTo>
                  <a:lnTo>
                    <a:pt x="594956" y="142798"/>
                  </a:lnTo>
                  <a:lnTo>
                    <a:pt x="571157" y="142798"/>
                  </a:lnTo>
                  <a:lnTo>
                    <a:pt x="571157" y="166598"/>
                  </a:lnTo>
                  <a:lnTo>
                    <a:pt x="594956" y="166598"/>
                  </a:lnTo>
                  <a:lnTo>
                    <a:pt x="594956" y="214185"/>
                  </a:lnTo>
                  <a:lnTo>
                    <a:pt x="618756" y="214185"/>
                  </a:lnTo>
                  <a:lnTo>
                    <a:pt x="618756" y="237985"/>
                  </a:lnTo>
                  <a:lnTo>
                    <a:pt x="594956" y="237985"/>
                  </a:lnTo>
                  <a:lnTo>
                    <a:pt x="571157" y="237985"/>
                  </a:lnTo>
                  <a:lnTo>
                    <a:pt x="571157" y="214185"/>
                  </a:lnTo>
                  <a:lnTo>
                    <a:pt x="547357" y="214185"/>
                  </a:lnTo>
                  <a:lnTo>
                    <a:pt x="547357" y="237985"/>
                  </a:lnTo>
                  <a:lnTo>
                    <a:pt x="523557" y="237985"/>
                  </a:lnTo>
                  <a:lnTo>
                    <a:pt x="523557" y="261785"/>
                  </a:lnTo>
                  <a:lnTo>
                    <a:pt x="547357" y="261785"/>
                  </a:lnTo>
                  <a:lnTo>
                    <a:pt x="547357" y="285584"/>
                  </a:lnTo>
                  <a:lnTo>
                    <a:pt x="571157" y="285584"/>
                  </a:lnTo>
                  <a:lnTo>
                    <a:pt x="571157" y="309384"/>
                  </a:lnTo>
                  <a:lnTo>
                    <a:pt x="594956" y="309384"/>
                  </a:lnTo>
                  <a:lnTo>
                    <a:pt x="618756" y="309384"/>
                  </a:lnTo>
                  <a:lnTo>
                    <a:pt x="618756" y="285584"/>
                  </a:lnTo>
                  <a:lnTo>
                    <a:pt x="594956" y="285584"/>
                  </a:lnTo>
                  <a:lnTo>
                    <a:pt x="594956" y="261785"/>
                  </a:lnTo>
                  <a:lnTo>
                    <a:pt x="618756" y="261785"/>
                  </a:lnTo>
                  <a:lnTo>
                    <a:pt x="642556" y="261785"/>
                  </a:lnTo>
                  <a:lnTo>
                    <a:pt x="666343" y="261785"/>
                  </a:lnTo>
                  <a:lnTo>
                    <a:pt x="666343" y="237985"/>
                  </a:lnTo>
                  <a:lnTo>
                    <a:pt x="642556" y="237985"/>
                  </a:lnTo>
                  <a:lnTo>
                    <a:pt x="642556" y="190385"/>
                  </a:lnTo>
                  <a:lnTo>
                    <a:pt x="618756" y="190385"/>
                  </a:lnTo>
                  <a:lnTo>
                    <a:pt x="618756" y="166598"/>
                  </a:lnTo>
                  <a:lnTo>
                    <a:pt x="642556" y="166598"/>
                  </a:lnTo>
                  <a:lnTo>
                    <a:pt x="642556" y="142798"/>
                  </a:lnTo>
                  <a:lnTo>
                    <a:pt x="666356" y="142798"/>
                  </a:lnTo>
                  <a:lnTo>
                    <a:pt x="666356" y="190398"/>
                  </a:lnTo>
                  <a:lnTo>
                    <a:pt x="690156" y="190398"/>
                  </a:lnTo>
                  <a:lnTo>
                    <a:pt x="690156" y="95199"/>
                  </a:lnTo>
                  <a:close/>
                </a:path>
                <a:path w="975995" h="381000">
                  <a:moveTo>
                    <a:pt x="713955" y="285584"/>
                  </a:moveTo>
                  <a:lnTo>
                    <a:pt x="690156" y="285584"/>
                  </a:lnTo>
                  <a:lnTo>
                    <a:pt x="690156" y="261785"/>
                  </a:lnTo>
                  <a:lnTo>
                    <a:pt x="666356" y="261785"/>
                  </a:lnTo>
                  <a:lnTo>
                    <a:pt x="666356" y="309384"/>
                  </a:lnTo>
                  <a:lnTo>
                    <a:pt x="690156" y="309384"/>
                  </a:lnTo>
                  <a:lnTo>
                    <a:pt x="690156" y="333171"/>
                  </a:lnTo>
                  <a:lnTo>
                    <a:pt x="713955" y="333171"/>
                  </a:lnTo>
                  <a:lnTo>
                    <a:pt x="713955" y="285584"/>
                  </a:lnTo>
                  <a:close/>
                </a:path>
                <a:path w="975995" h="381000">
                  <a:moveTo>
                    <a:pt x="737743" y="142798"/>
                  </a:moveTo>
                  <a:lnTo>
                    <a:pt x="713943" y="142798"/>
                  </a:lnTo>
                  <a:lnTo>
                    <a:pt x="713943" y="190398"/>
                  </a:lnTo>
                  <a:lnTo>
                    <a:pt x="737743" y="190398"/>
                  </a:lnTo>
                  <a:lnTo>
                    <a:pt x="737743" y="142798"/>
                  </a:lnTo>
                  <a:close/>
                </a:path>
                <a:path w="975995" h="381000">
                  <a:moveTo>
                    <a:pt x="785342" y="12"/>
                  </a:moveTo>
                  <a:lnTo>
                    <a:pt x="785342" y="12"/>
                  </a:lnTo>
                  <a:lnTo>
                    <a:pt x="666356" y="12"/>
                  </a:lnTo>
                  <a:lnTo>
                    <a:pt x="666356" y="23799"/>
                  </a:lnTo>
                  <a:lnTo>
                    <a:pt x="642556" y="23799"/>
                  </a:lnTo>
                  <a:lnTo>
                    <a:pt x="618756" y="23799"/>
                  </a:lnTo>
                  <a:lnTo>
                    <a:pt x="618756" y="12"/>
                  </a:lnTo>
                  <a:lnTo>
                    <a:pt x="594956" y="12"/>
                  </a:lnTo>
                  <a:lnTo>
                    <a:pt x="594956" y="71399"/>
                  </a:lnTo>
                  <a:lnTo>
                    <a:pt x="618756" y="71399"/>
                  </a:lnTo>
                  <a:lnTo>
                    <a:pt x="618756" y="47599"/>
                  </a:lnTo>
                  <a:lnTo>
                    <a:pt x="642556" y="47599"/>
                  </a:lnTo>
                  <a:lnTo>
                    <a:pt x="642556" y="71399"/>
                  </a:lnTo>
                  <a:lnTo>
                    <a:pt x="618756" y="71399"/>
                  </a:lnTo>
                  <a:lnTo>
                    <a:pt x="618756" y="95199"/>
                  </a:lnTo>
                  <a:lnTo>
                    <a:pt x="642556" y="95199"/>
                  </a:lnTo>
                  <a:lnTo>
                    <a:pt x="666356" y="95199"/>
                  </a:lnTo>
                  <a:lnTo>
                    <a:pt x="666356" y="71399"/>
                  </a:lnTo>
                  <a:lnTo>
                    <a:pt x="690156" y="71399"/>
                  </a:lnTo>
                  <a:lnTo>
                    <a:pt x="690156" y="47599"/>
                  </a:lnTo>
                  <a:lnTo>
                    <a:pt x="666356" y="47599"/>
                  </a:lnTo>
                  <a:lnTo>
                    <a:pt x="666356" y="23812"/>
                  </a:lnTo>
                  <a:lnTo>
                    <a:pt x="785342" y="23812"/>
                  </a:lnTo>
                  <a:lnTo>
                    <a:pt x="785342" y="12"/>
                  </a:lnTo>
                  <a:close/>
                </a:path>
                <a:path w="975995" h="381000">
                  <a:moveTo>
                    <a:pt x="975728" y="261785"/>
                  </a:moveTo>
                  <a:lnTo>
                    <a:pt x="951928" y="261785"/>
                  </a:lnTo>
                  <a:lnTo>
                    <a:pt x="928128" y="261785"/>
                  </a:lnTo>
                  <a:lnTo>
                    <a:pt x="928128" y="285584"/>
                  </a:lnTo>
                  <a:lnTo>
                    <a:pt x="951928" y="285584"/>
                  </a:lnTo>
                  <a:lnTo>
                    <a:pt x="975728" y="285584"/>
                  </a:lnTo>
                  <a:lnTo>
                    <a:pt x="975728" y="261785"/>
                  </a:lnTo>
                  <a:close/>
                </a:path>
                <a:path w="975995" h="381000">
                  <a:moveTo>
                    <a:pt x="975728" y="190398"/>
                  </a:moveTo>
                  <a:lnTo>
                    <a:pt x="951941" y="190398"/>
                  </a:lnTo>
                  <a:lnTo>
                    <a:pt x="928141" y="190398"/>
                  </a:lnTo>
                  <a:lnTo>
                    <a:pt x="904341" y="190398"/>
                  </a:lnTo>
                  <a:lnTo>
                    <a:pt x="904341" y="237998"/>
                  </a:lnTo>
                  <a:lnTo>
                    <a:pt x="928141" y="237998"/>
                  </a:lnTo>
                  <a:lnTo>
                    <a:pt x="951941" y="237998"/>
                  </a:lnTo>
                  <a:lnTo>
                    <a:pt x="975728" y="237998"/>
                  </a:lnTo>
                  <a:lnTo>
                    <a:pt x="975728" y="1903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3289" y="1190136"/>
              <a:ext cx="975994" cy="380365"/>
            </a:xfrm>
            <a:custGeom>
              <a:avLst/>
              <a:gdLst/>
              <a:ahLst/>
              <a:cxnLst/>
              <a:rect l="l" t="t" r="r" b="b"/>
              <a:pathLst>
                <a:path w="975995" h="380365">
                  <a:moveTo>
                    <a:pt x="23799" y="308940"/>
                  </a:moveTo>
                  <a:lnTo>
                    <a:pt x="0" y="308940"/>
                  </a:lnTo>
                  <a:lnTo>
                    <a:pt x="0" y="332740"/>
                  </a:lnTo>
                  <a:lnTo>
                    <a:pt x="23799" y="332740"/>
                  </a:lnTo>
                  <a:lnTo>
                    <a:pt x="23799" y="308940"/>
                  </a:lnTo>
                  <a:close/>
                </a:path>
                <a:path w="975995" h="380365">
                  <a:moveTo>
                    <a:pt x="47599" y="285140"/>
                  </a:moveTo>
                  <a:lnTo>
                    <a:pt x="23799" y="285140"/>
                  </a:lnTo>
                  <a:lnTo>
                    <a:pt x="23799" y="308940"/>
                  </a:lnTo>
                  <a:lnTo>
                    <a:pt x="47599" y="308940"/>
                  </a:lnTo>
                  <a:lnTo>
                    <a:pt x="47599" y="285140"/>
                  </a:lnTo>
                  <a:close/>
                </a:path>
                <a:path w="975995" h="380365">
                  <a:moveTo>
                    <a:pt x="333171" y="189953"/>
                  </a:moveTo>
                  <a:lnTo>
                    <a:pt x="309372" y="189953"/>
                  </a:lnTo>
                  <a:lnTo>
                    <a:pt x="309372" y="213753"/>
                  </a:lnTo>
                  <a:lnTo>
                    <a:pt x="285572" y="213753"/>
                  </a:lnTo>
                  <a:lnTo>
                    <a:pt x="261785" y="213753"/>
                  </a:lnTo>
                  <a:lnTo>
                    <a:pt x="261785" y="189953"/>
                  </a:lnTo>
                  <a:lnTo>
                    <a:pt x="285572" y="189953"/>
                  </a:lnTo>
                  <a:lnTo>
                    <a:pt x="309372" y="189953"/>
                  </a:lnTo>
                  <a:lnTo>
                    <a:pt x="309372" y="166154"/>
                  </a:lnTo>
                  <a:lnTo>
                    <a:pt x="285572" y="166154"/>
                  </a:lnTo>
                  <a:lnTo>
                    <a:pt x="261785" y="166154"/>
                  </a:lnTo>
                  <a:lnTo>
                    <a:pt x="237985" y="166154"/>
                  </a:lnTo>
                  <a:lnTo>
                    <a:pt x="237985" y="118554"/>
                  </a:lnTo>
                  <a:lnTo>
                    <a:pt x="214185" y="118554"/>
                  </a:lnTo>
                  <a:lnTo>
                    <a:pt x="214185" y="70954"/>
                  </a:lnTo>
                  <a:lnTo>
                    <a:pt x="190385" y="70954"/>
                  </a:lnTo>
                  <a:lnTo>
                    <a:pt x="190385" y="166154"/>
                  </a:lnTo>
                  <a:lnTo>
                    <a:pt x="214185" y="166154"/>
                  </a:lnTo>
                  <a:lnTo>
                    <a:pt x="214185" y="189953"/>
                  </a:lnTo>
                  <a:lnTo>
                    <a:pt x="237985" y="189953"/>
                  </a:lnTo>
                  <a:lnTo>
                    <a:pt x="237985" y="213753"/>
                  </a:lnTo>
                  <a:lnTo>
                    <a:pt x="237985" y="237540"/>
                  </a:lnTo>
                  <a:lnTo>
                    <a:pt x="237985" y="261340"/>
                  </a:lnTo>
                  <a:lnTo>
                    <a:pt x="214185" y="261340"/>
                  </a:lnTo>
                  <a:lnTo>
                    <a:pt x="214185" y="285140"/>
                  </a:lnTo>
                  <a:lnTo>
                    <a:pt x="237985" y="285140"/>
                  </a:lnTo>
                  <a:lnTo>
                    <a:pt x="237985" y="332740"/>
                  </a:lnTo>
                  <a:lnTo>
                    <a:pt x="214185" y="332740"/>
                  </a:lnTo>
                  <a:lnTo>
                    <a:pt x="214185" y="285140"/>
                  </a:lnTo>
                  <a:lnTo>
                    <a:pt x="190385" y="285140"/>
                  </a:lnTo>
                  <a:lnTo>
                    <a:pt x="190385" y="237540"/>
                  </a:lnTo>
                  <a:lnTo>
                    <a:pt x="214185" y="237540"/>
                  </a:lnTo>
                  <a:lnTo>
                    <a:pt x="237985" y="237540"/>
                  </a:lnTo>
                  <a:lnTo>
                    <a:pt x="237985" y="213753"/>
                  </a:lnTo>
                  <a:lnTo>
                    <a:pt x="214185" y="213753"/>
                  </a:lnTo>
                  <a:lnTo>
                    <a:pt x="190385" y="213753"/>
                  </a:lnTo>
                  <a:lnTo>
                    <a:pt x="166585" y="213753"/>
                  </a:lnTo>
                  <a:lnTo>
                    <a:pt x="166585" y="237540"/>
                  </a:lnTo>
                  <a:lnTo>
                    <a:pt x="142786" y="237540"/>
                  </a:lnTo>
                  <a:lnTo>
                    <a:pt x="142786" y="213753"/>
                  </a:lnTo>
                  <a:lnTo>
                    <a:pt x="118986" y="213753"/>
                  </a:lnTo>
                  <a:lnTo>
                    <a:pt x="118986" y="261340"/>
                  </a:lnTo>
                  <a:lnTo>
                    <a:pt x="95199" y="261340"/>
                  </a:lnTo>
                  <a:lnTo>
                    <a:pt x="95199" y="213741"/>
                  </a:lnTo>
                  <a:lnTo>
                    <a:pt x="71399" y="213741"/>
                  </a:lnTo>
                  <a:lnTo>
                    <a:pt x="71399" y="166141"/>
                  </a:lnTo>
                  <a:lnTo>
                    <a:pt x="95199" y="166141"/>
                  </a:lnTo>
                  <a:lnTo>
                    <a:pt x="95199" y="213741"/>
                  </a:lnTo>
                  <a:lnTo>
                    <a:pt x="118999" y="213741"/>
                  </a:lnTo>
                  <a:lnTo>
                    <a:pt x="118999" y="189941"/>
                  </a:lnTo>
                  <a:lnTo>
                    <a:pt x="142786" y="189941"/>
                  </a:lnTo>
                  <a:lnTo>
                    <a:pt x="142786" y="166141"/>
                  </a:lnTo>
                  <a:lnTo>
                    <a:pt x="118999" y="166141"/>
                  </a:lnTo>
                  <a:lnTo>
                    <a:pt x="118999" y="142354"/>
                  </a:lnTo>
                  <a:lnTo>
                    <a:pt x="95199" y="142354"/>
                  </a:lnTo>
                  <a:lnTo>
                    <a:pt x="71399" y="142354"/>
                  </a:lnTo>
                  <a:lnTo>
                    <a:pt x="47599" y="142354"/>
                  </a:lnTo>
                  <a:lnTo>
                    <a:pt x="47599" y="213741"/>
                  </a:lnTo>
                  <a:lnTo>
                    <a:pt x="23799" y="213741"/>
                  </a:lnTo>
                  <a:lnTo>
                    <a:pt x="23799" y="237540"/>
                  </a:lnTo>
                  <a:lnTo>
                    <a:pt x="47599" y="237540"/>
                  </a:lnTo>
                  <a:lnTo>
                    <a:pt x="71399" y="237540"/>
                  </a:lnTo>
                  <a:lnTo>
                    <a:pt x="71399" y="261340"/>
                  </a:lnTo>
                  <a:lnTo>
                    <a:pt x="47599" y="261340"/>
                  </a:lnTo>
                  <a:lnTo>
                    <a:pt x="47599" y="285140"/>
                  </a:lnTo>
                  <a:lnTo>
                    <a:pt x="71399" y="285140"/>
                  </a:lnTo>
                  <a:lnTo>
                    <a:pt x="95199" y="285140"/>
                  </a:lnTo>
                  <a:lnTo>
                    <a:pt x="118999" y="285140"/>
                  </a:lnTo>
                  <a:lnTo>
                    <a:pt x="118999" y="261340"/>
                  </a:lnTo>
                  <a:lnTo>
                    <a:pt x="142786" y="261340"/>
                  </a:lnTo>
                  <a:lnTo>
                    <a:pt x="166585" y="261340"/>
                  </a:lnTo>
                  <a:lnTo>
                    <a:pt x="166585" y="285140"/>
                  </a:lnTo>
                  <a:lnTo>
                    <a:pt x="142786" y="285140"/>
                  </a:lnTo>
                  <a:lnTo>
                    <a:pt x="142786" y="308940"/>
                  </a:lnTo>
                  <a:lnTo>
                    <a:pt x="166585" y="308940"/>
                  </a:lnTo>
                  <a:lnTo>
                    <a:pt x="166585" y="332740"/>
                  </a:lnTo>
                  <a:lnTo>
                    <a:pt x="190385" y="332740"/>
                  </a:lnTo>
                  <a:lnTo>
                    <a:pt x="190385" y="356539"/>
                  </a:lnTo>
                  <a:lnTo>
                    <a:pt x="214185" y="356539"/>
                  </a:lnTo>
                  <a:lnTo>
                    <a:pt x="214185" y="380339"/>
                  </a:lnTo>
                  <a:lnTo>
                    <a:pt x="237985" y="380339"/>
                  </a:lnTo>
                  <a:lnTo>
                    <a:pt x="237985" y="356539"/>
                  </a:lnTo>
                  <a:lnTo>
                    <a:pt x="261785" y="356539"/>
                  </a:lnTo>
                  <a:lnTo>
                    <a:pt x="261785" y="332740"/>
                  </a:lnTo>
                  <a:lnTo>
                    <a:pt x="285572" y="332740"/>
                  </a:lnTo>
                  <a:lnTo>
                    <a:pt x="309372" y="332740"/>
                  </a:lnTo>
                  <a:lnTo>
                    <a:pt x="309372" y="308940"/>
                  </a:lnTo>
                  <a:lnTo>
                    <a:pt x="285572" y="308940"/>
                  </a:lnTo>
                  <a:lnTo>
                    <a:pt x="285572" y="261340"/>
                  </a:lnTo>
                  <a:lnTo>
                    <a:pt x="261785" y="261340"/>
                  </a:lnTo>
                  <a:lnTo>
                    <a:pt x="261785" y="237540"/>
                  </a:lnTo>
                  <a:lnTo>
                    <a:pt x="285572" y="237540"/>
                  </a:lnTo>
                  <a:lnTo>
                    <a:pt x="309372" y="237540"/>
                  </a:lnTo>
                  <a:lnTo>
                    <a:pt x="333171" y="237540"/>
                  </a:lnTo>
                  <a:lnTo>
                    <a:pt x="333171" y="189953"/>
                  </a:lnTo>
                  <a:close/>
                </a:path>
                <a:path w="975995" h="380365">
                  <a:moveTo>
                    <a:pt x="356971" y="237540"/>
                  </a:moveTo>
                  <a:lnTo>
                    <a:pt x="333171" y="237540"/>
                  </a:lnTo>
                  <a:lnTo>
                    <a:pt x="333171" y="285140"/>
                  </a:lnTo>
                  <a:lnTo>
                    <a:pt x="309384" y="285140"/>
                  </a:lnTo>
                  <a:lnTo>
                    <a:pt x="309384" y="308940"/>
                  </a:lnTo>
                  <a:lnTo>
                    <a:pt x="333184" y="308940"/>
                  </a:lnTo>
                  <a:lnTo>
                    <a:pt x="333184" y="285140"/>
                  </a:lnTo>
                  <a:lnTo>
                    <a:pt x="356971" y="285140"/>
                  </a:lnTo>
                  <a:lnTo>
                    <a:pt x="356971" y="237540"/>
                  </a:lnTo>
                  <a:close/>
                </a:path>
                <a:path w="975995" h="380365">
                  <a:moveTo>
                    <a:pt x="380771" y="332740"/>
                  </a:moveTo>
                  <a:lnTo>
                    <a:pt x="356971" y="332740"/>
                  </a:lnTo>
                  <a:lnTo>
                    <a:pt x="356971" y="380339"/>
                  </a:lnTo>
                  <a:lnTo>
                    <a:pt x="380771" y="380339"/>
                  </a:lnTo>
                  <a:lnTo>
                    <a:pt x="380771" y="332740"/>
                  </a:lnTo>
                  <a:close/>
                </a:path>
                <a:path w="975995" h="380365">
                  <a:moveTo>
                    <a:pt x="428371" y="237540"/>
                  </a:moveTo>
                  <a:lnTo>
                    <a:pt x="404571" y="237540"/>
                  </a:lnTo>
                  <a:lnTo>
                    <a:pt x="404571" y="213741"/>
                  </a:lnTo>
                  <a:lnTo>
                    <a:pt x="380771" y="213741"/>
                  </a:lnTo>
                  <a:lnTo>
                    <a:pt x="380771" y="261340"/>
                  </a:lnTo>
                  <a:lnTo>
                    <a:pt x="404571" y="261340"/>
                  </a:lnTo>
                  <a:lnTo>
                    <a:pt x="428371" y="261340"/>
                  </a:lnTo>
                  <a:lnTo>
                    <a:pt x="428371" y="237540"/>
                  </a:lnTo>
                  <a:close/>
                </a:path>
                <a:path w="975995" h="380365">
                  <a:moveTo>
                    <a:pt x="690143" y="285140"/>
                  </a:moveTo>
                  <a:lnTo>
                    <a:pt x="666343" y="285140"/>
                  </a:lnTo>
                  <a:lnTo>
                    <a:pt x="666343" y="261340"/>
                  </a:lnTo>
                  <a:lnTo>
                    <a:pt x="642556" y="261340"/>
                  </a:lnTo>
                  <a:lnTo>
                    <a:pt x="618756" y="261340"/>
                  </a:lnTo>
                  <a:lnTo>
                    <a:pt x="618756" y="285140"/>
                  </a:lnTo>
                  <a:lnTo>
                    <a:pt x="642556" y="285140"/>
                  </a:lnTo>
                  <a:lnTo>
                    <a:pt x="642556" y="308940"/>
                  </a:lnTo>
                  <a:lnTo>
                    <a:pt x="523570" y="308940"/>
                  </a:lnTo>
                  <a:lnTo>
                    <a:pt x="523570" y="285140"/>
                  </a:lnTo>
                  <a:lnTo>
                    <a:pt x="547370" y="285140"/>
                  </a:lnTo>
                  <a:lnTo>
                    <a:pt x="571169" y="285140"/>
                  </a:lnTo>
                  <a:lnTo>
                    <a:pt x="571169" y="261340"/>
                  </a:lnTo>
                  <a:lnTo>
                    <a:pt x="547370" y="261340"/>
                  </a:lnTo>
                  <a:lnTo>
                    <a:pt x="523570" y="261340"/>
                  </a:lnTo>
                  <a:lnTo>
                    <a:pt x="523570" y="237540"/>
                  </a:lnTo>
                  <a:lnTo>
                    <a:pt x="499770" y="237540"/>
                  </a:lnTo>
                  <a:lnTo>
                    <a:pt x="499770" y="308940"/>
                  </a:lnTo>
                  <a:lnTo>
                    <a:pt x="523557" y="308940"/>
                  </a:lnTo>
                  <a:lnTo>
                    <a:pt x="523557" y="332740"/>
                  </a:lnTo>
                  <a:lnTo>
                    <a:pt x="642556" y="332740"/>
                  </a:lnTo>
                  <a:lnTo>
                    <a:pt x="642556" y="356539"/>
                  </a:lnTo>
                  <a:lnTo>
                    <a:pt x="666343" y="356539"/>
                  </a:lnTo>
                  <a:lnTo>
                    <a:pt x="666343" y="308940"/>
                  </a:lnTo>
                  <a:lnTo>
                    <a:pt x="690143" y="308940"/>
                  </a:lnTo>
                  <a:lnTo>
                    <a:pt x="690143" y="285140"/>
                  </a:lnTo>
                  <a:close/>
                </a:path>
                <a:path w="975995" h="380365">
                  <a:moveTo>
                    <a:pt x="737743" y="308940"/>
                  </a:moveTo>
                  <a:lnTo>
                    <a:pt x="713943" y="308940"/>
                  </a:lnTo>
                  <a:lnTo>
                    <a:pt x="713943" y="332740"/>
                  </a:lnTo>
                  <a:lnTo>
                    <a:pt x="737743" y="332740"/>
                  </a:lnTo>
                  <a:lnTo>
                    <a:pt x="737743" y="308940"/>
                  </a:lnTo>
                  <a:close/>
                </a:path>
                <a:path w="975995" h="380365">
                  <a:moveTo>
                    <a:pt x="975728" y="261620"/>
                  </a:moveTo>
                  <a:lnTo>
                    <a:pt x="951941" y="261620"/>
                  </a:lnTo>
                  <a:lnTo>
                    <a:pt x="928141" y="261620"/>
                  </a:lnTo>
                  <a:lnTo>
                    <a:pt x="928141" y="238760"/>
                  </a:lnTo>
                  <a:lnTo>
                    <a:pt x="904341" y="238760"/>
                  </a:lnTo>
                  <a:lnTo>
                    <a:pt x="904341" y="214630"/>
                  </a:lnTo>
                  <a:lnTo>
                    <a:pt x="880541" y="214630"/>
                  </a:lnTo>
                  <a:lnTo>
                    <a:pt x="880541" y="238760"/>
                  </a:lnTo>
                  <a:lnTo>
                    <a:pt x="880541" y="261620"/>
                  </a:lnTo>
                  <a:lnTo>
                    <a:pt x="856742" y="261620"/>
                  </a:lnTo>
                  <a:lnTo>
                    <a:pt x="856742" y="238760"/>
                  </a:lnTo>
                  <a:lnTo>
                    <a:pt x="832942" y="238760"/>
                  </a:lnTo>
                  <a:lnTo>
                    <a:pt x="832942" y="261620"/>
                  </a:lnTo>
                  <a:lnTo>
                    <a:pt x="832942" y="285750"/>
                  </a:lnTo>
                  <a:lnTo>
                    <a:pt x="832942" y="308940"/>
                  </a:lnTo>
                  <a:lnTo>
                    <a:pt x="809142" y="308940"/>
                  </a:lnTo>
                  <a:lnTo>
                    <a:pt x="809142" y="285750"/>
                  </a:lnTo>
                  <a:lnTo>
                    <a:pt x="832942" y="285750"/>
                  </a:lnTo>
                  <a:lnTo>
                    <a:pt x="832942" y="261620"/>
                  </a:lnTo>
                  <a:lnTo>
                    <a:pt x="809142" y="261620"/>
                  </a:lnTo>
                  <a:lnTo>
                    <a:pt x="785342" y="261620"/>
                  </a:lnTo>
                  <a:lnTo>
                    <a:pt x="761555" y="261620"/>
                  </a:lnTo>
                  <a:lnTo>
                    <a:pt x="761555" y="238760"/>
                  </a:lnTo>
                  <a:lnTo>
                    <a:pt x="785342" y="238760"/>
                  </a:lnTo>
                  <a:lnTo>
                    <a:pt x="809142" y="238760"/>
                  </a:lnTo>
                  <a:lnTo>
                    <a:pt x="832942" y="238760"/>
                  </a:lnTo>
                  <a:lnTo>
                    <a:pt x="832942" y="190500"/>
                  </a:lnTo>
                  <a:lnTo>
                    <a:pt x="856742" y="190500"/>
                  </a:lnTo>
                  <a:lnTo>
                    <a:pt x="856742" y="238760"/>
                  </a:lnTo>
                  <a:lnTo>
                    <a:pt x="880541" y="238760"/>
                  </a:lnTo>
                  <a:lnTo>
                    <a:pt x="880541" y="214630"/>
                  </a:lnTo>
                  <a:lnTo>
                    <a:pt x="880541" y="166370"/>
                  </a:lnTo>
                  <a:lnTo>
                    <a:pt x="856742" y="166370"/>
                  </a:lnTo>
                  <a:lnTo>
                    <a:pt x="856742" y="143510"/>
                  </a:lnTo>
                  <a:lnTo>
                    <a:pt x="832942" y="143510"/>
                  </a:lnTo>
                  <a:lnTo>
                    <a:pt x="809142" y="143510"/>
                  </a:lnTo>
                  <a:lnTo>
                    <a:pt x="809142" y="166370"/>
                  </a:lnTo>
                  <a:lnTo>
                    <a:pt x="809142" y="214630"/>
                  </a:lnTo>
                  <a:lnTo>
                    <a:pt x="785342" y="214630"/>
                  </a:lnTo>
                  <a:lnTo>
                    <a:pt x="785342" y="166370"/>
                  </a:lnTo>
                  <a:lnTo>
                    <a:pt x="809142" y="166370"/>
                  </a:lnTo>
                  <a:lnTo>
                    <a:pt x="809142" y="143510"/>
                  </a:lnTo>
                  <a:lnTo>
                    <a:pt x="785342" y="143510"/>
                  </a:lnTo>
                  <a:lnTo>
                    <a:pt x="785342" y="48260"/>
                  </a:lnTo>
                  <a:lnTo>
                    <a:pt x="761555" y="48260"/>
                  </a:lnTo>
                  <a:lnTo>
                    <a:pt x="737755" y="48260"/>
                  </a:lnTo>
                  <a:lnTo>
                    <a:pt x="737755" y="24130"/>
                  </a:lnTo>
                  <a:lnTo>
                    <a:pt x="761555" y="24130"/>
                  </a:lnTo>
                  <a:lnTo>
                    <a:pt x="785342" y="24130"/>
                  </a:lnTo>
                  <a:lnTo>
                    <a:pt x="785342" y="0"/>
                  </a:lnTo>
                  <a:lnTo>
                    <a:pt x="761555" y="0"/>
                  </a:lnTo>
                  <a:lnTo>
                    <a:pt x="737755" y="0"/>
                  </a:lnTo>
                  <a:lnTo>
                    <a:pt x="713955" y="0"/>
                  </a:lnTo>
                  <a:lnTo>
                    <a:pt x="713955" y="71120"/>
                  </a:lnTo>
                  <a:lnTo>
                    <a:pt x="737755" y="71120"/>
                  </a:lnTo>
                  <a:lnTo>
                    <a:pt x="761555" y="71120"/>
                  </a:lnTo>
                  <a:lnTo>
                    <a:pt x="761555" y="166370"/>
                  </a:lnTo>
                  <a:lnTo>
                    <a:pt x="737755" y="166370"/>
                  </a:lnTo>
                  <a:lnTo>
                    <a:pt x="713955" y="166370"/>
                  </a:lnTo>
                  <a:lnTo>
                    <a:pt x="713955" y="143510"/>
                  </a:lnTo>
                  <a:lnTo>
                    <a:pt x="690156" y="143510"/>
                  </a:lnTo>
                  <a:lnTo>
                    <a:pt x="690156" y="166370"/>
                  </a:lnTo>
                  <a:lnTo>
                    <a:pt x="666356" y="166370"/>
                  </a:lnTo>
                  <a:lnTo>
                    <a:pt x="666356" y="190500"/>
                  </a:lnTo>
                  <a:lnTo>
                    <a:pt x="690156" y="190500"/>
                  </a:lnTo>
                  <a:lnTo>
                    <a:pt x="690156" y="214630"/>
                  </a:lnTo>
                  <a:lnTo>
                    <a:pt x="713955" y="214630"/>
                  </a:lnTo>
                  <a:lnTo>
                    <a:pt x="713955" y="190500"/>
                  </a:lnTo>
                  <a:lnTo>
                    <a:pt x="737755" y="190500"/>
                  </a:lnTo>
                  <a:lnTo>
                    <a:pt x="761555" y="190500"/>
                  </a:lnTo>
                  <a:lnTo>
                    <a:pt x="761555" y="214630"/>
                  </a:lnTo>
                  <a:lnTo>
                    <a:pt x="737755" y="214630"/>
                  </a:lnTo>
                  <a:lnTo>
                    <a:pt x="713955" y="214630"/>
                  </a:lnTo>
                  <a:lnTo>
                    <a:pt x="713955" y="238760"/>
                  </a:lnTo>
                  <a:lnTo>
                    <a:pt x="737755" y="238760"/>
                  </a:lnTo>
                  <a:lnTo>
                    <a:pt x="737755" y="285750"/>
                  </a:lnTo>
                  <a:lnTo>
                    <a:pt x="761555" y="285750"/>
                  </a:lnTo>
                  <a:lnTo>
                    <a:pt x="761555" y="332740"/>
                  </a:lnTo>
                  <a:lnTo>
                    <a:pt x="785342" y="332740"/>
                  </a:lnTo>
                  <a:lnTo>
                    <a:pt x="785342" y="309880"/>
                  </a:lnTo>
                  <a:lnTo>
                    <a:pt x="809142" y="309880"/>
                  </a:lnTo>
                  <a:lnTo>
                    <a:pt x="809142" y="332740"/>
                  </a:lnTo>
                  <a:lnTo>
                    <a:pt x="832942" y="332740"/>
                  </a:lnTo>
                  <a:lnTo>
                    <a:pt x="832942" y="309880"/>
                  </a:lnTo>
                  <a:lnTo>
                    <a:pt x="856742" y="309880"/>
                  </a:lnTo>
                  <a:lnTo>
                    <a:pt x="856742" y="285750"/>
                  </a:lnTo>
                  <a:lnTo>
                    <a:pt x="880541" y="285750"/>
                  </a:lnTo>
                  <a:lnTo>
                    <a:pt x="880541" y="309880"/>
                  </a:lnTo>
                  <a:lnTo>
                    <a:pt x="856742" y="309880"/>
                  </a:lnTo>
                  <a:lnTo>
                    <a:pt x="856742" y="332740"/>
                  </a:lnTo>
                  <a:lnTo>
                    <a:pt x="880541" y="332740"/>
                  </a:lnTo>
                  <a:lnTo>
                    <a:pt x="904341" y="332740"/>
                  </a:lnTo>
                  <a:lnTo>
                    <a:pt x="904341" y="309880"/>
                  </a:lnTo>
                  <a:lnTo>
                    <a:pt x="928141" y="309880"/>
                  </a:lnTo>
                  <a:lnTo>
                    <a:pt x="928141" y="285750"/>
                  </a:lnTo>
                  <a:lnTo>
                    <a:pt x="951941" y="285750"/>
                  </a:lnTo>
                  <a:lnTo>
                    <a:pt x="975728" y="285750"/>
                  </a:lnTo>
                  <a:lnTo>
                    <a:pt x="975728" y="2616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3289" y="1499064"/>
              <a:ext cx="975994" cy="285750"/>
            </a:xfrm>
            <a:custGeom>
              <a:avLst/>
              <a:gdLst/>
              <a:ahLst/>
              <a:cxnLst/>
              <a:rect l="l" t="t" r="r" b="b"/>
              <a:pathLst>
                <a:path w="975995" h="285750">
                  <a:moveTo>
                    <a:pt x="71399" y="190398"/>
                  </a:moveTo>
                  <a:lnTo>
                    <a:pt x="47599" y="190398"/>
                  </a:lnTo>
                  <a:lnTo>
                    <a:pt x="47599" y="214198"/>
                  </a:lnTo>
                  <a:lnTo>
                    <a:pt x="71399" y="214198"/>
                  </a:lnTo>
                  <a:lnTo>
                    <a:pt x="71399" y="190398"/>
                  </a:lnTo>
                  <a:close/>
                </a:path>
                <a:path w="975995" h="285750">
                  <a:moveTo>
                    <a:pt x="166585" y="23799"/>
                  </a:moveTo>
                  <a:lnTo>
                    <a:pt x="142786" y="23799"/>
                  </a:lnTo>
                  <a:lnTo>
                    <a:pt x="142786" y="0"/>
                  </a:lnTo>
                  <a:lnTo>
                    <a:pt x="118986" y="0"/>
                  </a:lnTo>
                  <a:lnTo>
                    <a:pt x="118986" y="23799"/>
                  </a:lnTo>
                  <a:lnTo>
                    <a:pt x="95186" y="23799"/>
                  </a:lnTo>
                  <a:lnTo>
                    <a:pt x="95186" y="47599"/>
                  </a:lnTo>
                  <a:lnTo>
                    <a:pt x="95186" y="71399"/>
                  </a:lnTo>
                  <a:lnTo>
                    <a:pt x="71386" y="71399"/>
                  </a:lnTo>
                  <a:lnTo>
                    <a:pt x="71386" y="47599"/>
                  </a:lnTo>
                  <a:lnTo>
                    <a:pt x="95186" y="47599"/>
                  </a:lnTo>
                  <a:lnTo>
                    <a:pt x="95186" y="23799"/>
                  </a:lnTo>
                  <a:lnTo>
                    <a:pt x="71386" y="23799"/>
                  </a:lnTo>
                  <a:lnTo>
                    <a:pt x="47599" y="23799"/>
                  </a:lnTo>
                  <a:lnTo>
                    <a:pt x="23799" y="23799"/>
                  </a:lnTo>
                  <a:lnTo>
                    <a:pt x="23799" y="47599"/>
                  </a:lnTo>
                  <a:lnTo>
                    <a:pt x="47599" y="47599"/>
                  </a:lnTo>
                  <a:lnTo>
                    <a:pt x="47599" y="71399"/>
                  </a:lnTo>
                  <a:lnTo>
                    <a:pt x="23799" y="71399"/>
                  </a:lnTo>
                  <a:lnTo>
                    <a:pt x="23799" y="95199"/>
                  </a:lnTo>
                  <a:lnTo>
                    <a:pt x="0" y="95199"/>
                  </a:lnTo>
                  <a:lnTo>
                    <a:pt x="0" y="118999"/>
                  </a:lnTo>
                  <a:lnTo>
                    <a:pt x="23799" y="118999"/>
                  </a:lnTo>
                  <a:lnTo>
                    <a:pt x="23799" y="142798"/>
                  </a:lnTo>
                  <a:lnTo>
                    <a:pt x="47599" y="142798"/>
                  </a:lnTo>
                  <a:lnTo>
                    <a:pt x="47599" y="166585"/>
                  </a:lnTo>
                  <a:lnTo>
                    <a:pt x="71386" y="166585"/>
                  </a:lnTo>
                  <a:lnTo>
                    <a:pt x="71386" y="142798"/>
                  </a:lnTo>
                  <a:lnTo>
                    <a:pt x="95186" y="142798"/>
                  </a:lnTo>
                  <a:lnTo>
                    <a:pt x="95186" y="95199"/>
                  </a:lnTo>
                  <a:lnTo>
                    <a:pt x="118986" y="95199"/>
                  </a:lnTo>
                  <a:lnTo>
                    <a:pt x="118986" y="142798"/>
                  </a:lnTo>
                  <a:lnTo>
                    <a:pt x="142786" y="142798"/>
                  </a:lnTo>
                  <a:lnTo>
                    <a:pt x="166585" y="142798"/>
                  </a:lnTo>
                  <a:lnTo>
                    <a:pt x="166585" y="118999"/>
                  </a:lnTo>
                  <a:lnTo>
                    <a:pt x="142786" y="118999"/>
                  </a:lnTo>
                  <a:lnTo>
                    <a:pt x="142786" y="95199"/>
                  </a:lnTo>
                  <a:lnTo>
                    <a:pt x="166585" y="95199"/>
                  </a:lnTo>
                  <a:lnTo>
                    <a:pt x="166585" y="71399"/>
                  </a:lnTo>
                  <a:lnTo>
                    <a:pt x="142786" y="71399"/>
                  </a:lnTo>
                  <a:lnTo>
                    <a:pt x="118986" y="71399"/>
                  </a:lnTo>
                  <a:lnTo>
                    <a:pt x="118986" y="47599"/>
                  </a:lnTo>
                  <a:lnTo>
                    <a:pt x="142786" y="47599"/>
                  </a:lnTo>
                  <a:lnTo>
                    <a:pt x="166585" y="47599"/>
                  </a:lnTo>
                  <a:lnTo>
                    <a:pt x="166585" y="23799"/>
                  </a:lnTo>
                  <a:close/>
                </a:path>
                <a:path w="975995" h="285750">
                  <a:moveTo>
                    <a:pt x="190385" y="142798"/>
                  </a:moveTo>
                  <a:lnTo>
                    <a:pt x="166585" y="142798"/>
                  </a:lnTo>
                  <a:lnTo>
                    <a:pt x="166585" y="166598"/>
                  </a:lnTo>
                  <a:lnTo>
                    <a:pt x="142798" y="166598"/>
                  </a:lnTo>
                  <a:lnTo>
                    <a:pt x="118999" y="166598"/>
                  </a:lnTo>
                  <a:lnTo>
                    <a:pt x="118999" y="214198"/>
                  </a:lnTo>
                  <a:lnTo>
                    <a:pt x="142798" y="214198"/>
                  </a:lnTo>
                  <a:lnTo>
                    <a:pt x="142798" y="190398"/>
                  </a:lnTo>
                  <a:lnTo>
                    <a:pt x="166598" y="190398"/>
                  </a:lnTo>
                  <a:lnTo>
                    <a:pt x="166598" y="166598"/>
                  </a:lnTo>
                  <a:lnTo>
                    <a:pt x="190385" y="166598"/>
                  </a:lnTo>
                  <a:lnTo>
                    <a:pt x="190385" y="142798"/>
                  </a:lnTo>
                  <a:close/>
                </a:path>
                <a:path w="975995" h="285750">
                  <a:moveTo>
                    <a:pt x="190385" y="47599"/>
                  </a:moveTo>
                  <a:lnTo>
                    <a:pt x="166585" y="47599"/>
                  </a:lnTo>
                  <a:lnTo>
                    <a:pt x="166585" y="71399"/>
                  </a:lnTo>
                  <a:lnTo>
                    <a:pt x="190385" y="71399"/>
                  </a:lnTo>
                  <a:lnTo>
                    <a:pt x="190385" y="47599"/>
                  </a:lnTo>
                  <a:close/>
                </a:path>
                <a:path w="975995" h="285750">
                  <a:moveTo>
                    <a:pt x="237985" y="166598"/>
                  </a:moveTo>
                  <a:lnTo>
                    <a:pt x="214185" y="166598"/>
                  </a:lnTo>
                  <a:lnTo>
                    <a:pt x="214185" y="190398"/>
                  </a:lnTo>
                  <a:lnTo>
                    <a:pt x="237985" y="190398"/>
                  </a:lnTo>
                  <a:lnTo>
                    <a:pt x="237985" y="166598"/>
                  </a:lnTo>
                  <a:close/>
                </a:path>
                <a:path w="975995" h="285750">
                  <a:moveTo>
                    <a:pt x="237985" y="118999"/>
                  </a:moveTo>
                  <a:lnTo>
                    <a:pt x="214185" y="118999"/>
                  </a:lnTo>
                  <a:lnTo>
                    <a:pt x="214185" y="71399"/>
                  </a:lnTo>
                  <a:lnTo>
                    <a:pt x="190385" y="71399"/>
                  </a:lnTo>
                  <a:lnTo>
                    <a:pt x="190385" y="142798"/>
                  </a:lnTo>
                  <a:lnTo>
                    <a:pt x="214185" y="142798"/>
                  </a:lnTo>
                  <a:lnTo>
                    <a:pt x="237985" y="142798"/>
                  </a:lnTo>
                  <a:lnTo>
                    <a:pt x="237985" y="118999"/>
                  </a:lnTo>
                  <a:close/>
                </a:path>
                <a:path w="975995" h="285750">
                  <a:moveTo>
                    <a:pt x="261785" y="95199"/>
                  </a:moveTo>
                  <a:lnTo>
                    <a:pt x="237985" y="95199"/>
                  </a:lnTo>
                  <a:lnTo>
                    <a:pt x="237985" y="118999"/>
                  </a:lnTo>
                  <a:lnTo>
                    <a:pt x="261785" y="118999"/>
                  </a:lnTo>
                  <a:lnTo>
                    <a:pt x="261785" y="95199"/>
                  </a:lnTo>
                  <a:close/>
                </a:path>
                <a:path w="975995" h="285750">
                  <a:moveTo>
                    <a:pt x="285584" y="118999"/>
                  </a:moveTo>
                  <a:lnTo>
                    <a:pt x="261785" y="118999"/>
                  </a:lnTo>
                  <a:lnTo>
                    <a:pt x="261785" y="166598"/>
                  </a:lnTo>
                  <a:lnTo>
                    <a:pt x="285584" y="166598"/>
                  </a:lnTo>
                  <a:lnTo>
                    <a:pt x="285584" y="118999"/>
                  </a:lnTo>
                  <a:close/>
                </a:path>
                <a:path w="975995" h="285750">
                  <a:moveTo>
                    <a:pt x="333184" y="166598"/>
                  </a:moveTo>
                  <a:lnTo>
                    <a:pt x="309384" y="166598"/>
                  </a:lnTo>
                  <a:lnTo>
                    <a:pt x="309384" y="190398"/>
                  </a:lnTo>
                  <a:lnTo>
                    <a:pt x="333184" y="190398"/>
                  </a:lnTo>
                  <a:lnTo>
                    <a:pt x="333184" y="166598"/>
                  </a:lnTo>
                  <a:close/>
                </a:path>
                <a:path w="975995" h="285750">
                  <a:moveTo>
                    <a:pt x="428371" y="95199"/>
                  </a:moveTo>
                  <a:lnTo>
                    <a:pt x="404571" y="95199"/>
                  </a:lnTo>
                  <a:lnTo>
                    <a:pt x="404571" y="118999"/>
                  </a:lnTo>
                  <a:lnTo>
                    <a:pt x="428371" y="118999"/>
                  </a:lnTo>
                  <a:lnTo>
                    <a:pt x="428371" y="95199"/>
                  </a:lnTo>
                  <a:close/>
                </a:path>
                <a:path w="975995" h="285750">
                  <a:moveTo>
                    <a:pt x="475957" y="190398"/>
                  </a:moveTo>
                  <a:lnTo>
                    <a:pt x="452170" y="190398"/>
                  </a:lnTo>
                  <a:lnTo>
                    <a:pt x="428371" y="190398"/>
                  </a:lnTo>
                  <a:lnTo>
                    <a:pt x="428371" y="166598"/>
                  </a:lnTo>
                  <a:lnTo>
                    <a:pt x="452170" y="166598"/>
                  </a:lnTo>
                  <a:lnTo>
                    <a:pt x="452170" y="142798"/>
                  </a:lnTo>
                  <a:lnTo>
                    <a:pt x="428371" y="142798"/>
                  </a:lnTo>
                  <a:lnTo>
                    <a:pt x="404571" y="142798"/>
                  </a:lnTo>
                  <a:lnTo>
                    <a:pt x="380771" y="142798"/>
                  </a:lnTo>
                  <a:lnTo>
                    <a:pt x="380771" y="166598"/>
                  </a:lnTo>
                  <a:lnTo>
                    <a:pt x="404571" y="166598"/>
                  </a:lnTo>
                  <a:lnTo>
                    <a:pt x="404571" y="214198"/>
                  </a:lnTo>
                  <a:lnTo>
                    <a:pt x="428371" y="214198"/>
                  </a:lnTo>
                  <a:lnTo>
                    <a:pt x="428371" y="237985"/>
                  </a:lnTo>
                  <a:lnTo>
                    <a:pt x="452170" y="237985"/>
                  </a:lnTo>
                  <a:lnTo>
                    <a:pt x="452170" y="285584"/>
                  </a:lnTo>
                  <a:lnTo>
                    <a:pt x="475957" y="285584"/>
                  </a:lnTo>
                  <a:lnTo>
                    <a:pt x="475957" y="190398"/>
                  </a:lnTo>
                  <a:close/>
                </a:path>
                <a:path w="975995" h="285750">
                  <a:moveTo>
                    <a:pt x="475970" y="95199"/>
                  </a:moveTo>
                  <a:lnTo>
                    <a:pt x="452170" y="95199"/>
                  </a:lnTo>
                  <a:lnTo>
                    <a:pt x="452170" y="142798"/>
                  </a:lnTo>
                  <a:lnTo>
                    <a:pt x="475970" y="142798"/>
                  </a:lnTo>
                  <a:lnTo>
                    <a:pt x="475970" y="95199"/>
                  </a:lnTo>
                  <a:close/>
                </a:path>
                <a:path w="975995" h="285750">
                  <a:moveTo>
                    <a:pt x="499770" y="12"/>
                  </a:moveTo>
                  <a:lnTo>
                    <a:pt x="475970" y="12"/>
                  </a:lnTo>
                  <a:lnTo>
                    <a:pt x="475970" y="23812"/>
                  </a:lnTo>
                  <a:lnTo>
                    <a:pt x="452170" y="23812"/>
                  </a:lnTo>
                  <a:lnTo>
                    <a:pt x="428371" y="23812"/>
                  </a:lnTo>
                  <a:lnTo>
                    <a:pt x="404571" y="23812"/>
                  </a:lnTo>
                  <a:lnTo>
                    <a:pt x="404571" y="71399"/>
                  </a:lnTo>
                  <a:lnTo>
                    <a:pt x="380771" y="71399"/>
                  </a:lnTo>
                  <a:lnTo>
                    <a:pt x="380771" y="23812"/>
                  </a:lnTo>
                  <a:lnTo>
                    <a:pt x="356971" y="23812"/>
                  </a:lnTo>
                  <a:lnTo>
                    <a:pt x="356971" y="71399"/>
                  </a:lnTo>
                  <a:lnTo>
                    <a:pt x="333184" y="71399"/>
                  </a:lnTo>
                  <a:lnTo>
                    <a:pt x="333184" y="47599"/>
                  </a:lnTo>
                  <a:lnTo>
                    <a:pt x="309384" y="47599"/>
                  </a:lnTo>
                  <a:lnTo>
                    <a:pt x="285584" y="47599"/>
                  </a:lnTo>
                  <a:lnTo>
                    <a:pt x="285584" y="71399"/>
                  </a:lnTo>
                  <a:lnTo>
                    <a:pt x="309384" y="71399"/>
                  </a:lnTo>
                  <a:lnTo>
                    <a:pt x="309384" y="118999"/>
                  </a:lnTo>
                  <a:lnTo>
                    <a:pt x="333184" y="118999"/>
                  </a:lnTo>
                  <a:lnTo>
                    <a:pt x="333184" y="95199"/>
                  </a:lnTo>
                  <a:lnTo>
                    <a:pt x="356984" y="95199"/>
                  </a:lnTo>
                  <a:lnTo>
                    <a:pt x="356984" y="71412"/>
                  </a:lnTo>
                  <a:lnTo>
                    <a:pt x="380771" y="71412"/>
                  </a:lnTo>
                  <a:lnTo>
                    <a:pt x="380771" y="95199"/>
                  </a:lnTo>
                  <a:lnTo>
                    <a:pt x="404571" y="95199"/>
                  </a:lnTo>
                  <a:lnTo>
                    <a:pt x="404571" y="71412"/>
                  </a:lnTo>
                  <a:lnTo>
                    <a:pt x="428371" y="71412"/>
                  </a:lnTo>
                  <a:lnTo>
                    <a:pt x="452170" y="71412"/>
                  </a:lnTo>
                  <a:lnTo>
                    <a:pt x="452170" y="47612"/>
                  </a:lnTo>
                  <a:lnTo>
                    <a:pt x="475970" y="47612"/>
                  </a:lnTo>
                  <a:lnTo>
                    <a:pt x="475970" y="71412"/>
                  </a:lnTo>
                  <a:lnTo>
                    <a:pt x="499770" y="71412"/>
                  </a:lnTo>
                  <a:lnTo>
                    <a:pt x="499770" y="12"/>
                  </a:lnTo>
                  <a:close/>
                </a:path>
                <a:path w="975995" h="285750">
                  <a:moveTo>
                    <a:pt x="594956" y="190398"/>
                  </a:moveTo>
                  <a:lnTo>
                    <a:pt x="571169" y="190398"/>
                  </a:lnTo>
                  <a:lnTo>
                    <a:pt x="571169" y="95211"/>
                  </a:lnTo>
                  <a:lnTo>
                    <a:pt x="547370" y="95211"/>
                  </a:lnTo>
                  <a:lnTo>
                    <a:pt x="547370" y="142798"/>
                  </a:lnTo>
                  <a:lnTo>
                    <a:pt x="547370" y="166598"/>
                  </a:lnTo>
                  <a:lnTo>
                    <a:pt x="523570" y="166598"/>
                  </a:lnTo>
                  <a:lnTo>
                    <a:pt x="523570" y="142798"/>
                  </a:lnTo>
                  <a:lnTo>
                    <a:pt x="547370" y="142798"/>
                  </a:lnTo>
                  <a:lnTo>
                    <a:pt x="547370" y="95211"/>
                  </a:lnTo>
                  <a:lnTo>
                    <a:pt x="547370" y="71412"/>
                  </a:lnTo>
                  <a:lnTo>
                    <a:pt x="523570" y="71412"/>
                  </a:lnTo>
                  <a:lnTo>
                    <a:pt x="499770" y="71412"/>
                  </a:lnTo>
                  <a:lnTo>
                    <a:pt x="499770" y="95211"/>
                  </a:lnTo>
                  <a:lnTo>
                    <a:pt x="523570" y="95211"/>
                  </a:lnTo>
                  <a:lnTo>
                    <a:pt x="523570" y="118999"/>
                  </a:lnTo>
                  <a:lnTo>
                    <a:pt x="499770" y="118999"/>
                  </a:lnTo>
                  <a:lnTo>
                    <a:pt x="499770" y="166598"/>
                  </a:lnTo>
                  <a:lnTo>
                    <a:pt x="475970" y="166598"/>
                  </a:lnTo>
                  <a:lnTo>
                    <a:pt x="475970" y="190398"/>
                  </a:lnTo>
                  <a:lnTo>
                    <a:pt x="499770" y="190398"/>
                  </a:lnTo>
                  <a:lnTo>
                    <a:pt x="499770" y="237998"/>
                  </a:lnTo>
                  <a:lnTo>
                    <a:pt x="523570" y="237998"/>
                  </a:lnTo>
                  <a:lnTo>
                    <a:pt x="547370" y="237998"/>
                  </a:lnTo>
                  <a:lnTo>
                    <a:pt x="547370" y="214198"/>
                  </a:lnTo>
                  <a:lnTo>
                    <a:pt x="523570" y="214198"/>
                  </a:lnTo>
                  <a:lnTo>
                    <a:pt x="523570" y="190398"/>
                  </a:lnTo>
                  <a:lnTo>
                    <a:pt x="547370" y="190398"/>
                  </a:lnTo>
                  <a:lnTo>
                    <a:pt x="547370" y="214198"/>
                  </a:lnTo>
                  <a:lnTo>
                    <a:pt x="571169" y="214198"/>
                  </a:lnTo>
                  <a:lnTo>
                    <a:pt x="594956" y="214198"/>
                  </a:lnTo>
                  <a:lnTo>
                    <a:pt x="594956" y="190398"/>
                  </a:lnTo>
                  <a:close/>
                </a:path>
                <a:path w="975995" h="285750">
                  <a:moveTo>
                    <a:pt x="618756" y="95199"/>
                  </a:moveTo>
                  <a:lnTo>
                    <a:pt x="594956" y="95199"/>
                  </a:lnTo>
                  <a:lnTo>
                    <a:pt x="594956" y="118999"/>
                  </a:lnTo>
                  <a:lnTo>
                    <a:pt x="618756" y="118999"/>
                  </a:lnTo>
                  <a:lnTo>
                    <a:pt x="618756" y="95199"/>
                  </a:lnTo>
                  <a:close/>
                </a:path>
                <a:path w="975995" h="285750">
                  <a:moveTo>
                    <a:pt x="618756" y="47599"/>
                  </a:moveTo>
                  <a:lnTo>
                    <a:pt x="594956" y="47599"/>
                  </a:lnTo>
                  <a:lnTo>
                    <a:pt x="571157" y="47599"/>
                  </a:lnTo>
                  <a:lnTo>
                    <a:pt x="547357" y="47599"/>
                  </a:lnTo>
                  <a:lnTo>
                    <a:pt x="547357" y="71399"/>
                  </a:lnTo>
                  <a:lnTo>
                    <a:pt x="571157" y="71399"/>
                  </a:lnTo>
                  <a:lnTo>
                    <a:pt x="571157" y="95199"/>
                  </a:lnTo>
                  <a:lnTo>
                    <a:pt x="594956" y="95199"/>
                  </a:lnTo>
                  <a:lnTo>
                    <a:pt x="594956" y="71399"/>
                  </a:lnTo>
                  <a:lnTo>
                    <a:pt x="618756" y="71399"/>
                  </a:lnTo>
                  <a:lnTo>
                    <a:pt x="618756" y="47599"/>
                  </a:lnTo>
                  <a:close/>
                </a:path>
                <a:path w="975995" h="285750">
                  <a:moveTo>
                    <a:pt x="642556" y="190398"/>
                  </a:moveTo>
                  <a:lnTo>
                    <a:pt x="618756" y="190398"/>
                  </a:lnTo>
                  <a:lnTo>
                    <a:pt x="618756" y="214198"/>
                  </a:lnTo>
                  <a:lnTo>
                    <a:pt x="642556" y="214198"/>
                  </a:lnTo>
                  <a:lnTo>
                    <a:pt x="642556" y="190398"/>
                  </a:lnTo>
                  <a:close/>
                </a:path>
                <a:path w="975995" h="285750">
                  <a:moveTo>
                    <a:pt x="642556" y="118999"/>
                  </a:moveTo>
                  <a:lnTo>
                    <a:pt x="618756" y="118999"/>
                  </a:lnTo>
                  <a:lnTo>
                    <a:pt x="618756" y="142798"/>
                  </a:lnTo>
                  <a:lnTo>
                    <a:pt x="594956" y="142798"/>
                  </a:lnTo>
                  <a:lnTo>
                    <a:pt x="594956" y="190398"/>
                  </a:lnTo>
                  <a:lnTo>
                    <a:pt x="618756" y="190398"/>
                  </a:lnTo>
                  <a:lnTo>
                    <a:pt x="618756" y="166598"/>
                  </a:lnTo>
                  <a:lnTo>
                    <a:pt x="642556" y="166598"/>
                  </a:lnTo>
                  <a:lnTo>
                    <a:pt x="642556" y="118999"/>
                  </a:lnTo>
                  <a:close/>
                </a:path>
                <a:path w="975995" h="285750">
                  <a:moveTo>
                    <a:pt x="690156" y="142798"/>
                  </a:moveTo>
                  <a:lnTo>
                    <a:pt x="666356" y="142798"/>
                  </a:lnTo>
                  <a:lnTo>
                    <a:pt x="666356" y="166598"/>
                  </a:lnTo>
                  <a:lnTo>
                    <a:pt x="642556" y="166598"/>
                  </a:lnTo>
                  <a:lnTo>
                    <a:pt x="642556" y="190398"/>
                  </a:lnTo>
                  <a:lnTo>
                    <a:pt x="666356" y="190398"/>
                  </a:lnTo>
                  <a:lnTo>
                    <a:pt x="690156" y="190398"/>
                  </a:lnTo>
                  <a:lnTo>
                    <a:pt x="690156" y="142798"/>
                  </a:lnTo>
                  <a:close/>
                </a:path>
                <a:path w="975995" h="285750">
                  <a:moveTo>
                    <a:pt x="832942" y="190398"/>
                  </a:moveTo>
                  <a:lnTo>
                    <a:pt x="809142" y="190398"/>
                  </a:lnTo>
                  <a:lnTo>
                    <a:pt x="809142" y="166598"/>
                  </a:lnTo>
                  <a:lnTo>
                    <a:pt x="785342" y="166598"/>
                  </a:lnTo>
                  <a:lnTo>
                    <a:pt x="785342" y="190398"/>
                  </a:lnTo>
                  <a:lnTo>
                    <a:pt x="761542" y="190398"/>
                  </a:lnTo>
                  <a:lnTo>
                    <a:pt x="761542" y="214198"/>
                  </a:lnTo>
                  <a:lnTo>
                    <a:pt x="785342" y="214198"/>
                  </a:lnTo>
                  <a:lnTo>
                    <a:pt x="809142" y="214198"/>
                  </a:lnTo>
                  <a:lnTo>
                    <a:pt x="832942" y="214198"/>
                  </a:lnTo>
                  <a:lnTo>
                    <a:pt x="832942" y="190398"/>
                  </a:lnTo>
                  <a:close/>
                </a:path>
                <a:path w="975995" h="285750">
                  <a:moveTo>
                    <a:pt x="832942" y="142798"/>
                  </a:moveTo>
                  <a:lnTo>
                    <a:pt x="809142" y="142798"/>
                  </a:lnTo>
                  <a:lnTo>
                    <a:pt x="809142" y="166598"/>
                  </a:lnTo>
                  <a:lnTo>
                    <a:pt x="832942" y="166598"/>
                  </a:lnTo>
                  <a:lnTo>
                    <a:pt x="832942" y="142798"/>
                  </a:lnTo>
                  <a:close/>
                </a:path>
                <a:path w="975995" h="285750">
                  <a:moveTo>
                    <a:pt x="904341" y="166598"/>
                  </a:moveTo>
                  <a:lnTo>
                    <a:pt x="880541" y="166598"/>
                  </a:lnTo>
                  <a:lnTo>
                    <a:pt x="880541" y="142798"/>
                  </a:lnTo>
                  <a:lnTo>
                    <a:pt x="856742" y="142798"/>
                  </a:lnTo>
                  <a:lnTo>
                    <a:pt x="856742" y="166598"/>
                  </a:lnTo>
                  <a:lnTo>
                    <a:pt x="832942" y="166598"/>
                  </a:lnTo>
                  <a:lnTo>
                    <a:pt x="832942" y="190398"/>
                  </a:lnTo>
                  <a:lnTo>
                    <a:pt x="856742" y="190398"/>
                  </a:lnTo>
                  <a:lnTo>
                    <a:pt x="856742" y="214198"/>
                  </a:lnTo>
                  <a:lnTo>
                    <a:pt x="880541" y="214198"/>
                  </a:lnTo>
                  <a:lnTo>
                    <a:pt x="904341" y="214198"/>
                  </a:lnTo>
                  <a:lnTo>
                    <a:pt x="904341" y="166598"/>
                  </a:lnTo>
                  <a:close/>
                </a:path>
                <a:path w="975995" h="285750">
                  <a:moveTo>
                    <a:pt x="975728" y="118999"/>
                  </a:moveTo>
                  <a:lnTo>
                    <a:pt x="951941" y="118999"/>
                  </a:lnTo>
                  <a:lnTo>
                    <a:pt x="951941" y="142798"/>
                  </a:lnTo>
                  <a:lnTo>
                    <a:pt x="928141" y="142798"/>
                  </a:lnTo>
                  <a:lnTo>
                    <a:pt x="928141" y="118999"/>
                  </a:lnTo>
                  <a:lnTo>
                    <a:pt x="951928" y="118999"/>
                  </a:lnTo>
                  <a:lnTo>
                    <a:pt x="951928" y="95199"/>
                  </a:lnTo>
                  <a:lnTo>
                    <a:pt x="928128" y="95199"/>
                  </a:lnTo>
                  <a:lnTo>
                    <a:pt x="928128" y="118999"/>
                  </a:lnTo>
                  <a:lnTo>
                    <a:pt x="904341" y="118999"/>
                  </a:lnTo>
                  <a:lnTo>
                    <a:pt x="904341" y="166598"/>
                  </a:lnTo>
                  <a:lnTo>
                    <a:pt x="928141" y="166598"/>
                  </a:lnTo>
                  <a:lnTo>
                    <a:pt x="951941" y="166598"/>
                  </a:lnTo>
                  <a:lnTo>
                    <a:pt x="975728" y="166598"/>
                  </a:lnTo>
                  <a:lnTo>
                    <a:pt x="975728" y="118999"/>
                  </a:lnTo>
                  <a:close/>
                </a:path>
                <a:path w="975995" h="285750">
                  <a:moveTo>
                    <a:pt x="975728" y="0"/>
                  </a:moveTo>
                  <a:lnTo>
                    <a:pt x="951928" y="0"/>
                  </a:lnTo>
                  <a:lnTo>
                    <a:pt x="951928" y="47599"/>
                  </a:lnTo>
                  <a:lnTo>
                    <a:pt x="928141" y="47599"/>
                  </a:lnTo>
                  <a:lnTo>
                    <a:pt x="928141" y="23812"/>
                  </a:lnTo>
                  <a:lnTo>
                    <a:pt x="904341" y="23812"/>
                  </a:lnTo>
                  <a:lnTo>
                    <a:pt x="904341" y="47599"/>
                  </a:lnTo>
                  <a:lnTo>
                    <a:pt x="880541" y="47599"/>
                  </a:lnTo>
                  <a:lnTo>
                    <a:pt x="856742" y="47599"/>
                  </a:lnTo>
                  <a:lnTo>
                    <a:pt x="856742" y="23799"/>
                  </a:lnTo>
                  <a:lnTo>
                    <a:pt x="832942" y="23799"/>
                  </a:lnTo>
                  <a:lnTo>
                    <a:pt x="832942" y="47599"/>
                  </a:lnTo>
                  <a:lnTo>
                    <a:pt x="809142" y="47599"/>
                  </a:lnTo>
                  <a:lnTo>
                    <a:pt x="809142" y="23812"/>
                  </a:lnTo>
                  <a:lnTo>
                    <a:pt x="785342" y="23812"/>
                  </a:lnTo>
                  <a:lnTo>
                    <a:pt x="785342" y="47599"/>
                  </a:lnTo>
                  <a:lnTo>
                    <a:pt x="761542" y="47599"/>
                  </a:lnTo>
                  <a:lnTo>
                    <a:pt x="761542" y="23812"/>
                  </a:lnTo>
                  <a:lnTo>
                    <a:pt x="737743" y="23812"/>
                  </a:lnTo>
                  <a:lnTo>
                    <a:pt x="737743" y="71399"/>
                  </a:lnTo>
                  <a:lnTo>
                    <a:pt x="761542" y="71399"/>
                  </a:lnTo>
                  <a:lnTo>
                    <a:pt x="761542" y="95199"/>
                  </a:lnTo>
                  <a:lnTo>
                    <a:pt x="737743" y="95199"/>
                  </a:lnTo>
                  <a:lnTo>
                    <a:pt x="713943" y="95199"/>
                  </a:lnTo>
                  <a:lnTo>
                    <a:pt x="713943" y="23812"/>
                  </a:lnTo>
                  <a:lnTo>
                    <a:pt x="690143" y="23812"/>
                  </a:lnTo>
                  <a:lnTo>
                    <a:pt x="690143" y="47599"/>
                  </a:lnTo>
                  <a:lnTo>
                    <a:pt x="666343" y="47599"/>
                  </a:lnTo>
                  <a:lnTo>
                    <a:pt x="666343" y="71399"/>
                  </a:lnTo>
                  <a:lnTo>
                    <a:pt x="642556" y="71399"/>
                  </a:lnTo>
                  <a:lnTo>
                    <a:pt x="642556" y="95199"/>
                  </a:lnTo>
                  <a:lnTo>
                    <a:pt x="666343" y="95199"/>
                  </a:lnTo>
                  <a:lnTo>
                    <a:pt x="666343" y="118999"/>
                  </a:lnTo>
                  <a:lnTo>
                    <a:pt x="690143" y="118999"/>
                  </a:lnTo>
                  <a:lnTo>
                    <a:pt x="713943" y="118999"/>
                  </a:lnTo>
                  <a:lnTo>
                    <a:pt x="737743" y="118999"/>
                  </a:lnTo>
                  <a:lnTo>
                    <a:pt x="737743" y="142798"/>
                  </a:lnTo>
                  <a:lnTo>
                    <a:pt x="713943" y="142798"/>
                  </a:lnTo>
                  <a:lnTo>
                    <a:pt x="713943" y="166598"/>
                  </a:lnTo>
                  <a:lnTo>
                    <a:pt x="737743" y="166598"/>
                  </a:lnTo>
                  <a:lnTo>
                    <a:pt x="761542" y="166598"/>
                  </a:lnTo>
                  <a:lnTo>
                    <a:pt x="785342" y="166598"/>
                  </a:lnTo>
                  <a:lnTo>
                    <a:pt x="785342" y="142798"/>
                  </a:lnTo>
                  <a:lnTo>
                    <a:pt x="761542" y="142798"/>
                  </a:lnTo>
                  <a:lnTo>
                    <a:pt x="761542" y="118999"/>
                  </a:lnTo>
                  <a:lnTo>
                    <a:pt x="785342" y="118999"/>
                  </a:lnTo>
                  <a:lnTo>
                    <a:pt x="809142" y="118999"/>
                  </a:lnTo>
                  <a:lnTo>
                    <a:pt x="809142" y="95199"/>
                  </a:lnTo>
                  <a:lnTo>
                    <a:pt x="785342" y="95199"/>
                  </a:lnTo>
                  <a:lnTo>
                    <a:pt x="785342" y="47612"/>
                  </a:lnTo>
                  <a:lnTo>
                    <a:pt x="809142" y="47612"/>
                  </a:lnTo>
                  <a:lnTo>
                    <a:pt x="809142" y="71399"/>
                  </a:lnTo>
                  <a:lnTo>
                    <a:pt x="832942" y="71399"/>
                  </a:lnTo>
                  <a:lnTo>
                    <a:pt x="856742" y="71399"/>
                  </a:lnTo>
                  <a:lnTo>
                    <a:pt x="856742" y="118999"/>
                  </a:lnTo>
                  <a:lnTo>
                    <a:pt x="880541" y="118999"/>
                  </a:lnTo>
                  <a:lnTo>
                    <a:pt x="904341" y="118999"/>
                  </a:lnTo>
                  <a:lnTo>
                    <a:pt x="904341" y="95199"/>
                  </a:lnTo>
                  <a:lnTo>
                    <a:pt x="880541" y="95199"/>
                  </a:lnTo>
                  <a:lnTo>
                    <a:pt x="880541" y="71399"/>
                  </a:lnTo>
                  <a:lnTo>
                    <a:pt x="904341" y="71399"/>
                  </a:lnTo>
                  <a:lnTo>
                    <a:pt x="904341" y="47612"/>
                  </a:lnTo>
                  <a:lnTo>
                    <a:pt x="928128" y="47612"/>
                  </a:lnTo>
                  <a:lnTo>
                    <a:pt x="928128" y="71399"/>
                  </a:lnTo>
                  <a:lnTo>
                    <a:pt x="951928" y="71399"/>
                  </a:lnTo>
                  <a:lnTo>
                    <a:pt x="975728" y="71399"/>
                  </a:lnTo>
                  <a:lnTo>
                    <a:pt x="97572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3289" y="1641863"/>
              <a:ext cx="975994" cy="405130"/>
            </a:xfrm>
            <a:custGeom>
              <a:avLst/>
              <a:gdLst/>
              <a:ahLst/>
              <a:cxnLst/>
              <a:rect l="l" t="t" r="r" b="b"/>
              <a:pathLst>
                <a:path w="975995" h="405130">
                  <a:moveTo>
                    <a:pt x="71386" y="95186"/>
                  </a:moveTo>
                  <a:lnTo>
                    <a:pt x="47599" y="95186"/>
                  </a:lnTo>
                  <a:lnTo>
                    <a:pt x="47599" y="71386"/>
                  </a:lnTo>
                  <a:lnTo>
                    <a:pt x="23799" y="71386"/>
                  </a:lnTo>
                  <a:lnTo>
                    <a:pt x="23799" y="47586"/>
                  </a:lnTo>
                  <a:lnTo>
                    <a:pt x="47599" y="47586"/>
                  </a:lnTo>
                  <a:lnTo>
                    <a:pt x="47599" y="23787"/>
                  </a:lnTo>
                  <a:lnTo>
                    <a:pt x="23799" y="23787"/>
                  </a:lnTo>
                  <a:lnTo>
                    <a:pt x="23799" y="0"/>
                  </a:lnTo>
                  <a:lnTo>
                    <a:pt x="0" y="0"/>
                  </a:lnTo>
                  <a:lnTo>
                    <a:pt x="0" y="95186"/>
                  </a:lnTo>
                  <a:lnTo>
                    <a:pt x="23799" y="95186"/>
                  </a:lnTo>
                  <a:lnTo>
                    <a:pt x="23799" y="118986"/>
                  </a:lnTo>
                  <a:lnTo>
                    <a:pt x="0" y="118986"/>
                  </a:lnTo>
                  <a:lnTo>
                    <a:pt x="0" y="166585"/>
                  </a:lnTo>
                  <a:lnTo>
                    <a:pt x="23799" y="166585"/>
                  </a:lnTo>
                  <a:lnTo>
                    <a:pt x="23799" y="142786"/>
                  </a:lnTo>
                  <a:lnTo>
                    <a:pt x="47599" y="142786"/>
                  </a:lnTo>
                  <a:lnTo>
                    <a:pt x="47599" y="118986"/>
                  </a:lnTo>
                  <a:lnTo>
                    <a:pt x="71386" y="118986"/>
                  </a:lnTo>
                  <a:lnTo>
                    <a:pt x="71386" y="95186"/>
                  </a:lnTo>
                  <a:close/>
                </a:path>
                <a:path w="975995" h="405130">
                  <a:moveTo>
                    <a:pt x="95186" y="190385"/>
                  </a:moveTo>
                  <a:lnTo>
                    <a:pt x="71386" y="190385"/>
                  </a:lnTo>
                  <a:lnTo>
                    <a:pt x="47599" y="190385"/>
                  </a:lnTo>
                  <a:lnTo>
                    <a:pt x="23799" y="190385"/>
                  </a:lnTo>
                  <a:lnTo>
                    <a:pt x="0" y="190385"/>
                  </a:lnTo>
                  <a:lnTo>
                    <a:pt x="0" y="285572"/>
                  </a:lnTo>
                  <a:lnTo>
                    <a:pt x="23799" y="285572"/>
                  </a:lnTo>
                  <a:lnTo>
                    <a:pt x="23799" y="214185"/>
                  </a:lnTo>
                  <a:lnTo>
                    <a:pt x="47599" y="214185"/>
                  </a:lnTo>
                  <a:lnTo>
                    <a:pt x="71386" y="214185"/>
                  </a:lnTo>
                  <a:lnTo>
                    <a:pt x="71386" y="237985"/>
                  </a:lnTo>
                  <a:lnTo>
                    <a:pt x="95186" y="237985"/>
                  </a:lnTo>
                  <a:lnTo>
                    <a:pt x="95186" y="190385"/>
                  </a:lnTo>
                  <a:close/>
                </a:path>
                <a:path w="975995" h="405130">
                  <a:moveTo>
                    <a:pt x="118999" y="95186"/>
                  </a:moveTo>
                  <a:lnTo>
                    <a:pt x="95199" y="95186"/>
                  </a:lnTo>
                  <a:lnTo>
                    <a:pt x="95199" y="71399"/>
                  </a:lnTo>
                  <a:lnTo>
                    <a:pt x="71399" y="71399"/>
                  </a:lnTo>
                  <a:lnTo>
                    <a:pt x="71399" y="95199"/>
                  </a:lnTo>
                  <a:lnTo>
                    <a:pt x="95199" y="95199"/>
                  </a:lnTo>
                  <a:lnTo>
                    <a:pt x="95199" y="142786"/>
                  </a:lnTo>
                  <a:lnTo>
                    <a:pt x="118999" y="142786"/>
                  </a:lnTo>
                  <a:lnTo>
                    <a:pt x="118999" y="95186"/>
                  </a:lnTo>
                  <a:close/>
                </a:path>
                <a:path w="975995" h="405130">
                  <a:moveTo>
                    <a:pt x="142798" y="237985"/>
                  </a:moveTo>
                  <a:lnTo>
                    <a:pt x="118999" y="237985"/>
                  </a:lnTo>
                  <a:lnTo>
                    <a:pt x="118999" y="261785"/>
                  </a:lnTo>
                  <a:lnTo>
                    <a:pt x="142798" y="261785"/>
                  </a:lnTo>
                  <a:lnTo>
                    <a:pt x="142798" y="237985"/>
                  </a:lnTo>
                  <a:close/>
                </a:path>
                <a:path w="975995" h="405130">
                  <a:moveTo>
                    <a:pt x="166585" y="166585"/>
                  </a:moveTo>
                  <a:lnTo>
                    <a:pt x="142786" y="166585"/>
                  </a:lnTo>
                  <a:lnTo>
                    <a:pt x="142786" y="190385"/>
                  </a:lnTo>
                  <a:lnTo>
                    <a:pt x="118999" y="190385"/>
                  </a:lnTo>
                  <a:lnTo>
                    <a:pt x="118999" y="214185"/>
                  </a:lnTo>
                  <a:lnTo>
                    <a:pt x="142798" y="214185"/>
                  </a:lnTo>
                  <a:lnTo>
                    <a:pt x="142798" y="190385"/>
                  </a:lnTo>
                  <a:lnTo>
                    <a:pt x="166585" y="190385"/>
                  </a:lnTo>
                  <a:lnTo>
                    <a:pt x="166585" y="166585"/>
                  </a:lnTo>
                  <a:close/>
                </a:path>
                <a:path w="975995" h="405130">
                  <a:moveTo>
                    <a:pt x="166585" y="118986"/>
                  </a:moveTo>
                  <a:lnTo>
                    <a:pt x="142786" y="118986"/>
                  </a:lnTo>
                  <a:lnTo>
                    <a:pt x="142786" y="142786"/>
                  </a:lnTo>
                  <a:lnTo>
                    <a:pt x="166585" y="142786"/>
                  </a:lnTo>
                  <a:lnTo>
                    <a:pt x="166585" y="118986"/>
                  </a:lnTo>
                  <a:close/>
                </a:path>
                <a:path w="975995" h="405130">
                  <a:moveTo>
                    <a:pt x="166585" y="71399"/>
                  </a:moveTo>
                  <a:lnTo>
                    <a:pt x="142786" y="71399"/>
                  </a:lnTo>
                  <a:lnTo>
                    <a:pt x="142786" y="95199"/>
                  </a:lnTo>
                  <a:lnTo>
                    <a:pt x="166585" y="95199"/>
                  </a:lnTo>
                  <a:lnTo>
                    <a:pt x="166585" y="71399"/>
                  </a:lnTo>
                  <a:close/>
                </a:path>
                <a:path w="975995" h="405130">
                  <a:moveTo>
                    <a:pt x="237985" y="214185"/>
                  </a:moveTo>
                  <a:lnTo>
                    <a:pt x="214185" y="214185"/>
                  </a:lnTo>
                  <a:lnTo>
                    <a:pt x="214185" y="237985"/>
                  </a:lnTo>
                  <a:lnTo>
                    <a:pt x="237985" y="237985"/>
                  </a:lnTo>
                  <a:lnTo>
                    <a:pt x="237985" y="214185"/>
                  </a:lnTo>
                  <a:close/>
                </a:path>
                <a:path w="975995" h="405130">
                  <a:moveTo>
                    <a:pt x="261785" y="237985"/>
                  </a:moveTo>
                  <a:lnTo>
                    <a:pt x="237985" y="237985"/>
                  </a:lnTo>
                  <a:lnTo>
                    <a:pt x="237985" y="261785"/>
                  </a:lnTo>
                  <a:lnTo>
                    <a:pt x="261785" y="261785"/>
                  </a:lnTo>
                  <a:lnTo>
                    <a:pt x="261785" y="237985"/>
                  </a:lnTo>
                  <a:close/>
                </a:path>
                <a:path w="975995" h="405130">
                  <a:moveTo>
                    <a:pt x="380771" y="118986"/>
                  </a:moveTo>
                  <a:lnTo>
                    <a:pt x="356971" y="118986"/>
                  </a:lnTo>
                  <a:lnTo>
                    <a:pt x="356971" y="142786"/>
                  </a:lnTo>
                  <a:lnTo>
                    <a:pt x="380771" y="142786"/>
                  </a:lnTo>
                  <a:lnTo>
                    <a:pt x="380771" y="118986"/>
                  </a:lnTo>
                  <a:close/>
                </a:path>
                <a:path w="975995" h="405130">
                  <a:moveTo>
                    <a:pt x="380771" y="23787"/>
                  </a:moveTo>
                  <a:lnTo>
                    <a:pt x="356971" y="23787"/>
                  </a:lnTo>
                  <a:lnTo>
                    <a:pt x="356971" y="71386"/>
                  </a:lnTo>
                  <a:lnTo>
                    <a:pt x="333171" y="71386"/>
                  </a:lnTo>
                  <a:lnTo>
                    <a:pt x="333171" y="95186"/>
                  </a:lnTo>
                  <a:lnTo>
                    <a:pt x="309372" y="95186"/>
                  </a:lnTo>
                  <a:lnTo>
                    <a:pt x="309372" y="47586"/>
                  </a:lnTo>
                  <a:lnTo>
                    <a:pt x="285572" y="47586"/>
                  </a:lnTo>
                  <a:lnTo>
                    <a:pt x="285572" y="95186"/>
                  </a:lnTo>
                  <a:lnTo>
                    <a:pt x="261785" y="95186"/>
                  </a:lnTo>
                  <a:lnTo>
                    <a:pt x="261785" y="71386"/>
                  </a:lnTo>
                  <a:lnTo>
                    <a:pt x="237985" y="71386"/>
                  </a:lnTo>
                  <a:lnTo>
                    <a:pt x="237985" y="95186"/>
                  </a:lnTo>
                  <a:lnTo>
                    <a:pt x="214185" y="95186"/>
                  </a:lnTo>
                  <a:lnTo>
                    <a:pt x="214185" y="47586"/>
                  </a:lnTo>
                  <a:lnTo>
                    <a:pt x="190385" y="47586"/>
                  </a:lnTo>
                  <a:lnTo>
                    <a:pt x="190385" y="118986"/>
                  </a:lnTo>
                  <a:lnTo>
                    <a:pt x="214185" y="118986"/>
                  </a:lnTo>
                  <a:lnTo>
                    <a:pt x="214185" y="142786"/>
                  </a:lnTo>
                  <a:lnTo>
                    <a:pt x="190385" y="142786"/>
                  </a:lnTo>
                  <a:lnTo>
                    <a:pt x="166585" y="142786"/>
                  </a:lnTo>
                  <a:lnTo>
                    <a:pt x="166585" y="166585"/>
                  </a:lnTo>
                  <a:lnTo>
                    <a:pt x="190385" y="166585"/>
                  </a:lnTo>
                  <a:lnTo>
                    <a:pt x="190385" y="190385"/>
                  </a:lnTo>
                  <a:lnTo>
                    <a:pt x="214185" y="190385"/>
                  </a:lnTo>
                  <a:lnTo>
                    <a:pt x="237985" y="190385"/>
                  </a:lnTo>
                  <a:lnTo>
                    <a:pt x="237985" y="142786"/>
                  </a:lnTo>
                  <a:lnTo>
                    <a:pt x="261785" y="142786"/>
                  </a:lnTo>
                  <a:lnTo>
                    <a:pt x="261785" y="118986"/>
                  </a:lnTo>
                  <a:lnTo>
                    <a:pt x="285572" y="118986"/>
                  </a:lnTo>
                  <a:lnTo>
                    <a:pt x="285572" y="142786"/>
                  </a:lnTo>
                  <a:lnTo>
                    <a:pt x="261785" y="142786"/>
                  </a:lnTo>
                  <a:lnTo>
                    <a:pt x="261785" y="166585"/>
                  </a:lnTo>
                  <a:lnTo>
                    <a:pt x="285584" y="166585"/>
                  </a:lnTo>
                  <a:lnTo>
                    <a:pt x="285584" y="142786"/>
                  </a:lnTo>
                  <a:lnTo>
                    <a:pt x="309372" y="142786"/>
                  </a:lnTo>
                  <a:lnTo>
                    <a:pt x="309372" y="166585"/>
                  </a:lnTo>
                  <a:lnTo>
                    <a:pt x="285584" y="166585"/>
                  </a:lnTo>
                  <a:lnTo>
                    <a:pt x="285584" y="190385"/>
                  </a:lnTo>
                  <a:lnTo>
                    <a:pt x="309384" y="190385"/>
                  </a:lnTo>
                  <a:lnTo>
                    <a:pt x="309384" y="166585"/>
                  </a:lnTo>
                  <a:lnTo>
                    <a:pt x="333171" y="166585"/>
                  </a:lnTo>
                  <a:lnTo>
                    <a:pt x="356971" y="166585"/>
                  </a:lnTo>
                  <a:lnTo>
                    <a:pt x="356971" y="142786"/>
                  </a:lnTo>
                  <a:lnTo>
                    <a:pt x="333171" y="142786"/>
                  </a:lnTo>
                  <a:lnTo>
                    <a:pt x="333171" y="118986"/>
                  </a:lnTo>
                  <a:lnTo>
                    <a:pt x="356971" y="118986"/>
                  </a:lnTo>
                  <a:lnTo>
                    <a:pt x="356971" y="95186"/>
                  </a:lnTo>
                  <a:lnTo>
                    <a:pt x="380771" y="95186"/>
                  </a:lnTo>
                  <a:lnTo>
                    <a:pt x="380771" y="23787"/>
                  </a:lnTo>
                  <a:close/>
                </a:path>
                <a:path w="975995" h="405130">
                  <a:moveTo>
                    <a:pt x="452170" y="214185"/>
                  </a:moveTo>
                  <a:lnTo>
                    <a:pt x="428371" y="214185"/>
                  </a:lnTo>
                  <a:lnTo>
                    <a:pt x="404571" y="214185"/>
                  </a:lnTo>
                  <a:lnTo>
                    <a:pt x="404571" y="261785"/>
                  </a:lnTo>
                  <a:lnTo>
                    <a:pt x="428371" y="261785"/>
                  </a:lnTo>
                  <a:lnTo>
                    <a:pt x="428371" y="237985"/>
                  </a:lnTo>
                  <a:lnTo>
                    <a:pt x="452170" y="237985"/>
                  </a:lnTo>
                  <a:lnTo>
                    <a:pt x="452170" y="214185"/>
                  </a:lnTo>
                  <a:close/>
                </a:path>
                <a:path w="975995" h="405130">
                  <a:moveTo>
                    <a:pt x="452170" y="166585"/>
                  </a:moveTo>
                  <a:lnTo>
                    <a:pt x="428371" y="166585"/>
                  </a:lnTo>
                  <a:lnTo>
                    <a:pt x="428371" y="95186"/>
                  </a:lnTo>
                  <a:lnTo>
                    <a:pt x="404571" y="95186"/>
                  </a:lnTo>
                  <a:lnTo>
                    <a:pt x="404571" y="142786"/>
                  </a:lnTo>
                  <a:lnTo>
                    <a:pt x="380771" y="142786"/>
                  </a:lnTo>
                  <a:lnTo>
                    <a:pt x="380771" y="166585"/>
                  </a:lnTo>
                  <a:lnTo>
                    <a:pt x="404571" y="166585"/>
                  </a:lnTo>
                  <a:lnTo>
                    <a:pt x="404571" y="190385"/>
                  </a:lnTo>
                  <a:lnTo>
                    <a:pt x="428371" y="190385"/>
                  </a:lnTo>
                  <a:lnTo>
                    <a:pt x="452170" y="190385"/>
                  </a:lnTo>
                  <a:lnTo>
                    <a:pt x="452170" y="166585"/>
                  </a:lnTo>
                  <a:close/>
                </a:path>
                <a:path w="975995" h="405130">
                  <a:moveTo>
                    <a:pt x="523557" y="190385"/>
                  </a:moveTo>
                  <a:lnTo>
                    <a:pt x="499770" y="190385"/>
                  </a:lnTo>
                  <a:lnTo>
                    <a:pt x="475970" y="190385"/>
                  </a:lnTo>
                  <a:lnTo>
                    <a:pt x="452170" y="190385"/>
                  </a:lnTo>
                  <a:lnTo>
                    <a:pt x="452170" y="214185"/>
                  </a:lnTo>
                  <a:lnTo>
                    <a:pt x="475970" y="214185"/>
                  </a:lnTo>
                  <a:lnTo>
                    <a:pt x="499770" y="214185"/>
                  </a:lnTo>
                  <a:lnTo>
                    <a:pt x="523557" y="214185"/>
                  </a:lnTo>
                  <a:lnTo>
                    <a:pt x="523557" y="190385"/>
                  </a:lnTo>
                  <a:close/>
                </a:path>
                <a:path w="975995" h="405130">
                  <a:moveTo>
                    <a:pt x="547357" y="166585"/>
                  </a:moveTo>
                  <a:lnTo>
                    <a:pt x="523557" y="166585"/>
                  </a:lnTo>
                  <a:lnTo>
                    <a:pt x="523557" y="190385"/>
                  </a:lnTo>
                  <a:lnTo>
                    <a:pt x="547357" y="190385"/>
                  </a:lnTo>
                  <a:lnTo>
                    <a:pt x="547357" y="166585"/>
                  </a:lnTo>
                  <a:close/>
                </a:path>
                <a:path w="975995" h="405130">
                  <a:moveTo>
                    <a:pt x="547357" y="118986"/>
                  </a:moveTo>
                  <a:lnTo>
                    <a:pt x="523557" y="118986"/>
                  </a:lnTo>
                  <a:lnTo>
                    <a:pt x="523557" y="142786"/>
                  </a:lnTo>
                  <a:lnTo>
                    <a:pt x="547357" y="142786"/>
                  </a:lnTo>
                  <a:lnTo>
                    <a:pt x="547357" y="118986"/>
                  </a:lnTo>
                  <a:close/>
                </a:path>
                <a:path w="975995" h="405130">
                  <a:moveTo>
                    <a:pt x="571157" y="142786"/>
                  </a:moveTo>
                  <a:lnTo>
                    <a:pt x="547357" y="142786"/>
                  </a:lnTo>
                  <a:lnTo>
                    <a:pt x="547357" y="166585"/>
                  </a:lnTo>
                  <a:lnTo>
                    <a:pt x="571157" y="166585"/>
                  </a:lnTo>
                  <a:lnTo>
                    <a:pt x="571157" y="142786"/>
                  </a:lnTo>
                  <a:close/>
                </a:path>
                <a:path w="975995" h="405130">
                  <a:moveTo>
                    <a:pt x="690156" y="237985"/>
                  </a:moveTo>
                  <a:lnTo>
                    <a:pt x="666356" y="237985"/>
                  </a:lnTo>
                  <a:lnTo>
                    <a:pt x="666356" y="261785"/>
                  </a:lnTo>
                  <a:lnTo>
                    <a:pt x="690156" y="261785"/>
                  </a:lnTo>
                  <a:lnTo>
                    <a:pt x="690156" y="237985"/>
                  </a:lnTo>
                  <a:close/>
                </a:path>
                <a:path w="975995" h="405130">
                  <a:moveTo>
                    <a:pt x="761542" y="95186"/>
                  </a:moveTo>
                  <a:lnTo>
                    <a:pt x="737743" y="95186"/>
                  </a:lnTo>
                  <a:lnTo>
                    <a:pt x="713955" y="95186"/>
                  </a:lnTo>
                  <a:lnTo>
                    <a:pt x="713955" y="71399"/>
                  </a:lnTo>
                  <a:lnTo>
                    <a:pt x="690156" y="71399"/>
                  </a:lnTo>
                  <a:lnTo>
                    <a:pt x="690156" y="95186"/>
                  </a:lnTo>
                  <a:lnTo>
                    <a:pt x="666356" y="95186"/>
                  </a:lnTo>
                  <a:lnTo>
                    <a:pt x="666356" y="71399"/>
                  </a:lnTo>
                  <a:lnTo>
                    <a:pt x="642556" y="71399"/>
                  </a:lnTo>
                  <a:lnTo>
                    <a:pt x="642556" y="95186"/>
                  </a:lnTo>
                  <a:lnTo>
                    <a:pt x="618756" y="95186"/>
                  </a:lnTo>
                  <a:lnTo>
                    <a:pt x="618756" y="71399"/>
                  </a:lnTo>
                  <a:lnTo>
                    <a:pt x="594956" y="71399"/>
                  </a:lnTo>
                  <a:lnTo>
                    <a:pt x="594956" y="95186"/>
                  </a:lnTo>
                  <a:lnTo>
                    <a:pt x="571157" y="95186"/>
                  </a:lnTo>
                  <a:lnTo>
                    <a:pt x="571157" y="142786"/>
                  </a:lnTo>
                  <a:lnTo>
                    <a:pt x="594956" y="142786"/>
                  </a:lnTo>
                  <a:lnTo>
                    <a:pt x="594956" y="95199"/>
                  </a:lnTo>
                  <a:lnTo>
                    <a:pt x="618756" y="95199"/>
                  </a:lnTo>
                  <a:lnTo>
                    <a:pt x="618756" y="142786"/>
                  </a:lnTo>
                  <a:lnTo>
                    <a:pt x="642556" y="142786"/>
                  </a:lnTo>
                  <a:lnTo>
                    <a:pt x="642556" y="166585"/>
                  </a:lnTo>
                  <a:lnTo>
                    <a:pt x="666356" y="166585"/>
                  </a:lnTo>
                  <a:lnTo>
                    <a:pt x="666356" y="118986"/>
                  </a:lnTo>
                  <a:lnTo>
                    <a:pt x="642556" y="118986"/>
                  </a:lnTo>
                  <a:lnTo>
                    <a:pt x="642556" y="95199"/>
                  </a:lnTo>
                  <a:lnTo>
                    <a:pt x="666356" y="95199"/>
                  </a:lnTo>
                  <a:lnTo>
                    <a:pt x="666356" y="118986"/>
                  </a:lnTo>
                  <a:lnTo>
                    <a:pt x="690156" y="118986"/>
                  </a:lnTo>
                  <a:lnTo>
                    <a:pt x="690156" y="95199"/>
                  </a:lnTo>
                  <a:lnTo>
                    <a:pt x="713943" y="95199"/>
                  </a:lnTo>
                  <a:lnTo>
                    <a:pt x="713943" y="118986"/>
                  </a:lnTo>
                  <a:lnTo>
                    <a:pt x="737743" y="118986"/>
                  </a:lnTo>
                  <a:lnTo>
                    <a:pt x="761542" y="118986"/>
                  </a:lnTo>
                  <a:lnTo>
                    <a:pt x="761542" y="95186"/>
                  </a:lnTo>
                  <a:close/>
                </a:path>
                <a:path w="975995" h="405130">
                  <a:moveTo>
                    <a:pt x="832942" y="47599"/>
                  </a:moveTo>
                  <a:lnTo>
                    <a:pt x="809142" y="47599"/>
                  </a:lnTo>
                  <a:lnTo>
                    <a:pt x="809142" y="23799"/>
                  </a:lnTo>
                  <a:lnTo>
                    <a:pt x="785342" y="23799"/>
                  </a:lnTo>
                  <a:lnTo>
                    <a:pt x="785342" y="47599"/>
                  </a:lnTo>
                  <a:lnTo>
                    <a:pt x="761542" y="47599"/>
                  </a:lnTo>
                  <a:lnTo>
                    <a:pt x="761542" y="71399"/>
                  </a:lnTo>
                  <a:lnTo>
                    <a:pt x="785342" y="71399"/>
                  </a:lnTo>
                  <a:lnTo>
                    <a:pt x="809142" y="71399"/>
                  </a:lnTo>
                  <a:lnTo>
                    <a:pt x="832942" y="71399"/>
                  </a:lnTo>
                  <a:lnTo>
                    <a:pt x="832942" y="47599"/>
                  </a:lnTo>
                  <a:close/>
                </a:path>
                <a:path w="975995" h="405130">
                  <a:moveTo>
                    <a:pt x="904341" y="95199"/>
                  </a:moveTo>
                  <a:lnTo>
                    <a:pt x="880541" y="95199"/>
                  </a:lnTo>
                  <a:lnTo>
                    <a:pt x="856742" y="95199"/>
                  </a:lnTo>
                  <a:lnTo>
                    <a:pt x="856742" y="71399"/>
                  </a:lnTo>
                  <a:lnTo>
                    <a:pt x="832942" y="71399"/>
                  </a:lnTo>
                  <a:lnTo>
                    <a:pt x="832942" y="95199"/>
                  </a:lnTo>
                  <a:lnTo>
                    <a:pt x="809142" y="95199"/>
                  </a:lnTo>
                  <a:lnTo>
                    <a:pt x="785342" y="95199"/>
                  </a:lnTo>
                  <a:lnTo>
                    <a:pt x="785342" y="118999"/>
                  </a:lnTo>
                  <a:lnTo>
                    <a:pt x="761555" y="118999"/>
                  </a:lnTo>
                  <a:lnTo>
                    <a:pt x="761555" y="142798"/>
                  </a:lnTo>
                  <a:lnTo>
                    <a:pt x="737755" y="142798"/>
                  </a:lnTo>
                  <a:lnTo>
                    <a:pt x="713955" y="142798"/>
                  </a:lnTo>
                  <a:lnTo>
                    <a:pt x="713955" y="166585"/>
                  </a:lnTo>
                  <a:lnTo>
                    <a:pt x="690156" y="166585"/>
                  </a:lnTo>
                  <a:lnTo>
                    <a:pt x="690156" y="190385"/>
                  </a:lnTo>
                  <a:lnTo>
                    <a:pt x="713955" y="190385"/>
                  </a:lnTo>
                  <a:lnTo>
                    <a:pt x="713955" y="214185"/>
                  </a:lnTo>
                  <a:lnTo>
                    <a:pt x="690156" y="214185"/>
                  </a:lnTo>
                  <a:lnTo>
                    <a:pt x="690156" y="237985"/>
                  </a:lnTo>
                  <a:lnTo>
                    <a:pt x="713955" y="237985"/>
                  </a:lnTo>
                  <a:lnTo>
                    <a:pt x="737755" y="237985"/>
                  </a:lnTo>
                  <a:lnTo>
                    <a:pt x="737755" y="214185"/>
                  </a:lnTo>
                  <a:lnTo>
                    <a:pt x="761555" y="214185"/>
                  </a:lnTo>
                  <a:lnTo>
                    <a:pt x="785342" y="214185"/>
                  </a:lnTo>
                  <a:lnTo>
                    <a:pt x="785342" y="190385"/>
                  </a:lnTo>
                  <a:lnTo>
                    <a:pt x="761555" y="190385"/>
                  </a:lnTo>
                  <a:lnTo>
                    <a:pt x="761555" y="166585"/>
                  </a:lnTo>
                  <a:lnTo>
                    <a:pt x="785342" y="166585"/>
                  </a:lnTo>
                  <a:lnTo>
                    <a:pt x="809142" y="166585"/>
                  </a:lnTo>
                  <a:lnTo>
                    <a:pt x="809142" y="142798"/>
                  </a:lnTo>
                  <a:lnTo>
                    <a:pt x="832942" y="142798"/>
                  </a:lnTo>
                  <a:lnTo>
                    <a:pt x="856742" y="142798"/>
                  </a:lnTo>
                  <a:lnTo>
                    <a:pt x="856742" y="118999"/>
                  </a:lnTo>
                  <a:lnTo>
                    <a:pt x="880541" y="118999"/>
                  </a:lnTo>
                  <a:lnTo>
                    <a:pt x="904341" y="118999"/>
                  </a:lnTo>
                  <a:lnTo>
                    <a:pt x="904341" y="95199"/>
                  </a:lnTo>
                  <a:close/>
                </a:path>
                <a:path w="975995" h="405130">
                  <a:moveTo>
                    <a:pt x="928128" y="214185"/>
                  </a:moveTo>
                  <a:lnTo>
                    <a:pt x="904328" y="214185"/>
                  </a:lnTo>
                  <a:lnTo>
                    <a:pt x="904328" y="142798"/>
                  </a:lnTo>
                  <a:lnTo>
                    <a:pt x="880529" y="142798"/>
                  </a:lnTo>
                  <a:lnTo>
                    <a:pt x="880529" y="190385"/>
                  </a:lnTo>
                  <a:lnTo>
                    <a:pt x="856729" y="190385"/>
                  </a:lnTo>
                  <a:lnTo>
                    <a:pt x="856729" y="166585"/>
                  </a:lnTo>
                  <a:lnTo>
                    <a:pt x="832942" y="166585"/>
                  </a:lnTo>
                  <a:lnTo>
                    <a:pt x="832942" y="190385"/>
                  </a:lnTo>
                  <a:lnTo>
                    <a:pt x="809142" y="190385"/>
                  </a:lnTo>
                  <a:lnTo>
                    <a:pt x="809142" y="214185"/>
                  </a:lnTo>
                  <a:lnTo>
                    <a:pt x="785342" y="214185"/>
                  </a:lnTo>
                  <a:lnTo>
                    <a:pt x="785342" y="237985"/>
                  </a:lnTo>
                  <a:lnTo>
                    <a:pt x="761542" y="237985"/>
                  </a:lnTo>
                  <a:lnTo>
                    <a:pt x="761542" y="261785"/>
                  </a:lnTo>
                  <a:lnTo>
                    <a:pt x="785342" y="261785"/>
                  </a:lnTo>
                  <a:lnTo>
                    <a:pt x="809142" y="261785"/>
                  </a:lnTo>
                  <a:lnTo>
                    <a:pt x="832942" y="261785"/>
                  </a:lnTo>
                  <a:lnTo>
                    <a:pt x="832942" y="237985"/>
                  </a:lnTo>
                  <a:lnTo>
                    <a:pt x="856729" y="237985"/>
                  </a:lnTo>
                  <a:lnTo>
                    <a:pt x="880529" y="237985"/>
                  </a:lnTo>
                  <a:lnTo>
                    <a:pt x="880529" y="404571"/>
                  </a:lnTo>
                  <a:lnTo>
                    <a:pt x="904328" y="404571"/>
                  </a:lnTo>
                  <a:lnTo>
                    <a:pt x="904328" y="380771"/>
                  </a:lnTo>
                  <a:lnTo>
                    <a:pt x="928128" y="380771"/>
                  </a:lnTo>
                  <a:lnTo>
                    <a:pt x="928128" y="356971"/>
                  </a:lnTo>
                  <a:lnTo>
                    <a:pt x="904328" y="356971"/>
                  </a:lnTo>
                  <a:lnTo>
                    <a:pt x="904328" y="285584"/>
                  </a:lnTo>
                  <a:lnTo>
                    <a:pt x="928128" y="285584"/>
                  </a:lnTo>
                  <a:lnTo>
                    <a:pt x="928128" y="261785"/>
                  </a:lnTo>
                  <a:lnTo>
                    <a:pt x="904328" y="261785"/>
                  </a:lnTo>
                  <a:lnTo>
                    <a:pt x="904328" y="237985"/>
                  </a:lnTo>
                  <a:lnTo>
                    <a:pt x="928128" y="237985"/>
                  </a:lnTo>
                  <a:lnTo>
                    <a:pt x="928128" y="214185"/>
                  </a:lnTo>
                  <a:close/>
                </a:path>
                <a:path w="975995" h="405130">
                  <a:moveTo>
                    <a:pt x="928141" y="71399"/>
                  </a:moveTo>
                  <a:lnTo>
                    <a:pt x="904341" y="71399"/>
                  </a:lnTo>
                  <a:lnTo>
                    <a:pt x="904341" y="95199"/>
                  </a:lnTo>
                  <a:lnTo>
                    <a:pt x="928141" y="95199"/>
                  </a:lnTo>
                  <a:lnTo>
                    <a:pt x="928141" y="71399"/>
                  </a:lnTo>
                  <a:close/>
                </a:path>
                <a:path w="975995" h="405130">
                  <a:moveTo>
                    <a:pt x="975728" y="95186"/>
                  </a:moveTo>
                  <a:lnTo>
                    <a:pt x="951928" y="95186"/>
                  </a:lnTo>
                  <a:lnTo>
                    <a:pt x="951928" y="118986"/>
                  </a:lnTo>
                  <a:lnTo>
                    <a:pt x="975728" y="118986"/>
                  </a:lnTo>
                  <a:lnTo>
                    <a:pt x="975728" y="951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64688" y="1784649"/>
              <a:ext cx="904875" cy="333375"/>
            </a:xfrm>
            <a:custGeom>
              <a:avLst/>
              <a:gdLst/>
              <a:ahLst/>
              <a:cxnLst/>
              <a:rect l="l" t="t" r="r" b="b"/>
              <a:pathLst>
                <a:path w="904875" h="333375">
                  <a:moveTo>
                    <a:pt x="47599" y="118999"/>
                  </a:moveTo>
                  <a:lnTo>
                    <a:pt x="23799" y="118999"/>
                  </a:lnTo>
                  <a:lnTo>
                    <a:pt x="0" y="118999"/>
                  </a:lnTo>
                  <a:lnTo>
                    <a:pt x="0" y="142798"/>
                  </a:lnTo>
                  <a:lnTo>
                    <a:pt x="23799" y="142798"/>
                  </a:lnTo>
                  <a:lnTo>
                    <a:pt x="47599" y="142798"/>
                  </a:lnTo>
                  <a:lnTo>
                    <a:pt x="47599" y="118999"/>
                  </a:lnTo>
                  <a:close/>
                </a:path>
                <a:path w="904875" h="333375">
                  <a:moveTo>
                    <a:pt x="142786" y="95199"/>
                  </a:moveTo>
                  <a:lnTo>
                    <a:pt x="118986" y="95199"/>
                  </a:lnTo>
                  <a:lnTo>
                    <a:pt x="118986" y="47599"/>
                  </a:lnTo>
                  <a:lnTo>
                    <a:pt x="95186" y="47599"/>
                  </a:lnTo>
                  <a:lnTo>
                    <a:pt x="95186" y="71399"/>
                  </a:lnTo>
                  <a:lnTo>
                    <a:pt x="71386" y="71399"/>
                  </a:lnTo>
                  <a:lnTo>
                    <a:pt x="71386" y="95199"/>
                  </a:lnTo>
                  <a:lnTo>
                    <a:pt x="95186" y="95199"/>
                  </a:lnTo>
                  <a:lnTo>
                    <a:pt x="95186" y="118999"/>
                  </a:lnTo>
                  <a:lnTo>
                    <a:pt x="71386" y="118999"/>
                  </a:lnTo>
                  <a:lnTo>
                    <a:pt x="71386" y="142798"/>
                  </a:lnTo>
                  <a:lnTo>
                    <a:pt x="95186" y="142798"/>
                  </a:lnTo>
                  <a:lnTo>
                    <a:pt x="118986" y="142798"/>
                  </a:lnTo>
                  <a:lnTo>
                    <a:pt x="118986" y="118999"/>
                  </a:lnTo>
                  <a:lnTo>
                    <a:pt x="142786" y="118999"/>
                  </a:lnTo>
                  <a:lnTo>
                    <a:pt x="142786" y="95199"/>
                  </a:lnTo>
                  <a:close/>
                </a:path>
                <a:path w="904875" h="333375">
                  <a:moveTo>
                    <a:pt x="190385" y="190385"/>
                  </a:moveTo>
                  <a:lnTo>
                    <a:pt x="166585" y="190385"/>
                  </a:lnTo>
                  <a:lnTo>
                    <a:pt x="166585" y="118999"/>
                  </a:lnTo>
                  <a:lnTo>
                    <a:pt x="142786" y="118999"/>
                  </a:lnTo>
                  <a:lnTo>
                    <a:pt x="142786" y="142798"/>
                  </a:lnTo>
                  <a:lnTo>
                    <a:pt x="118986" y="142798"/>
                  </a:lnTo>
                  <a:lnTo>
                    <a:pt x="118986" y="166598"/>
                  </a:lnTo>
                  <a:lnTo>
                    <a:pt x="142786" y="166598"/>
                  </a:lnTo>
                  <a:lnTo>
                    <a:pt x="142786" y="190398"/>
                  </a:lnTo>
                  <a:lnTo>
                    <a:pt x="166585" y="190398"/>
                  </a:lnTo>
                  <a:lnTo>
                    <a:pt x="166585" y="214185"/>
                  </a:lnTo>
                  <a:lnTo>
                    <a:pt x="190385" y="214185"/>
                  </a:lnTo>
                  <a:lnTo>
                    <a:pt x="190385" y="190385"/>
                  </a:lnTo>
                  <a:close/>
                </a:path>
                <a:path w="904875" h="333375">
                  <a:moveTo>
                    <a:pt x="237985" y="190385"/>
                  </a:moveTo>
                  <a:lnTo>
                    <a:pt x="214185" y="190385"/>
                  </a:lnTo>
                  <a:lnTo>
                    <a:pt x="214185" y="214185"/>
                  </a:lnTo>
                  <a:lnTo>
                    <a:pt x="237985" y="214185"/>
                  </a:lnTo>
                  <a:lnTo>
                    <a:pt x="237985" y="190385"/>
                  </a:lnTo>
                  <a:close/>
                </a:path>
                <a:path w="904875" h="333375">
                  <a:moveTo>
                    <a:pt x="285572" y="309384"/>
                  </a:moveTo>
                  <a:lnTo>
                    <a:pt x="261772" y="309384"/>
                  </a:lnTo>
                  <a:lnTo>
                    <a:pt x="237985" y="309384"/>
                  </a:lnTo>
                  <a:lnTo>
                    <a:pt x="237985" y="285584"/>
                  </a:lnTo>
                  <a:lnTo>
                    <a:pt x="214185" y="285584"/>
                  </a:lnTo>
                  <a:lnTo>
                    <a:pt x="214185" y="261785"/>
                  </a:lnTo>
                  <a:lnTo>
                    <a:pt x="190385" y="261785"/>
                  </a:lnTo>
                  <a:lnTo>
                    <a:pt x="190385" y="237985"/>
                  </a:lnTo>
                  <a:lnTo>
                    <a:pt x="166585" y="237985"/>
                  </a:lnTo>
                  <a:lnTo>
                    <a:pt x="142786" y="237985"/>
                  </a:lnTo>
                  <a:lnTo>
                    <a:pt x="142786" y="214185"/>
                  </a:lnTo>
                  <a:lnTo>
                    <a:pt x="118986" y="214185"/>
                  </a:lnTo>
                  <a:lnTo>
                    <a:pt x="118986" y="285584"/>
                  </a:lnTo>
                  <a:lnTo>
                    <a:pt x="142786" y="285584"/>
                  </a:lnTo>
                  <a:lnTo>
                    <a:pt x="142786" y="261785"/>
                  </a:lnTo>
                  <a:lnTo>
                    <a:pt x="166585" y="261785"/>
                  </a:lnTo>
                  <a:lnTo>
                    <a:pt x="166585" y="285584"/>
                  </a:lnTo>
                  <a:lnTo>
                    <a:pt x="142786" y="285584"/>
                  </a:lnTo>
                  <a:lnTo>
                    <a:pt x="142786" y="309384"/>
                  </a:lnTo>
                  <a:lnTo>
                    <a:pt x="166585" y="309384"/>
                  </a:lnTo>
                  <a:lnTo>
                    <a:pt x="166585" y="333184"/>
                  </a:lnTo>
                  <a:lnTo>
                    <a:pt x="190385" y="333184"/>
                  </a:lnTo>
                  <a:lnTo>
                    <a:pt x="190385" y="309384"/>
                  </a:lnTo>
                  <a:lnTo>
                    <a:pt x="214185" y="309384"/>
                  </a:lnTo>
                  <a:lnTo>
                    <a:pt x="214185" y="333184"/>
                  </a:lnTo>
                  <a:lnTo>
                    <a:pt x="237985" y="333184"/>
                  </a:lnTo>
                  <a:lnTo>
                    <a:pt x="261772" y="333184"/>
                  </a:lnTo>
                  <a:lnTo>
                    <a:pt x="285572" y="333184"/>
                  </a:lnTo>
                  <a:lnTo>
                    <a:pt x="285572" y="309384"/>
                  </a:lnTo>
                  <a:close/>
                </a:path>
                <a:path w="904875" h="333375">
                  <a:moveTo>
                    <a:pt x="356971" y="261785"/>
                  </a:moveTo>
                  <a:lnTo>
                    <a:pt x="333171" y="261785"/>
                  </a:lnTo>
                  <a:lnTo>
                    <a:pt x="309372" y="261785"/>
                  </a:lnTo>
                  <a:lnTo>
                    <a:pt x="309372" y="237985"/>
                  </a:lnTo>
                  <a:lnTo>
                    <a:pt x="285572" y="237985"/>
                  </a:lnTo>
                  <a:lnTo>
                    <a:pt x="285572" y="309384"/>
                  </a:lnTo>
                  <a:lnTo>
                    <a:pt x="309372" y="309384"/>
                  </a:lnTo>
                  <a:lnTo>
                    <a:pt x="309372" y="285584"/>
                  </a:lnTo>
                  <a:lnTo>
                    <a:pt x="333171" y="285584"/>
                  </a:lnTo>
                  <a:lnTo>
                    <a:pt x="356971" y="285584"/>
                  </a:lnTo>
                  <a:lnTo>
                    <a:pt x="356971" y="261785"/>
                  </a:lnTo>
                  <a:close/>
                </a:path>
                <a:path w="904875" h="333375">
                  <a:moveTo>
                    <a:pt x="380771" y="309384"/>
                  </a:moveTo>
                  <a:lnTo>
                    <a:pt x="356971" y="309384"/>
                  </a:lnTo>
                  <a:lnTo>
                    <a:pt x="333171" y="309384"/>
                  </a:lnTo>
                  <a:lnTo>
                    <a:pt x="309372" y="309384"/>
                  </a:lnTo>
                  <a:lnTo>
                    <a:pt x="309372" y="333184"/>
                  </a:lnTo>
                  <a:lnTo>
                    <a:pt x="333171" y="333184"/>
                  </a:lnTo>
                  <a:lnTo>
                    <a:pt x="356971" y="333184"/>
                  </a:lnTo>
                  <a:lnTo>
                    <a:pt x="380771" y="333184"/>
                  </a:lnTo>
                  <a:lnTo>
                    <a:pt x="380771" y="309384"/>
                  </a:lnTo>
                  <a:close/>
                </a:path>
                <a:path w="904875" h="333375">
                  <a:moveTo>
                    <a:pt x="380771" y="237985"/>
                  </a:moveTo>
                  <a:lnTo>
                    <a:pt x="356971" y="237985"/>
                  </a:lnTo>
                  <a:lnTo>
                    <a:pt x="356971" y="261785"/>
                  </a:lnTo>
                  <a:lnTo>
                    <a:pt x="380771" y="261785"/>
                  </a:lnTo>
                  <a:lnTo>
                    <a:pt x="380771" y="237985"/>
                  </a:lnTo>
                  <a:close/>
                </a:path>
                <a:path w="904875" h="333375">
                  <a:moveTo>
                    <a:pt x="404571" y="142798"/>
                  </a:moveTo>
                  <a:lnTo>
                    <a:pt x="380771" y="142798"/>
                  </a:lnTo>
                  <a:lnTo>
                    <a:pt x="356971" y="142798"/>
                  </a:lnTo>
                  <a:lnTo>
                    <a:pt x="356971" y="166585"/>
                  </a:lnTo>
                  <a:lnTo>
                    <a:pt x="333171" y="166585"/>
                  </a:lnTo>
                  <a:lnTo>
                    <a:pt x="333171" y="190385"/>
                  </a:lnTo>
                  <a:lnTo>
                    <a:pt x="309372" y="190385"/>
                  </a:lnTo>
                  <a:lnTo>
                    <a:pt x="309372" y="118986"/>
                  </a:lnTo>
                  <a:lnTo>
                    <a:pt x="285572" y="118986"/>
                  </a:lnTo>
                  <a:lnTo>
                    <a:pt x="285572" y="95199"/>
                  </a:lnTo>
                  <a:lnTo>
                    <a:pt x="261772" y="95199"/>
                  </a:lnTo>
                  <a:lnTo>
                    <a:pt x="261772" y="71399"/>
                  </a:lnTo>
                  <a:lnTo>
                    <a:pt x="285572" y="71399"/>
                  </a:lnTo>
                  <a:lnTo>
                    <a:pt x="285572" y="95199"/>
                  </a:lnTo>
                  <a:lnTo>
                    <a:pt x="309372" y="95199"/>
                  </a:lnTo>
                  <a:lnTo>
                    <a:pt x="309372" y="47599"/>
                  </a:lnTo>
                  <a:lnTo>
                    <a:pt x="285572" y="47599"/>
                  </a:lnTo>
                  <a:lnTo>
                    <a:pt x="261772" y="47599"/>
                  </a:lnTo>
                  <a:lnTo>
                    <a:pt x="237985" y="47599"/>
                  </a:lnTo>
                  <a:lnTo>
                    <a:pt x="237985" y="71399"/>
                  </a:lnTo>
                  <a:lnTo>
                    <a:pt x="214185" y="71399"/>
                  </a:lnTo>
                  <a:lnTo>
                    <a:pt x="214185" y="95199"/>
                  </a:lnTo>
                  <a:lnTo>
                    <a:pt x="237985" y="95199"/>
                  </a:lnTo>
                  <a:lnTo>
                    <a:pt x="237985" y="118999"/>
                  </a:lnTo>
                  <a:lnTo>
                    <a:pt x="214185" y="118999"/>
                  </a:lnTo>
                  <a:lnTo>
                    <a:pt x="190385" y="118999"/>
                  </a:lnTo>
                  <a:lnTo>
                    <a:pt x="190385" y="142798"/>
                  </a:lnTo>
                  <a:lnTo>
                    <a:pt x="214185" y="142798"/>
                  </a:lnTo>
                  <a:lnTo>
                    <a:pt x="214185" y="166598"/>
                  </a:lnTo>
                  <a:lnTo>
                    <a:pt x="237985" y="166598"/>
                  </a:lnTo>
                  <a:lnTo>
                    <a:pt x="237985" y="142798"/>
                  </a:lnTo>
                  <a:lnTo>
                    <a:pt x="261772" y="142798"/>
                  </a:lnTo>
                  <a:lnTo>
                    <a:pt x="261772" y="118999"/>
                  </a:lnTo>
                  <a:lnTo>
                    <a:pt x="285572" y="118999"/>
                  </a:lnTo>
                  <a:lnTo>
                    <a:pt x="285572" y="166585"/>
                  </a:lnTo>
                  <a:lnTo>
                    <a:pt x="261772" y="166585"/>
                  </a:lnTo>
                  <a:lnTo>
                    <a:pt x="261772" y="237985"/>
                  </a:lnTo>
                  <a:lnTo>
                    <a:pt x="237985" y="237985"/>
                  </a:lnTo>
                  <a:lnTo>
                    <a:pt x="214185" y="237985"/>
                  </a:lnTo>
                  <a:lnTo>
                    <a:pt x="214185" y="261785"/>
                  </a:lnTo>
                  <a:lnTo>
                    <a:pt x="237985" y="261785"/>
                  </a:lnTo>
                  <a:lnTo>
                    <a:pt x="237985" y="285584"/>
                  </a:lnTo>
                  <a:lnTo>
                    <a:pt x="261785" y="285584"/>
                  </a:lnTo>
                  <a:lnTo>
                    <a:pt x="261785" y="237985"/>
                  </a:lnTo>
                  <a:lnTo>
                    <a:pt x="285572" y="237985"/>
                  </a:lnTo>
                  <a:lnTo>
                    <a:pt x="285572" y="214185"/>
                  </a:lnTo>
                  <a:lnTo>
                    <a:pt x="309372" y="214185"/>
                  </a:lnTo>
                  <a:lnTo>
                    <a:pt x="309372" y="237985"/>
                  </a:lnTo>
                  <a:lnTo>
                    <a:pt x="333171" y="237985"/>
                  </a:lnTo>
                  <a:lnTo>
                    <a:pt x="333171" y="214185"/>
                  </a:lnTo>
                  <a:lnTo>
                    <a:pt x="356971" y="214185"/>
                  </a:lnTo>
                  <a:lnTo>
                    <a:pt x="380771" y="214185"/>
                  </a:lnTo>
                  <a:lnTo>
                    <a:pt x="380771" y="190385"/>
                  </a:lnTo>
                  <a:lnTo>
                    <a:pt x="356971" y="190385"/>
                  </a:lnTo>
                  <a:lnTo>
                    <a:pt x="356971" y="166598"/>
                  </a:lnTo>
                  <a:lnTo>
                    <a:pt x="380771" y="166598"/>
                  </a:lnTo>
                  <a:lnTo>
                    <a:pt x="404571" y="166598"/>
                  </a:lnTo>
                  <a:lnTo>
                    <a:pt x="404571" y="142798"/>
                  </a:lnTo>
                  <a:close/>
                </a:path>
                <a:path w="904875" h="333375">
                  <a:moveTo>
                    <a:pt x="452170" y="309384"/>
                  </a:moveTo>
                  <a:lnTo>
                    <a:pt x="428371" y="309384"/>
                  </a:lnTo>
                  <a:lnTo>
                    <a:pt x="428371" y="333184"/>
                  </a:lnTo>
                  <a:lnTo>
                    <a:pt x="452170" y="333184"/>
                  </a:lnTo>
                  <a:lnTo>
                    <a:pt x="452170" y="309384"/>
                  </a:lnTo>
                  <a:close/>
                </a:path>
                <a:path w="904875" h="333375">
                  <a:moveTo>
                    <a:pt x="547357" y="309384"/>
                  </a:moveTo>
                  <a:lnTo>
                    <a:pt x="523557" y="309384"/>
                  </a:lnTo>
                  <a:lnTo>
                    <a:pt x="499757" y="309384"/>
                  </a:lnTo>
                  <a:lnTo>
                    <a:pt x="475957" y="309384"/>
                  </a:lnTo>
                  <a:lnTo>
                    <a:pt x="475957" y="333184"/>
                  </a:lnTo>
                  <a:lnTo>
                    <a:pt x="499757" y="333184"/>
                  </a:lnTo>
                  <a:lnTo>
                    <a:pt x="523557" y="333184"/>
                  </a:lnTo>
                  <a:lnTo>
                    <a:pt x="547357" y="333184"/>
                  </a:lnTo>
                  <a:lnTo>
                    <a:pt x="547357" y="309384"/>
                  </a:lnTo>
                  <a:close/>
                </a:path>
                <a:path w="904875" h="333375">
                  <a:moveTo>
                    <a:pt x="547357" y="261785"/>
                  </a:moveTo>
                  <a:lnTo>
                    <a:pt x="523557" y="261785"/>
                  </a:lnTo>
                  <a:lnTo>
                    <a:pt x="523557" y="237985"/>
                  </a:lnTo>
                  <a:lnTo>
                    <a:pt x="499757" y="237985"/>
                  </a:lnTo>
                  <a:lnTo>
                    <a:pt x="499757" y="261785"/>
                  </a:lnTo>
                  <a:lnTo>
                    <a:pt x="475957" y="261785"/>
                  </a:lnTo>
                  <a:lnTo>
                    <a:pt x="475957" y="285584"/>
                  </a:lnTo>
                  <a:lnTo>
                    <a:pt x="499757" y="285584"/>
                  </a:lnTo>
                  <a:lnTo>
                    <a:pt x="523557" y="285584"/>
                  </a:lnTo>
                  <a:lnTo>
                    <a:pt x="547357" y="285584"/>
                  </a:lnTo>
                  <a:lnTo>
                    <a:pt x="547357" y="261785"/>
                  </a:lnTo>
                  <a:close/>
                </a:path>
                <a:path w="904875" h="333375">
                  <a:moveTo>
                    <a:pt x="571157" y="285584"/>
                  </a:moveTo>
                  <a:lnTo>
                    <a:pt x="547357" y="285584"/>
                  </a:lnTo>
                  <a:lnTo>
                    <a:pt x="547357" y="309384"/>
                  </a:lnTo>
                  <a:lnTo>
                    <a:pt x="571157" y="309384"/>
                  </a:lnTo>
                  <a:lnTo>
                    <a:pt x="571157" y="285584"/>
                  </a:lnTo>
                  <a:close/>
                </a:path>
                <a:path w="904875" h="333375">
                  <a:moveTo>
                    <a:pt x="571157" y="237985"/>
                  </a:moveTo>
                  <a:lnTo>
                    <a:pt x="547357" y="237985"/>
                  </a:lnTo>
                  <a:lnTo>
                    <a:pt x="547357" y="261785"/>
                  </a:lnTo>
                  <a:lnTo>
                    <a:pt x="571157" y="261785"/>
                  </a:lnTo>
                  <a:lnTo>
                    <a:pt x="571157" y="237985"/>
                  </a:lnTo>
                  <a:close/>
                </a:path>
                <a:path w="904875" h="333375">
                  <a:moveTo>
                    <a:pt x="594956" y="261785"/>
                  </a:moveTo>
                  <a:lnTo>
                    <a:pt x="571157" y="261785"/>
                  </a:lnTo>
                  <a:lnTo>
                    <a:pt x="571157" y="285584"/>
                  </a:lnTo>
                  <a:lnTo>
                    <a:pt x="594956" y="285584"/>
                  </a:lnTo>
                  <a:lnTo>
                    <a:pt x="594956" y="261785"/>
                  </a:lnTo>
                  <a:close/>
                </a:path>
                <a:path w="904875" h="333375">
                  <a:moveTo>
                    <a:pt x="594956" y="166585"/>
                  </a:moveTo>
                  <a:lnTo>
                    <a:pt x="571157" y="166585"/>
                  </a:lnTo>
                  <a:lnTo>
                    <a:pt x="571157" y="190385"/>
                  </a:lnTo>
                  <a:lnTo>
                    <a:pt x="547357" y="190385"/>
                  </a:lnTo>
                  <a:lnTo>
                    <a:pt x="547357" y="214185"/>
                  </a:lnTo>
                  <a:lnTo>
                    <a:pt x="571157" y="214185"/>
                  </a:lnTo>
                  <a:lnTo>
                    <a:pt x="594956" y="214185"/>
                  </a:lnTo>
                  <a:lnTo>
                    <a:pt x="594956" y="166585"/>
                  </a:lnTo>
                  <a:close/>
                </a:path>
                <a:path w="904875" h="333375">
                  <a:moveTo>
                    <a:pt x="618756" y="285584"/>
                  </a:moveTo>
                  <a:lnTo>
                    <a:pt x="594956" y="285584"/>
                  </a:lnTo>
                  <a:lnTo>
                    <a:pt x="594956" y="309384"/>
                  </a:lnTo>
                  <a:lnTo>
                    <a:pt x="618756" y="309384"/>
                  </a:lnTo>
                  <a:lnTo>
                    <a:pt x="618756" y="285584"/>
                  </a:lnTo>
                  <a:close/>
                </a:path>
                <a:path w="904875" h="333375">
                  <a:moveTo>
                    <a:pt x="618756" y="237985"/>
                  </a:moveTo>
                  <a:lnTo>
                    <a:pt x="594956" y="237985"/>
                  </a:lnTo>
                  <a:lnTo>
                    <a:pt x="594956" y="261785"/>
                  </a:lnTo>
                  <a:lnTo>
                    <a:pt x="618756" y="261785"/>
                  </a:lnTo>
                  <a:lnTo>
                    <a:pt x="618756" y="237985"/>
                  </a:lnTo>
                  <a:close/>
                </a:path>
                <a:path w="904875" h="333375">
                  <a:moveTo>
                    <a:pt x="618756" y="47599"/>
                  </a:moveTo>
                  <a:lnTo>
                    <a:pt x="594956" y="47599"/>
                  </a:lnTo>
                  <a:lnTo>
                    <a:pt x="571157" y="47599"/>
                  </a:lnTo>
                  <a:lnTo>
                    <a:pt x="571157" y="23799"/>
                  </a:lnTo>
                  <a:lnTo>
                    <a:pt x="547357" y="23799"/>
                  </a:lnTo>
                  <a:lnTo>
                    <a:pt x="547357" y="0"/>
                  </a:lnTo>
                  <a:lnTo>
                    <a:pt x="523557" y="0"/>
                  </a:lnTo>
                  <a:lnTo>
                    <a:pt x="523557" y="47599"/>
                  </a:lnTo>
                  <a:lnTo>
                    <a:pt x="499757" y="47599"/>
                  </a:lnTo>
                  <a:lnTo>
                    <a:pt x="499757" y="118999"/>
                  </a:lnTo>
                  <a:lnTo>
                    <a:pt x="499757" y="142786"/>
                  </a:lnTo>
                  <a:lnTo>
                    <a:pt x="475957" y="142786"/>
                  </a:lnTo>
                  <a:lnTo>
                    <a:pt x="475957" y="118999"/>
                  </a:lnTo>
                  <a:lnTo>
                    <a:pt x="499757" y="118999"/>
                  </a:lnTo>
                  <a:lnTo>
                    <a:pt x="499757" y="47599"/>
                  </a:lnTo>
                  <a:lnTo>
                    <a:pt x="475957" y="47599"/>
                  </a:lnTo>
                  <a:lnTo>
                    <a:pt x="475957" y="95199"/>
                  </a:lnTo>
                  <a:lnTo>
                    <a:pt x="452158" y="95199"/>
                  </a:lnTo>
                  <a:lnTo>
                    <a:pt x="428371" y="95199"/>
                  </a:lnTo>
                  <a:lnTo>
                    <a:pt x="404571" y="95199"/>
                  </a:lnTo>
                  <a:lnTo>
                    <a:pt x="380771" y="95199"/>
                  </a:lnTo>
                  <a:lnTo>
                    <a:pt x="380771" y="118999"/>
                  </a:lnTo>
                  <a:lnTo>
                    <a:pt x="404571" y="118999"/>
                  </a:lnTo>
                  <a:lnTo>
                    <a:pt x="428371" y="118999"/>
                  </a:lnTo>
                  <a:lnTo>
                    <a:pt x="452158" y="118999"/>
                  </a:lnTo>
                  <a:lnTo>
                    <a:pt x="452158" y="190385"/>
                  </a:lnTo>
                  <a:lnTo>
                    <a:pt x="428371" y="190385"/>
                  </a:lnTo>
                  <a:lnTo>
                    <a:pt x="428371" y="214185"/>
                  </a:lnTo>
                  <a:lnTo>
                    <a:pt x="404571" y="214185"/>
                  </a:lnTo>
                  <a:lnTo>
                    <a:pt x="380771" y="214185"/>
                  </a:lnTo>
                  <a:lnTo>
                    <a:pt x="380771" y="237985"/>
                  </a:lnTo>
                  <a:lnTo>
                    <a:pt x="404571" y="237985"/>
                  </a:lnTo>
                  <a:lnTo>
                    <a:pt x="404571" y="309384"/>
                  </a:lnTo>
                  <a:lnTo>
                    <a:pt x="428371" y="309384"/>
                  </a:lnTo>
                  <a:lnTo>
                    <a:pt x="428371" y="237985"/>
                  </a:lnTo>
                  <a:lnTo>
                    <a:pt x="452158" y="237985"/>
                  </a:lnTo>
                  <a:lnTo>
                    <a:pt x="475957" y="237985"/>
                  </a:lnTo>
                  <a:lnTo>
                    <a:pt x="499757" y="237985"/>
                  </a:lnTo>
                  <a:lnTo>
                    <a:pt x="499757" y="214185"/>
                  </a:lnTo>
                  <a:lnTo>
                    <a:pt x="523557" y="214185"/>
                  </a:lnTo>
                  <a:lnTo>
                    <a:pt x="523557" y="142786"/>
                  </a:lnTo>
                  <a:lnTo>
                    <a:pt x="547357" y="142786"/>
                  </a:lnTo>
                  <a:lnTo>
                    <a:pt x="547357" y="166585"/>
                  </a:lnTo>
                  <a:lnTo>
                    <a:pt x="571157" y="166585"/>
                  </a:lnTo>
                  <a:lnTo>
                    <a:pt x="571157" y="118999"/>
                  </a:lnTo>
                  <a:lnTo>
                    <a:pt x="547357" y="118999"/>
                  </a:lnTo>
                  <a:lnTo>
                    <a:pt x="523557" y="118999"/>
                  </a:lnTo>
                  <a:lnTo>
                    <a:pt x="523557" y="71399"/>
                  </a:lnTo>
                  <a:lnTo>
                    <a:pt x="547357" y="71399"/>
                  </a:lnTo>
                  <a:lnTo>
                    <a:pt x="571157" y="71399"/>
                  </a:lnTo>
                  <a:lnTo>
                    <a:pt x="594956" y="71399"/>
                  </a:lnTo>
                  <a:lnTo>
                    <a:pt x="618756" y="71399"/>
                  </a:lnTo>
                  <a:lnTo>
                    <a:pt x="618756" y="47599"/>
                  </a:lnTo>
                  <a:close/>
                </a:path>
                <a:path w="904875" h="333375">
                  <a:moveTo>
                    <a:pt x="642556" y="309384"/>
                  </a:moveTo>
                  <a:lnTo>
                    <a:pt x="618756" y="309384"/>
                  </a:lnTo>
                  <a:lnTo>
                    <a:pt x="618756" y="333184"/>
                  </a:lnTo>
                  <a:lnTo>
                    <a:pt x="642556" y="333184"/>
                  </a:lnTo>
                  <a:lnTo>
                    <a:pt x="642556" y="309384"/>
                  </a:lnTo>
                  <a:close/>
                </a:path>
                <a:path w="904875" h="333375">
                  <a:moveTo>
                    <a:pt x="666343" y="214185"/>
                  </a:moveTo>
                  <a:lnTo>
                    <a:pt x="642543" y="214185"/>
                  </a:lnTo>
                  <a:lnTo>
                    <a:pt x="642543" y="237985"/>
                  </a:lnTo>
                  <a:lnTo>
                    <a:pt x="666343" y="237985"/>
                  </a:lnTo>
                  <a:lnTo>
                    <a:pt x="666343" y="214185"/>
                  </a:lnTo>
                  <a:close/>
                </a:path>
                <a:path w="904875" h="333375">
                  <a:moveTo>
                    <a:pt x="690143" y="142798"/>
                  </a:moveTo>
                  <a:lnTo>
                    <a:pt x="666343" y="142798"/>
                  </a:lnTo>
                  <a:lnTo>
                    <a:pt x="642556" y="142798"/>
                  </a:lnTo>
                  <a:lnTo>
                    <a:pt x="642556" y="118999"/>
                  </a:lnTo>
                  <a:lnTo>
                    <a:pt x="618756" y="118999"/>
                  </a:lnTo>
                  <a:lnTo>
                    <a:pt x="618756" y="142798"/>
                  </a:lnTo>
                  <a:lnTo>
                    <a:pt x="642543" y="142798"/>
                  </a:lnTo>
                  <a:lnTo>
                    <a:pt x="642543" y="190398"/>
                  </a:lnTo>
                  <a:lnTo>
                    <a:pt x="666343" y="190398"/>
                  </a:lnTo>
                  <a:lnTo>
                    <a:pt x="666343" y="214185"/>
                  </a:lnTo>
                  <a:lnTo>
                    <a:pt x="690143" y="214185"/>
                  </a:lnTo>
                  <a:lnTo>
                    <a:pt x="690143" y="190385"/>
                  </a:lnTo>
                  <a:lnTo>
                    <a:pt x="666343" y="190385"/>
                  </a:lnTo>
                  <a:lnTo>
                    <a:pt x="666343" y="166598"/>
                  </a:lnTo>
                  <a:lnTo>
                    <a:pt x="690143" y="166598"/>
                  </a:lnTo>
                  <a:lnTo>
                    <a:pt x="690143" y="142798"/>
                  </a:lnTo>
                  <a:close/>
                </a:path>
                <a:path w="904875" h="333375">
                  <a:moveTo>
                    <a:pt x="809129" y="12"/>
                  </a:moveTo>
                  <a:lnTo>
                    <a:pt x="785329" y="12"/>
                  </a:lnTo>
                  <a:lnTo>
                    <a:pt x="785329" y="23799"/>
                  </a:lnTo>
                  <a:lnTo>
                    <a:pt x="809129" y="23799"/>
                  </a:lnTo>
                  <a:lnTo>
                    <a:pt x="809129" y="12"/>
                  </a:lnTo>
                  <a:close/>
                </a:path>
                <a:path w="904875" h="333375">
                  <a:moveTo>
                    <a:pt x="880529" y="261785"/>
                  </a:moveTo>
                  <a:lnTo>
                    <a:pt x="856729" y="261785"/>
                  </a:lnTo>
                  <a:lnTo>
                    <a:pt x="856729" y="309384"/>
                  </a:lnTo>
                  <a:lnTo>
                    <a:pt x="880529" y="309384"/>
                  </a:lnTo>
                  <a:lnTo>
                    <a:pt x="880529" y="261785"/>
                  </a:lnTo>
                  <a:close/>
                </a:path>
                <a:path w="904875" h="333375">
                  <a:moveTo>
                    <a:pt x="904328" y="190385"/>
                  </a:moveTo>
                  <a:lnTo>
                    <a:pt x="880529" y="190385"/>
                  </a:lnTo>
                  <a:lnTo>
                    <a:pt x="880529" y="261785"/>
                  </a:lnTo>
                  <a:lnTo>
                    <a:pt x="904328" y="261785"/>
                  </a:lnTo>
                  <a:lnTo>
                    <a:pt x="904328" y="190385"/>
                  </a:lnTo>
                  <a:close/>
                </a:path>
                <a:path w="904875" h="333375">
                  <a:moveTo>
                    <a:pt x="904328" y="118999"/>
                  </a:moveTo>
                  <a:lnTo>
                    <a:pt x="880529" y="118999"/>
                  </a:lnTo>
                  <a:lnTo>
                    <a:pt x="880529" y="142798"/>
                  </a:lnTo>
                  <a:lnTo>
                    <a:pt x="856729" y="142798"/>
                  </a:lnTo>
                  <a:lnTo>
                    <a:pt x="856729" y="166598"/>
                  </a:lnTo>
                  <a:lnTo>
                    <a:pt x="880529" y="166598"/>
                  </a:lnTo>
                  <a:lnTo>
                    <a:pt x="904328" y="166598"/>
                  </a:lnTo>
                  <a:lnTo>
                    <a:pt x="904328" y="118999"/>
                  </a:lnTo>
                  <a:close/>
                </a:path>
                <a:path w="904875" h="333375">
                  <a:moveTo>
                    <a:pt x="904328" y="47599"/>
                  </a:moveTo>
                  <a:lnTo>
                    <a:pt x="880529" y="47599"/>
                  </a:lnTo>
                  <a:lnTo>
                    <a:pt x="880529" y="23799"/>
                  </a:lnTo>
                  <a:lnTo>
                    <a:pt x="856729" y="23799"/>
                  </a:lnTo>
                  <a:lnTo>
                    <a:pt x="832929" y="23799"/>
                  </a:lnTo>
                  <a:lnTo>
                    <a:pt x="832929" y="47599"/>
                  </a:lnTo>
                  <a:lnTo>
                    <a:pt x="856729" y="47599"/>
                  </a:lnTo>
                  <a:lnTo>
                    <a:pt x="856729" y="71399"/>
                  </a:lnTo>
                  <a:lnTo>
                    <a:pt x="832929" y="71399"/>
                  </a:lnTo>
                  <a:lnTo>
                    <a:pt x="832929" y="95199"/>
                  </a:lnTo>
                  <a:lnTo>
                    <a:pt x="856729" y="95199"/>
                  </a:lnTo>
                  <a:lnTo>
                    <a:pt x="880529" y="95199"/>
                  </a:lnTo>
                  <a:lnTo>
                    <a:pt x="880529" y="71399"/>
                  </a:lnTo>
                  <a:lnTo>
                    <a:pt x="904328" y="71399"/>
                  </a:lnTo>
                  <a:lnTo>
                    <a:pt x="904328" y="4759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93289" y="1142105"/>
              <a:ext cx="975994" cy="975994"/>
            </a:xfrm>
            <a:custGeom>
              <a:avLst/>
              <a:gdLst/>
              <a:ahLst/>
              <a:cxnLst/>
              <a:rect l="l" t="t" r="r" b="b"/>
              <a:pathLst>
                <a:path w="975995" h="975994">
                  <a:moveTo>
                    <a:pt x="118999" y="856729"/>
                  </a:moveTo>
                  <a:lnTo>
                    <a:pt x="47599" y="856729"/>
                  </a:lnTo>
                  <a:lnTo>
                    <a:pt x="47599" y="928116"/>
                  </a:lnTo>
                  <a:lnTo>
                    <a:pt x="118999" y="928116"/>
                  </a:lnTo>
                  <a:lnTo>
                    <a:pt x="118999" y="856729"/>
                  </a:lnTo>
                  <a:close/>
                </a:path>
                <a:path w="975995" h="975994">
                  <a:moveTo>
                    <a:pt x="118999" y="47586"/>
                  </a:moveTo>
                  <a:lnTo>
                    <a:pt x="47599" y="47586"/>
                  </a:lnTo>
                  <a:lnTo>
                    <a:pt x="47599" y="118986"/>
                  </a:lnTo>
                  <a:lnTo>
                    <a:pt x="118999" y="118986"/>
                  </a:lnTo>
                  <a:lnTo>
                    <a:pt x="118999" y="47586"/>
                  </a:lnTo>
                  <a:close/>
                </a:path>
                <a:path w="975995" h="975994">
                  <a:moveTo>
                    <a:pt x="166585" y="808990"/>
                  </a:moveTo>
                  <a:lnTo>
                    <a:pt x="0" y="808990"/>
                  </a:lnTo>
                  <a:lnTo>
                    <a:pt x="0" y="833120"/>
                  </a:lnTo>
                  <a:lnTo>
                    <a:pt x="0" y="952500"/>
                  </a:lnTo>
                  <a:lnTo>
                    <a:pt x="0" y="975360"/>
                  </a:lnTo>
                  <a:lnTo>
                    <a:pt x="166585" y="975360"/>
                  </a:lnTo>
                  <a:lnTo>
                    <a:pt x="166585" y="952500"/>
                  </a:lnTo>
                  <a:lnTo>
                    <a:pt x="23799" y="952500"/>
                  </a:lnTo>
                  <a:lnTo>
                    <a:pt x="23799" y="833120"/>
                  </a:lnTo>
                  <a:lnTo>
                    <a:pt x="142786" y="833120"/>
                  </a:lnTo>
                  <a:lnTo>
                    <a:pt x="142786" y="951928"/>
                  </a:lnTo>
                  <a:lnTo>
                    <a:pt x="166585" y="951928"/>
                  </a:lnTo>
                  <a:lnTo>
                    <a:pt x="166585" y="833120"/>
                  </a:lnTo>
                  <a:lnTo>
                    <a:pt x="166585" y="832942"/>
                  </a:lnTo>
                  <a:lnTo>
                    <a:pt x="166585" y="808990"/>
                  </a:lnTo>
                  <a:close/>
                </a:path>
                <a:path w="975995" h="975994">
                  <a:moveTo>
                    <a:pt x="166585" y="0"/>
                  </a:moveTo>
                  <a:lnTo>
                    <a:pt x="142786" y="0"/>
                  </a:lnTo>
                  <a:lnTo>
                    <a:pt x="142786" y="24130"/>
                  </a:lnTo>
                  <a:lnTo>
                    <a:pt x="142786" y="142240"/>
                  </a:lnTo>
                  <a:lnTo>
                    <a:pt x="23799" y="142240"/>
                  </a:lnTo>
                  <a:lnTo>
                    <a:pt x="23799" y="24130"/>
                  </a:lnTo>
                  <a:lnTo>
                    <a:pt x="142786" y="24130"/>
                  </a:lnTo>
                  <a:lnTo>
                    <a:pt x="142786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42240"/>
                  </a:lnTo>
                  <a:lnTo>
                    <a:pt x="0" y="166370"/>
                  </a:lnTo>
                  <a:lnTo>
                    <a:pt x="166585" y="166370"/>
                  </a:lnTo>
                  <a:lnTo>
                    <a:pt x="166585" y="142786"/>
                  </a:lnTo>
                  <a:lnTo>
                    <a:pt x="166585" y="142240"/>
                  </a:lnTo>
                  <a:lnTo>
                    <a:pt x="166585" y="24130"/>
                  </a:lnTo>
                  <a:lnTo>
                    <a:pt x="166585" y="23799"/>
                  </a:lnTo>
                  <a:lnTo>
                    <a:pt x="166585" y="0"/>
                  </a:lnTo>
                  <a:close/>
                </a:path>
                <a:path w="975995" h="975994">
                  <a:moveTo>
                    <a:pt x="713955" y="951928"/>
                  </a:moveTo>
                  <a:lnTo>
                    <a:pt x="690156" y="951928"/>
                  </a:lnTo>
                  <a:lnTo>
                    <a:pt x="690156" y="975728"/>
                  </a:lnTo>
                  <a:lnTo>
                    <a:pt x="713955" y="975728"/>
                  </a:lnTo>
                  <a:lnTo>
                    <a:pt x="713955" y="951928"/>
                  </a:lnTo>
                  <a:close/>
                </a:path>
                <a:path w="975995" h="975994">
                  <a:moveTo>
                    <a:pt x="761542" y="951928"/>
                  </a:moveTo>
                  <a:lnTo>
                    <a:pt x="737743" y="951928"/>
                  </a:lnTo>
                  <a:lnTo>
                    <a:pt x="737743" y="975728"/>
                  </a:lnTo>
                  <a:lnTo>
                    <a:pt x="761542" y="975728"/>
                  </a:lnTo>
                  <a:lnTo>
                    <a:pt x="761542" y="951928"/>
                  </a:lnTo>
                  <a:close/>
                </a:path>
                <a:path w="975995" h="975994">
                  <a:moveTo>
                    <a:pt x="832942" y="809129"/>
                  </a:moveTo>
                  <a:lnTo>
                    <a:pt x="809142" y="809129"/>
                  </a:lnTo>
                  <a:lnTo>
                    <a:pt x="809142" y="832929"/>
                  </a:lnTo>
                  <a:lnTo>
                    <a:pt x="832942" y="832929"/>
                  </a:lnTo>
                  <a:lnTo>
                    <a:pt x="832942" y="809129"/>
                  </a:lnTo>
                  <a:close/>
                </a:path>
                <a:path w="975995" h="975994">
                  <a:moveTo>
                    <a:pt x="880529" y="785342"/>
                  </a:moveTo>
                  <a:lnTo>
                    <a:pt x="856742" y="785342"/>
                  </a:lnTo>
                  <a:lnTo>
                    <a:pt x="856742" y="856729"/>
                  </a:lnTo>
                  <a:lnTo>
                    <a:pt x="880529" y="856729"/>
                  </a:lnTo>
                  <a:lnTo>
                    <a:pt x="880529" y="785342"/>
                  </a:lnTo>
                  <a:close/>
                </a:path>
                <a:path w="975995" h="975994">
                  <a:moveTo>
                    <a:pt x="880529" y="762000"/>
                  </a:moveTo>
                  <a:lnTo>
                    <a:pt x="761542" y="762000"/>
                  </a:lnTo>
                  <a:lnTo>
                    <a:pt x="761542" y="784860"/>
                  </a:lnTo>
                  <a:lnTo>
                    <a:pt x="761542" y="857250"/>
                  </a:lnTo>
                  <a:lnTo>
                    <a:pt x="761542" y="880110"/>
                  </a:lnTo>
                  <a:lnTo>
                    <a:pt x="880529" y="880110"/>
                  </a:lnTo>
                  <a:lnTo>
                    <a:pt x="880529" y="857250"/>
                  </a:lnTo>
                  <a:lnTo>
                    <a:pt x="785342" y="857250"/>
                  </a:lnTo>
                  <a:lnTo>
                    <a:pt x="785342" y="784860"/>
                  </a:lnTo>
                  <a:lnTo>
                    <a:pt x="880529" y="784860"/>
                  </a:lnTo>
                  <a:lnTo>
                    <a:pt x="880529" y="762000"/>
                  </a:lnTo>
                  <a:close/>
                </a:path>
                <a:path w="975995" h="975994">
                  <a:moveTo>
                    <a:pt x="928128" y="951928"/>
                  </a:moveTo>
                  <a:lnTo>
                    <a:pt x="904341" y="951928"/>
                  </a:lnTo>
                  <a:lnTo>
                    <a:pt x="880541" y="951928"/>
                  </a:lnTo>
                  <a:lnTo>
                    <a:pt x="880541" y="904328"/>
                  </a:lnTo>
                  <a:lnTo>
                    <a:pt x="856742" y="904328"/>
                  </a:lnTo>
                  <a:lnTo>
                    <a:pt x="856742" y="880529"/>
                  </a:lnTo>
                  <a:lnTo>
                    <a:pt x="832942" y="880529"/>
                  </a:lnTo>
                  <a:lnTo>
                    <a:pt x="832942" y="904328"/>
                  </a:lnTo>
                  <a:lnTo>
                    <a:pt x="809142" y="904328"/>
                  </a:lnTo>
                  <a:lnTo>
                    <a:pt x="809142" y="880529"/>
                  </a:lnTo>
                  <a:lnTo>
                    <a:pt x="785342" y="880529"/>
                  </a:lnTo>
                  <a:lnTo>
                    <a:pt x="761542" y="880529"/>
                  </a:lnTo>
                  <a:lnTo>
                    <a:pt x="737743" y="880529"/>
                  </a:lnTo>
                  <a:lnTo>
                    <a:pt x="737743" y="904328"/>
                  </a:lnTo>
                  <a:lnTo>
                    <a:pt x="713943" y="904328"/>
                  </a:lnTo>
                  <a:lnTo>
                    <a:pt x="690156" y="904328"/>
                  </a:lnTo>
                  <a:lnTo>
                    <a:pt x="690156" y="928128"/>
                  </a:lnTo>
                  <a:lnTo>
                    <a:pt x="713943" y="928128"/>
                  </a:lnTo>
                  <a:lnTo>
                    <a:pt x="737743" y="928128"/>
                  </a:lnTo>
                  <a:lnTo>
                    <a:pt x="761542" y="928128"/>
                  </a:lnTo>
                  <a:lnTo>
                    <a:pt x="761542" y="951928"/>
                  </a:lnTo>
                  <a:lnTo>
                    <a:pt x="785342" y="951928"/>
                  </a:lnTo>
                  <a:lnTo>
                    <a:pt x="785342" y="928128"/>
                  </a:lnTo>
                  <a:lnTo>
                    <a:pt x="809142" y="928128"/>
                  </a:lnTo>
                  <a:lnTo>
                    <a:pt x="832942" y="928128"/>
                  </a:lnTo>
                  <a:lnTo>
                    <a:pt x="856742" y="928128"/>
                  </a:lnTo>
                  <a:lnTo>
                    <a:pt x="856742" y="951928"/>
                  </a:lnTo>
                  <a:lnTo>
                    <a:pt x="832942" y="951928"/>
                  </a:lnTo>
                  <a:lnTo>
                    <a:pt x="832942" y="975728"/>
                  </a:lnTo>
                  <a:lnTo>
                    <a:pt x="856742" y="975728"/>
                  </a:lnTo>
                  <a:lnTo>
                    <a:pt x="880541" y="975728"/>
                  </a:lnTo>
                  <a:lnTo>
                    <a:pt x="904341" y="975728"/>
                  </a:lnTo>
                  <a:lnTo>
                    <a:pt x="928128" y="975728"/>
                  </a:lnTo>
                  <a:lnTo>
                    <a:pt x="928128" y="951928"/>
                  </a:lnTo>
                  <a:close/>
                </a:path>
                <a:path w="975995" h="975994">
                  <a:moveTo>
                    <a:pt x="928128" y="47586"/>
                  </a:moveTo>
                  <a:lnTo>
                    <a:pt x="856742" y="47586"/>
                  </a:lnTo>
                  <a:lnTo>
                    <a:pt x="856742" y="118986"/>
                  </a:lnTo>
                  <a:lnTo>
                    <a:pt x="928128" y="118986"/>
                  </a:lnTo>
                  <a:lnTo>
                    <a:pt x="928128" y="47586"/>
                  </a:lnTo>
                  <a:close/>
                </a:path>
                <a:path w="975995" h="975994">
                  <a:moveTo>
                    <a:pt x="975728" y="0"/>
                  </a:moveTo>
                  <a:lnTo>
                    <a:pt x="951928" y="0"/>
                  </a:lnTo>
                  <a:lnTo>
                    <a:pt x="951928" y="24130"/>
                  </a:lnTo>
                  <a:lnTo>
                    <a:pt x="951928" y="142240"/>
                  </a:lnTo>
                  <a:lnTo>
                    <a:pt x="832942" y="142240"/>
                  </a:lnTo>
                  <a:lnTo>
                    <a:pt x="832942" y="24130"/>
                  </a:lnTo>
                  <a:lnTo>
                    <a:pt x="951928" y="24130"/>
                  </a:lnTo>
                  <a:lnTo>
                    <a:pt x="951928" y="0"/>
                  </a:lnTo>
                  <a:lnTo>
                    <a:pt x="809142" y="0"/>
                  </a:lnTo>
                  <a:lnTo>
                    <a:pt x="809142" y="24130"/>
                  </a:lnTo>
                  <a:lnTo>
                    <a:pt x="809142" y="142240"/>
                  </a:lnTo>
                  <a:lnTo>
                    <a:pt x="809142" y="166370"/>
                  </a:lnTo>
                  <a:lnTo>
                    <a:pt x="975728" y="166370"/>
                  </a:lnTo>
                  <a:lnTo>
                    <a:pt x="975728" y="142786"/>
                  </a:lnTo>
                  <a:lnTo>
                    <a:pt x="975728" y="142240"/>
                  </a:lnTo>
                  <a:lnTo>
                    <a:pt x="975728" y="24130"/>
                  </a:lnTo>
                  <a:lnTo>
                    <a:pt x="975728" y="23799"/>
                  </a:lnTo>
                  <a:lnTo>
                    <a:pt x="97572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SIR DAVID ADJAYE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revcard4.cdr</dc:title>
  <dc:creator>BY V.RYAN</dc:creator>
  <cp:keywords>DAVID ADJAYE - REVISION CARDS</cp:keywords>
  <cp:lastModifiedBy>Vincent RYan</cp:lastModifiedBy>
  <cp:revision>1</cp:revision>
  <dcterms:created xsi:type="dcterms:W3CDTF">2023-12-27T12:55:25Z</dcterms:created>
  <dcterms:modified xsi:type="dcterms:W3CDTF">2023-12-27T12:55:51Z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2023-12-27T00:00:00Z</vt:filetime>
  </property>
  <property fmtid="{D5CDD505-2E9C-101B-9397-08002B2CF9AE}" pid="5" name="Producer">
    <vt:lpwstr>Corel PDF Engine Version 19.1.0.419</vt:lpwstr>
  </property>
</Properties>
</file>