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439" y="43333"/>
            <a:ext cx="10592435" cy="7454900"/>
          </a:xfrm>
          <a:custGeom>
            <a:avLst/>
            <a:gdLst/>
            <a:ahLst/>
            <a:cxnLst/>
            <a:rect l="l" t="t" r="r" b="b"/>
            <a:pathLst>
              <a:path w="10592435" h="7454900">
                <a:moveTo>
                  <a:pt x="10591812" y="0"/>
                </a:moveTo>
                <a:lnTo>
                  <a:pt x="0" y="0"/>
                </a:lnTo>
                <a:lnTo>
                  <a:pt x="0" y="7454900"/>
                </a:lnTo>
                <a:lnTo>
                  <a:pt x="10591812" y="7454900"/>
                </a:lnTo>
                <a:lnTo>
                  <a:pt x="10591812" y="0"/>
                </a:lnTo>
                <a:close/>
              </a:path>
            </a:pathLst>
          </a:custGeom>
          <a:solidFill>
            <a:srgbClr val="FED6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6757" y="4386743"/>
            <a:ext cx="10388600" cy="3073400"/>
          </a:xfrm>
          <a:custGeom>
            <a:avLst/>
            <a:gdLst/>
            <a:ahLst/>
            <a:cxnLst/>
            <a:rect l="l" t="t" r="r" b="b"/>
            <a:pathLst>
              <a:path w="10388600" h="3073400">
                <a:moveTo>
                  <a:pt x="10388600" y="0"/>
                </a:moveTo>
                <a:lnTo>
                  <a:pt x="0" y="0"/>
                </a:lnTo>
                <a:lnTo>
                  <a:pt x="0" y="3073400"/>
                </a:lnTo>
                <a:lnTo>
                  <a:pt x="10388600" y="3073400"/>
                </a:lnTo>
                <a:lnTo>
                  <a:pt x="10388600" y="0"/>
                </a:lnTo>
                <a:close/>
              </a:path>
            </a:pathLst>
          </a:custGeom>
          <a:solidFill>
            <a:srgbClr val="F6E0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4410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2992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2992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6595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3107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3107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87794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68344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68344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04606" y="60366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291282" y="608428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264960" y="60831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83547" y="24810"/>
            <a:ext cx="512318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despro_flsh/fumie1.html" TargetMode="External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3617" y="422218"/>
            <a:ext cx="557212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28950" algn="l"/>
              </a:tabLst>
            </a:pP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37032" y="403854"/>
            <a:ext cx="256794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00" spc="26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2783547" y="24810"/>
            <a:ext cx="51231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REVISION</a:t>
            </a:r>
            <a:r>
              <a:rPr spc="-25" dirty="0"/>
              <a:t> </a:t>
            </a:r>
            <a:r>
              <a:rPr dirty="0"/>
              <a:t>CARDS</a:t>
            </a:r>
            <a:r>
              <a:rPr spc="-20" dirty="0"/>
              <a:t> </a:t>
            </a:r>
            <a:r>
              <a:rPr dirty="0"/>
              <a:t>-</a:t>
            </a:r>
            <a:r>
              <a:rPr spc="-25" dirty="0"/>
              <a:t> </a:t>
            </a:r>
            <a:r>
              <a:rPr sz="2250" dirty="0"/>
              <a:t>FUMIE</a:t>
            </a:r>
            <a:r>
              <a:rPr sz="2250" spc="-20" dirty="0"/>
              <a:t> </a:t>
            </a:r>
            <a:r>
              <a:rPr sz="2250" spc="-30" dirty="0"/>
              <a:t>SHIBATA</a:t>
            </a:r>
            <a:endParaRPr sz="2250"/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4477" y="4482193"/>
            <a:ext cx="4514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 Who is Fumie Shibata and what is her design background 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5326729"/>
            <a:ext cx="40481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20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b="1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200" b="1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151616"/>
                </a:solidFill>
                <a:latin typeface="Arial"/>
                <a:cs typeface="Arial"/>
              </a:rPr>
              <a:t>characteristics</a:t>
            </a:r>
            <a:r>
              <a:rPr sz="1200" b="1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151616"/>
                </a:solidFill>
                <a:latin typeface="Arial"/>
                <a:cs typeface="Arial"/>
              </a:rPr>
              <a:t>Fumie’s</a:t>
            </a:r>
            <a:r>
              <a:rPr sz="1200" b="1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151616"/>
                </a:solidFill>
                <a:latin typeface="Arial"/>
                <a:cs typeface="Arial"/>
              </a:rPr>
              <a:t>designs</a:t>
            </a:r>
            <a:r>
              <a:rPr sz="1200" b="1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91340" y="4471220"/>
            <a:ext cx="48577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44415" algn="l"/>
              </a:tabLst>
            </a:pPr>
            <a:r>
              <a:rPr sz="1200" b="1" i="1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2</a:t>
            </a:r>
            <a:r>
              <a:rPr sz="1200" b="1" i="1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marks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6165" y="5322120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6406230"/>
            <a:ext cx="43110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her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well-known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designs.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94490" y="6401607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6" name="object 16"/>
          <p:cNvGrpSpPr>
            <a:grpSpLocks noGrp="1" noUngrp="1" noRot="1" noMove="1" noResize="1"/>
          </p:cNvGrpSpPr>
          <p:nvPr/>
        </p:nvGrpSpPr>
        <p:grpSpPr>
          <a:xfrm>
            <a:off x="362728" y="848047"/>
            <a:ext cx="997585" cy="1153160"/>
            <a:chOff x="362728" y="848047"/>
            <a:chExt cx="997585" cy="1153160"/>
          </a:xfrm>
        </p:grpSpPr>
        <p:pic>
          <p:nvPicPr>
            <p:cNvPr id="17" name="object 1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66331" y="851646"/>
              <a:ext cx="990215" cy="1145537"/>
            </a:xfrm>
            <a:prstGeom prst="rect">
              <a:avLst/>
            </a:prstGeom>
          </p:spPr>
        </p:pic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6328" y="851647"/>
              <a:ext cx="990600" cy="1145540"/>
            </a:xfrm>
            <a:custGeom>
              <a:avLst/>
              <a:gdLst/>
              <a:ahLst/>
              <a:cxnLst/>
              <a:rect l="l" t="t" r="r" b="b"/>
              <a:pathLst>
                <a:path w="990600" h="1145539">
                  <a:moveTo>
                    <a:pt x="0" y="0"/>
                  </a:moveTo>
                  <a:lnTo>
                    <a:pt x="990219" y="0"/>
                  </a:lnTo>
                  <a:lnTo>
                    <a:pt x="990219" y="1145540"/>
                  </a:lnTo>
                  <a:lnTo>
                    <a:pt x="0" y="1145540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4606" y="60366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R="16510" algn="ctr">
              <a:lnSpc>
                <a:spcPct val="100000"/>
              </a:lnSpc>
              <a:spcBef>
                <a:spcPts val="155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FUMIE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SHIBATA</a:t>
            </a:r>
            <a:endParaRPr sz="1200">
              <a:latin typeface="Arial"/>
              <a:cs typeface="Arial"/>
            </a:endParaRPr>
          </a:p>
          <a:p>
            <a:pPr marL="1102360" marR="17145" indent="-635" algn="ctr">
              <a:lnSpc>
                <a:spcPts val="1340"/>
              </a:lnSpc>
              <a:spcBef>
                <a:spcPts val="25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Fumie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Shibata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graduated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from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Musashino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Art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University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went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for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manufacturers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electrical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goods,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including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Toshiba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Centre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1994.</a:t>
            </a:r>
            <a:endParaRPr sz="1200">
              <a:latin typeface="Arial"/>
              <a:cs typeface="Arial"/>
            </a:endParaRPr>
          </a:p>
          <a:p>
            <a:pPr marL="50800" marR="51435" algn="ctr">
              <a:lnSpc>
                <a:spcPts val="1340"/>
              </a:lnSpc>
              <a:spcBef>
                <a:spcPts val="53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professor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same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university.</a:t>
            </a:r>
            <a:r>
              <a:rPr sz="1200" spc="2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Fumie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founded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‘Design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Studio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S’,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studio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focusses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industrial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broad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spectrum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design.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Fumie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known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respected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electrical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goods,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health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capsule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hotels.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draws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traditional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Japanese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inspiration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for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many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her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designs.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prioritises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environment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designing.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0" name="object 20"/>
          <p:cNvGrpSpPr>
            <a:grpSpLocks noGrp="1" noUngrp="1" noRot="1" noMove="1" noResize="1"/>
          </p:cNvGrpSpPr>
          <p:nvPr/>
        </p:nvGrpSpPr>
        <p:grpSpPr>
          <a:xfrm>
            <a:off x="3421532" y="1738243"/>
            <a:ext cx="1690370" cy="2454275"/>
            <a:chOff x="3421532" y="1738243"/>
            <a:chExt cx="1690370" cy="2454275"/>
          </a:xfrm>
        </p:grpSpPr>
        <p:pic>
          <p:nvPicPr>
            <p:cNvPr id="21" name="object 2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21532" y="1738243"/>
              <a:ext cx="1114412" cy="1684498"/>
            </a:xfrm>
            <a:prstGeom prst="rect">
              <a:avLst/>
            </a:prstGeom>
          </p:spPr>
        </p:pic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63283" y="3417059"/>
              <a:ext cx="1094105" cy="601345"/>
            </a:xfrm>
            <a:custGeom>
              <a:avLst/>
              <a:gdLst/>
              <a:ahLst/>
              <a:cxnLst/>
              <a:rect l="l" t="t" r="r" b="b"/>
              <a:pathLst>
                <a:path w="1094104" h="601345">
                  <a:moveTo>
                    <a:pt x="224929" y="0"/>
                  </a:moveTo>
                  <a:lnTo>
                    <a:pt x="224929" y="211315"/>
                  </a:lnTo>
                  <a:lnTo>
                    <a:pt x="223650" y="217748"/>
                  </a:lnTo>
                  <a:lnTo>
                    <a:pt x="210449" y="237023"/>
                  </a:lnTo>
                  <a:lnTo>
                    <a:pt x="171281" y="269104"/>
                  </a:lnTo>
                  <a:lnTo>
                    <a:pt x="92100" y="313956"/>
                  </a:lnTo>
                  <a:lnTo>
                    <a:pt x="60225" y="332455"/>
                  </a:lnTo>
                  <a:lnTo>
                    <a:pt x="34340" y="353270"/>
                  </a:lnTo>
                  <a:lnTo>
                    <a:pt x="15183" y="375602"/>
                  </a:lnTo>
                  <a:lnTo>
                    <a:pt x="3490" y="398653"/>
                  </a:lnTo>
                  <a:lnTo>
                    <a:pt x="0" y="421627"/>
                  </a:lnTo>
                  <a:lnTo>
                    <a:pt x="5449" y="443723"/>
                  </a:lnTo>
                  <a:lnTo>
                    <a:pt x="46119" y="482095"/>
                  </a:lnTo>
                  <a:lnTo>
                    <a:pt x="82815" y="496774"/>
                  </a:lnTo>
                  <a:lnTo>
                    <a:pt x="131401" y="507384"/>
                  </a:lnTo>
                  <a:lnTo>
                    <a:pt x="192615" y="513128"/>
                  </a:lnTo>
                  <a:lnTo>
                    <a:pt x="267195" y="513206"/>
                  </a:lnTo>
                  <a:lnTo>
                    <a:pt x="346104" y="510033"/>
                  </a:lnTo>
                  <a:lnTo>
                    <a:pt x="419478" y="506441"/>
                  </a:lnTo>
                  <a:lnTo>
                    <a:pt x="486815" y="502262"/>
                  </a:lnTo>
                  <a:lnTo>
                    <a:pt x="547612" y="497329"/>
                  </a:lnTo>
                  <a:lnTo>
                    <a:pt x="601364" y="491473"/>
                  </a:lnTo>
                  <a:lnTo>
                    <a:pt x="647569" y="484527"/>
                  </a:lnTo>
                  <a:lnTo>
                    <a:pt x="685724" y="476323"/>
                  </a:lnTo>
                  <a:lnTo>
                    <a:pt x="735871" y="455471"/>
                  </a:lnTo>
                  <a:lnTo>
                    <a:pt x="747779" y="427574"/>
                  </a:lnTo>
                  <a:lnTo>
                    <a:pt x="738136" y="410565"/>
                  </a:lnTo>
                  <a:lnTo>
                    <a:pt x="683797" y="371962"/>
                  </a:lnTo>
                  <a:lnTo>
                    <a:pt x="641911" y="352168"/>
                  </a:lnTo>
                  <a:lnTo>
                    <a:pt x="593232" y="333192"/>
                  </a:lnTo>
                  <a:lnTo>
                    <a:pt x="540025" y="315892"/>
                  </a:lnTo>
                  <a:lnTo>
                    <a:pt x="484553" y="301129"/>
                  </a:lnTo>
                  <a:lnTo>
                    <a:pt x="429082" y="289763"/>
                  </a:lnTo>
                  <a:lnTo>
                    <a:pt x="375874" y="282652"/>
                  </a:lnTo>
                  <a:lnTo>
                    <a:pt x="327194" y="280656"/>
                  </a:lnTo>
                  <a:lnTo>
                    <a:pt x="285305" y="284635"/>
                  </a:lnTo>
                  <a:lnTo>
                    <a:pt x="230961" y="313956"/>
                  </a:lnTo>
                  <a:lnTo>
                    <a:pt x="204548" y="353429"/>
                  </a:lnTo>
                  <a:lnTo>
                    <a:pt x="187948" y="401512"/>
                  </a:lnTo>
                  <a:lnTo>
                    <a:pt x="249839" y="417391"/>
                  </a:lnTo>
                  <a:lnTo>
                    <a:pt x="321538" y="416610"/>
                  </a:lnTo>
                  <a:lnTo>
                    <a:pt x="379480" y="415076"/>
                  </a:lnTo>
                  <a:lnTo>
                    <a:pt x="435782" y="413741"/>
                  </a:lnTo>
                  <a:lnTo>
                    <a:pt x="489252" y="411462"/>
                  </a:lnTo>
                  <a:lnTo>
                    <a:pt x="538696" y="407096"/>
                  </a:lnTo>
                  <a:lnTo>
                    <a:pt x="582923" y="399501"/>
                  </a:lnTo>
                  <a:lnTo>
                    <a:pt x="620740" y="387532"/>
                  </a:lnTo>
                  <a:lnTo>
                    <a:pt x="672373" y="345903"/>
                  </a:lnTo>
                  <a:lnTo>
                    <a:pt x="694401" y="269740"/>
                  </a:lnTo>
                  <a:lnTo>
                    <a:pt x="707214" y="230804"/>
                  </a:lnTo>
                  <a:lnTo>
                    <a:pt x="717070" y="197994"/>
                  </a:lnTo>
                  <a:lnTo>
                    <a:pt x="718793" y="172154"/>
                  </a:lnTo>
                  <a:lnTo>
                    <a:pt x="707209" y="154129"/>
                  </a:lnTo>
                  <a:lnTo>
                    <a:pt x="677142" y="144765"/>
                  </a:lnTo>
                  <a:lnTo>
                    <a:pt x="623417" y="144907"/>
                  </a:lnTo>
                  <a:lnTo>
                    <a:pt x="562779" y="155152"/>
                  </a:lnTo>
                  <a:lnTo>
                    <a:pt x="519777" y="175113"/>
                  </a:lnTo>
                  <a:lnTo>
                    <a:pt x="500960" y="204156"/>
                  </a:lnTo>
                  <a:lnTo>
                    <a:pt x="502667" y="221886"/>
                  </a:lnTo>
                  <a:lnTo>
                    <a:pt x="532406" y="263366"/>
                  </a:lnTo>
                  <a:lnTo>
                    <a:pt x="602701" y="312344"/>
                  </a:lnTo>
                  <a:lnTo>
                    <a:pt x="655104" y="339448"/>
                  </a:lnTo>
                  <a:lnTo>
                    <a:pt x="720101" y="368189"/>
                  </a:lnTo>
                  <a:lnTo>
                    <a:pt x="798512" y="398487"/>
                  </a:lnTo>
                  <a:lnTo>
                    <a:pt x="844089" y="415403"/>
                  </a:lnTo>
                  <a:lnTo>
                    <a:pt x="881665" y="430061"/>
                  </a:lnTo>
                  <a:lnTo>
                    <a:pt x="935597" y="453435"/>
                  </a:lnTo>
                  <a:lnTo>
                    <a:pt x="973897" y="476749"/>
                  </a:lnTo>
                  <a:lnTo>
                    <a:pt x="979161" y="486881"/>
                  </a:lnTo>
                  <a:lnTo>
                    <a:pt x="977802" y="490945"/>
                  </a:lnTo>
                  <a:lnTo>
                    <a:pt x="974712" y="494618"/>
                  </a:lnTo>
                  <a:lnTo>
                    <a:pt x="970587" y="498108"/>
                  </a:lnTo>
                  <a:lnTo>
                    <a:pt x="966124" y="501621"/>
                  </a:lnTo>
                  <a:lnTo>
                    <a:pt x="962020" y="505365"/>
                  </a:lnTo>
                  <a:lnTo>
                    <a:pt x="958971" y="509547"/>
                  </a:lnTo>
                  <a:lnTo>
                    <a:pt x="957675" y="514375"/>
                  </a:lnTo>
                  <a:lnTo>
                    <a:pt x="958827" y="520057"/>
                  </a:lnTo>
                  <a:lnTo>
                    <a:pt x="1001861" y="555459"/>
                  </a:lnTo>
                  <a:lnTo>
                    <a:pt x="1056186" y="583670"/>
                  </a:lnTo>
                  <a:lnTo>
                    <a:pt x="1093990" y="601129"/>
                  </a:lnTo>
                </a:path>
              </a:pathLst>
            </a:custGeom>
            <a:ln w="36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29722" y="3927675"/>
              <a:ext cx="281887" cy="264842"/>
            </a:xfrm>
            <a:prstGeom prst="rect">
              <a:avLst/>
            </a:prstGeom>
          </p:spPr>
        </p:pic>
      </p:grp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91282" y="608428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16510" algn="ctr">
              <a:lnSpc>
                <a:spcPct val="100000"/>
              </a:lnSpc>
              <a:spcBef>
                <a:spcPts val="95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2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BONBORI</a:t>
            </a:r>
            <a:r>
              <a:rPr sz="12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LAMP</a:t>
            </a:r>
            <a:endParaRPr sz="1200">
              <a:latin typeface="Arial"/>
              <a:cs typeface="Arial"/>
            </a:endParaRPr>
          </a:p>
          <a:p>
            <a:pPr marL="101600" marR="93980" indent="-635" algn="ctr">
              <a:lnSpc>
                <a:spcPts val="1340"/>
              </a:lnSpc>
              <a:spcBef>
                <a:spcPts val="47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Bonbori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Lamp,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inspired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traditional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Japanese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lamps,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found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shrines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temples.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modern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version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stainless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steel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‘powered’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LED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light.</a:t>
            </a:r>
            <a:endParaRPr sz="1200">
              <a:latin typeface="Arial"/>
              <a:cs typeface="Arial"/>
            </a:endParaRPr>
          </a:p>
          <a:p>
            <a:pPr marL="1326515" marR="80645" algn="ctr">
              <a:lnSpc>
                <a:spcPts val="1340"/>
              </a:lnSpc>
              <a:spcBef>
                <a:spcPts val="14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emits a soft,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warm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glow,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shines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through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laser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cut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perforations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its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centre.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wiring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comes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through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base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unseen.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5" name="object 25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494055" y="1893818"/>
            <a:ext cx="1555532" cy="2316010"/>
          </a:xfrm>
          <a:prstGeom prst="rect">
            <a:avLst/>
          </a:prstGeom>
        </p:spPr>
      </p:pic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4960" y="60831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R="84455" algn="ctr">
              <a:lnSpc>
                <a:spcPct val="100000"/>
              </a:lnSpc>
              <a:spcBef>
                <a:spcPts val="70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2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VERTEBRA03</a:t>
            </a:r>
            <a:endParaRPr sz="1200">
              <a:latin typeface="Arial"/>
              <a:cs typeface="Arial"/>
            </a:endParaRPr>
          </a:p>
          <a:p>
            <a:pPr marL="69850" marR="91440" indent="-635" algn="ctr">
              <a:lnSpc>
                <a:spcPts val="1340"/>
              </a:lnSpc>
              <a:spcBef>
                <a:spcPts val="6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Vertebra03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deceptively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simple chair.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ergonomic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results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comfortable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functional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chair,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suitable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range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environments,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 the oﬃce to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home.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Arial"/>
              <a:cs typeface="Arial"/>
            </a:endParaRPr>
          </a:p>
          <a:p>
            <a:pPr marL="59690" marR="1490980" algn="ctr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back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seat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be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inclined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0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25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degrees.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addition,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seat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slides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forward,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giving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more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support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promoting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healthy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restful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sitting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posture.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7" name="object 27">
            <a:hlinkClick r:id="rId8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326288" y="3023700"/>
            <a:ext cx="1077366" cy="1077353"/>
          </a:xfrm>
          <a:prstGeom prst="rect">
            <a:avLst/>
          </a:prstGeom>
        </p:spPr>
      </p:pic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47702" y="611643"/>
            <a:ext cx="1282700" cy="365823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175895" marR="147320" indent="-53975">
              <a:lnSpc>
                <a:spcPts val="1340"/>
              </a:lnSpc>
              <a:spcBef>
                <a:spcPts val="87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SCAN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Arial"/>
              <a:cs typeface="Arial"/>
            </a:endParaRPr>
          </a:p>
          <a:p>
            <a:pPr marL="159385" marR="147320" indent="-36830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CLICK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 marL="239395">
              <a:lnSpc>
                <a:spcPct val="100000"/>
              </a:lnSpc>
              <a:spcBef>
                <a:spcPts val="1435"/>
              </a:spcBef>
            </a:pPr>
            <a:r>
              <a:rPr sz="1900" b="1" spc="-20" dirty="0">
                <a:solidFill>
                  <a:srgbClr val="151616"/>
                </a:solidFill>
                <a:latin typeface="Arial"/>
                <a:cs typeface="Arial"/>
                <a:hlinkClick r:id="rId8"/>
              </a:rPr>
              <a:t>Link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29" name="object 29"/>
          <p:cNvGrpSpPr>
            <a:grpSpLocks noGrp="1" noUngrp="1" noRot="1" noMove="1" noResize="1"/>
          </p:cNvGrpSpPr>
          <p:nvPr/>
        </p:nvGrpSpPr>
        <p:grpSpPr>
          <a:xfrm>
            <a:off x="9328302" y="1095299"/>
            <a:ext cx="1081405" cy="1081405"/>
            <a:chOff x="9328302" y="1095299"/>
            <a:chExt cx="1081405" cy="1081405"/>
          </a:xfrm>
        </p:grpSpPr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28302" y="1095299"/>
              <a:ext cx="1081405" cy="1081405"/>
            </a:xfrm>
            <a:custGeom>
              <a:avLst/>
              <a:gdLst/>
              <a:ahLst/>
              <a:cxnLst/>
              <a:rect l="l" t="t" r="r" b="b"/>
              <a:pathLst>
                <a:path w="1081404" h="1081405">
                  <a:moveTo>
                    <a:pt x="1080973" y="0"/>
                  </a:moveTo>
                  <a:lnTo>
                    <a:pt x="0" y="0"/>
                  </a:lnTo>
                  <a:lnTo>
                    <a:pt x="0" y="1080973"/>
                  </a:lnTo>
                  <a:lnTo>
                    <a:pt x="1080973" y="1080973"/>
                  </a:lnTo>
                  <a:lnTo>
                    <a:pt x="10809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87040" y="1154043"/>
              <a:ext cx="916940" cy="282575"/>
            </a:xfrm>
            <a:custGeom>
              <a:avLst/>
              <a:gdLst/>
              <a:ahLst/>
              <a:cxnLst/>
              <a:rect l="l" t="t" r="r" b="b"/>
              <a:pathLst>
                <a:path w="916940" h="282575">
                  <a:moveTo>
                    <a:pt x="23495" y="235013"/>
                  </a:moveTo>
                  <a:lnTo>
                    <a:pt x="0" y="235013"/>
                  </a:lnTo>
                  <a:lnTo>
                    <a:pt x="0" y="258508"/>
                  </a:lnTo>
                  <a:lnTo>
                    <a:pt x="23495" y="258508"/>
                  </a:lnTo>
                  <a:lnTo>
                    <a:pt x="23495" y="235013"/>
                  </a:lnTo>
                  <a:close/>
                </a:path>
                <a:path w="916940" h="282575">
                  <a:moveTo>
                    <a:pt x="47002" y="211505"/>
                  </a:moveTo>
                  <a:lnTo>
                    <a:pt x="23507" y="211505"/>
                  </a:lnTo>
                  <a:lnTo>
                    <a:pt x="23507" y="235013"/>
                  </a:lnTo>
                  <a:lnTo>
                    <a:pt x="47002" y="235013"/>
                  </a:lnTo>
                  <a:lnTo>
                    <a:pt x="47002" y="211505"/>
                  </a:lnTo>
                  <a:close/>
                </a:path>
                <a:path w="916940" h="282575">
                  <a:moveTo>
                    <a:pt x="70497" y="235013"/>
                  </a:moveTo>
                  <a:lnTo>
                    <a:pt x="47002" y="235013"/>
                  </a:lnTo>
                  <a:lnTo>
                    <a:pt x="47002" y="258508"/>
                  </a:lnTo>
                  <a:lnTo>
                    <a:pt x="70497" y="258508"/>
                  </a:lnTo>
                  <a:lnTo>
                    <a:pt x="70497" y="235013"/>
                  </a:lnTo>
                  <a:close/>
                </a:path>
                <a:path w="916940" h="282575">
                  <a:moveTo>
                    <a:pt x="117500" y="235013"/>
                  </a:moveTo>
                  <a:lnTo>
                    <a:pt x="94005" y="235013"/>
                  </a:lnTo>
                  <a:lnTo>
                    <a:pt x="94005" y="282016"/>
                  </a:lnTo>
                  <a:lnTo>
                    <a:pt x="117500" y="282016"/>
                  </a:lnTo>
                  <a:lnTo>
                    <a:pt x="117500" y="235013"/>
                  </a:lnTo>
                  <a:close/>
                </a:path>
                <a:path w="916940" h="282575">
                  <a:moveTo>
                    <a:pt x="117500" y="188010"/>
                  </a:moveTo>
                  <a:lnTo>
                    <a:pt x="94005" y="188010"/>
                  </a:lnTo>
                  <a:lnTo>
                    <a:pt x="70497" y="188010"/>
                  </a:lnTo>
                  <a:lnTo>
                    <a:pt x="70497" y="235013"/>
                  </a:lnTo>
                  <a:lnTo>
                    <a:pt x="94005" y="235013"/>
                  </a:lnTo>
                  <a:lnTo>
                    <a:pt x="94005" y="211505"/>
                  </a:lnTo>
                  <a:lnTo>
                    <a:pt x="117500" y="211505"/>
                  </a:lnTo>
                  <a:lnTo>
                    <a:pt x="117500" y="188010"/>
                  </a:lnTo>
                  <a:close/>
                </a:path>
                <a:path w="916940" h="282575">
                  <a:moveTo>
                    <a:pt x="140995" y="211505"/>
                  </a:moveTo>
                  <a:lnTo>
                    <a:pt x="117500" y="211505"/>
                  </a:lnTo>
                  <a:lnTo>
                    <a:pt x="117500" y="235013"/>
                  </a:lnTo>
                  <a:lnTo>
                    <a:pt x="140995" y="235013"/>
                  </a:lnTo>
                  <a:lnTo>
                    <a:pt x="140995" y="211505"/>
                  </a:lnTo>
                  <a:close/>
                </a:path>
                <a:path w="916940" h="282575">
                  <a:moveTo>
                    <a:pt x="164515" y="235013"/>
                  </a:moveTo>
                  <a:lnTo>
                    <a:pt x="141008" y="235013"/>
                  </a:lnTo>
                  <a:lnTo>
                    <a:pt x="141008" y="258508"/>
                  </a:lnTo>
                  <a:lnTo>
                    <a:pt x="164515" y="258508"/>
                  </a:lnTo>
                  <a:lnTo>
                    <a:pt x="164515" y="235013"/>
                  </a:lnTo>
                  <a:close/>
                </a:path>
                <a:path w="916940" h="282575">
                  <a:moveTo>
                    <a:pt x="188010" y="188010"/>
                  </a:moveTo>
                  <a:lnTo>
                    <a:pt x="164515" y="188010"/>
                  </a:lnTo>
                  <a:lnTo>
                    <a:pt x="141008" y="188010"/>
                  </a:lnTo>
                  <a:lnTo>
                    <a:pt x="141008" y="211505"/>
                  </a:lnTo>
                  <a:lnTo>
                    <a:pt x="164515" y="211505"/>
                  </a:lnTo>
                  <a:lnTo>
                    <a:pt x="188010" y="211505"/>
                  </a:lnTo>
                  <a:lnTo>
                    <a:pt x="188010" y="188010"/>
                  </a:lnTo>
                  <a:close/>
                </a:path>
                <a:path w="916940" h="282575">
                  <a:moveTo>
                    <a:pt x="211493" y="141008"/>
                  </a:moveTo>
                  <a:lnTo>
                    <a:pt x="187998" y="141008"/>
                  </a:lnTo>
                  <a:lnTo>
                    <a:pt x="187998" y="164503"/>
                  </a:lnTo>
                  <a:lnTo>
                    <a:pt x="211493" y="164503"/>
                  </a:lnTo>
                  <a:lnTo>
                    <a:pt x="211493" y="141008"/>
                  </a:lnTo>
                  <a:close/>
                </a:path>
                <a:path w="916940" h="282575">
                  <a:moveTo>
                    <a:pt x="258495" y="141008"/>
                  </a:moveTo>
                  <a:lnTo>
                    <a:pt x="235000" y="141008"/>
                  </a:lnTo>
                  <a:lnTo>
                    <a:pt x="235000" y="164503"/>
                  </a:lnTo>
                  <a:lnTo>
                    <a:pt x="258495" y="164503"/>
                  </a:lnTo>
                  <a:lnTo>
                    <a:pt x="258495" y="141008"/>
                  </a:lnTo>
                  <a:close/>
                </a:path>
                <a:path w="916940" h="282575">
                  <a:moveTo>
                    <a:pt x="282003" y="164503"/>
                  </a:moveTo>
                  <a:lnTo>
                    <a:pt x="258495" y="164503"/>
                  </a:lnTo>
                  <a:lnTo>
                    <a:pt x="258495" y="187998"/>
                  </a:lnTo>
                  <a:lnTo>
                    <a:pt x="282003" y="187998"/>
                  </a:lnTo>
                  <a:lnTo>
                    <a:pt x="282003" y="164503"/>
                  </a:lnTo>
                  <a:close/>
                </a:path>
                <a:path w="916940" h="282575">
                  <a:moveTo>
                    <a:pt x="305498" y="211505"/>
                  </a:moveTo>
                  <a:lnTo>
                    <a:pt x="282003" y="211505"/>
                  </a:lnTo>
                  <a:lnTo>
                    <a:pt x="258508" y="211505"/>
                  </a:lnTo>
                  <a:lnTo>
                    <a:pt x="258508" y="188010"/>
                  </a:lnTo>
                  <a:lnTo>
                    <a:pt x="235000" y="188010"/>
                  </a:lnTo>
                  <a:lnTo>
                    <a:pt x="211505" y="188010"/>
                  </a:lnTo>
                  <a:lnTo>
                    <a:pt x="211505" y="211505"/>
                  </a:lnTo>
                  <a:lnTo>
                    <a:pt x="235000" y="211505"/>
                  </a:lnTo>
                  <a:lnTo>
                    <a:pt x="258495" y="211505"/>
                  </a:lnTo>
                  <a:lnTo>
                    <a:pt x="258495" y="235013"/>
                  </a:lnTo>
                  <a:lnTo>
                    <a:pt x="235000" y="235013"/>
                  </a:lnTo>
                  <a:lnTo>
                    <a:pt x="235000" y="258508"/>
                  </a:lnTo>
                  <a:lnTo>
                    <a:pt x="258495" y="258508"/>
                  </a:lnTo>
                  <a:lnTo>
                    <a:pt x="282003" y="258508"/>
                  </a:lnTo>
                  <a:lnTo>
                    <a:pt x="282003" y="235013"/>
                  </a:lnTo>
                  <a:lnTo>
                    <a:pt x="305498" y="235013"/>
                  </a:lnTo>
                  <a:lnTo>
                    <a:pt x="305498" y="211505"/>
                  </a:lnTo>
                  <a:close/>
                </a:path>
                <a:path w="916940" h="282575">
                  <a:moveTo>
                    <a:pt x="305511" y="94005"/>
                  </a:moveTo>
                  <a:lnTo>
                    <a:pt x="282003" y="94005"/>
                  </a:lnTo>
                  <a:lnTo>
                    <a:pt x="282003" y="70497"/>
                  </a:lnTo>
                  <a:lnTo>
                    <a:pt x="258508" y="70497"/>
                  </a:lnTo>
                  <a:lnTo>
                    <a:pt x="258508" y="47002"/>
                  </a:lnTo>
                  <a:lnTo>
                    <a:pt x="235000" y="47002"/>
                  </a:lnTo>
                  <a:lnTo>
                    <a:pt x="235000" y="0"/>
                  </a:lnTo>
                  <a:lnTo>
                    <a:pt x="211505" y="0"/>
                  </a:lnTo>
                  <a:lnTo>
                    <a:pt x="211505" y="47002"/>
                  </a:lnTo>
                  <a:lnTo>
                    <a:pt x="188010" y="47002"/>
                  </a:lnTo>
                  <a:lnTo>
                    <a:pt x="188010" y="94005"/>
                  </a:lnTo>
                  <a:lnTo>
                    <a:pt x="211505" y="94005"/>
                  </a:lnTo>
                  <a:lnTo>
                    <a:pt x="211505" y="70497"/>
                  </a:lnTo>
                  <a:lnTo>
                    <a:pt x="235000" y="70497"/>
                  </a:lnTo>
                  <a:lnTo>
                    <a:pt x="235000" y="94005"/>
                  </a:lnTo>
                  <a:lnTo>
                    <a:pt x="211505" y="94005"/>
                  </a:lnTo>
                  <a:lnTo>
                    <a:pt x="211505" y="141008"/>
                  </a:lnTo>
                  <a:lnTo>
                    <a:pt x="235000" y="141008"/>
                  </a:lnTo>
                  <a:lnTo>
                    <a:pt x="235000" y="117500"/>
                  </a:lnTo>
                  <a:lnTo>
                    <a:pt x="258508" y="117500"/>
                  </a:lnTo>
                  <a:lnTo>
                    <a:pt x="282003" y="117500"/>
                  </a:lnTo>
                  <a:lnTo>
                    <a:pt x="282003" y="164503"/>
                  </a:lnTo>
                  <a:lnTo>
                    <a:pt x="305511" y="164503"/>
                  </a:lnTo>
                  <a:lnTo>
                    <a:pt x="305511" y="94005"/>
                  </a:lnTo>
                  <a:close/>
                </a:path>
                <a:path w="916940" h="282575">
                  <a:moveTo>
                    <a:pt x="352501" y="141008"/>
                  </a:moveTo>
                  <a:lnTo>
                    <a:pt x="328993" y="141008"/>
                  </a:lnTo>
                  <a:lnTo>
                    <a:pt x="328993" y="164503"/>
                  </a:lnTo>
                  <a:lnTo>
                    <a:pt x="352501" y="164503"/>
                  </a:lnTo>
                  <a:lnTo>
                    <a:pt x="352501" y="141008"/>
                  </a:lnTo>
                  <a:close/>
                </a:path>
                <a:path w="916940" h="282575">
                  <a:moveTo>
                    <a:pt x="422998" y="70510"/>
                  </a:moveTo>
                  <a:lnTo>
                    <a:pt x="399491" y="70510"/>
                  </a:lnTo>
                  <a:lnTo>
                    <a:pt x="399491" y="47015"/>
                  </a:lnTo>
                  <a:lnTo>
                    <a:pt x="375996" y="47015"/>
                  </a:lnTo>
                  <a:lnTo>
                    <a:pt x="375996" y="23507"/>
                  </a:lnTo>
                  <a:lnTo>
                    <a:pt x="352501" y="23507"/>
                  </a:lnTo>
                  <a:lnTo>
                    <a:pt x="352501" y="12"/>
                  </a:lnTo>
                  <a:lnTo>
                    <a:pt x="328993" y="12"/>
                  </a:lnTo>
                  <a:lnTo>
                    <a:pt x="328993" y="23507"/>
                  </a:lnTo>
                  <a:lnTo>
                    <a:pt x="328993" y="47002"/>
                  </a:lnTo>
                  <a:lnTo>
                    <a:pt x="305498" y="47002"/>
                  </a:lnTo>
                  <a:lnTo>
                    <a:pt x="305498" y="23507"/>
                  </a:lnTo>
                  <a:lnTo>
                    <a:pt x="328993" y="23507"/>
                  </a:lnTo>
                  <a:lnTo>
                    <a:pt x="328993" y="12"/>
                  </a:lnTo>
                  <a:lnTo>
                    <a:pt x="305498" y="12"/>
                  </a:lnTo>
                  <a:lnTo>
                    <a:pt x="282003" y="12"/>
                  </a:lnTo>
                  <a:lnTo>
                    <a:pt x="258495" y="12"/>
                  </a:lnTo>
                  <a:lnTo>
                    <a:pt x="258495" y="23507"/>
                  </a:lnTo>
                  <a:lnTo>
                    <a:pt x="282003" y="23507"/>
                  </a:lnTo>
                  <a:lnTo>
                    <a:pt x="282003" y="47015"/>
                  </a:lnTo>
                  <a:lnTo>
                    <a:pt x="305498" y="47015"/>
                  </a:lnTo>
                  <a:lnTo>
                    <a:pt x="305498" y="70497"/>
                  </a:lnTo>
                  <a:lnTo>
                    <a:pt x="328993" y="70497"/>
                  </a:lnTo>
                  <a:lnTo>
                    <a:pt x="328993" y="47015"/>
                  </a:lnTo>
                  <a:lnTo>
                    <a:pt x="352501" y="47015"/>
                  </a:lnTo>
                  <a:lnTo>
                    <a:pt x="352501" y="70510"/>
                  </a:lnTo>
                  <a:lnTo>
                    <a:pt x="375996" y="70510"/>
                  </a:lnTo>
                  <a:lnTo>
                    <a:pt x="375996" y="94018"/>
                  </a:lnTo>
                  <a:lnTo>
                    <a:pt x="399491" y="94018"/>
                  </a:lnTo>
                  <a:lnTo>
                    <a:pt x="422998" y="94018"/>
                  </a:lnTo>
                  <a:lnTo>
                    <a:pt x="422998" y="70510"/>
                  </a:lnTo>
                  <a:close/>
                </a:path>
                <a:path w="916940" h="282575">
                  <a:moveTo>
                    <a:pt x="422998" y="12"/>
                  </a:moveTo>
                  <a:lnTo>
                    <a:pt x="399491" y="12"/>
                  </a:lnTo>
                  <a:lnTo>
                    <a:pt x="375996" y="12"/>
                  </a:lnTo>
                  <a:lnTo>
                    <a:pt x="375996" y="23507"/>
                  </a:lnTo>
                  <a:lnTo>
                    <a:pt x="399491" y="23507"/>
                  </a:lnTo>
                  <a:lnTo>
                    <a:pt x="422998" y="23507"/>
                  </a:lnTo>
                  <a:lnTo>
                    <a:pt x="422998" y="12"/>
                  </a:lnTo>
                  <a:close/>
                </a:path>
                <a:path w="916940" h="282575">
                  <a:moveTo>
                    <a:pt x="469988" y="12"/>
                  </a:moveTo>
                  <a:lnTo>
                    <a:pt x="446493" y="12"/>
                  </a:lnTo>
                  <a:lnTo>
                    <a:pt x="446493" y="23507"/>
                  </a:lnTo>
                  <a:lnTo>
                    <a:pt x="422998" y="23507"/>
                  </a:lnTo>
                  <a:lnTo>
                    <a:pt x="422998" y="70510"/>
                  </a:lnTo>
                  <a:lnTo>
                    <a:pt x="446506" y="70510"/>
                  </a:lnTo>
                  <a:lnTo>
                    <a:pt x="446506" y="23507"/>
                  </a:lnTo>
                  <a:lnTo>
                    <a:pt x="469988" y="23507"/>
                  </a:lnTo>
                  <a:lnTo>
                    <a:pt x="469988" y="12"/>
                  </a:lnTo>
                  <a:close/>
                </a:path>
                <a:path w="916940" h="282575">
                  <a:moveTo>
                    <a:pt x="540486" y="23520"/>
                  </a:moveTo>
                  <a:lnTo>
                    <a:pt x="516991" y="23520"/>
                  </a:lnTo>
                  <a:lnTo>
                    <a:pt x="493496" y="23520"/>
                  </a:lnTo>
                  <a:lnTo>
                    <a:pt x="469988" y="23520"/>
                  </a:lnTo>
                  <a:lnTo>
                    <a:pt x="469988" y="94018"/>
                  </a:lnTo>
                  <a:lnTo>
                    <a:pt x="446493" y="94018"/>
                  </a:lnTo>
                  <a:lnTo>
                    <a:pt x="446493" y="117513"/>
                  </a:lnTo>
                  <a:lnTo>
                    <a:pt x="422986" y="117513"/>
                  </a:lnTo>
                  <a:lnTo>
                    <a:pt x="399491" y="117513"/>
                  </a:lnTo>
                  <a:lnTo>
                    <a:pt x="375996" y="117513"/>
                  </a:lnTo>
                  <a:lnTo>
                    <a:pt x="375996" y="94018"/>
                  </a:lnTo>
                  <a:lnTo>
                    <a:pt x="352501" y="94018"/>
                  </a:lnTo>
                  <a:lnTo>
                    <a:pt x="352501" y="141008"/>
                  </a:lnTo>
                  <a:lnTo>
                    <a:pt x="375996" y="141008"/>
                  </a:lnTo>
                  <a:lnTo>
                    <a:pt x="375996" y="188010"/>
                  </a:lnTo>
                  <a:lnTo>
                    <a:pt x="352501" y="188010"/>
                  </a:lnTo>
                  <a:lnTo>
                    <a:pt x="328993" y="188010"/>
                  </a:lnTo>
                  <a:lnTo>
                    <a:pt x="328993" y="211505"/>
                  </a:lnTo>
                  <a:lnTo>
                    <a:pt x="352501" y="211505"/>
                  </a:lnTo>
                  <a:lnTo>
                    <a:pt x="375996" y="211505"/>
                  </a:lnTo>
                  <a:lnTo>
                    <a:pt x="399491" y="211505"/>
                  </a:lnTo>
                  <a:lnTo>
                    <a:pt x="399491" y="188010"/>
                  </a:lnTo>
                  <a:lnTo>
                    <a:pt x="422986" y="188010"/>
                  </a:lnTo>
                  <a:lnTo>
                    <a:pt x="422986" y="164515"/>
                  </a:lnTo>
                  <a:lnTo>
                    <a:pt x="399491" y="164515"/>
                  </a:lnTo>
                  <a:lnTo>
                    <a:pt x="399491" y="141008"/>
                  </a:lnTo>
                  <a:lnTo>
                    <a:pt x="422986" y="141008"/>
                  </a:lnTo>
                  <a:lnTo>
                    <a:pt x="422986" y="164515"/>
                  </a:lnTo>
                  <a:lnTo>
                    <a:pt x="446493" y="164515"/>
                  </a:lnTo>
                  <a:lnTo>
                    <a:pt x="446493" y="141008"/>
                  </a:lnTo>
                  <a:lnTo>
                    <a:pt x="469988" y="141008"/>
                  </a:lnTo>
                  <a:lnTo>
                    <a:pt x="469988" y="164515"/>
                  </a:lnTo>
                  <a:lnTo>
                    <a:pt x="493496" y="164515"/>
                  </a:lnTo>
                  <a:lnTo>
                    <a:pt x="493496" y="47015"/>
                  </a:lnTo>
                  <a:lnTo>
                    <a:pt x="516991" y="47015"/>
                  </a:lnTo>
                  <a:lnTo>
                    <a:pt x="540486" y="47015"/>
                  </a:lnTo>
                  <a:lnTo>
                    <a:pt x="540486" y="23520"/>
                  </a:lnTo>
                  <a:close/>
                </a:path>
                <a:path w="916940" h="282575">
                  <a:moveTo>
                    <a:pt x="540499" y="70510"/>
                  </a:moveTo>
                  <a:lnTo>
                    <a:pt x="516991" y="70510"/>
                  </a:lnTo>
                  <a:lnTo>
                    <a:pt x="516991" y="94018"/>
                  </a:lnTo>
                  <a:lnTo>
                    <a:pt x="540499" y="94018"/>
                  </a:lnTo>
                  <a:lnTo>
                    <a:pt x="540499" y="70510"/>
                  </a:lnTo>
                  <a:close/>
                </a:path>
                <a:path w="916940" h="282575">
                  <a:moveTo>
                    <a:pt x="563994" y="12"/>
                  </a:moveTo>
                  <a:lnTo>
                    <a:pt x="540499" y="12"/>
                  </a:lnTo>
                  <a:lnTo>
                    <a:pt x="540499" y="23507"/>
                  </a:lnTo>
                  <a:lnTo>
                    <a:pt x="563994" y="23507"/>
                  </a:lnTo>
                  <a:lnTo>
                    <a:pt x="563994" y="12"/>
                  </a:lnTo>
                  <a:close/>
                </a:path>
                <a:path w="916940" h="282575">
                  <a:moveTo>
                    <a:pt x="587489" y="141008"/>
                  </a:moveTo>
                  <a:lnTo>
                    <a:pt x="563994" y="141008"/>
                  </a:lnTo>
                  <a:lnTo>
                    <a:pt x="563994" y="164503"/>
                  </a:lnTo>
                  <a:lnTo>
                    <a:pt x="587489" y="164503"/>
                  </a:lnTo>
                  <a:lnTo>
                    <a:pt x="587489" y="141008"/>
                  </a:lnTo>
                  <a:close/>
                </a:path>
                <a:path w="916940" h="282575">
                  <a:moveTo>
                    <a:pt x="587489" y="94018"/>
                  </a:moveTo>
                  <a:lnTo>
                    <a:pt x="563994" y="94018"/>
                  </a:lnTo>
                  <a:lnTo>
                    <a:pt x="540499" y="94018"/>
                  </a:lnTo>
                  <a:lnTo>
                    <a:pt x="540499" y="117513"/>
                  </a:lnTo>
                  <a:lnTo>
                    <a:pt x="516991" y="117513"/>
                  </a:lnTo>
                  <a:lnTo>
                    <a:pt x="516991" y="164515"/>
                  </a:lnTo>
                  <a:lnTo>
                    <a:pt x="540499" y="164515"/>
                  </a:lnTo>
                  <a:lnTo>
                    <a:pt x="540499" y="141008"/>
                  </a:lnTo>
                  <a:lnTo>
                    <a:pt x="563994" y="141008"/>
                  </a:lnTo>
                  <a:lnTo>
                    <a:pt x="563994" y="117513"/>
                  </a:lnTo>
                  <a:lnTo>
                    <a:pt x="587489" y="117513"/>
                  </a:lnTo>
                  <a:lnTo>
                    <a:pt x="587489" y="94018"/>
                  </a:lnTo>
                  <a:close/>
                </a:path>
                <a:path w="916940" h="282575">
                  <a:moveTo>
                    <a:pt x="587502" y="47002"/>
                  </a:moveTo>
                  <a:lnTo>
                    <a:pt x="563994" y="47002"/>
                  </a:lnTo>
                  <a:lnTo>
                    <a:pt x="540499" y="47002"/>
                  </a:lnTo>
                  <a:lnTo>
                    <a:pt x="540499" y="70497"/>
                  </a:lnTo>
                  <a:lnTo>
                    <a:pt x="563994" y="70497"/>
                  </a:lnTo>
                  <a:lnTo>
                    <a:pt x="587502" y="70497"/>
                  </a:lnTo>
                  <a:lnTo>
                    <a:pt x="587502" y="47002"/>
                  </a:lnTo>
                  <a:close/>
                </a:path>
                <a:path w="916940" h="282575">
                  <a:moveTo>
                    <a:pt x="657987" y="211505"/>
                  </a:moveTo>
                  <a:lnTo>
                    <a:pt x="634492" y="211505"/>
                  </a:lnTo>
                  <a:lnTo>
                    <a:pt x="634492" y="282003"/>
                  </a:lnTo>
                  <a:lnTo>
                    <a:pt x="657987" y="282003"/>
                  </a:lnTo>
                  <a:lnTo>
                    <a:pt x="657987" y="211505"/>
                  </a:lnTo>
                  <a:close/>
                </a:path>
                <a:path w="916940" h="282575">
                  <a:moveTo>
                    <a:pt x="728484" y="12"/>
                  </a:moveTo>
                  <a:lnTo>
                    <a:pt x="704989" y="12"/>
                  </a:lnTo>
                  <a:lnTo>
                    <a:pt x="704989" y="23507"/>
                  </a:lnTo>
                  <a:lnTo>
                    <a:pt x="728484" y="23507"/>
                  </a:lnTo>
                  <a:lnTo>
                    <a:pt x="728484" y="12"/>
                  </a:lnTo>
                  <a:close/>
                </a:path>
                <a:path w="916940" h="282575">
                  <a:moveTo>
                    <a:pt x="751979" y="94018"/>
                  </a:moveTo>
                  <a:lnTo>
                    <a:pt x="728484" y="94018"/>
                  </a:lnTo>
                  <a:lnTo>
                    <a:pt x="728484" y="47015"/>
                  </a:lnTo>
                  <a:lnTo>
                    <a:pt x="704989" y="47015"/>
                  </a:lnTo>
                  <a:lnTo>
                    <a:pt x="704989" y="94018"/>
                  </a:lnTo>
                  <a:lnTo>
                    <a:pt x="681482" y="94018"/>
                  </a:lnTo>
                  <a:lnTo>
                    <a:pt x="681482" y="70510"/>
                  </a:lnTo>
                  <a:lnTo>
                    <a:pt x="657987" y="70510"/>
                  </a:lnTo>
                  <a:lnTo>
                    <a:pt x="657987" y="117513"/>
                  </a:lnTo>
                  <a:lnTo>
                    <a:pt x="681482" y="117513"/>
                  </a:lnTo>
                  <a:lnTo>
                    <a:pt x="681482" y="141008"/>
                  </a:lnTo>
                  <a:lnTo>
                    <a:pt x="704989" y="141008"/>
                  </a:lnTo>
                  <a:lnTo>
                    <a:pt x="704989" y="117513"/>
                  </a:lnTo>
                  <a:lnTo>
                    <a:pt x="728484" y="117513"/>
                  </a:lnTo>
                  <a:lnTo>
                    <a:pt x="751979" y="117513"/>
                  </a:lnTo>
                  <a:lnTo>
                    <a:pt x="751979" y="94018"/>
                  </a:lnTo>
                  <a:close/>
                </a:path>
                <a:path w="916940" h="282575">
                  <a:moveTo>
                    <a:pt x="775487" y="188010"/>
                  </a:moveTo>
                  <a:lnTo>
                    <a:pt x="751992" y="188010"/>
                  </a:lnTo>
                  <a:lnTo>
                    <a:pt x="751992" y="164515"/>
                  </a:lnTo>
                  <a:lnTo>
                    <a:pt x="728484" y="164515"/>
                  </a:lnTo>
                  <a:lnTo>
                    <a:pt x="728484" y="141008"/>
                  </a:lnTo>
                  <a:lnTo>
                    <a:pt x="704989" y="141008"/>
                  </a:lnTo>
                  <a:lnTo>
                    <a:pt x="704989" y="188010"/>
                  </a:lnTo>
                  <a:lnTo>
                    <a:pt x="728484" y="188010"/>
                  </a:lnTo>
                  <a:lnTo>
                    <a:pt x="728484" y="211505"/>
                  </a:lnTo>
                  <a:lnTo>
                    <a:pt x="704989" y="211505"/>
                  </a:lnTo>
                  <a:lnTo>
                    <a:pt x="704989" y="188010"/>
                  </a:lnTo>
                  <a:lnTo>
                    <a:pt x="681482" y="188010"/>
                  </a:lnTo>
                  <a:lnTo>
                    <a:pt x="681482" y="141008"/>
                  </a:lnTo>
                  <a:lnTo>
                    <a:pt x="657987" y="141008"/>
                  </a:lnTo>
                  <a:lnTo>
                    <a:pt x="657987" y="164515"/>
                  </a:lnTo>
                  <a:lnTo>
                    <a:pt x="634492" y="164515"/>
                  </a:lnTo>
                  <a:lnTo>
                    <a:pt x="634492" y="94018"/>
                  </a:lnTo>
                  <a:lnTo>
                    <a:pt x="610984" y="94018"/>
                  </a:lnTo>
                  <a:lnTo>
                    <a:pt x="610984" y="117513"/>
                  </a:lnTo>
                  <a:lnTo>
                    <a:pt x="587489" y="117513"/>
                  </a:lnTo>
                  <a:lnTo>
                    <a:pt x="587489" y="141008"/>
                  </a:lnTo>
                  <a:lnTo>
                    <a:pt x="610984" y="141008"/>
                  </a:lnTo>
                  <a:lnTo>
                    <a:pt x="610984" y="211505"/>
                  </a:lnTo>
                  <a:lnTo>
                    <a:pt x="634492" y="211505"/>
                  </a:lnTo>
                  <a:lnTo>
                    <a:pt x="634492" y="188010"/>
                  </a:lnTo>
                  <a:lnTo>
                    <a:pt x="657987" y="188010"/>
                  </a:lnTo>
                  <a:lnTo>
                    <a:pt x="657987" y="211505"/>
                  </a:lnTo>
                  <a:lnTo>
                    <a:pt x="681482" y="211505"/>
                  </a:lnTo>
                  <a:lnTo>
                    <a:pt x="681482" y="235013"/>
                  </a:lnTo>
                  <a:lnTo>
                    <a:pt x="704989" y="235013"/>
                  </a:lnTo>
                  <a:lnTo>
                    <a:pt x="728484" y="235013"/>
                  </a:lnTo>
                  <a:lnTo>
                    <a:pt x="751992" y="235013"/>
                  </a:lnTo>
                  <a:lnTo>
                    <a:pt x="751992" y="211505"/>
                  </a:lnTo>
                  <a:lnTo>
                    <a:pt x="775487" y="211505"/>
                  </a:lnTo>
                  <a:lnTo>
                    <a:pt x="775487" y="188010"/>
                  </a:lnTo>
                  <a:close/>
                </a:path>
                <a:path w="916940" h="282575">
                  <a:moveTo>
                    <a:pt x="775487" y="23507"/>
                  </a:moveTo>
                  <a:lnTo>
                    <a:pt x="751979" y="23507"/>
                  </a:lnTo>
                  <a:lnTo>
                    <a:pt x="728484" y="23507"/>
                  </a:lnTo>
                  <a:lnTo>
                    <a:pt x="728484" y="47002"/>
                  </a:lnTo>
                  <a:lnTo>
                    <a:pt x="751979" y="47002"/>
                  </a:lnTo>
                  <a:lnTo>
                    <a:pt x="751979" y="94005"/>
                  </a:lnTo>
                  <a:lnTo>
                    <a:pt x="775487" y="94005"/>
                  </a:lnTo>
                  <a:lnTo>
                    <a:pt x="775487" y="23507"/>
                  </a:lnTo>
                  <a:close/>
                </a:path>
                <a:path w="916940" h="282575">
                  <a:moveTo>
                    <a:pt x="775500" y="117513"/>
                  </a:moveTo>
                  <a:lnTo>
                    <a:pt x="751992" y="117513"/>
                  </a:lnTo>
                  <a:lnTo>
                    <a:pt x="751992" y="164515"/>
                  </a:lnTo>
                  <a:lnTo>
                    <a:pt x="775500" y="164515"/>
                  </a:lnTo>
                  <a:lnTo>
                    <a:pt x="775500" y="117513"/>
                  </a:lnTo>
                  <a:close/>
                </a:path>
                <a:path w="916940" h="282575">
                  <a:moveTo>
                    <a:pt x="798982" y="211505"/>
                  </a:moveTo>
                  <a:lnTo>
                    <a:pt x="775487" y="211505"/>
                  </a:lnTo>
                  <a:lnTo>
                    <a:pt x="775487" y="235013"/>
                  </a:lnTo>
                  <a:lnTo>
                    <a:pt x="798982" y="235013"/>
                  </a:lnTo>
                  <a:lnTo>
                    <a:pt x="798982" y="211505"/>
                  </a:lnTo>
                  <a:close/>
                </a:path>
                <a:path w="916940" h="282575">
                  <a:moveTo>
                    <a:pt x="892987" y="258508"/>
                  </a:moveTo>
                  <a:lnTo>
                    <a:pt x="869492" y="258508"/>
                  </a:lnTo>
                  <a:lnTo>
                    <a:pt x="869492" y="211505"/>
                  </a:lnTo>
                  <a:lnTo>
                    <a:pt x="845997" y="211505"/>
                  </a:lnTo>
                  <a:lnTo>
                    <a:pt x="822490" y="211505"/>
                  </a:lnTo>
                  <a:lnTo>
                    <a:pt x="822490" y="235013"/>
                  </a:lnTo>
                  <a:lnTo>
                    <a:pt x="798995" y="235013"/>
                  </a:lnTo>
                  <a:lnTo>
                    <a:pt x="798995" y="258508"/>
                  </a:lnTo>
                  <a:lnTo>
                    <a:pt x="822490" y="258508"/>
                  </a:lnTo>
                  <a:lnTo>
                    <a:pt x="822490" y="282016"/>
                  </a:lnTo>
                  <a:lnTo>
                    <a:pt x="845997" y="282016"/>
                  </a:lnTo>
                  <a:lnTo>
                    <a:pt x="869492" y="282016"/>
                  </a:lnTo>
                  <a:lnTo>
                    <a:pt x="892987" y="282016"/>
                  </a:lnTo>
                  <a:lnTo>
                    <a:pt x="892987" y="258508"/>
                  </a:lnTo>
                  <a:close/>
                </a:path>
                <a:path w="916940" h="282575">
                  <a:moveTo>
                    <a:pt x="916495" y="235013"/>
                  </a:moveTo>
                  <a:lnTo>
                    <a:pt x="892987" y="235013"/>
                  </a:lnTo>
                  <a:lnTo>
                    <a:pt x="892987" y="258508"/>
                  </a:lnTo>
                  <a:lnTo>
                    <a:pt x="916495" y="258508"/>
                  </a:lnTo>
                  <a:lnTo>
                    <a:pt x="916495" y="235013"/>
                  </a:lnTo>
                  <a:close/>
                </a:path>
                <a:path w="916940" h="282575">
                  <a:moveTo>
                    <a:pt x="916495" y="188010"/>
                  </a:moveTo>
                  <a:lnTo>
                    <a:pt x="892987" y="188010"/>
                  </a:lnTo>
                  <a:lnTo>
                    <a:pt x="869492" y="188010"/>
                  </a:lnTo>
                  <a:lnTo>
                    <a:pt x="869492" y="211505"/>
                  </a:lnTo>
                  <a:lnTo>
                    <a:pt x="892987" y="211505"/>
                  </a:lnTo>
                  <a:lnTo>
                    <a:pt x="916495" y="211505"/>
                  </a:lnTo>
                  <a:lnTo>
                    <a:pt x="916495" y="1880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87040" y="1318559"/>
              <a:ext cx="963930" cy="306070"/>
            </a:xfrm>
            <a:custGeom>
              <a:avLst/>
              <a:gdLst/>
              <a:ahLst/>
              <a:cxnLst/>
              <a:rect l="l" t="t" r="r" b="b"/>
              <a:pathLst>
                <a:path w="963929" h="306069">
                  <a:moveTo>
                    <a:pt x="23495" y="187985"/>
                  </a:moveTo>
                  <a:lnTo>
                    <a:pt x="0" y="187985"/>
                  </a:lnTo>
                  <a:lnTo>
                    <a:pt x="0" y="211480"/>
                  </a:lnTo>
                  <a:lnTo>
                    <a:pt x="23495" y="211480"/>
                  </a:lnTo>
                  <a:lnTo>
                    <a:pt x="23495" y="187985"/>
                  </a:lnTo>
                  <a:close/>
                </a:path>
                <a:path w="963929" h="306069">
                  <a:moveTo>
                    <a:pt x="23495" y="117487"/>
                  </a:moveTo>
                  <a:lnTo>
                    <a:pt x="0" y="117487"/>
                  </a:lnTo>
                  <a:lnTo>
                    <a:pt x="0" y="140982"/>
                  </a:lnTo>
                  <a:lnTo>
                    <a:pt x="23495" y="140982"/>
                  </a:lnTo>
                  <a:lnTo>
                    <a:pt x="23495" y="117487"/>
                  </a:lnTo>
                  <a:close/>
                </a:path>
                <a:path w="963929" h="306069">
                  <a:moveTo>
                    <a:pt x="47002" y="211493"/>
                  </a:moveTo>
                  <a:lnTo>
                    <a:pt x="23507" y="211493"/>
                  </a:lnTo>
                  <a:lnTo>
                    <a:pt x="23507" y="234988"/>
                  </a:lnTo>
                  <a:lnTo>
                    <a:pt x="47002" y="234988"/>
                  </a:lnTo>
                  <a:lnTo>
                    <a:pt x="47002" y="211493"/>
                  </a:lnTo>
                  <a:close/>
                </a:path>
                <a:path w="963929" h="306069">
                  <a:moveTo>
                    <a:pt x="94005" y="117487"/>
                  </a:moveTo>
                  <a:lnTo>
                    <a:pt x="70497" y="117487"/>
                  </a:lnTo>
                  <a:lnTo>
                    <a:pt x="47002" y="117487"/>
                  </a:lnTo>
                  <a:lnTo>
                    <a:pt x="47002" y="140982"/>
                  </a:lnTo>
                  <a:lnTo>
                    <a:pt x="70497" y="140982"/>
                  </a:lnTo>
                  <a:lnTo>
                    <a:pt x="94005" y="140982"/>
                  </a:lnTo>
                  <a:lnTo>
                    <a:pt x="94005" y="117487"/>
                  </a:lnTo>
                  <a:close/>
                </a:path>
                <a:path w="963929" h="306069">
                  <a:moveTo>
                    <a:pt x="164503" y="117487"/>
                  </a:moveTo>
                  <a:lnTo>
                    <a:pt x="140995" y="117487"/>
                  </a:lnTo>
                  <a:lnTo>
                    <a:pt x="117500" y="117487"/>
                  </a:lnTo>
                  <a:lnTo>
                    <a:pt x="117500" y="140995"/>
                  </a:lnTo>
                  <a:lnTo>
                    <a:pt x="94005" y="140995"/>
                  </a:lnTo>
                  <a:lnTo>
                    <a:pt x="94005" y="187985"/>
                  </a:lnTo>
                  <a:lnTo>
                    <a:pt x="70497" y="187985"/>
                  </a:lnTo>
                  <a:lnTo>
                    <a:pt x="47002" y="187985"/>
                  </a:lnTo>
                  <a:lnTo>
                    <a:pt x="47002" y="211493"/>
                  </a:lnTo>
                  <a:lnTo>
                    <a:pt x="70497" y="211493"/>
                  </a:lnTo>
                  <a:lnTo>
                    <a:pt x="70497" y="234988"/>
                  </a:lnTo>
                  <a:lnTo>
                    <a:pt x="47002" y="234988"/>
                  </a:lnTo>
                  <a:lnTo>
                    <a:pt x="47002" y="258483"/>
                  </a:lnTo>
                  <a:lnTo>
                    <a:pt x="70497" y="258483"/>
                  </a:lnTo>
                  <a:lnTo>
                    <a:pt x="70497" y="281990"/>
                  </a:lnTo>
                  <a:lnTo>
                    <a:pt x="94005" y="281990"/>
                  </a:lnTo>
                  <a:lnTo>
                    <a:pt x="94005" y="234988"/>
                  </a:lnTo>
                  <a:lnTo>
                    <a:pt x="117500" y="234988"/>
                  </a:lnTo>
                  <a:lnTo>
                    <a:pt x="117500" y="211493"/>
                  </a:lnTo>
                  <a:lnTo>
                    <a:pt x="140995" y="211493"/>
                  </a:lnTo>
                  <a:lnTo>
                    <a:pt x="140995" y="187985"/>
                  </a:lnTo>
                  <a:lnTo>
                    <a:pt x="117500" y="187985"/>
                  </a:lnTo>
                  <a:lnTo>
                    <a:pt x="117500" y="164490"/>
                  </a:lnTo>
                  <a:lnTo>
                    <a:pt x="140995" y="164490"/>
                  </a:lnTo>
                  <a:lnTo>
                    <a:pt x="140995" y="140995"/>
                  </a:lnTo>
                  <a:lnTo>
                    <a:pt x="164503" y="140995"/>
                  </a:lnTo>
                  <a:lnTo>
                    <a:pt x="164503" y="117487"/>
                  </a:lnTo>
                  <a:close/>
                </a:path>
                <a:path w="963929" h="306069">
                  <a:moveTo>
                    <a:pt x="164515" y="211493"/>
                  </a:moveTo>
                  <a:lnTo>
                    <a:pt x="141008" y="211493"/>
                  </a:lnTo>
                  <a:lnTo>
                    <a:pt x="141008" y="234988"/>
                  </a:lnTo>
                  <a:lnTo>
                    <a:pt x="164515" y="234988"/>
                  </a:lnTo>
                  <a:lnTo>
                    <a:pt x="164515" y="211493"/>
                  </a:lnTo>
                  <a:close/>
                </a:path>
                <a:path w="963929" h="306069">
                  <a:moveTo>
                    <a:pt x="187998" y="187985"/>
                  </a:moveTo>
                  <a:lnTo>
                    <a:pt x="164515" y="187985"/>
                  </a:lnTo>
                  <a:lnTo>
                    <a:pt x="164515" y="164490"/>
                  </a:lnTo>
                  <a:lnTo>
                    <a:pt x="141008" y="164490"/>
                  </a:lnTo>
                  <a:lnTo>
                    <a:pt x="141008" y="187985"/>
                  </a:lnTo>
                  <a:lnTo>
                    <a:pt x="164503" y="187985"/>
                  </a:lnTo>
                  <a:lnTo>
                    <a:pt x="164503" y="211480"/>
                  </a:lnTo>
                  <a:lnTo>
                    <a:pt x="187998" y="211480"/>
                  </a:lnTo>
                  <a:lnTo>
                    <a:pt x="187998" y="187985"/>
                  </a:lnTo>
                  <a:close/>
                </a:path>
                <a:path w="963929" h="306069">
                  <a:moveTo>
                    <a:pt x="258495" y="140995"/>
                  </a:moveTo>
                  <a:lnTo>
                    <a:pt x="235000" y="140995"/>
                  </a:lnTo>
                  <a:lnTo>
                    <a:pt x="211505" y="140995"/>
                  </a:lnTo>
                  <a:lnTo>
                    <a:pt x="211505" y="70497"/>
                  </a:lnTo>
                  <a:lnTo>
                    <a:pt x="187998" y="70497"/>
                  </a:lnTo>
                  <a:lnTo>
                    <a:pt x="187998" y="93992"/>
                  </a:lnTo>
                  <a:lnTo>
                    <a:pt x="164503" y="93992"/>
                  </a:lnTo>
                  <a:lnTo>
                    <a:pt x="164503" y="117487"/>
                  </a:lnTo>
                  <a:lnTo>
                    <a:pt x="187998" y="117487"/>
                  </a:lnTo>
                  <a:lnTo>
                    <a:pt x="187998" y="187985"/>
                  </a:lnTo>
                  <a:lnTo>
                    <a:pt x="211505" y="187985"/>
                  </a:lnTo>
                  <a:lnTo>
                    <a:pt x="211505" y="164490"/>
                  </a:lnTo>
                  <a:lnTo>
                    <a:pt x="235000" y="164490"/>
                  </a:lnTo>
                  <a:lnTo>
                    <a:pt x="258495" y="164490"/>
                  </a:lnTo>
                  <a:lnTo>
                    <a:pt x="258495" y="140995"/>
                  </a:lnTo>
                  <a:close/>
                </a:path>
                <a:path w="963929" h="306069">
                  <a:moveTo>
                    <a:pt x="282003" y="164490"/>
                  </a:moveTo>
                  <a:lnTo>
                    <a:pt x="258495" y="164490"/>
                  </a:lnTo>
                  <a:lnTo>
                    <a:pt x="258495" y="187985"/>
                  </a:lnTo>
                  <a:lnTo>
                    <a:pt x="235000" y="187985"/>
                  </a:lnTo>
                  <a:lnTo>
                    <a:pt x="211505" y="187985"/>
                  </a:lnTo>
                  <a:lnTo>
                    <a:pt x="211505" y="211480"/>
                  </a:lnTo>
                  <a:lnTo>
                    <a:pt x="235000" y="211480"/>
                  </a:lnTo>
                  <a:lnTo>
                    <a:pt x="258508" y="211480"/>
                  </a:lnTo>
                  <a:lnTo>
                    <a:pt x="258508" y="187985"/>
                  </a:lnTo>
                  <a:lnTo>
                    <a:pt x="282003" y="187985"/>
                  </a:lnTo>
                  <a:lnTo>
                    <a:pt x="282003" y="164490"/>
                  </a:lnTo>
                  <a:close/>
                </a:path>
                <a:path w="963929" h="306069">
                  <a:moveTo>
                    <a:pt x="375996" y="93992"/>
                  </a:moveTo>
                  <a:lnTo>
                    <a:pt x="352501" y="93992"/>
                  </a:lnTo>
                  <a:lnTo>
                    <a:pt x="352501" y="117487"/>
                  </a:lnTo>
                  <a:lnTo>
                    <a:pt x="375996" y="117487"/>
                  </a:lnTo>
                  <a:lnTo>
                    <a:pt x="375996" y="93992"/>
                  </a:lnTo>
                  <a:close/>
                </a:path>
                <a:path w="963929" h="306069">
                  <a:moveTo>
                    <a:pt x="516991" y="234988"/>
                  </a:moveTo>
                  <a:lnTo>
                    <a:pt x="493496" y="234988"/>
                  </a:lnTo>
                  <a:lnTo>
                    <a:pt x="493496" y="164490"/>
                  </a:lnTo>
                  <a:lnTo>
                    <a:pt x="469988" y="164490"/>
                  </a:lnTo>
                  <a:lnTo>
                    <a:pt x="446493" y="164490"/>
                  </a:lnTo>
                  <a:lnTo>
                    <a:pt x="446493" y="187998"/>
                  </a:lnTo>
                  <a:lnTo>
                    <a:pt x="469988" y="187998"/>
                  </a:lnTo>
                  <a:lnTo>
                    <a:pt x="469988" y="234988"/>
                  </a:lnTo>
                  <a:lnTo>
                    <a:pt x="446493" y="234988"/>
                  </a:lnTo>
                  <a:lnTo>
                    <a:pt x="446493" y="187998"/>
                  </a:lnTo>
                  <a:lnTo>
                    <a:pt x="422998" y="187998"/>
                  </a:lnTo>
                  <a:lnTo>
                    <a:pt x="399491" y="187998"/>
                  </a:lnTo>
                  <a:lnTo>
                    <a:pt x="399491" y="211493"/>
                  </a:lnTo>
                  <a:lnTo>
                    <a:pt x="422998" y="211493"/>
                  </a:lnTo>
                  <a:lnTo>
                    <a:pt x="422998" y="258495"/>
                  </a:lnTo>
                  <a:lnTo>
                    <a:pt x="399491" y="258495"/>
                  </a:lnTo>
                  <a:lnTo>
                    <a:pt x="399491" y="211493"/>
                  </a:lnTo>
                  <a:lnTo>
                    <a:pt x="375996" y="211493"/>
                  </a:lnTo>
                  <a:lnTo>
                    <a:pt x="375996" y="281990"/>
                  </a:lnTo>
                  <a:lnTo>
                    <a:pt x="399491" y="281990"/>
                  </a:lnTo>
                  <a:lnTo>
                    <a:pt x="422998" y="281990"/>
                  </a:lnTo>
                  <a:lnTo>
                    <a:pt x="422998" y="305485"/>
                  </a:lnTo>
                  <a:lnTo>
                    <a:pt x="446493" y="305485"/>
                  </a:lnTo>
                  <a:lnTo>
                    <a:pt x="446493" y="258495"/>
                  </a:lnTo>
                  <a:lnTo>
                    <a:pt x="469988" y="258495"/>
                  </a:lnTo>
                  <a:lnTo>
                    <a:pt x="493496" y="258495"/>
                  </a:lnTo>
                  <a:lnTo>
                    <a:pt x="516991" y="258495"/>
                  </a:lnTo>
                  <a:lnTo>
                    <a:pt x="516991" y="234988"/>
                  </a:lnTo>
                  <a:close/>
                </a:path>
                <a:path w="963929" h="306069">
                  <a:moveTo>
                    <a:pt x="610984" y="70497"/>
                  </a:moveTo>
                  <a:lnTo>
                    <a:pt x="587489" y="70497"/>
                  </a:lnTo>
                  <a:lnTo>
                    <a:pt x="563994" y="70497"/>
                  </a:lnTo>
                  <a:lnTo>
                    <a:pt x="563994" y="117487"/>
                  </a:lnTo>
                  <a:lnTo>
                    <a:pt x="540486" y="117487"/>
                  </a:lnTo>
                  <a:lnTo>
                    <a:pt x="540486" y="70497"/>
                  </a:lnTo>
                  <a:lnTo>
                    <a:pt x="563994" y="70497"/>
                  </a:lnTo>
                  <a:lnTo>
                    <a:pt x="563994" y="46990"/>
                  </a:lnTo>
                  <a:lnTo>
                    <a:pt x="540486" y="46990"/>
                  </a:lnTo>
                  <a:lnTo>
                    <a:pt x="540486" y="23495"/>
                  </a:lnTo>
                  <a:lnTo>
                    <a:pt x="516991" y="23495"/>
                  </a:lnTo>
                  <a:lnTo>
                    <a:pt x="516991" y="46990"/>
                  </a:lnTo>
                  <a:lnTo>
                    <a:pt x="516991" y="93992"/>
                  </a:lnTo>
                  <a:lnTo>
                    <a:pt x="493496" y="93992"/>
                  </a:lnTo>
                  <a:lnTo>
                    <a:pt x="493496" y="46990"/>
                  </a:lnTo>
                  <a:lnTo>
                    <a:pt x="516991" y="46990"/>
                  </a:lnTo>
                  <a:lnTo>
                    <a:pt x="516991" y="23495"/>
                  </a:lnTo>
                  <a:lnTo>
                    <a:pt x="516991" y="0"/>
                  </a:lnTo>
                  <a:lnTo>
                    <a:pt x="493496" y="0"/>
                  </a:lnTo>
                  <a:lnTo>
                    <a:pt x="493496" y="23495"/>
                  </a:lnTo>
                  <a:lnTo>
                    <a:pt x="469988" y="23495"/>
                  </a:lnTo>
                  <a:lnTo>
                    <a:pt x="469988" y="0"/>
                  </a:lnTo>
                  <a:lnTo>
                    <a:pt x="446493" y="0"/>
                  </a:lnTo>
                  <a:lnTo>
                    <a:pt x="446493" y="46990"/>
                  </a:lnTo>
                  <a:lnTo>
                    <a:pt x="422986" y="46990"/>
                  </a:lnTo>
                  <a:lnTo>
                    <a:pt x="399491" y="46990"/>
                  </a:lnTo>
                  <a:lnTo>
                    <a:pt x="399491" y="70497"/>
                  </a:lnTo>
                  <a:lnTo>
                    <a:pt x="422986" y="70497"/>
                  </a:lnTo>
                  <a:lnTo>
                    <a:pt x="446493" y="70497"/>
                  </a:lnTo>
                  <a:lnTo>
                    <a:pt x="446493" y="93992"/>
                  </a:lnTo>
                  <a:lnTo>
                    <a:pt x="469988" y="93992"/>
                  </a:lnTo>
                  <a:lnTo>
                    <a:pt x="469988" y="117487"/>
                  </a:lnTo>
                  <a:lnTo>
                    <a:pt x="446493" y="117487"/>
                  </a:lnTo>
                  <a:lnTo>
                    <a:pt x="446493" y="93992"/>
                  </a:lnTo>
                  <a:lnTo>
                    <a:pt x="422986" y="93992"/>
                  </a:lnTo>
                  <a:lnTo>
                    <a:pt x="399491" y="93992"/>
                  </a:lnTo>
                  <a:lnTo>
                    <a:pt x="399491" y="117487"/>
                  </a:lnTo>
                  <a:lnTo>
                    <a:pt x="422986" y="117487"/>
                  </a:lnTo>
                  <a:lnTo>
                    <a:pt x="422986" y="164490"/>
                  </a:lnTo>
                  <a:lnTo>
                    <a:pt x="446493" y="164490"/>
                  </a:lnTo>
                  <a:lnTo>
                    <a:pt x="446493" y="140995"/>
                  </a:lnTo>
                  <a:lnTo>
                    <a:pt x="469988" y="140995"/>
                  </a:lnTo>
                  <a:lnTo>
                    <a:pt x="493496" y="140995"/>
                  </a:lnTo>
                  <a:lnTo>
                    <a:pt x="493496" y="164490"/>
                  </a:lnTo>
                  <a:lnTo>
                    <a:pt x="516991" y="164490"/>
                  </a:lnTo>
                  <a:lnTo>
                    <a:pt x="540486" y="164490"/>
                  </a:lnTo>
                  <a:lnTo>
                    <a:pt x="540486" y="211493"/>
                  </a:lnTo>
                  <a:lnTo>
                    <a:pt x="516991" y="211493"/>
                  </a:lnTo>
                  <a:lnTo>
                    <a:pt x="516991" y="234988"/>
                  </a:lnTo>
                  <a:lnTo>
                    <a:pt x="540499" y="234988"/>
                  </a:lnTo>
                  <a:lnTo>
                    <a:pt x="540499" y="211493"/>
                  </a:lnTo>
                  <a:lnTo>
                    <a:pt x="563994" y="211493"/>
                  </a:lnTo>
                  <a:lnTo>
                    <a:pt x="563994" y="187985"/>
                  </a:lnTo>
                  <a:lnTo>
                    <a:pt x="587489" y="187985"/>
                  </a:lnTo>
                  <a:lnTo>
                    <a:pt x="610984" y="187985"/>
                  </a:lnTo>
                  <a:lnTo>
                    <a:pt x="610984" y="140995"/>
                  </a:lnTo>
                  <a:lnTo>
                    <a:pt x="587489" y="140995"/>
                  </a:lnTo>
                  <a:lnTo>
                    <a:pt x="587489" y="164490"/>
                  </a:lnTo>
                  <a:lnTo>
                    <a:pt x="563994" y="164490"/>
                  </a:lnTo>
                  <a:lnTo>
                    <a:pt x="563994" y="140995"/>
                  </a:lnTo>
                  <a:lnTo>
                    <a:pt x="587489" y="140995"/>
                  </a:lnTo>
                  <a:lnTo>
                    <a:pt x="587489" y="93992"/>
                  </a:lnTo>
                  <a:lnTo>
                    <a:pt x="610984" y="93992"/>
                  </a:lnTo>
                  <a:lnTo>
                    <a:pt x="610984" y="70497"/>
                  </a:lnTo>
                  <a:close/>
                </a:path>
                <a:path w="963929" h="306069">
                  <a:moveTo>
                    <a:pt x="634504" y="117487"/>
                  </a:moveTo>
                  <a:lnTo>
                    <a:pt x="610997" y="117487"/>
                  </a:lnTo>
                  <a:lnTo>
                    <a:pt x="610997" y="140982"/>
                  </a:lnTo>
                  <a:lnTo>
                    <a:pt x="634504" y="140982"/>
                  </a:lnTo>
                  <a:lnTo>
                    <a:pt x="634504" y="117487"/>
                  </a:lnTo>
                  <a:close/>
                </a:path>
                <a:path w="963929" h="306069">
                  <a:moveTo>
                    <a:pt x="657987" y="164490"/>
                  </a:moveTo>
                  <a:lnTo>
                    <a:pt x="634492" y="164490"/>
                  </a:lnTo>
                  <a:lnTo>
                    <a:pt x="634492" y="187985"/>
                  </a:lnTo>
                  <a:lnTo>
                    <a:pt x="657987" y="187985"/>
                  </a:lnTo>
                  <a:lnTo>
                    <a:pt x="657987" y="164490"/>
                  </a:lnTo>
                  <a:close/>
                </a:path>
                <a:path w="963929" h="306069">
                  <a:moveTo>
                    <a:pt x="681482" y="187985"/>
                  </a:moveTo>
                  <a:lnTo>
                    <a:pt x="657987" y="187985"/>
                  </a:lnTo>
                  <a:lnTo>
                    <a:pt x="657987" y="211480"/>
                  </a:lnTo>
                  <a:lnTo>
                    <a:pt x="681482" y="211480"/>
                  </a:lnTo>
                  <a:lnTo>
                    <a:pt x="681482" y="187985"/>
                  </a:lnTo>
                  <a:close/>
                </a:path>
                <a:path w="963929" h="306069">
                  <a:moveTo>
                    <a:pt x="704989" y="140995"/>
                  </a:moveTo>
                  <a:lnTo>
                    <a:pt x="681494" y="140995"/>
                  </a:lnTo>
                  <a:lnTo>
                    <a:pt x="681494" y="164490"/>
                  </a:lnTo>
                  <a:lnTo>
                    <a:pt x="704989" y="164490"/>
                  </a:lnTo>
                  <a:lnTo>
                    <a:pt x="704989" y="140995"/>
                  </a:lnTo>
                  <a:close/>
                </a:path>
                <a:path w="963929" h="306069">
                  <a:moveTo>
                    <a:pt x="775500" y="93992"/>
                  </a:moveTo>
                  <a:lnTo>
                    <a:pt x="751992" y="93992"/>
                  </a:lnTo>
                  <a:lnTo>
                    <a:pt x="728497" y="93992"/>
                  </a:lnTo>
                  <a:lnTo>
                    <a:pt x="704989" y="93992"/>
                  </a:lnTo>
                  <a:lnTo>
                    <a:pt x="681494" y="93992"/>
                  </a:lnTo>
                  <a:lnTo>
                    <a:pt x="681494" y="117487"/>
                  </a:lnTo>
                  <a:lnTo>
                    <a:pt x="704989" y="117487"/>
                  </a:lnTo>
                  <a:lnTo>
                    <a:pt x="728497" y="117487"/>
                  </a:lnTo>
                  <a:lnTo>
                    <a:pt x="751992" y="117487"/>
                  </a:lnTo>
                  <a:lnTo>
                    <a:pt x="751992" y="140995"/>
                  </a:lnTo>
                  <a:lnTo>
                    <a:pt x="775500" y="140995"/>
                  </a:lnTo>
                  <a:lnTo>
                    <a:pt x="775500" y="93992"/>
                  </a:lnTo>
                  <a:close/>
                </a:path>
                <a:path w="963929" h="306069">
                  <a:moveTo>
                    <a:pt x="916495" y="70497"/>
                  </a:moveTo>
                  <a:lnTo>
                    <a:pt x="892987" y="70497"/>
                  </a:lnTo>
                  <a:lnTo>
                    <a:pt x="892987" y="93992"/>
                  </a:lnTo>
                  <a:lnTo>
                    <a:pt x="916495" y="93992"/>
                  </a:lnTo>
                  <a:lnTo>
                    <a:pt x="916495" y="70497"/>
                  </a:lnTo>
                  <a:close/>
                </a:path>
                <a:path w="963929" h="306069">
                  <a:moveTo>
                    <a:pt x="939977" y="187985"/>
                  </a:moveTo>
                  <a:lnTo>
                    <a:pt x="916482" y="187985"/>
                  </a:lnTo>
                  <a:lnTo>
                    <a:pt x="916482" y="164490"/>
                  </a:lnTo>
                  <a:lnTo>
                    <a:pt x="892987" y="164490"/>
                  </a:lnTo>
                  <a:lnTo>
                    <a:pt x="892987" y="187985"/>
                  </a:lnTo>
                  <a:lnTo>
                    <a:pt x="869480" y="187985"/>
                  </a:lnTo>
                  <a:lnTo>
                    <a:pt x="845985" y="187985"/>
                  </a:lnTo>
                  <a:lnTo>
                    <a:pt x="845985" y="164490"/>
                  </a:lnTo>
                  <a:lnTo>
                    <a:pt x="869480" y="164490"/>
                  </a:lnTo>
                  <a:lnTo>
                    <a:pt x="869480" y="140995"/>
                  </a:lnTo>
                  <a:lnTo>
                    <a:pt x="845985" y="140995"/>
                  </a:lnTo>
                  <a:lnTo>
                    <a:pt x="822477" y="140995"/>
                  </a:lnTo>
                  <a:lnTo>
                    <a:pt x="822477" y="117487"/>
                  </a:lnTo>
                  <a:lnTo>
                    <a:pt x="798982" y="117487"/>
                  </a:lnTo>
                  <a:lnTo>
                    <a:pt x="798982" y="164490"/>
                  </a:lnTo>
                  <a:lnTo>
                    <a:pt x="775487" y="164490"/>
                  </a:lnTo>
                  <a:lnTo>
                    <a:pt x="751979" y="164490"/>
                  </a:lnTo>
                  <a:lnTo>
                    <a:pt x="728484" y="164490"/>
                  </a:lnTo>
                  <a:lnTo>
                    <a:pt x="728484" y="187985"/>
                  </a:lnTo>
                  <a:lnTo>
                    <a:pt x="704989" y="187985"/>
                  </a:lnTo>
                  <a:lnTo>
                    <a:pt x="704989" y="211480"/>
                  </a:lnTo>
                  <a:lnTo>
                    <a:pt x="728484" y="211480"/>
                  </a:lnTo>
                  <a:lnTo>
                    <a:pt x="728484" y="187998"/>
                  </a:lnTo>
                  <a:lnTo>
                    <a:pt x="751979" y="187998"/>
                  </a:lnTo>
                  <a:lnTo>
                    <a:pt x="775487" y="187998"/>
                  </a:lnTo>
                  <a:lnTo>
                    <a:pt x="775487" y="211493"/>
                  </a:lnTo>
                  <a:lnTo>
                    <a:pt x="751979" y="211493"/>
                  </a:lnTo>
                  <a:lnTo>
                    <a:pt x="728484" y="211493"/>
                  </a:lnTo>
                  <a:lnTo>
                    <a:pt x="728484" y="281990"/>
                  </a:lnTo>
                  <a:lnTo>
                    <a:pt x="751979" y="281990"/>
                  </a:lnTo>
                  <a:lnTo>
                    <a:pt x="751979" y="258495"/>
                  </a:lnTo>
                  <a:lnTo>
                    <a:pt x="775487" y="258495"/>
                  </a:lnTo>
                  <a:lnTo>
                    <a:pt x="798982" y="258495"/>
                  </a:lnTo>
                  <a:lnTo>
                    <a:pt x="798982" y="187998"/>
                  </a:lnTo>
                  <a:lnTo>
                    <a:pt x="822477" y="187998"/>
                  </a:lnTo>
                  <a:lnTo>
                    <a:pt x="845985" y="187998"/>
                  </a:lnTo>
                  <a:lnTo>
                    <a:pt x="845985" y="211480"/>
                  </a:lnTo>
                  <a:lnTo>
                    <a:pt x="869480" y="211480"/>
                  </a:lnTo>
                  <a:lnTo>
                    <a:pt x="892987" y="211480"/>
                  </a:lnTo>
                  <a:lnTo>
                    <a:pt x="916482" y="211480"/>
                  </a:lnTo>
                  <a:lnTo>
                    <a:pt x="939977" y="211480"/>
                  </a:lnTo>
                  <a:lnTo>
                    <a:pt x="939977" y="187985"/>
                  </a:lnTo>
                  <a:close/>
                </a:path>
                <a:path w="963929" h="306069">
                  <a:moveTo>
                    <a:pt x="963498" y="211493"/>
                  </a:moveTo>
                  <a:lnTo>
                    <a:pt x="939990" y="211493"/>
                  </a:lnTo>
                  <a:lnTo>
                    <a:pt x="939990" y="234988"/>
                  </a:lnTo>
                  <a:lnTo>
                    <a:pt x="963498" y="234988"/>
                  </a:lnTo>
                  <a:lnTo>
                    <a:pt x="963498" y="211493"/>
                  </a:lnTo>
                  <a:close/>
                </a:path>
                <a:path w="963929" h="306069">
                  <a:moveTo>
                    <a:pt x="963498" y="140995"/>
                  </a:moveTo>
                  <a:lnTo>
                    <a:pt x="939990" y="140995"/>
                  </a:lnTo>
                  <a:lnTo>
                    <a:pt x="939990" y="187998"/>
                  </a:lnTo>
                  <a:lnTo>
                    <a:pt x="963498" y="187998"/>
                  </a:lnTo>
                  <a:lnTo>
                    <a:pt x="963498" y="140995"/>
                  </a:lnTo>
                  <a:close/>
                </a:path>
                <a:path w="963929" h="306069">
                  <a:moveTo>
                    <a:pt x="963498" y="93992"/>
                  </a:moveTo>
                  <a:lnTo>
                    <a:pt x="939990" y="93992"/>
                  </a:lnTo>
                  <a:lnTo>
                    <a:pt x="916495" y="93992"/>
                  </a:lnTo>
                  <a:lnTo>
                    <a:pt x="916495" y="117487"/>
                  </a:lnTo>
                  <a:lnTo>
                    <a:pt x="939990" y="117487"/>
                  </a:lnTo>
                  <a:lnTo>
                    <a:pt x="963498" y="117487"/>
                  </a:lnTo>
                  <a:lnTo>
                    <a:pt x="963498" y="9399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87040" y="1389056"/>
              <a:ext cx="963930" cy="423545"/>
            </a:xfrm>
            <a:custGeom>
              <a:avLst/>
              <a:gdLst/>
              <a:ahLst/>
              <a:cxnLst/>
              <a:rect l="l" t="t" r="r" b="b"/>
              <a:pathLst>
                <a:path w="963929" h="423544">
                  <a:moveTo>
                    <a:pt x="23495" y="258483"/>
                  </a:moveTo>
                  <a:lnTo>
                    <a:pt x="0" y="258483"/>
                  </a:lnTo>
                  <a:lnTo>
                    <a:pt x="0" y="352475"/>
                  </a:lnTo>
                  <a:lnTo>
                    <a:pt x="23495" y="352475"/>
                  </a:lnTo>
                  <a:lnTo>
                    <a:pt x="23495" y="258483"/>
                  </a:lnTo>
                  <a:close/>
                </a:path>
                <a:path w="963929" h="423544">
                  <a:moveTo>
                    <a:pt x="23495" y="211493"/>
                  </a:moveTo>
                  <a:lnTo>
                    <a:pt x="0" y="211493"/>
                  </a:lnTo>
                  <a:lnTo>
                    <a:pt x="0" y="234988"/>
                  </a:lnTo>
                  <a:lnTo>
                    <a:pt x="23495" y="234988"/>
                  </a:lnTo>
                  <a:lnTo>
                    <a:pt x="23495" y="211493"/>
                  </a:lnTo>
                  <a:close/>
                </a:path>
                <a:path w="963929" h="423544">
                  <a:moveTo>
                    <a:pt x="140995" y="164490"/>
                  </a:moveTo>
                  <a:lnTo>
                    <a:pt x="117500" y="164490"/>
                  </a:lnTo>
                  <a:lnTo>
                    <a:pt x="117500" y="187985"/>
                  </a:lnTo>
                  <a:lnTo>
                    <a:pt x="140995" y="187985"/>
                  </a:lnTo>
                  <a:lnTo>
                    <a:pt x="140995" y="164490"/>
                  </a:lnTo>
                  <a:close/>
                </a:path>
                <a:path w="963929" h="423544">
                  <a:moveTo>
                    <a:pt x="164503" y="46990"/>
                  </a:moveTo>
                  <a:lnTo>
                    <a:pt x="140995" y="46990"/>
                  </a:lnTo>
                  <a:lnTo>
                    <a:pt x="140995" y="70497"/>
                  </a:lnTo>
                  <a:lnTo>
                    <a:pt x="164503" y="70497"/>
                  </a:lnTo>
                  <a:lnTo>
                    <a:pt x="164503" y="46990"/>
                  </a:lnTo>
                  <a:close/>
                </a:path>
                <a:path w="963929" h="423544">
                  <a:moveTo>
                    <a:pt x="164515" y="281990"/>
                  </a:moveTo>
                  <a:lnTo>
                    <a:pt x="141008" y="281990"/>
                  </a:lnTo>
                  <a:lnTo>
                    <a:pt x="141008" y="305485"/>
                  </a:lnTo>
                  <a:lnTo>
                    <a:pt x="164515" y="305485"/>
                  </a:lnTo>
                  <a:lnTo>
                    <a:pt x="164515" y="281990"/>
                  </a:lnTo>
                  <a:close/>
                </a:path>
                <a:path w="963929" h="423544">
                  <a:moveTo>
                    <a:pt x="187998" y="375983"/>
                  </a:moveTo>
                  <a:lnTo>
                    <a:pt x="164503" y="375983"/>
                  </a:lnTo>
                  <a:lnTo>
                    <a:pt x="141008" y="375983"/>
                  </a:lnTo>
                  <a:lnTo>
                    <a:pt x="141008" y="352488"/>
                  </a:lnTo>
                  <a:lnTo>
                    <a:pt x="164503" y="352488"/>
                  </a:lnTo>
                  <a:lnTo>
                    <a:pt x="164503" y="328993"/>
                  </a:lnTo>
                  <a:lnTo>
                    <a:pt x="141008" y="328993"/>
                  </a:lnTo>
                  <a:lnTo>
                    <a:pt x="141008" y="305485"/>
                  </a:lnTo>
                  <a:lnTo>
                    <a:pt x="117500" y="305485"/>
                  </a:lnTo>
                  <a:lnTo>
                    <a:pt x="117500" y="234988"/>
                  </a:lnTo>
                  <a:lnTo>
                    <a:pt x="94005" y="234988"/>
                  </a:lnTo>
                  <a:lnTo>
                    <a:pt x="94005" y="281990"/>
                  </a:lnTo>
                  <a:lnTo>
                    <a:pt x="70497" y="281990"/>
                  </a:lnTo>
                  <a:lnTo>
                    <a:pt x="70497" y="328993"/>
                  </a:lnTo>
                  <a:lnTo>
                    <a:pt x="94005" y="328993"/>
                  </a:lnTo>
                  <a:lnTo>
                    <a:pt x="117500" y="328993"/>
                  </a:lnTo>
                  <a:lnTo>
                    <a:pt x="117500" y="352488"/>
                  </a:lnTo>
                  <a:lnTo>
                    <a:pt x="94005" y="352488"/>
                  </a:lnTo>
                  <a:lnTo>
                    <a:pt x="94005" y="375983"/>
                  </a:lnTo>
                  <a:lnTo>
                    <a:pt x="117500" y="375983"/>
                  </a:lnTo>
                  <a:lnTo>
                    <a:pt x="117500" y="399491"/>
                  </a:lnTo>
                  <a:lnTo>
                    <a:pt x="141008" y="399491"/>
                  </a:lnTo>
                  <a:lnTo>
                    <a:pt x="164503" y="399491"/>
                  </a:lnTo>
                  <a:lnTo>
                    <a:pt x="187998" y="399491"/>
                  </a:lnTo>
                  <a:lnTo>
                    <a:pt x="187998" y="375983"/>
                  </a:lnTo>
                  <a:close/>
                </a:path>
                <a:path w="963929" h="423544">
                  <a:moveTo>
                    <a:pt x="258495" y="234988"/>
                  </a:moveTo>
                  <a:lnTo>
                    <a:pt x="235000" y="234988"/>
                  </a:lnTo>
                  <a:lnTo>
                    <a:pt x="235000" y="258483"/>
                  </a:lnTo>
                  <a:lnTo>
                    <a:pt x="258495" y="258483"/>
                  </a:lnTo>
                  <a:lnTo>
                    <a:pt x="258495" y="234988"/>
                  </a:lnTo>
                  <a:close/>
                </a:path>
                <a:path w="963929" h="423544">
                  <a:moveTo>
                    <a:pt x="328993" y="328993"/>
                  </a:moveTo>
                  <a:lnTo>
                    <a:pt x="305498" y="328993"/>
                  </a:lnTo>
                  <a:lnTo>
                    <a:pt x="305498" y="305485"/>
                  </a:lnTo>
                  <a:lnTo>
                    <a:pt x="282003" y="305485"/>
                  </a:lnTo>
                  <a:lnTo>
                    <a:pt x="282003" y="258495"/>
                  </a:lnTo>
                  <a:lnTo>
                    <a:pt x="258495" y="258495"/>
                  </a:lnTo>
                  <a:lnTo>
                    <a:pt x="258495" y="352488"/>
                  </a:lnTo>
                  <a:lnTo>
                    <a:pt x="235000" y="352488"/>
                  </a:lnTo>
                  <a:lnTo>
                    <a:pt x="235000" y="375983"/>
                  </a:lnTo>
                  <a:lnTo>
                    <a:pt x="258495" y="375983"/>
                  </a:lnTo>
                  <a:lnTo>
                    <a:pt x="282003" y="375983"/>
                  </a:lnTo>
                  <a:lnTo>
                    <a:pt x="282003" y="399491"/>
                  </a:lnTo>
                  <a:lnTo>
                    <a:pt x="305498" y="399491"/>
                  </a:lnTo>
                  <a:lnTo>
                    <a:pt x="305498" y="352488"/>
                  </a:lnTo>
                  <a:lnTo>
                    <a:pt x="328993" y="352488"/>
                  </a:lnTo>
                  <a:lnTo>
                    <a:pt x="328993" y="328993"/>
                  </a:lnTo>
                  <a:close/>
                </a:path>
                <a:path w="963929" h="423544">
                  <a:moveTo>
                    <a:pt x="399491" y="93992"/>
                  </a:moveTo>
                  <a:lnTo>
                    <a:pt x="375996" y="93992"/>
                  </a:lnTo>
                  <a:lnTo>
                    <a:pt x="375996" y="70497"/>
                  </a:lnTo>
                  <a:lnTo>
                    <a:pt x="352501" y="70497"/>
                  </a:lnTo>
                  <a:lnTo>
                    <a:pt x="352501" y="93992"/>
                  </a:lnTo>
                  <a:lnTo>
                    <a:pt x="328993" y="93992"/>
                  </a:lnTo>
                  <a:lnTo>
                    <a:pt x="328993" y="23495"/>
                  </a:lnTo>
                  <a:lnTo>
                    <a:pt x="352501" y="23495"/>
                  </a:lnTo>
                  <a:lnTo>
                    <a:pt x="352501" y="0"/>
                  </a:lnTo>
                  <a:lnTo>
                    <a:pt x="328993" y="0"/>
                  </a:lnTo>
                  <a:lnTo>
                    <a:pt x="305498" y="0"/>
                  </a:lnTo>
                  <a:lnTo>
                    <a:pt x="305498" y="23495"/>
                  </a:lnTo>
                  <a:lnTo>
                    <a:pt x="282003" y="23495"/>
                  </a:lnTo>
                  <a:lnTo>
                    <a:pt x="282003" y="46990"/>
                  </a:lnTo>
                  <a:lnTo>
                    <a:pt x="258495" y="46990"/>
                  </a:lnTo>
                  <a:lnTo>
                    <a:pt x="258495" y="70497"/>
                  </a:lnTo>
                  <a:lnTo>
                    <a:pt x="282003" y="70497"/>
                  </a:lnTo>
                  <a:lnTo>
                    <a:pt x="305498" y="70497"/>
                  </a:lnTo>
                  <a:lnTo>
                    <a:pt x="305498" y="140995"/>
                  </a:lnTo>
                  <a:lnTo>
                    <a:pt x="282003" y="140995"/>
                  </a:lnTo>
                  <a:lnTo>
                    <a:pt x="258495" y="140995"/>
                  </a:lnTo>
                  <a:lnTo>
                    <a:pt x="258495" y="164490"/>
                  </a:lnTo>
                  <a:lnTo>
                    <a:pt x="235000" y="164490"/>
                  </a:lnTo>
                  <a:lnTo>
                    <a:pt x="235000" y="187985"/>
                  </a:lnTo>
                  <a:lnTo>
                    <a:pt x="258495" y="187985"/>
                  </a:lnTo>
                  <a:lnTo>
                    <a:pt x="258495" y="211493"/>
                  </a:lnTo>
                  <a:lnTo>
                    <a:pt x="282003" y="211493"/>
                  </a:lnTo>
                  <a:lnTo>
                    <a:pt x="282003" y="164490"/>
                  </a:lnTo>
                  <a:lnTo>
                    <a:pt x="305498" y="164490"/>
                  </a:lnTo>
                  <a:lnTo>
                    <a:pt x="305498" y="187985"/>
                  </a:lnTo>
                  <a:lnTo>
                    <a:pt x="328993" y="187985"/>
                  </a:lnTo>
                  <a:lnTo>
                    <a:pt x="328993" y="211493"/>
                  </a:lnTo>
                  <a:lnTo>
                    <a:pt x="352501" y="211493"/>
                  </a:lnTo>
                  <a:lnTo>
                    <a:pt x="352501" y="140995"/>
                  </a:lnTo>
                  <a:lnTo>
                    <a:pt x="375996" y="140995"/>
                  </a:lnTo>
                  <a:lnTo>
                    <a:pt x="375996" y="117487"/>
                  </a:lnTo>
                  <a:lnTo>
                    <a:pt x="399491" y="117487"/>
                  </a:lnTo>
                  <a:lnTo>
                    <a:pt x="399491" y="93992"/>
                  </a:lnTo>
                  <a:close/>
                </a:path>
                <a:path w="963929" h="423544">
                  <a:moveTo>
                    <a:pt x="422998" y="234988"/>
                  </a:moveTo>
                  <a:lnTo>
                    <a:pt x="399491" y="234988"/>
                  </a:lnTo>
                  <a:lnTo>
                    <a:pt x="375996" y="234988"/>
                  </a:lnTo>
                  <a:lnTo>
                    <a:pt x="375996" y="211493"/>
                  </a:lnTo>
                  <a:lnTo>
                    <a:pt x="352501" y="211493"/>
                  </a:lnTo>
                  <a:lnTo>
                    <a:pt x="352501" y="234988"/>
                  </a:lnTo>
                  <a:lnTo>
                    <a:pt x="328993" y="234988"/>
                  </a:lnTo>
                  <a:lnTo>
                    <a:pt x="305498" y="234988"/>
                  </a:lnTo>
                  <a:lnTo>
                    <a:pt x="305498" y="258495"/>
                  </a:lnTo>
                  <a:lnTo>
                    <a:pt x="328993" y="258495"/>
                  </a:lnTo>
                  <a:lnTo>
                    <a:pt x="328993" y="281990"/>
                  </a:lnTo>
                  <a:lnTo>
                    <a:pt x="305498" y="281990"/>
                  </a:lnTo>
                  <a:lnTo>
                    <a:pt x="305498" y="305485"/>
                  </a:lnTo>
                  <a:lnTo>
                    <a:pt x="328993" y="305485"/>
                  </a:lnTo>
                  <a:lnTo>
                    <a:pt x="352501" y="305485"/>
                  </a:lnTo>
                  <a:lnTo>
                    <a:pt x="375996" y="305485"/>
                  </a:lnTo>
                  <a:lnTo>
                    <a:pt x="375996" y="258495"/>
                  </a:lnTo>
                  <a:lnTo>
                    <a:pt x="399491" y="258495"/>
                  </a:lnTo>
                  <a:lnTo>
                    <a:pt x="399491" y="281990"/>
                  </a:lnTo>
                  <a:lnTo>
                    <a:pt x="422998" y="281990"/>
                  </a:lnTo>
                  <a:lnTo>
                    <a:pt x="422998" y="234988"/>
                  </a:lnTo>
                  <a:close/>
                </a:path>
                <a:path w="963929" h="423544">
                  <a:moveTo>
                    <a:pt x="470001" y="305485"/>
                  </a:moveTo>
                  <a:lnTo>
                    <a:pt x="446493" y="305485"/>
                  </a:lnTo>
                  <a:lnTo>
                    <a:pt x="422998" y="305485"/>
                  </a:lnTo>
                  <a:lnTo>
                    <a:pt x="422998" y="328993"/>
                  </a:lnTo>
                  <a:lnTo>
                    <a:pt x="399503" y="328993"/>
                  </a:lnTo>
                  <a:lnTo>
                    <a:pt x="399503" y="352488"/>
                  </a:lnTo>
                  <a:lnTo>
                    <a:pt x="399503" y="375996"/>
                  </a:lnTo>
                  <a:lnTo>
                    <a:pt x="375996" y="375996"/>
                  </a:lnTo>
                  <a:lnTo>
                    <a:pt x="375996" y="352488"/>
                  </a:lnTo>
                  <a:lnTo>
                    <a:pt x="399503" y="352488"/>
                  </a:lnTo>
                  <a:lnTo>
                    <a:pt x="399503" y="328993"/>
                  </a:lnTo>
                  <a:lnTo>
                    <a:pt x="399503" y="305485"/>
                  </a:lnTo>
                  <a:lnTo>
                    <a:pt x="375996" y="305485"/>
                  </a:lnTo>
                  <a:lnTo>
                    <a:pt x="375996" y="328993"/>
                  </a:lnTo>
                  <a:lnTo>
                    <a:pt x="352501" y="328993"/>
                  </a:lnTo>
                  <a:lnTo>
                    <a:pt x="352501" y="422986"/>
                  </a:lnTo>
                  <a:lnTo>
                    <a:pt x="375996" y="422986"/>
                  </a:lnTo>
                  <a:lnTo>
                    <a:pt x="375996" y="399491"/>
                  </a:lnTo>
                  <a:lnTo>
                    <a:pt x="399503" y="399491"/>
                  </a:lnTo>
                  <a:lnTo>
                    <a:pt x="399503" y="422986"/>
                  </a:lnTo>
                  <a:lnTo>
                    <a:pt x="422998" y="422986"/>
                  </a:lnTo>
                  <a:lnTo>
                    <a:pt x="422998" y="352488"/>
                  </a:lnTo>
                  <a:lnTo>
                    <a:pt x="446493" y="352488"/>
                  </a:lnTo>
                  <a:lnTo>
                    <a:pt x="446493" y="328993"/>
                  </a:lnTo>
                  <a:lnTo>
                    <a:pt x="470001" y="328993"/>
                  </a:lnTo>
                  <a:lnTo>
                    <a:pt x="470001" y="305485"/>
                  </a:lnTo>
                  <a:close/>
                </a:path>
                <a:path w="963929" h="423544">
                  <a:moveTo>
                    <a:pt x="493496" y="211493"/>
                  </a:moveTo>
                  <a:lnTo>
                    <a:pt x="470001" y="211493"/>
                  </a:lnTo>
                  <a:lnTo>
                    <a:pt x="470001" y="234988"/>
                  </a:lnTo>
                  <a:lnTo>
                    <a:pt x="493496" y="234988"/>
                  </a:lnTo>
                  <a:lnTo>
                    <a:pt x="493496" y="211493"/>
                  </a:lnTo>
                  <a:close/>
                </a:path>
                <a:path w="963929" h="423544">
                  <a:moveTo>
                    <a:pt x="563994" y="328993"/>
                  </a:moveTo>
                  <a:lnTo>
                    <a:pt x="540499" y="328993"/>
                  </a:lnTo>
                  <a:lnTo>
                    <a:pt x="540499" y="352488"/>
                  </a:lnTo>
                  <a:lnTo>
                    <a:pt x="563994" y="352488"/>
                  </a:lnTo>
                  <a:lnTo>
                    <a:pt x="563994" y="328993"/>
                  </a:lnTo>
                  <a:close/>
                </a:path>
                <a:path w="963929" h="423544">
                  <a:moveTo>
                    <a:pt x="563994" y="258495"/>
                  </a:moveTo>
                  <a:lnTo>
                    <a:pt x="540499" y="258495"/>
                  </a:lnTo>
                  <a:lnTo>
                    <a:pt x="540499" y="234988"/>
                  </a:lnTo>
                  <a:lnTo>
                    <a:pt x="516991" y="234988"/>
                  </a:lnTo>
                  <a:lnTo>
                    <a:pt x="493496" y="234988"/>
                  </a:lnTo>
                  <a:lnTo>
                    <a:pt x="493496" y="258483"/>
                  </a:lnTo>
                  <a:lnTo>
                    <a:pt x="470001" y="258483"/>
                  </a:lnTo>
                  <a:lnTo>
                    <a:pt x="470001" y="281978"/>
                  </a:lnTo>
                  <a:lnTo>
                    <a:pt x="493496" y="281978"/>
                  </a:lnTo>
                  <a:lnTo>
                    <a:pt x="493496" y="258495"/>
                  </a:lnTo>
                  <a:lnTo>
                    <a:pt x="516991" y="258495"/>
                  </a:lnTo>
                  <a:lnTo>
                    <a:pt x="516991" y="281990"/>
                  </a:lnTo>
                  <a:lnTo>
                    <a:pt x="493496" y="281990"/>
                  </a:lnTo>
                  <a:lnTo>
                    <a:pt x="493496" y="305485"/>
                  </a:lnTo>
                  <a:lnTo>
                    <a:pt x="516991" y="305485"/>
                  </a:lnTo>
                  <a:lnTo>
                    <a:pt x="516991" y="328993"/>
                  </a:lnTo>
                  <a:lnTo>
                    <a:pt x="493496" y="328993"/>
                  </a:lnTo>
                  <a:lnTo>
                    <a:pt x="470001" y="328993"/>
                  </a:lnTo>
                  <a:lnTo>
                    <a:pt x="470001" y="375996"/>
                  </a:lnTo>
                  <a:lnTo>
                    <a:pt x="493496" y="375996"/>
                  </a:lnTo>
                  <a:lnTo>
                    <a:pt x="517004" y="375996"/>
                  </a:lnTo>
                  <a:lnTo>
                    <a:pt x="517004" y="328993"/>
                  </a:lnTo>
                  <a:lnTo>
                    <a:pt x="540499" y="328993"/>
                  </a:lnTo>
                  <a:lnTo>
                    <a:pt x="540499" y="281990"/>
                  </a:lnTo>
                  <a:lnTo>
                    <a:pt x="563994" y="281990"/>
                  </a:lnTo>
                  <a:lnTo>
                    <a:pt x="563994" y="258495"/>
                  </a:lnTo>
                  <a:close/>
                </a:path>
                <a:path w="963929" h="423544">
                  <a:moveTo>
                    <a:pt x="563994" y="187985"/>
                  </a:moveTo>
                  <a:lnTo>
                    <a:pt x="540499" y="187985"/>
                  </a:lnTo>
                  <a:lnTo>
                    <a:pt x="516991" y="187985"/>
                  </a:lnTo>
                  <a:lnTo>
                    <a:pt x="516991" y="211480"/>
                  </a:lnTo>
                  <a:lnTo>
                    <a:pt x="540499" y="211480"/>
                  </a:lnTo>
                  <a:lnTo>
                    <a:pt x="563994" y="211480"/>
                  </a:lnTo>
                  <a:lnTo>
                    <a:pt x="563994" y="187985"/>
                  </a:lnTo>
                  <a:close/>
                </a:path>
                <a:path w="963929" h="423544">
                  <a:moveTo>
                    <a:pt x="587489" y="305485"/>
                  </a:moveTo>
                  <a:lnTo>
                    <a:pt x="563994" y="305485"/>
                  </a:lnTo>
                  <a:lnTo>
                    <a:pt x="563994" y="328993"/>
                  </a:lnTo>
                  <a:lnTo>
                    <a:pt x="587489" y="328993"/>
                  </a:lnTo>
                  <a:lnTo>
                    <a:pt x="587489" y="305485"/>
                  </a:lnTo>
                  <a:close/>
                </a:path>
                <a:path w="963929" h="423544">
                  <a:moveTo>
                    <a:pt x="587489" y="164490"/>
                  </a:moveTo>
                  <a:lnTo>
                    <a:pt x="563994" y="164490"/>
                  </a:lnTo>
                  <a:lnTo>
                    <a:pt x="563994" y="187985"/>
                  </a:lnTo>
                  <a:lnTo>
                    <a:pt x="587489" y="187985"/>
                  </a:lnTo>
                  <a:lnTo>
                    <a:pt x="587489" y="164490"/>
                  </a:lnTo>
                  <a:close/>
                </a:path>
                <a:path w="963929" h="423544">
                  <a:moveTo>
                    <a:pt x="728497" y="211493"/>
                  </a:moveTo>
                  <a:lnTo>
                    <a:pt x="705002" y="211493"/>
                  </a:lnTo>
                  <a:lnTo>
                    <a:pt x="681494" y="211493"/>
                  </a:lnTo>
                  <a:lnTo>
                    <a:pt x="657999" y="211493"/>
                  </a:lnTo>
                  <a:lnTo>
                    <a:pt x="657999" y="140995"/>
                  </a:lnTo>
                  <a:lnTo>
                    <a:pt x="634504" y="140995"/>
                  </a:lnTo>
                  <a:lnTo>
                    <a:pt x="610997" y="140995"/>
                  </a:lnTo>
                  <a:lnTo>
                    <a:pt x="587502" y="140995"/>
                  </a:lnTo>
                  <a:lnTo>
                    <a:pt x="587502" y="164490"/>
                  </a:lnTo>
                  <a:lnTo>
                    <a:pt x="610997" y="164490"/>
                  </a:lnTo>
                  <a:lnTo>
                    <a:pt x="634504" y="164490"/>
                  </a:lnTo>
                  <a:lnTo>
                    <a:pt x="634504" y="211493"/>
                  </a:lnTo>
                  <a:lnTo>
                    <a:pt x="610997" y="211493"/>
                  </a:lnTo>
                  <a:lnTo>
                    <a:pt x="610997" y="234988"/>
                  </a:lnTo>
                  <a:lnTo>
                    <a:pt x="634504" y="234988"/>
                  </a:lnTo>
                  <a:lnTo>
                    <a:pt x="657999" y="234988"/>
                  </a:lnTo>
                  <a:lnTo>
                    <a:pt x="657999" y="258495"/>
                  </a:lnTo>
                  <a:lnTo>
                    <a:pt x="681494" y="258495"/>
                  </a:lnTo>
                  <a:lnTo>
                    <a:pt x="681494" y="234988"/>
                  </a:lnTo>
                  <a:lnTo>
                    <a:pt x="705002" y="234988"/>
                  </a:lnTo>
                  <a:lnTo>
                    <a:pt x="728497" y="234988"/>
                  </a:lnTo>
                  <a:lnTo>
                    <a:pt x="728497" y="211493"/>
                  </a:lnTo>
                  <a:close/>
                </a:path>
                <a:path w="963929" h="423544">
                  <a:moveTo>
                    <a:pt x="751992" y="258483"/>
                  </a:moveTo>
                  <a:lnTo>
                    <a:pt x="728484" y="258483"/>
                  </a:lnTo>
                  <a:lnTo>
                    <a:pt x="704989" y="258483"/>
                  </a:lnTo>
                  <a:lnTo>
                    <a:pt x="704989" y="281978"/>
                  </a:lnTo>
                  <a:lnTo>
                    <a:pt x="728484" y="281978"/>
                  </a:lnTo>
                  <a:lnTo>
                    <a:pt x="751992" y="281978"/>
                  </a:lnTo>
                  <a:lnTo>
                    <a:pt x="751992" y="258483"/>
                  </a:lnTo>
                  <a:close/>
                </a:path>
                <a:path w="963929" h="423544">
                  <a:moveTo>
                    <a:pt x="822490" y="234988"/>
                  </a:moveTo>
                  <a:lnTo>
                    <a:pt x="798995" y="234988"/>
                  </a:lnTo>
                  <a:lnTo>
                    <a:pt x="798995" y="258483"/>
                  </a:lnTo>
                  <a:lnTo>
                    <a:pt x="822490" y="258483"/>
                  </a:lnTo>
                  <a:lnTo>
                    <a:pt x="822490" y="234988"/>
                  </a:lnTo>
                  <a:close/>
                </a:path>
                <a:path w="963929" h="423544">
                  <a:moveTo>
                    <a:pt x="869492" y="352488"/>
                  </a:moveTo>
                  <a:lnTo>
                    <a:pt x="845997" y="352488"/>
                  </a:lnTo>
                  <a:lnTo>
                    <a:pt x="822490" y="352488"/>
                  </a:lnTo>
                  <a:lnTo>
                    <a:pt x="822490" y="328993"/>
                  </a:lnTo>
                  <a:lnTo>
                    <a:pt x="798995" y="328993"/>
                  </a:lnTo>
                  <a:lnTo>
                    <a:pt x="798995" y="375996"/>
                  </a:lnTo>
                  <a:lnTo>
                    <a:pt x="822490" y="375996"/>
                  </a:lnTo>
                  <a:lnTo>
                    <a:pt x="822490" y="399491"/>
                  </a:lnTo>
                  <a:lnTo>
                    <a:pt x="845997" y="399491"/>
                  </a:lnTo>
                  <a:lnTo>
                    <a:pt x="845997" y="375996"/>
                  </a:lnTo>
                  <a:lnTo>
                    <a:pt x="869492" y="375996"/>
                  </a:lnTo>
                  <a:lnTo>
                    <a:pt x="869492" y="352488"/>
                  </a:lnTo>
                  <a:close/>
                </a:path>
                <a:path w="963929" h="423544">
                  <a:moveTo>
                    <a:pt x="916495" y="281990"/>
                  </a:moveTo>
                  <a:lnTo>
                    <a:pt x="892987" y="281990"/>
                  </a:lnTo>
                  <a:lnTo>
                    <a:pt x="869492" y="281990"/>
                  </a:lnTo>
                  <a:lnTo>
                    <a:pt x="869492" y="258483"/>
                  </a:lnTo>
                  <a:lnTo>
                    <a:pt x="845997" y="258483"/>
                  </a:lnTo>
                  <a:lnTo>
                    <a:pt x="845997" y="305485"/>
                  </a:lnTo>
                  <a:lnTo>
                    <a:pt x="822490" y="305485"/>
                  </a:lnTo>
                  <a:lnTo>
                    <a:pt x="822490" y="328993"/>
                  </a:lnTo>
                  <a:lnTo>
                    <a:pt x="845997" y="328993"/>
                  </a:lnTo>
                  <a:lnTo>
                    <a:pt x="869492" y="328993"/>
                  </a:lnTo>
                  <a:lnTo>
                    <a:pt x="869492" y="352488"/>
                  </a:lnTo>
                  <a:lnTo>
                    <a:pt x="892987" y="352488"/>
                  </a:lnTo>
                  <a:lnTo>
                    <a:pt x="892987" y="305485"/>
                  </a:lnTo>
                  <a:lnTo>
                    <a:pt x="916495" y="305485"/>
                  </a:lnTo>
                  <a:lnTo>
                    <a:pt x="916495" y="281990"/>
                  </a:lnTo>
                  <a:close/>
                </a:path>
                <a:path w="963929" h="423544">
                  <a:moveTo>
                    <a:pt x="916495" y="187985"/>
                  </a:moveTo>
                  <a:lnTo>
                    <a:pt x="892987" y="187985"/>
                  </a:lnTo>
                  <a:lnTo>
                    <a:pt x="892987" y="164490"/>
                  </a:lnTo>
                  <a:lnTo>
                    <a:pt x="869492" y="164490"/>
                  </a:lnTo>
                  <a:lnTo>
                    <a:pt x="845997" y="164490"/>
                  </a:lnTo>
                  <a:lnTo>
                    <a:pt x="845997" y="187985"/>
                  </a:lnTo>
                  <a:lnTo>
                    <a:pt x="822490" y="187985"/>
                  </a:lnTo>
                  <a:lnTo>
                    <a:pt x="798995" y="187985"/>
                  </a:lnTo>
                  <a:lnTo>
                    <a:pt x="798995" y="211493"/>
                  </a:lnTo>
                  <a:lnTo>
                    <a:pt x="822490" y="211493"/>
                  </a:lnTo>
                  <a:lnTo>
                    <a:pt x="845997" y="211493"/>
                  </a:lnTo>
                  <a:lnTo>
                    <a:pt x="845997" y="234988"/>
                  </a:lnTo>
                  <a:lnTo>
                    <a:pt x="869492" y="234988"/>
                  </a:lnTo>
                  <a:lnTo>
                    <a:pt x="869492" y="211493"/>
                  </a:lnTo>
                  <a:lnTo>
                    <a:pt x="892987" y="211493"/>
                  </a:lnTo>
                  <a:lnTo>
                    <a:pt x="892987" y="234988"/>
                  </a:lnTo>
                  <a:lnTo>
                    <a:pt x="869492" y="234988"/>
                  </a:lnTo>
                  <a:lnTo>
                    <a:pt x="869492" y="258483"/>
                  </a:lnTo>
                  <a:lnTo>
                    <a:pt x="892987" y="258483"/>
                  </a:lnTo>
                  <a:lnTo>
                    <a:pt x="916495" y="258483"/>
                  </a:lnTo>
                  <a:lnTo>
                    <a:pt x="916495" y="187985"/>
                  </a:lnTo>
                  <a:close/>
                </a:path>
                <a:path w="963929" h="423544">
                  <a:moveTo>
                    <a:pt x="963498" y="187985"/>
                  </a:moveTo>
                  <a:lnTo>
                    <a:pt x="939990" y="187985"/>
                  </a:lnTo>
                  <a:lnTo>
                    <a:pt x="939990" y="211480"/>
                  </a:lnTo>
                  <a:lnTo>
                    <a:pt x="963498" y="211480"/>
                  </a:lnTo>
                  <a:lnTo>
                    <a:pt x="963498" y="18798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87040" y="1553547"/>
              <a:ext cx="963930" cy="447040"/>
            </a:xfrm>
            <a:custGeom>
              <a:avLst/>
              <a:gdLst/>
              <a:ahLst/>
              <a:cxnLst/>
              <a:rect l="l" t="t" r="r" b="b"/>
              <a:pathLst>
                <a:path w="963929" h="447039">
                  <a:moveTo>
                    <a:pt x="164515" y="352488"/>
                  </a:moveTo>
                  <a:lnTo>
                    <a:pt x="141008" y="352488"/>
                  </a:lnTo>
                  <a:lnTo>
                    <a:pt x="141008" y="375983"/>
                  </a:lnTo>
                  <a:lnTo>
                    <a:pt x="164515" y="375983"/>
                  </a:lnTo>
                  <a:lnTo>
                    <a:pt x="164515" y="352488"/>
                  </a:lnTo>
                  <a:close/>
                </a:path>
                <a:path w="963929" h="447039">
                  <a:moveTo>
                    <a:pt x="187998" y="258495"/>
                  </a:moveTo>
                  <a:lnTo>
                    <a:pt x="164503" y="258495"/>
                  </a:lnTo>
                  <a:lnTo>
                    <a:pt x="140995" y="258495"/>
                  </a:lnTo>
                  <a:lnTo>
                    <a:pt x="117500" y="258495"/>
                  </a:lnTo>
                  <a:lnTo>
                    <a:pt x="117500" y="281990"/>
                  </a:lnTo>
                  <a:lnTo>
                    <a:pt x="94005" y="281990"/>
                  </a:lnTo>
                  <a:lnTo>
                    <a:pt x="94005" y="305485"/>
                  </a:lnTo>
                  <a:lnTo>
                    <a:pt x="70497" y="305485"/>
                  </a:lnTo>
                  <a:lnTo>
                    <a:pt x="70497" y="281990"/>
                  </a:lnTo>
                  <a:lnTo>
                    <a:pt x="47002" y="281990"/>
                  </a:lnTo>
                  <a:lnTo>
                    <a:pt x="47002" y="305485"/>
                  </a:lnTo>
                  <a:lnTo>
                    <a:pt x="23495" y="305485"/>
                  </a:lnTo>
                  <a:lnTo>
                    <a:pt x="23495" y="234988"/>
                  </a:lnTo>
                  <a:lnTo>
                    <a:pt x="47002" y="234988"/>
                  </a:lnTo>
                  <a:lnTo>
                    <a:pt x="70497" y="234988"/>
                  </a:lnTo>
                  <a:lnTo>
                    <a:pt x="94005" y="234988"/>
                  </a:lnTo>
                  <a:lnTo>
                    <a:pt x="94005" y="211493"/>
                  </a:lnTo>
                  <a:lnTo>
                    <a:pt x="70497" y="211493"/>
                  </a:lnTo>
                  <a:lnTo>
                    <a:pt x="70497" y="164490"/>
                  </a:lnTo>
                  <a:lnTo>
                    <a:pt x="47002" y="164490"/>
                  </a:lnTo>
                  <a:lnTo>
                    <a:pt x="47002" y="211493"/>
                  </a:lnTo>
                  <a:lnTo>
                    <a:pt x="23495" y="211493"/>
                  </a:lnTo>
                  <a:lnTo>
                    <a:pt x="0" y="211493"/>
                  </a:lnTo>
                  <a:lnTo>
                    <a:pt x="0" y="375996"/>
                  </a:lnTo>
                  <a:lnTo>
                    <a:pt x="23495" y="375996"/>
                  </a:lnTo>
                  <a:lnTo>
                    <a:pt x="47002" y="375996"/>
                  </a:lnTo>
                  <a:lnTo>
                    <a:pt x="47002" y="352488"/>
                  </a:lnTo>
                  <a:lnTo>
                    <a:pt x="70497" y="352488"/>
                  </a:lnTo>
                  <a:lnTo>
                    <a:pt x="70497" y="375996"/>
                  </a:lnTo>
                  <a:lnTo>
                    <a:pt x="94005" y="375996"/>
                  </a:lnTo>
                  <a:lnTo>
                    <a:pt x="94005" y="328993"/>
                  </a:lnTo>
                  <a:lnTo>
                    <a:pt x="117500" y="328993"/>
                  </a:lnTo>
                  <a:lnTo>
                    <a:pt x="117500" y="352488"/>
                  </a:lnTo>
                  <a:lnTo>
                    <a:pt x="140995" y="352488"/>
                  </a:lnTo>
                  <a:lnTo>
                    <a:pt x="140995" y="328993"/>
                  </a:lnTo>
                  <a:lnTo>
                    <a:pt x="164503" y="328993"/>
                  </a:lnTo>
                  <a:lnTo>
                    <a:pt x="164503" y="305485"/>
                  </a:lnTo>
                  <a:lnTo>
                    <a:pt x="140995" y="305485"/>
                  </a:lnTo>
                  <a:lnTo>
                    <a:pt x="140995" y="281990"/>
                  </a:lnTo>
                  <a:lnTo>
                    <a:pt x="164503" y="281990"/>
                  </a:lnTo>
                  <a:lnTo>
                    <a:pt x="164503" y="305485"/>
                  </a:lnTo>
                  <a:lnTo>
                    <a:pt x="187998" y="305485"/>
                  </a:lnTo>
                  <a:lnTo>
                    <a:pt x="187998" y="258495"/>
                  </a:lnTo>
                  <a:close/>
                </a:path>
                <a:path w="963929" h="447039">
                  <a:moveTo>
                    <a:pt x="211493" y="305498"/>
                  </a:moveTo>
                  <a:lnTo>
                    <a:pt x="187998" y="305498"/>
                  </a:lnTo>
                  <a:lnTo>
                    <a:pt x="187998" y="328993"/>
                  </a:lnTo>
                  <a:lnTo>
                    <a:pt x="211493" y="328993"/>
                  </a:lnTo>
                  <a:lnTo>
                    <a:pt x="211493" y="305498"/>
                  </a:lnTo>
                  <a:close/>
                </a:path>
                <a:path w="963929" h="447039">
                  <a:moveTo>
                    <a:pt x="211493" y="235000"/>
                  </a:moveTo>
                  <a:lnTo>
                    <a:pt x="187998" y="235000"/>
                  </a:lnTo>
                  <a:lnTo>
                    <a:pt x="187998" y="258495"/>
                  </a:lnTo>
                  <a:lnTo>
                    <a:pt x="211493" y="258495"/>
                  </a:lnTo>
                  <a:lnTo>
                    <a:pt x="211493" y="235000"/>
                  </a:lnTo>
                  <a:close/>
                </a:path>
                <a:path w="963929" h="447039">
                  <a:moveTo>
                    <a:pt x="235000" y="211493"/>
                  </a:moveTo>
                  <a:lnTo>
                    <a:pt x="211505" y="211493"/>
                  </a:lnTo>
                  <a:lnTo>
                    <a:pt x="211505" y="234988"/>
                  </a:lnTo>
                  <a:lnTo>
                    <a:pt x="235000" y="234988"/>
                  </a:lnTo>
                  <a:lnTo>
                    <a:pt x="235000" y="211493"/>
                  </a:lnTo>
                  <a:close/>
                </a:path>
                <a:path w="963929" h="447039">
                  <a:moveTo>
                    <a:pt x="258495" y="422998"/>
                  </a:moveTo>
                  <a:lnTo>
                    <a:pt x="235000" y="422998"/>
                  </a:lnTo>
                  <a:lnTo>
                    <a:pt x="235000" y="399491"/>
                  </a:lnTo>
                  <a:lnTo>
                    <a:pt x="211493" y="399491"/>
                  </a:lnTo>
                  <a:lnTo>
                    <a:pt x="211493" y="375996"/>
                  </a:lnTo>
                  <a:lnTo>
                    <a:pt x="187998" y="375996"/>
                  </a:lnTo>
                  <a:lnTo>
                    <a:pt x="187998" y="422998"/>
                  </a:lnTo>
                  <a:lnTo>
                    <a:pt x="211493" y="422998"/>
                  </a:lnTo>
                  <a:lnTo>
                    <a:pt x="211493" y="446493"/>
                  </a:lnTo>
                  <a:lnTo>
                    <a:pt x="235000" y="446493"/>
                  </a:lnTo>
                  <a:lnTo>
                    <a:pt x="258495" y="446493"/>
                  </a:lnTo>
                  <a:lnTo>
                    <a:pt x="258495" y="422998"/>
                  </a:lnTo>
                  <a:close/>
                </a:path>
                <a:path w="963929" h="447039">
                  <a:moveTo>
                    <a:pt x="258495" y="140995"/>
                  </a:moveTo>
                  <a:lnTo>
                    <a:pt x="235000" y="140995"/>
                  </a:lnTo>
                  <a:lnTo>
                    <a:pt x="235000" y="94005"/>
                  </a:lnTo>
                  <a:lnTo>
                    <a:pt x="211505" y="94005"/>
                  </a:lnTo>
                  <a:lnTo>
                    <a:pt x="211505" y="70497"/>
                  </a:lnTo>
                  <a:lnTo>
                    <a:pt x="187998" y="70497"/>
                  </a:lnTo>
                  <a:lnTo>
                    <a:pt x="187998" y="0"/>
                  </a:lnTo>
                  <a:lnTo>
                    <a:pt x="164503" y="0"/>
                  </a:lnTo>
                  <a:lnTo>
                    <a:pt x="164503" y="23507"/>
                  </a:lnTo>
                  <a:lnTo>
                    <a:pt x="141008" y="23507"/>
                  </a:lnTo>
                  <a:lnTo>
                    <a:pt x="141008" y="47002"/>
                  </a:lnTo>
                  <a:lnTo>
                    <a:pt x="164503" y="47002"/>
                  </a:lnTo>
                  <a:lnTo>
                    <a:pt x="164503" y="70497"/>
                  </a:lnTo>
                  <a:lnTo>
                    <a:pt x="141008" y="70497"/>
                  </a:lnTo>
                  <a:lnTo>
                    <a:pt x="141008" y="47002"/>
                  </a:lnTo>
                  <a:lnTo>
                    <a:pt x="117500" y="47002"/>
                  </a:lnTo>
                  <a:lnTo>
                    <a:pt x="117500" y="70497"/>
                  </a:lnTo>
                  <a:lnTo>
                    <a:pt x="94005" y="70497"/>
                  </a:lnTo>
                  <a:lnTo>
                    <a:pt x="70497" y="70497"/>
                  </a:lnTo>
                  <a:lnTo>
                    <a:pt x="47002" y="70497"/>
                  </a:lnTo>
                  <a:lnTo>
                    <a:pt x="47002" y="94005"/>
                  </a:lnTo>
                  <a:lnTo>
                    <a:pt x="70497" y="94005"/>
                  </a:lnTo>
                  <a:lnTo>
                    <a:pt x="94005" y="94005"/>
                  </a:lnTo>
                  <a:lnTo>
                    <a:pt x="94005" y="164503"/>
                  </a:lnTo>
                  <a:lnTo>
                    <a:pt x="117500" y="164503"/>
                  </a:lnTo>
                  <a:lnTo>
                    <a:pt x="117500" y="94005"/>
                  </a:lnTo>
                  <a:lnTo>
                    <a:pt x="141008" y="94005"/>
                  </a:lnTo>
                  <a:lnTo>
                    <a:pt x="164503" y="94005"/>
                  </a:lnTo>
                  <a:lnTo>
                    <a:pt x="187998" y="94005"/>
                  </a:lnTo>
                  <a:lnTo>
                    <a:pt x="187998" y="164503"/>
                  </a:lnTo>
                  <a:lnTo>
                    <a:pt x="211505" y="164503"/>
                  </a:lnTo>
                  <a:lnTo>
                    <a:pt x="235000" y="164503"/>
                  </a:lnTo>
                  <a:lnTo>
                    <a:pt x="258495" y="164503"/>
                  </a:lnTo>
                  <a:lnTo>
                    <a:pt x="258495" y="140995"/>
                  </a:lnTo>
                  <a:close/>
                </a:path>
                <a:path w="963929" h="447039">
                  <a:moveTo>
                    <a:pt x="328993" y="352488"/>
                  </a:moveTo>
                  <a:lnTo>
                    <a:pt x="305498" y="352488"/>
                  </a:lnTo>
                  <a:lnTo>
                    <a:pt x="305498" y="375983"/>
                  </a:lnTo>
                  <a:lnTo>
                    <a:pt x="328993" y="375983"/>
                  </a:lnTo>
                  <a:lnTo>
                    <a:pt x="328993" y="352488"/>
                  </a:lnTo>
                  <a:close/>
                </a:path>
                <a:path w="963929" h="447039">
                  <a:moveTo>
                    <a:pt x="328993" y="235000"/>
                  </a:moveTo>
                  <a:lnTo>
                    <a:pt x="305498" y="235000"/>
                  </a:lnTo>
                  <a:lnTo>
                    <a:pt x="305498" y="258495"/>
                  </a:lnTo>
                  <a:lnTo>
                    <a:pt x="328993" y="258495"/>
                  </a:lnTo>
                  <a:lnTo>
                    <a:pt x="328993" y="235000"/>
                  </a:lnTo>
                  <a:close/>
                </a:path>
                <a:path w="963929" h="447039">
                  <a:moveTo>
                    <a:pt x="375996" y="281990"/>
                  </a:moveTo>
                  <a:lnTo>
                    <a:pt x="352501" y="281990"/>
                  </a:lnTo>
                  <a:lnTo>
                    <a:pt x="352501" y="258495"/>
                  </a:lnTo>
                  <a:lnTo>
                    <a:pt x="328993" y="258495"/>
                  </a:lnTo>
                  <a:lnTo>
                    <a:pt x="328993" y="281990"/>
                  </a:lnTo>
                  <a:lnTo>
                    <a:pt x="305498" y="281990"/>
                  </a:lnTo>
                  <a:lnTo>
                    <a:pt x="305498" y="258495"/>
                  </a:lnTo>
                  <a:lnTo>
                    <a:pt x="282003" y="258495"/>
                  </a:lnTo>
                  <a:lnTo>
                    <a:pt x="282003" y="235000"/>
                  </a:lnTo>
                  <a:lnTo>
                    <a:pt x="258495" y="235000"/>
                  </a:lnTo>
                  <a:lnTo>
                    <a:pt x="235000" y="235000"/>
                  </a:lnTo>
                  <a:lnTo>
                    <a:pt x="235000" y="258495"/>
                  </a:lnTo>
                  <a:lnTo>
                    <a:pt x="258495" y="258495"/>
                  </a:lnTo>
                  <a:lnTo>
                    <a:pt x="258495" y="281990"/>
                  </a:lnTo>
                  <a:lnTo>
                    <a:pt x="235000" y="281990"/>
                  </a:lnTo>
                  <a:lnTo>
                    <a:pt x="235000" y="258495"/>
                  </a:lnTo>
                  <a:lnTo>
                    <a:pt x="211505" y="258495"/>
                  </a:lnTo>
                  <a:lnTo>
                    <a:pt x="211505" y="305498"/>
                  </a:lnTo>
                  <a:lnTo>
                    <a:pt x="235000" y="305498"/>
                  </a:lnTo>
                  <a:lnTo>
                    <a:pt x="258508" y="305498"/>
                  </a:lnTo>
                  <a:lnTo>
                    <a:pt x="258508" y="281990"/>
                  </a:lnTo>
                  <a:lnTo>
                    <a:pt x="282003" y="281990"/>
                  </a:lnTo>
                  <a:lnTo>
                    <a:pt x="282003" y="328993"/>
                  </a:lnTo>
                  <a:lnTo>
                    <a:pt x="258495" y="328993"/>
                  </a:lnTo>
                  <a:lnTo>
                    <a:pt x="258495" y="352488"/>
                  </a:lnTo>
                  <a:lnTo>
                    <a:pt x="235000" y="352488"/>
                  </a:lnTo>
                  <a:lnTo>
                    <a:pt x="211505" y="352488"/>
                  </a:lnTo>
                  <a:lnTo>
                    <a:pt x="211505" y="375983"/>
                  </a:lnTo>
                  <a:lnTo>
                    <a:pt x="235000" y="375983"/>
                  </a:lnTo>
                  <a:lnTo>
                    <a:pt x="235000" y="399491"/>
                  </a:lnTo>
                  <a:lnTo>
                    <a:pt x="258508" y="399491"/>
                  </a:lnTo>
                  <a:lnTo>
                    <a:pt x="258508" y="352488"/>
                  </a:lnTo>
                  <a:lnTo>
                    <a:pt x="282003" y="352488"/>
                  </a:lnTo>
                  <a:lnTo>
                    <a:pt x="305498" y="352488"/>
                  </a:lnTo>
                  <a:lnTo>
                    <a:pt x="305498" y="328993"/>
                  </a:lnTo>
                  <a:lnTo>
                    <a:pt x="328993" y="328993"/>
                  </a:lnTo>
                  <a:lnTo>
                    <a:pt x="328993" y="305498"/>
                  </a:lnTo>
                  <a:lnTo>
                    <a:pt x="352501" y="305498"/>
                  </a:lnTo>
                  <a:lnTo>
                    <a:pt x="375996" y="305498"/>
                  </a:lnTo>
                  <a:lnTo>
                    <a:pt x="375996" y="281990"/>
                  </a:lnTo>
                  <a:close/>
                </a:path>
                <a:path w="963929" h="447039">
                  <a:moveTo>
                    <a:pt x="399491" y="352488"/>
                  </a:moveTo>
                  <a:lnTo>
                    <a:pt x="375996" y="352488"/>
                  </a:lnTo>
                  <a:lnTo>
                    <a:pt x="375996" y="328993"/>
                  </a:lnTo>
                  <a:lnTo>
                    <a:pt x="352501" y="328993"/>
                  </a:lnTo>
                  <a:lnTo>
                    <a:pt x="328993" y="328993"/>
                  </a:lnTo>
                  <a:lnTo>
                    <a:pt x="328993" y="352488"/>
                  </a:lnTo>
                  <a:lnTo>
                    <a:pt x="352501" y="352488"/>
                  </a:lnTo>
                  <a:lnTo>
                    <a:pt x="352501" y="399491"/>
                  </a:lnTo>
                  <a:lnTo>
                    <a:pt x="375996" y="399491"/>
                  </a:lnTo>
                  <a:lnTo>
                    <a:pt x="375996" y="375996"/>
                  </a:lnTo>
                  <a:lnTo>
                    <a:pt x="399491" y="375996"/>
                  </a:lnTo>
                  <a:lnTo>
                    <a:pt x="399491" y="352488"/>
                  </a:lnTo>
                  <a:close/>
                </a:path>
                <a:path w="963929" h="447039">
                  <a:moveTo>
                    <a:pt x="399491" y="258495"/>
                  </a:moveTo>
                  <a:lnTo>
                    <a:pt x="375996" y="258495"/>
                  </a:lnTo>
                  <a:lnTo>
                    <a:pt x="375996" y="281990"/>
                  </a:lnTo>
                  <a:lnTo>
                    <a:pt x="399491" y="281990"/>
                  </a:lnTo>
                  <a:lnTo>
                    <a:pt x="399491" y="258495"/>
                  </a:lnTo>
                  <a:close/>
                </a:path>
                <a:path w="963929" h="447039">
                  <a:moveTo>
                    <a:pt x="422986" y="281990"/>
                  </a:moveTo>
                  <a:lnTo>
                    <a:pt x="399491" y="281990"/>
                  </a:lnTo>
                  <a:lnTo>
                    <a:pt x="399491" y="352488"/>
                  </a:lnTo>
                  <a:lnTo>
                    <a:pt x="422986" y="352488"/>
                  </a:lnTo>
                  <a:lnTo>
                    <a:pt x="422986" y="281990"/>
                  </a:lnTo>
                  <a:close/>
                </a:path>
                <a:path w="963929" h="447039">
                  <a:moveTo>
                    <a:pt x="446506" y="258495"/>
                  </a:moveTo>
                  <a:lnTo>
                    <a:pt x="422998" y="258495"/>
                  </a:lnTo>
                  <a:lnTo>
                    <a:pt x="422998" y="281990"/>
                  </a:lnTo>
                  <a:lnTo>
                    <a:pt x="446506" y="281990"/>
                  </a:lnTo>
                  <a:lnTo>
                    <a:pt x="446506" y="258495"/>
                  </a:lnTo>
                  <a:close/>
                </a:path>
                <a:path w="963929" h="447039">
                  <a:moveTo>
                    <a:pt x="610997" y="375996"/>
                  </a:moveTo>
                  <a:lnTo>
                    <a:pt x="587489" y="375996"/>
                  </a:lnTo>
                  <a:lnTo>
                    <a:pt x="563994" y="375996"/>
                  </a:lnTo>
                  <a:lnTo>
                    <a:pt x="563994" y="399491"/>
                  </a:lnTo>
                  <a:lnTo>
                    <a:pt x="587489" y="399491"/>
                  </a:lnTo>
                  <a:lnTo>
                    <a:pt x="610997" y="399491"/>
                  </a:lnTo>
                  <a:lnTo>
                    <a:pt x="610997" y="375996"/>
                  </a:lnTo>
                  <a:close/>
                </a:path>
                <a:path w="963929" h="447039">
                  <a:moveTo>
                    <a:pt x="704989" y="352501"/>
                  </a:moveTo>
                  <a:lnTo>
                    <a:pt x="681494" y="352501"/>
                  </a:lnTo>
                  <a:lnTo>
                    <a:pt x="681494" y="305498"/>
                  </a:lnTo>
                  <a:lnTo>
                    <a:pt x="657987" y="305498"/>
                  </a:lnTo>
                  <a:lnTo>
                    <a:pt x="657987" y="375996"/>
                  </a:lnTo>
                  <a:lnTo>
                    <a:pt x="634492" y="375996"/>
                  </a:lnTo>
                  <a:lnTo>
                    <a:pt x="634492" y="422998"/>
                  </a:lnTo>
                  <a:lnTo>
                    <a:pt x="657987" y="422998"/>
                  </a:lnTo>
                  <a:lnTo>
                    <a:pt x="657987" y="399491"/>
                  </a:lnTo>
                  <a:lnTo>
                    <a:pt x="681494" y="399491"/>
                  </a:lnTo>
                  <a:lnTo>
                    <a:pt x="681494" y="375996"/>
                  </a:lnTo>
                  <a:lnTo>
                    <a:pt x="704989" y="375996"/>
                  </a:lnTo>
                  <a:lnTo>
                    <a:pt x="704989" y="352501"/>
                  </a:lnTo>
                  <a:close/>
                </a:path>
                <a:path w="963929" h="447039">
                  <a:moveTo>
                    <a:pt x="704989" y="117500"/>
                  </a:moveTo>
                  <a:lnTo>
                    <a:pt x="681494" y="117500"/>
                  </a:lnTo>
                  <a:lnTo>
                    <a:pt x="657987" y="117500"/>
                  </a:lnTo>
                  <a:lnTo>
                    <a:pt x="657987" y="94005"/>
                  </a:lnTo>
                  <a:lnTo>
                    <a:pt x="634492" y="94005"/>
                  </a:lnTo>
                  <a:lnTo>
                    <a:pt x="610997" y="94005"/>
                  </a:lnTo>
                  <a:lnTo>
                    <a:pt x="610997" y="70497"/>
                  </a:lnTo>
                  <a:lnTo>
                    <a:pt x="587489" y="70497"/>
                  </a:lnTo>
                  <a:lnTo>
                    <a:pt x="587489" y="140995"/>
                  </a:lnTo>
                  <a:lnTo>
                    <a:pt x="610997" y="140995"/>
                  </a:lnTo>
                  <a:lnTo>
                    <a:pt x="610997" y="187998"/>
                  </a:lnTo>
                  <a:lnTo>
                    <a:pt x="634492" y="187998"/>
                  </a:lnTo>
                  <a:lnTo>
                    <a:pt x="634492" y="211493"/>
                  </a:lnTo>
                  <a:lnTo>
                    <a:pt x="610997" y="211493"/>
                  </a:lnTo>
                  <a:lnTo>
                    <a:pt x="610997" y="187998"/>
                  </a:lnTo>
                  <a:lnTo>
                    <a:pt x="587489" y="187998"/>
                  </a:lnTo>
                  <a:lnTo>
                    <a:pt x="563994" y="187998"/>
                  </a:lnTo>
                  <a:lnTo>
                    <a:pt x="563994" y="234988"/>
                  </a:lnTo>
                  <a:lnTo>
                    <a:pt x="540499" y="234988"/>
                  </a:lnTo>
                  <a:lnTo>
                    <a:pt x="516991" y="234988"/>
                  </a:lnTo>
                  <a:lnTo>
                    <a:pt x="493496" y="234988"/>
                  </a:lnTo>
                  <a:lnTo>
                    <a:pt x="470001" y="234988"/>
                  </a:lnTo>
                  <a:lnTo>
                    <a:pt x="470001" y="258495"/>
                  </a:lnTo>
                  <a:lnTo>
                    <a:pt x="493496" y="258495"/>
                  </a:lnTo>
                  <a:lnTo>
                    <a:pt x="516991" y="258495"/>
                  </a:lnTo>
                  <a:lnTo>
                    <a:pt x="516991" y="281990"/>
                  </a:lnTo>
                  <a:lnTo>
                    <a:pt x="493496" y="281990"/>
                  </a:lnTo>
                  <a:lnTo>
                    <a:pt x="493496" y="305485"/>
                  </a:lnTo>
                  <a:lnTo>
                    <a:pt x="516991" y="305485"/>
                  </a:lnTo>
                  <a:lnTo>
                    <a:pt x="540499" y="305485"/>
                  </a:lnTo>
                  <a:lnTo>
                    <a:pt x="563994" y="305485"/>
                  </a:lnTo>
                  <a:lnTo>
                    <a:pt x="563994" y="235000"/>
                  </a:lnTo>
                  <a:lnTo>
                    <a:pt x="587489" y="235000"/>
                  </a:lnTo>
                  <a:lnTo>
                    <a:pt x="587489" y="305498"/>
                  </a:lnTo>
                  <a:lnTo>
                    <a:pt x="610997" y="305498"/>
                  </a:lnTo>
                  <a:lnTo>
                    <a:pt x="610997" y="328993"/>
                  </a:lnTo>
                  <a:lnTo>
                    <a:pt x="634492" y="328993"/>
                  </a:lnTo>
                  <a:lnTo>
                    <a:pt x="634492" y="282003"/>
                  </a:lnTo>
                  <a:lnTo>
                    <a:pt x="610997" y="282003"/>
                  </a:lnTo>
                  <a:lnTo>
                    <a:pt x="610997" y="258495"/>
                  </a:lnTo>
                  <a:lnTo>
                    <a:pt x="634492" y="258495"/>
                  </a:lnTo>
                  <a:lnTo>
                    <a:pt x="634492" y="235000"/>
                  </a:lnTo>
                  <a:lnTo>
                    <a:pt x="657987" y="235000"/>
                  </a:lnTo>
                  <a:lnTo>
                    <a:pt x="657987" y="258495"/>
                  </a:lnTo>
                  <a:lnTo>
                    <a:pt x="681494" y="258495"/>
                  </a:lnTo>
                  <a:lnTo>
                    <a:pt x="681494" y="164503"/>
                  </a:lnTo>
                  <a:lnTo>
                    <a:pt x="704989" y="164503"/>
                  </a:lnTo>
                  <a:lnTo>
                    <a:pt x="704989" y="117500"/>
                  </a:lnTo>
                  <a:close/>
                </a:path>
                <a:path w="963929" h="447039">
                  <a:moveTo>
                    <a:pt x="728484" y="187998"/>
                  </a:moveTo>
                  <a:lnTo>
                    <a:pt x="704989" y="187998"/>
                  </a:lnTo>
                  <a:lnTo>
                    <a:pt x="704989" y="211493"/>
                  </a:lnTo>
                  <a:lnTo>
                    <a:pt x="728484" y="211493"/>
                  </a:lnTo>
                  <a:lnTo>
                    <a:pt x="728484" y="187998"/>
                  </a:lnTo>
                  <a:close/>
                </a:path>
                <a:path w="963929" h="447039">
                  <a:moveTo>
                    <a:pt x="822490" y="328993"/>
                  </a:moveTo>
                  <a:lnTo>
                    <a:pt x="798995" y="328993"/>
                  </a:lnTo>
                  <a:lnTo>
                    <a:pt x="798995" y="352488"/>
                  </a:lnTo>
                  <a:lnTo>
                    <a:pt x="822490" y="352488"/>
                  </a:lnTo>
                  <a:lnTo>
                    <a:pt x="822490" y="328993"/>
                  </a:lnTo>
                  <a:close/>
                </a:path>
                <a:path w="963929" h="447039">
                  <a:moveTo>
                    <a:pt x="822490" y="235000"/>
                  </a:moveTo>
                  <a:lnTo>
                    <a:pt x="798995" y="235000"/>
                  </a:lnTo>
                  <a:lnTo>
                    <a:pt x="798995" y="258495"/>
                  </a:lnTo>
                  <a:lnTo>
                    <a:pt x="822490" y="258495"/>
                  </a:lnTo>
                  <a:lnTo>
                    <a:pt x="822490" y="235000"/>
                  </a:lnTo>
                  <a:close/>
                </a:path>
                <a:path w="963929" h="447039">
                  <a:moveTo>
                    <a:pt x="916495" y="187998"/>
                  </a:moveTo>
                  <a:lnTo>
                    <a:pt x="892987" y="187998"/>
                  </a:lnTo>
                  <a:lnTo>
                    <a:pt x="892987" y="211493"/>
                  </a:lnTo>
                  <a:lnTo>
                    <a:pt x="916495" y="211493"/>
                  </a:lnTo>
                  <a:lnTo>
                    <a:pt x="916495" y="187998"/>
                  </a:lnTo>
                  <a:close/>
                </a:path>
                <a:path w="963929" h="447039">
                  <a:moveTo>
                    <a:pt x="963485" y="140995"/>
                  </a:moveTo>
                  <a:lnTo>
                    <a:pt x="939977" y="140995"/>
                  </a:lnTo>
                  <a:lnTo>
                    <a:pt x="916482" y="140995"/>
                  </a:lnTo>
                  <a:lnTo>
                    <a:pt x="916482" y="164490"/>
                  </a:lnTo>
                  <a:lnTo>
                    <a:pt x="939977" y="164490"/>
                  </a:lnTo>
                  <a:lnTo>
                    <a:pt x="939977" y="234988"/>
                  </a:lnTo>
                  <a:lnTo>
                    <a:pt x="916482" y="234988"/>
                  </a:lnTo>
                  <a:lnTo>
                    <a:pt x="892987" y="234988"/>
                  </a:lnTo>
                  <a:lnTo>
                    <a:pt x="892987" y="211493"/>
                  </a:lnTo>
                  <a:lnTo>
                    <a:pt x="869480" y="211493"/>
                  </a:lnTo>
                  <a:lnTo>
                    <a:pt x="869480" y="234988"/>
                  </a:lnTo>
                  <a:lnTo>
                    <a:pt x="845985" y="234988"/>
                  </a:lnTo>
                  <a:lnTo>
                    <a:pt x="845985" y="258495"/>
                  </a:lnTo>
                  <a:lnTo>
                    <a:pt x="869480" y="258495"/>
                  </a:lnTo>
                  <a:lnTo>
                    <a:pt x="869480" y="281990"/>
                  </a:lnTo>
                  <a:lnTo>
                    <a:pt x="845985" y="281990"/>
                  </a:lnTo>
                  <a:lnTo>
                    <a:pt x="845985" y="328993"/>
                  </a:lnTo>
                  <a:lnTo>
                    <a:pt x="869480" y="328993"/>
                  </a:lnTo>
                  <a:lnTo>
                    <a:pt x="869480" y="305485"/>
                  </a:lnTo>
                  <a:lnTo>
                    <a:pt x="892987" y="305485"/>
                  </a:lnTo>
                  <a:lnTo>
                    <a:pt x="892987" y="258495"/>
                  </a:lnTo>
                  <a:lnTo>
                    <a:pt x="916482" y="258495"/>
                  </a:lnTo>
                  <a:lnTo>
                    <a:pt x="939977" y="258495"/>
                  </a:lnTo>
                  <a:lnTo>
                    <a:pt x="963485" y="258495"/>
                  </a:lnTo>
                  <a:lnTo>
                    <a:pt x="963485" y="14099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75038" y="1647539"/>
              <a:ext cx="775970" cy="470534"/>
            </a:xfrm>
            <a:custGeom>
              <a:avLst/>
              <a:gdLst/>
              <a:ahLst/>
              <a:cxnLst/>
              <a:rect l="l" t="t" r="r" b="b"/>
              <a:pathLst>
                <a:path w="775970" h="470535">
                  <a:moveTo>
                    <a:pt x="23495" y="352501"/>
                  </a:moveTo>
                  <a:lnTo>
                    <a:pt x="0" y="352501"/>
                  </a:lnTo>
                  <a:lnTo>
                    <a:pt x="0" y="399503"/>
                  </a:lnTo>
                  <a:lnTo>
                    <a:pt x="23495" y="399503"/>
                  </a:lnTo>
                  <a:lnTo>
                    <a:pt x="23495" y="352501"/>
                  </a:lnTo>
                  <a:close/>
                </a:path>
                <a:path w="775970" h="470535">
                  <a:moveTo>
                    <a:pt x="70497" y="375996"/>
                  </a:moveTo>
                  <a:lnTo>
                    <a:pt x="47002" y="375996"/>
                  </a:lnTo>
                  <a:lnTo>
                    <a:pt x="47002" y="399491"/>
                  </a:lnTo>
                  <a:lnTo>
                    <a:pt x="70497" y="399491"/>
                  </a:lnTo>
                  <a:lnTo>
                    <a:pt x="70497" y="375996"/>
                  </a:lnTo>
                  <a:close/>
                </a:path>
                <a:path w="775970" h="470535">
                  <a:moveTo>
                    <a:pt x="94005" y="352501"/>
                  </a:moveTo>
                  <a:lnTo>
                    <a:pt x="70497" y="352501"/>
                  </a:lnTo>
                  <a:lnTo>
                    <a:pt x="70497" y="375996"/>
                  </a:lnTo>
                  <a:lnTo>
                    <a:pt x="94005" y="375996"/>
                  </a:lnTo>
                  <a:lnTo>
                    <a:pt x="94005" y="352501"/>
                  </a:lnTo>
                  <a:close/>
                </a:path>
                <a:path w="775970" h="470535">
                  <a:moveTo>
                    <a:pt x="117500" y="375996"/>
                  </a:moveTo>
                  <a:lnTo>
                    <a:pt x="94005" y="375996"/>
                  </a:lnTo>
                  <a:lnTo>
                    <a:pt x="94005" y="399491"/>
                  </a:lnTo>
                  <a:lnTo>
                    <a:pt x="117500" y="399491"/>
                  </a:lnTo>
                  <a:lnTo>
                    <a:pt x="117500" y="375996"/>
                  </a:lnTo>
                  <a:close/>
                </a:path>
                <a:path w="775970" h="470535">
                  <a:moveTo>
                    <a:pt x="140995" y="446493"/>
                  </a:moveTo>
                  <a:lnTo>
                    <a:pt x="117500" y="446493"/>
                  </a:lnTo>
                  <a:lnTo>
                    <a:pt x="117500" y="422998"/>
                  </a:lnTo>
                  <a:lnTo>
                    <a:pt x="94005" y="422998"/>
                  </a:lnTo>
                  <a:lnTo>
                    <a:pt x="94005" y="399491"/>
                  </a:lnTo>
                  <a:lnTo>
                    <a:pt x="70497" y="399491"/>
                  </a:lnTo>
                  <a:lnTo>
                    <a:pt x="70497" y="446493"/>
                  </a:lnTo>
                  <a:lnTo>
                    <a:pt x="47002" y="446493"/>
                  </a:lnTo>
                  <a:lnTo>
                    <a:pt x="47002" y="469988"/>
                  </a:lnTo>
                  <a:lnTo>
                    <a:pt x="70497" y="469988"/>
                  </a:lnTo>
                  <a:lnTo>
                    <a:pt x="94005" y="469988"/>
                  </a:lnTo>
                  <a:lnTo>
                    <a:pt x="117500" y="469988"/>
                  </a:lnTo>
                  <a:lnTo>
                    <a:pt x="140995" y="469988"/>
                  </a:lnTo>
                  <a:lnTo>
                    <a:pt x="140995" y="446493"/>
                  </a:lnTo>
                  <a:close/>
                </a:path>
                <a:path w="775970" h="470535">
                  <a:moveTo>
                    <a:pt x="164503" y="422998"/>
                  </a:moveTo>
                  <a:lnTo>
                    <a:pt x="140995" y="422998"/>
                  </a:lnTo>
                  <a:lnTo>
                    <a:pt x="140995" y="446493"/>
                  </a:lnTo>
                  <a:lnTo>
                    <a:pt x="164503" y="446493"/>
                  </a:lnTo>
                  <a:lnTo>
                    <a:pt x="164503" y="422998"/>
                  </a:lnTo>
                  <a:close/>
                </a:path>
                <a:path w="775970" h="470535">
                  <a:moveTo>
                    <a:pt x="164503" y="375996"/>
                  </a:moveTo>
                  <a:lnTo>
                    <a:pt x="140995" y="375996"/>
                  </a:lnTo>
                  <a:lnTo>
                    <a:pt x="140995" y="399491"/>
                  </a:lnTo>
                  <a:lnTo>
                    <a:pt x="164503" y="399491"/>
                  </a:lnTo>
                  <a:lnTo>
                    <a:pt x="164503" y="375996"/>
                  </a:lnTo>
                  <a:close/>
                </a:path>
                <a:path w="775970" h="470535">
                  <a:moveTo>
                    <a:pt x="164503" y="305498"/>
                  </a:moveTo>
                  <a:lnTo>
                    <a:pt x="140995" y="305498"/>
                  </a:lnTo>
                  <a:lnTo>
                    <a:pt x="117500" y="305498"/>
                  </a:lnTo>
                  <a:lnTo>
                    <a:pt x="117500" y="282003"/>
                  </a:lnTo>
                  <a:lnTo>
                    <a:pt x="94005" y="282003"/>
                  </a:lnTo>
                  <a:lnTo>
                    <a:pt x="94005" y="305498"/>
                  </a:lnTo>
                  <a:lnTo>
                    <a:pt x="70497" y="305498"/>
                  </a:lnTo>
                  <a:lnTo>
                    <a:pt x="70497" y="328993"/>
                  </a:lnTo>
                  <a:lnTo>
                    <a:pt x="94005" y="328993"/>
                  </a:lnTo>
                  <a:lnTo>
                    <a:pt x="94005" y="352501"/>
                  </a:lnTo>
                  <a:lnTo>
                    <a:pt x="117500" y="352501"/>
                  </a:lnTo>
                  <a:lnTo>
                    <a:pt x="117500" y="375996"/>
                  </a:lnTo>
                  <a:lnTo>
                    <a:pt x="140995" y="375996"/>
                  </a:lnTo>
                  <a:lnTo>
                    <a:pt x="140995" y="328993"/>
                  </a:lnTo>
                  <a:lnTo>
                    <a:pt x="164503" y="328993"/>
                  </a:lnTo>
                  <a:lnTo>
                    <a:pt x="164503" y="305498"/>
                  </a:lnTo>
                  <a:close/>
                </a:path>
                <a:path w="775970" h="470535">
                  <a:moveTo>
                    <a:pt x="187998" y="399491"/>
                  </a:moveTo>
                  <a:lnTo>
                    <a:pt x="164503" y="399491"/>
                  </a:lnTo>
                  <a:lnTo>
                    <a:pt x="164503" y="422998"/>
                  </a:lnTo>
                  <a:lnTo>
                    <a:pt x="187998" y="422998"/>
                  </a:lnTo>
                  <a:lnTo>
                    <a:pt x="187998" y="399491"/>
                  </a:lnTo>
                  <a:close/>
                </a:path>
                <a:path w="775970" h="470535">
                  <a:moveTo>
                    <a:pt x="211493" y="422998"/>
                  </a:moveTo>
                  <a:lnTo>
                    <a:pt x="187998" y="422998"/>
                  </a:lnTo>
                  <a:lnTo>
                    <a:pt x="187998" y="470001"/>
                  </a:lnTo>
                  <a:lnTo>
                    <a:pt x="211493" y="470001"/>
                  </a:lnTo>
                  <a:lnTo>
                    <a:pt x="211493" y="422998"/>
                  </a:lnTo>
                  <a:close/>
                </a:path>
                <a:path w="775970" h="470535">
                  <a:moveTo>
                    <a:pt x="234988" y="399491"/>
                  </a:moveTo>
                  <a:lnTo>
                    <a:pt x="211493" y="399491"/>
                  </a:lnTo>
                  <a:lnTo>
                    <a:pt x="211493" y="422998"/>
                  </a:lnTo>
                  <a:lnTo>
                    <a:pt x="234988" y="422998"/>
                  </a:lnTo>
                  <a:lnTo>
                    <a:pt x="234988" y="399491"/>
                  </a:lnTo>
                  <a:close/>
                </a:path>
                <a:path w="775970" h="470535">
                  <a:moveTo>
                    <a:pt x="258508" y="446493"/>
                  </a:moveTo>
                  <a:lnTo>
                    <a:pt x="235000" y="446493"/>
                  </a:lnTo>
                  <a:lnTo>
                    <a:pt x="235000" y="469988"/>
                  </a:lnTo>
                  <a:lnTo>
                    <a:pt x="258508" y="469988"/>
                  </a:lnTo>
                  <a:lnTo>
                    <a:pt x="258508" y="446493"/>
                  </a:lnTo>
                  <a:close/>
                </a:path>
                <a:path w="775970" h="470535">
                  <a:moveTo>
                    <a:pt x="305498" y="399491"/>
                  </a:moveTo>
                  <a:lnTo>
                    <a:pt x="282003" y="399491"/>
                  </a:lnTo>
                  <a:lnTo>
                    <a:pt x="282003" y="328993"/>
                  </a:lnTo>
                  <a:lnTo>
                    <a:pt x="258495" y="328993"/>
                  </a:lnTo>
                  <a:lnTo>
                    <a:pt x="235000" y="328993"/>
                  </a:lnTo>
                  <a:lnTo>
                    <a:pt x="235000" y="305498"/>
                  </a:lnTo>
                  <a:lnTo>
                    <a:pt x="211505" y="305498"/>
                  </a:lnTo>
                  <a:lnTo>
                    <a:pt x="187998" y="305498"/>
                  </a:lnTo>
                  <a:lnTo>
                    <a:pt x="187998" y="328993"/>
                  </a:lnTo>
                  <a:lnTo>
                    <a:pt x="164503" y="328993"/>
                  </a:lnTo>
                  <a:lnTo>
                    <a:pt x="164503" y="375996"/>
                  </a:lnTo>
                  <a:lnTo>
                    <a:pt x="187998" y="375996"/>
                  </a:lnTo>
                  <a:lnTo>
                    <a:pt x="187998" y="352488"/>
                  </a:lnTo>
                  <a:lnTo>
                    <a:pt x="211505" y="352488"/>
                  </a:lnTo>
                  <a:lnTo>
                    <a:pt x="211505" y="375996"/>
                  </a:lnTo>
                  <a:lnTo>
                    <a:pt x="235000" y="375996"/>
                  </a:lnTo>
                  <a:lnTo>
                    <a:pt x="235000" y="352488"/>
                  </a:lnTo>
                  <a:lnTo>
                    <a:pt x="258495" y="352488"/>
                  </a:lnTo>
                  <a:lnTo>
                    <a:pt x="258495" y="422998"/>
                  </a:lnTo>
                  <a:lnTo>
                    <a:pt x="282003" y="422998"/>
                  </a:lnTo>
                  <a:lnTo>
                    <a:pt x="305498" y="422998"/>
                  </a:lnTo>
                  <a:lnTo>
                    <a:pt x="305498" y="399491"/>
                  </a:lnTo>
                  <a:close/>
                </a:path>
                <a:path w="775970" h="470535">
                  <a:moveTo>
                    <a:pt x="352501" y="375996"/>
                  </a:moveTo>
                  <a:lnTo>
                    <a:pt x="329006" y="375996"/>
                  </a:lnTo>
                  <a:lnTo>
                    <a:pt x="329006" y="422998"/>
                  </a:lnTo>
                  <a:lnTo>
                    <a:pt x="305498" y="422998"/>
                  </a:lnTo>
                  <a:lnTo>
                    <a:pt x="305498" y="446493"/>
                  </a:lnTo>
                  <a:lnTo>
                    <a:pt x="282003" y="446493"/>
                  </a:lnTo>
                  <a:lnTo>
                    <a:pt x="282003" y="469988"/>
                  </a:lnTo>
                  <a:lnTo>
                    <a:pt x="305498" y="469988"/>
                  </a:lnTo>
                  <a:lnTo>
                    <a:pt x="329006" y="469988"/>
                  </a:lnTo>
                  <a:lnTo>
                    <a:pt x="329006" y="446493"/>
                  </a:lnTo>
                  <a:lnTo>
                    <a:pt x="352501" y="446493"/>
                  </a:lnTo>
                  <a:lnTo>
                    <a:pt x="352501" y="375996"/>
                  </a:lnTo>
                  <a:close/>
                </a:path>
                <a:path w="775970" h="470535">
                  <a:moveTo>
                    <a:pt x="446493" y="328993"/>
                  </a:moveTo>
                  <a:lnTo>
                    <a:pt x="422998" y="328993"/>
                  </a:lnTo>
                  <a:lnTo>
                    <a:pt x="399491" y="328993"/>
                  </a:lnTo>
                  <a:lnTo>
                    <a:pt x="375996" y="328993"/>
                  </a:lnTo>
                  <a:lnTo>
                    <a:pt x="375996" y="305498"/>
                  </a:lnTo>
                  <a:lnTo>
                    <a:pt x="352501" y="305498"/>
                  </a:lnTo>
                  <a:lnTo>
                    <a:pt x="352501" y="258495"/>
                  </a:lnTo>
                  <a:lnTo>
                    <a:pt x="375996" y="258495"/>
                  </a:lnTo>
                  <a:lnTo>
                    <a:pt x="399491" y="258495"/>
                  </a:lnTo>
                  <a:lnTo>
                    <a:pt x="422998" y="258495"/>
                  </a:lnTo>
                  <a:lnTo>
                    <a:pt x="422998" y="235000"/>
                  </a:lnTo>
                  <a:lnTo>
                    <a:pt x="399491" y="235000"/>
                  </a:lnTo>
                  <a:lnTo>
                    <a:pt x="375996" y="235000"/>
                  </a:lnTo>
                  <a:lnTo>
                    <a:pt x="352501" y="235000"/>
                  </a:lnTo>
                  <a:lnTo>
                    <a:pt x="328993" y="235000"/>
                  </a:lnTo>
                  <a:lnTo>
                    <a:pt x="305498" y="235000"/>
                  </a:lnTo>
                  <a:lnTo>
                    <a:pt x="305498" y="258495"/>
                  </a:lnTo>
                  <a:lnTo>
                    <a:pt x="282003" y="258495"/>
                  </a:lnTo>
                  <a:lnTo>
                    <a:pt x="282003" y="235000"/>
                  </a:lnTo>
                  <a:lnTo>
                    <a:pt x="305498" y="235000"/>
                  </a:lnTo>
                  <a:lnTo>
                    <a:pt x="305498" y="211493"/>
                  </a:lnTo>
                  <a:lnTo>
                    <a:pt x="282003" y="211493"/>
                  </a:lnTo>
                  <a:lnTo>
                    <a:pt x="258495" y="211493"/>
                  </a:lnTo>
                  <a:lnTo>
                    <a:pt x="258495" y="281990"/>
                  </a:lnTo>
                  <a:lnTo>
                    <a:pt x="235000" y="281990"/>
                  </a:lnTo>
                  <a:lnTo>
                    <a:pt x="235000" y="305498"/>
                  </a:lnTo>
                  <a:lnTo>
                    <a:pt x="258495" y="305498"/>
                  </a:lnTo>
                  <a:lnTo>
                    <a:pt x="282003" y="305498"/>
                  </a:lnTo>
                  <a:lnTo>
                    <a:pt x="282003" y="328993"/>
                  </a:lnTo>
                  <a:lnTo>
                    <a:pt x="305498" y="328993"/>
                  </a:lnTo>
                  <a:lnTo>
                    <a:pt x="305498" y="305498"/>
                  </a:lnTo>
                  <a:lnTo>
                    <a:pt x="328993" y="305498"/>
                  </a:lnTo>
                  <a:lnTo>
                    <a:pt x="328993" y="328993"/>
                  </a:lnTo>
                  <a:lnTo>
                    <a:pt x="305498" y="328993"/>
                  </a:lnTo>
                  <a:lnTo>
                    <a:pt x="305498" y="352488"/>
                  </a:lnTo>
                  <a:lnTo>
                    <a:pt x="328993" y="352488"/>
                  </a:lnTo>
                  <a:lnTo>
                    <a:pt x="352501" y="352488"/>
                  </a:lnTo>
                  <a:lnTo>
                    <a:pt x="352501" y="375996"/>
                  </a:lnTo>
                  <a:lnTo>
                    <a:pt x="375996" y="375996"/>
                  </a:lnTo>
                  <a:lnTo>
                    <a:pt x="375996" y="352488"/>
                  </a:lnTo>
                  <a:lnTo>
                    <a:pt x="399491" y="352488"/>
                  </a:lnTo>
                  <a:lnTo>
                    <a:pt x="422998" y="352488"/>
                  </a:lnTo>
                  <a:lnTo>
                    <a:pt x="422998" y="375996"/>
                  </a:lnTo>
                  <a:lnTo>
                    <a:pt x="446493" y="375996"/>
                  </a:lnTo>
                  <a:lnTo>
                    <a:pt x="446493" y="328993"/>
                  </a:lnTo>
                  <a:close/>
                </a:path>
                <a:path w="775970" h="470535">
                  <a:moveTo>
                    <a:pt x="469988" y="235000"/>
                  </a:moveTo>
                  <a:lnTo>
                    <a:pt x="446493" y="235000"/>
                  </a:lnTo>
                  <a:lnTo>
                    <a:pt x="446493" y="258508"/>
                  </a:lnTo>
                  <a:lnTo>
                    <a:pt x="469988" y="258508"/>
                  </a:lnTo>
                  <a:lnTo>
                    <a:pt x="469988" y="235000"/>
                  </a:lnTo>
                  <a:close/>
                </a:path>
                <a:path w="775970" h="470535">
                  <a:moveTo>
                    <a:pt x="516991" y="258508"/>
                  </a:moveTo>
                  <a:lnTo>
                    <a:pt x="493496" y="258508"/>
                  </a:lnTo>
                  <a:lnTo>
                    <a:pt x="493496" y="282003"/>
                  </a:lnTo>
                  <a:lnTo>
                    <a:pt x="516991" y="282003"/>
                  </a:lnTo>
                  <a:lnTo>
                    <a:pt x="516991" y="258508"/>
                  </a:lnTo>
                  <a:close/>
                </a:path>
                <a:path w="775970" h="470535">
                  <a:moveTo>
                    <a:pt x="610984" y="0"/>
                  </a:moveTo>
                  <a:lnTo>
                    <a:pt x="587489" y="0"/>
                  </a:lnTo>
                  <a:lnTo>
                    <a:pt x="587489" y="23507"/>
                  </a:lnTo>
                  <a:lnTo>
                    <a:pt x="563994" y="23507"/>
                  </a:lnTo>
                  <a:lnTo>
                    <a:pt x="563994" y="70510"/>
                  </a:lnTo>
                  <a:lnTo>
                    <a:pt x="540486" y="70510"/>
                  </a:lnTo>
                  <a:lnTo>
                    <a:pt x="540486" y="94005"/>
                  </a:lnTo>
                  <a:lnTo>
                    <a:pt x="563994" y="94005"/>
                  </a:lnTo>
                  <a:lnTo>
                    <a:pt x="563994" y="117500"/>
                  </a:lnTo>
                  <a:lnTo>
                    <a:pt x="540486" y="117500"/>
                  </a:lnTo>
                  <a:lnTo>
                    <a:pt x="540486" y="141008"/>
                  </a:lnTo>
                  <a:lnTo>
                    <a:pt x="516991" y="141008"/>
                  </a:lnTo>
                  <a:lnTo>
                    <a:pt x="516991" y="187998"/>
                  </a:lnTo>
                  <a:lnTo>
                    <a:pt x="493496" y="187998"/>
                  </a:lnTo>
                  <a:lnTo>
                    <a:pt x="493496" y="211505"/>
                  </a:lnTo>
                  <a:lnTo>
                    <a:pt x="516991" y="211505"/>
                  </a:lnTo>
                  <a:lnTo>
                    <a:pt x="516991" y="235000"/>
                  </a:lnTo>
                  <a:lnTo>
                    <a:pt x="540486" y="235000"/>
                  </a:lnTo>
                  <a:lnTo>
                    <a:pt x="540486" y="282003"/>
                  </a:lnTo>
                  <a:lnTo>
                    <a:pt x="516991" y="282003"/>
                  </a:lnTo>
                  <a:lnTo>
                    <a:pt x="516991" y="305498"/>
                  </a:lnTo>
                  <a:lnTo>
                    <a:pt x="493496" y="305498"/>
                  </a:lnTo>
                  <a:lnTo>
                    <a:pt x="493496" y="328993"/>
                  </a:lnTo>
                  <a:lnTo>
                    <a:pt x="469988" y="328993"/>
                  </a:lnTo>
                  <a:lnTo>
                    <a:pt x="469988" y="375996"/>
                  </a:lnTo>
                  <a:lnTo>
                    <a:pt x="446493" y="375996"/>
                  </a:lnTo>
                  <a:lnTo>
                    <a:pt x="446493" y="446493"/>
                  </a:lnTo>
                  <a:lnTo>
                    <a:pt x="469988" y="446493"/>
                  </a:lnTo>
                  <a:lnTo>
                    <a:pt x="469988" y="422998"/>
                  </a:lnTo>
                  <a:lnTo>
                    <a:pt x="493496" y="422998"/>
                  </a:lnTo>
                  <a:lnTo>
                    <a:pt x="516991" y="422998"/>
                  </a:lnTo>
                  <a:lnTo>
                    <a:pt x="540486" y="422998"/>
                  </a:lnTo>
                  <a:lnTo>
                    <a:pt x="540486" y="399491"/>
                  </a:lnTo>
                  <a:lnTo>
                    <a:pt x="516991" y="399491"/>
                  </a:lnTo>
                  <a:lnTo>
                    <a:pt x="493496" y="399491"/>
                  </a:lnTo>
                  <a:lnTo>
                    <a:pt x="493496" y="375996"/>
                  </a:lnTo>
                  <a:lnTo>
                    <a:pt x="516991" y="375996"/>
                  </a:lnTo>
                  <a:lnTo>
                    <a:pt x="540486" y="375996"/>
                  </a:lnTo>
                  <a:lnTo>
                    <a:pt x="563994" y="375996"/>
                  </a:lnTo>
                  <a:lnTo>
                    <a:pt x="563994" y="328993"/>
                  </a:lnTo>
                  <a:lnTo>
                    <a:pt x="540486" y="328993"/>
                  </a:lnTo>
                  <a:lnTo>
                    <a:pt x="540486" y="352501"/>
                  </a:lnTo>
                  <a:lnTo>
                    <a:pt x="516991" y="352501"/>
                  </a:lnTo>
                  <a:lnTo>
                    <a:pt x="516991" y="328993"/>
                  </a:lnTo>
                  <a:lnTo>
                    <a:pt x="540486" y="328993"/>
                  </a:lnTo>
                  <a:lnTo>
                    <a:pt x="540486" y="305498"/>
                  </a:lnTo>
                  <a:lnTo>
                    <a:pt x="563994" y="305498"/>
                  </a:lnTo>
                  <a:lnTo>
                    <a:pt x="563994" y="235000"/>
                  </a:lnTo>
                  <a:lnTo>
                    <a:pt x="587489" y="235000"/>
                  </a:lnTo>
                  <a:lnTo>
                    <a:pt x="610984" y="235000"/>
                  </a:lnTo>
                  <a:lnTo>
                    <a:pt x="610984" y="187998"/>
                  </a:lnTo>
                  <a:lnTo>
                    <a:pt x="587489" y="187998"/>
                  </a:lnTo>
                  <a:lnTo>
                    <a:pt x="587489" y="164503"/>
                  </a:lnTo>
                  <a:lnTo>
                    <a:pt x="563994" y="164503"/>
                  </a:lnTo>
                  <a:lnTo>
                    <a:pt x="563994" y="141008"/>
                  </a:lnTo>
                  <a:lnTo>
                    <a:pt x="587489" y="141008"/>
                  </a:lnTo>
                  <a:lnTo>
                    <a:pt x="610984" y="141008"/>
                  </a:lnTo>
                  <a:lnTo>
                    <a:pt x="610984" y="117500"/>
                  </a:lnTo>
                  <a:lnTo>
                    <a:pt x="587489" y="117500"/>
                  </a:lnTo>
                  <a:lnTo>
                    <a:pt x="587489" y="47002"/>
                  </a:lnTo>
                  <a:lnTo>
                    <a:pt x="610984" y="47002"/>
                  </a:lnTo>
                  <a:lnTo>
                    <a:pt x="610984" y="0"/>
                  </a:lnTo>
                  <a:close/>
                </a:path>
                <a:path w="775970" h="470535">
                  <a:moveTo>
                    <a:pt x="634492" y="422998"/>
                  </a:moveTo>
                  <a:lnTo>
                    <a:pt x="610997" y="422998"/>
                  </a:lnTo>
                  <a:lnTo>
                    <a:pt x="610997" y="399491"/>
                  </a:lnTo>
                  <a:lnTo>
                    <a:pt x="587502" y="399491"/>
                  </a:lnTo>
                  <a:lnTo>
                    <a:pt x="563994" y="399491"/>
                  </a:lnTo>
                  <a:lnTo>
                    <a:pt x="563994" y="422998"/>
                  </a:lnTo>
                  <a:lnTo>
                    <a:pt x="587502" y="422998"/>
                  </a:lnTo>
                  <a:lnTo>
                    <a:pt x="587502" y="446493"/>
                  </a:lnTo>
                  <a:lnTo>
                    <a:pt x="610997" y="446493"/>
                  </a:lnTo>
                  <a:lnTo>
                    <a:pt x="634492" y="446493"/>
                  </a:lnTo>
                  <a:lnTo>
                    <a:pt x="634492" y="422998"/>
                  </a:lnTo>
                  <a:close/>
                </a:path>
                <a:path w="775970" h="470535">
                  <a:moveTo>
                    <a:pt x="704989" y="446493"/>
                  </a:moveTo>
                  <a:lnTo>
                    <a:pt x="681494" y="446493"/>
                  </a:lnTo>
                  <a:lnTo>
                    <a:pt x="681494" y="399491"/>
                  </a:lnTo>
                  <a:lnTo>
                    <a:pt x="657999" y="399491"/>
                  </a:lnTo>
                  <a:lnTo>
                    <a:pt x="657999" y="375996"/>
                  </a:lnTo>
                  <a:lnTo>
                    <a:pt x="634492" y="375996"/>
                  </a:lnTo>
                  <a:lnTo>
                    <a:pt x="634492" y="422998"/>
                  </a:lnTo>
                  <a:lnTo>
                    <a:pt x="657999" y="422998"/>
                  </a:lnTo>
                  <a:lnTo>
                    <a:pt x="657999" y="470001"/>
                  </a:lnTo>
                  <a:lnTo>
                    <a:pt x="681494" y="470001"/>
                  </a:lnTo>
                  <a:lnTo>
                    <a:pt x="704989" y="470001"/>
                  </a:lnTo>
                  <a:lnTo>
                    <a:pt x="704989" y="446493"/>
                  </a:lnTo>
                  <a:close/>
                </a:path>
                <a:path w="775970" h="470535">
                  <a:moveTo>
                    <a:pt x="728497" y="422998"/>
                  </a:moveTo>
                  <a:lnTo>
                    <a:pt x="704989" y="422998"/>
                  </a:lnTo>
                  <a:lnTo>
                    <a:pt x="704989" y="446493"/>
                  </a:lnTo>
                  <a:lnTo>
                    <a:pt x="728497" y="446493"/>
                  </a:lnTo>
                  <a:lnTo>
                    <a:pt x="728497" y="422998"/>
                  </a:lnTo>
                  <a:close/>
                </a:path>
                <a:path w="775970" h="470535">
                  <a:moveTo>
                    <a:pt x="775487" y="375996"/>
                  </a:moveTo>
                  <a:lnTo>
                    <a:pt x="751992" y="375996"/>
                  </a:lnTo>
                  <a:lnTo>
                    <a:pt x="728497" y="375996"/>
                  </a:lnTo>
                  <a:lnTo>
                    <a:pt x="704989" y="375996"/>
                  </a:lnTo>
                  <a:lnTo>
                    <a:pt x="704989" y="399491"/>
                  </a:lnTo>
                  <a:lnTo>
                    <a:pt x="728497" y="399491"/>
                  </a:lnTo>
                  <a:lnTo>
                    <a:pt x="728497" y="422998"/>
                  </a:lnTo>
                  <a:lnTo>
                    <a:pt x="751992" y="422998"/>
                  </a:lnTo>
                  <a:lnTo>
                    <a:pt x="751992" y="446493"/>
                  </a:lnTo>
                  <a:lnTo>
                    <a:pt x="775487" y="446493"/>
                  </a:lnTo>
                  <a:lnTo>
                    <a:pt x="775487" y="375996"/>
                  </a:lnTo>
                  <a:close/>
                </a:path>
                <a:path w="775970" h="470535">
                  <a:moveTo>
                    <a:pt x="775500" y="211505"/>
                  </a:moveTo>
                  <a:lnTo>
                    <a:pt x="751992" y="211505"/>
                  </a:lnTo>
                  <a:lnTo>
                    <a:pt x="728497" y="211505"/>
                  </a:lnTo>
                  <a:lnTo>
                    <a:pt x="728497" y="235000"/>
                  </a:lnTo>
                  <a:lnTo>
                    <a:pt x="704989" y="235000"/>
                  </a:lnTo>
                  <a:lnTo>
                    <a:pt x="704989" y="282003"/>
                  </a:lnTo>
                  <a:lnTo>
                    <a:pt x="681494" y="282003"/>
                  </a:lnTo>
                  <a:lnTo>
                    <a:pt x="681494" y="352501"/>
                  </a:lnTo>
                  <a:lnTo>
                    <a:pt x="704989" y="352501"/>
                  </a:lnTo>
                  <a:lnTo>
                    <a:pt x="704989" y="329006"/>
                  </a:lnTo>
                  <a:lnTo>
                    <a:pt x="728497" y="329006"/>
                  </a:lnTo>
                  <a:lnTo>
                    <a:pt x="728497" y="352488"/>
                  </a:lnTo>
                  <a:lnTo>
                    <a:pt x="751992" y="352488"/>
                  </a:lnTo>
                  <a:lnTo>
                    <a:pt x="751992" y="328993"/>
                  </a:lnTo>
                  <a:lnTo>
                    <a:pt x="728497" y="328993"/>
                  </a:lnTo>
                  <a:lnTo>
                    <a:pt x="728497" y="258508"/>
                  </a:lnTo>
                  <a:lnTo>
                    <a:pt x="751992" y="258508"/>
                  </a:lnTo>
                  <a:lnTo>
                    <a:pt x="751992" y="235000"/>
                  </a:lnTo>
                  <a:lnTo>
                    <a:pt x="775500" y="235000"/>
                  </a:lnTo>
                  <a:lnTo>
                    <a:pt x="775500" y="2115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87040" y="1154055"/>
              <a:ext cx="963930" cy="963930"/>
            </a:xfrm>
            <a:custGeom>
              <a:avLst/>
              <a:gdLst/>
              <a:ahLst/>
              <a:cxnLst/>
              <a:rect l="l" t="t" r="r" b="b"/>
              <a:pathLst>
                <a:path w="963929" h="963930">
                  <a:moveTo>
                    <a:pt x="117500" y="845972"/>
                  </a:moveTo>
                  <a:lnTo>
                    <a:pt x="47002" y="845972"/>
                  </a:lnTo>
                  <a:lnTo>
                    <a:pt x="47002" y="916482"/>
                  </a:lnTo>
                  <a:lnTo>
                    <a:pt x="117500" y="916482"/>
                  </a:lnTo>
                  <a:lnTo>
                    <a:pt x="117500" y="845972"/>
                  </a:lnTo>
                  <a:close/>
                </a:path>
                <a:path w="963929" h="963930">
                  <a:moveTo>
                    <a:pt x="117500" y="46990"/>
                  </a:moveTo>
                  <a:lnTo>
                    <a:pt x="47002" y="46990"/>
                  </a:lnTo>
                  <a:lnTo>
                    <a:pt x="47002" y="117487"/>
                  </a:lnTo>
                  <a:lnTo>
                    <a:pt x="117500" y="117487"/>
                  </a:lnTo>
                  <a:lnTo>
                    <a:pt x="117500" y="46990"/>
                  </a:lnTo>
                  <a:close/>
                </a:path>
                <a:path w="963929" h="963930">
                  <a:moveTo>
                    <a:pt x="164503" y="798830"/>
                  </a:moveTo>
                  <a:lnTo>
                    <a:pt x="140995" y="798830"/>
                  </a:lnTo>
                  <a:lnTo>
                    <a:pt x="140995" y="822960"/>
                  </a:lnTo>
                  <a:lnTo>
                    <a:pt x="140995" y="939800"/>
                  </a:lnTo>
                  <a:lnTo>
                    <a:pt x="23495" y="939800"/>
                  </a:lnTo>
                  <a:lnTo>
                    <a:pt x="23495" y="822960"/>
                  </a:lnTo>
                  <a:lnTo>
                    <a:pt x="140995" y="822960"/>
                  </a:lnTo>
                  <a:lnTo>
                    <a:pt x="140995" y="798830"/>
                  </a:lnTo>
                  <a:lnTo>
                    <a:pt x="0" y="798830"/>
                  </a:lnTo>
                  <a:lnTo>
                    <a:pt x="0" y="822960"/>
                  </a:lnTo>
                  <a:lnTo>
                    <a:pt x="0" y="939800"/>
                  </a:lnTo>
                  <a:lnTo>
                    <a:pt x="0" y="963930"/>
                  </a:lnTo>
                  <a:lnTo>
                    <a:pt x="164503" y="963930"/>
                  </a:lnTo>
                  <a:lnTo>
                    <a:pt x="164503" y="939977"/>
                  </a:lnTo>
                  <a:lnTo>
                    <a:pt x="164503" y="939800"/>
                  </a:lnTo>
                  <a:lnTo>
                    <a:pt x="164503" y="822960"/>
                  </a:lnTo>
                  <a:lnTo>
                    <a:pt x="164503" y="822490"/>
                  </a:lnTo>
                  <a:lnTo>
                    <a:pt x="164503" y="798830"/>
                  </a:lnTo>
                  <a:close/>
                </a:path>
                <a:path w="963929" h="963930">
                  <a:moveTo>
                    <a:pt x="164503" y="0"/>
                  </a:moveTo>
                  <a:lnTo>
                    <a:pt x="140995" y="0"/>
                  </a:lnTo>
                  <a:lnTo>
                    <a:pt x="140995" y="24130"/>
                  </a:lnTo>
                  <a:lnTo>
                    <a:pt x="140995" y="140970"/>
                  </a:lnTo>
                  <a:lnTo>
                    <a:pt x="23495" y="140970"/>
                  </a:lnTo>
                  <a:lnTo>
                    <a:pt x="23495" y="24130"/>
                  </a:lnTo>
                  <a:lnTo>
                    <a:pt x="140995" y="24130"/>
                  </a:lnTo>
                  <a:lnTo>
                    <a:pt x="140995" y="0"/>
                  </a:lnTo>
                  <a:lnTo>
                    <a:pt x="0" y="0"/>
                  </a:lnTo>
                  <a:lnTo>
                    <a:pt x="0" y="24130"/>
                  </a:lnTo>
                  <a:lnTo>
                    <a:pt x="0" y="140970"/>
                  </a:lnTo>
                  <a:lnTo>
                    <a:pt x="0" y="165100"/>
                  </a:lnTo>
                  <a:lnTo>
                    <a:pt x="164503" y="165100"/>
                  </a:lnTo>
                  <a:lnTo>
                    <a:pt x="164503" y="140995"/>
                  </a:lnTo>
                  <a:lnTo>
                    <a:pt x="164503" y="24130"/>
                  </a:lnTo>
                  <a:lnTo>
                    <a:pt x="164503" y="23495"/>
                  </a:lnTo>
                  <a:lnTo>
                    <a:pt x="164503" y="0"/>
                  </a:lnTo>
                  <a:close/>
                </a:path>
                <a:path w="963929" h="963930">
                  <a:moveTo>
                    <a:pt x="610997" y="869480"/>
                  </a:moveTo>
                  <a:lnTo>
                    <a:pt x="587502" y="869480"/>
                  </a:lnTo>
                  <a:lnTo>
                    <a:pt x="563994" y="869480"/>
                  </a:lnTo>
                  <a:lnTo>
                    <a:pt x="563994" y="892975"/>
                  </a:lnTo>
                  <a:lnTo>
                    <a:pt x="540499" y="892975"/>
                  </a:lnTo>
                  <a:lnTo>
                    <a:pt x="540499" y="869480"/>
                  </a:lnTo>
                  <a:lnTo>
                    <a:pt x="517004" y="869480"/>
                  </a:lnTo>
                  <a:lnTo>
                    <a:pt x="493496" y="869480"/>
                  </a:lnTo>
                  <a:lnTo>
                    <a:pt x="493496" y="892975"/>
                  </a:lnTo>
                  <a:lnTo>
                    <a:pt x="517004" y="892975"/>
                  </a:lnTo>
                  <a:lnTo>
                    <a:pt x="517004" y="939977"/>
                  </a:lnTo>
                  <a:lnTo>
                    <a:pt x="540499" y="939977"/>
                  </a:lnTo>
                  <a:lnTo>
                    <a:pt x="540499" y="916482"/>
                  </a:lnTo>
                  <a:lnTo>
                    <a:pt x="563994" y="916482"/>
                  </a:lnTo>
                  <a:lnTo>
                    <a:pt x="587502" y="916482"/>
                  </a:lnTo>
                  <a:lnTo>
                    <a:pt x="587502" y="892975"/>
                  </a:lnTo>
                  <a:lnTo>
                    <a:pt x="610997" y="892975"/>
                  </a:lnTo>
                  <a:lnTo>
                    <a:pt x="610997" y="869480"/>
                  </a:lnTo>
                  <a:close/>
                </a:path>
                <a:path w="963929" h="963930">
                  <a:moveTo>
                    <a:pt x="634492" y="939977"/>
                  </a:moveTo>
                  <a:lnTo>
                    <a:pt x="610997" y="939977"/>
                  </a:lnTo>
                  <a:lnTo>
                    <a:pt x="587489" y="939977"/>
                  </a:lnTo>
                  <a:lnTo>
                    <a:pt x="563994" y="939977"/>
                  </a:lnTo>
                  <a:lnTo>
                    <a:pt x="563994" y="963472"/>
                  </a:lnTo>
                  <a:lnTo>
                    <a:pt x="587489" y="963472"/>
                  </a:lnTo>
                  <a:lnTo>
                    <a:pt x="610997" y="963472"/>
                  </a:lnTo>
                  <a:lnTo>
                    <a:pt x="634492" y="963472"/>
                  </a:lnTo>
                  <a:lnTo>
                    <a:pt x="634492" y="939977"/>
                  </a:lnTo>
                  <a:close/>
                </a:path>
                <a:path w="963929" h="963930">
                  <a:moveTo>
                    <a:pt x="775487" y="939977"/>
                  </a:moveTo>
                  <a:lnTo>
                    <a:pt x="751979" y="939977"/>
                  </a:lnTo>
                  <a:lnTo>
                    <a:pt x="728484" y="939977"/>
                  </a:lnTo>
                  <a:lnTo>
                    <a:pt x="728484" y="963472"/>
                  </a:lnTo>
                  <a:lnTo>
                    <a:pt x="751979" y="963472"/>
                  </a:lnTo>
                  <a:lnTo>
                    <a:pt x="775487" y="963472"/>
                  </a:lnTo>
                  <a:lnTo>
                    <a:pt x="775487" y="939977"/>
                  </a:lnTo>
                  <a:close/>
                </a:path>
                <a:path w="963929" h="963930">
                  <a:moveTo>
                    <a:pt x="822490" y="798969"/>
                  </a:moveTo>
                  <a:lnTo>
                    <a:pt x="798982" y="798969"/>
                  </a:lnTo>
                  <a:lnTo>
                    <a:pt x="798982" y="822477"/>
                  </a:lnTo>
                  <a:lnTo>
                    <a:pt x="822490" y="822477"/>
                  </a:lnTo>
                  <a:lnTo>
                    <a:pt x="822490" y="798969"/>
                  </a:lnTo>
                  <a:close/>
                </a:path>
                <a:path w="963929" h="963930">
                  <a:moveTo>
                    <a:pt x="869480" y="751840"/>
                  </a:moveTo>
                  <a:lnTo>
                    <a:pt x="845985" y="751840"/>
                  </a:lnTo>
                  <a:lnTo>
                    <a:pt x="845985" y="775970"/>
                  </a:lnTo>
                  <a:lnTo>
                    <a:pt x="845985" y="845820"/>
                  </a:lnTo>
                  <a:lnTo>
                    <a:pt x="775487" y="845820"/>
                  </a:lnTo>
                  <a:lnTo>
                    <a:pt x="775487" y="775970"/>
                  </a:lnTo>
                  <a:lnTo>
                    <a:pt x="845985" y="775970"/>
                  </a:lnTo>
                  <a:lnTo>
                    <a:pt x="845985" y="751840"/>
                  </a:lnTo>
                  <a:lnTo>
                    <a:pt x="751979" y="751840"/>
                  </a:lnTo>
                  <a:lnTo>
                    <a:pt x="751979" y="775970"/>
                  </a:lnTo>
                  <a:lnTo>
                    <a:pt x="751979" y="845820"/>
                  </a:lnTo>
                  <a:lnTo>
                    <a:pt x="751979" y="869950"/>
                  </a:lnTo>
                  <a:lnTo>
                    <a:pt x="869480" y="869950"/>
                  </a:lnTo>
                  <a:lnTo>
                    <a:pt x="869480" y="845985"/>
                  </a:lnTo>
                  <a:lnTo>
                    <a:pt x="869480" y="845820"/>
                  </a:lnTo>
                  <a:lnTo>
                    <a:pt x="869480" y="775970"/>
                  </a:lnTo>
                  <a:lnTo>
                    <a:pt x="869480" y="775487"/>
                  </a:lnTo>
                  <a:lnTo>
                    <a:pt x="869480" y="751840"/>
                  </a:lnTo>
                  <a:close/>
                </a:path>
                <a:path w="963929" h="963930">
                  <a:moveTo>
                    <a:pt x="916495" y="46990"/>
                  </a:moveTo>
                  <a:lnTo>
                    <a:pt x="845985" y="46990"/>
                  </a:lnTo>
                  <a:lnTo>
                    <a:pt x="845985" y="117487"/>
                  </a:lnTo>
                  <a:lnTo>
                    <a:pt x="916495" y="117487"/>
                  </a:lnTo>
                  <a:lnTo>
                    <a:pt x="916495" y="46990"/>
                  </a:lnTo>
                  <a:close/>
                </a:path>
                <a:path w="963929" h="963930">
                  <a:moveTo>
                    <a:pt x="963485" y="0"/>
                  </a:moveTo>
                  <a:lnTo>
                    <a:pt x="939977" y="0"/>
                  </a:lnTo>
                  <a:lnTo>
                    <a:pt x="939977" y="24130"/>
                  </a:lnTo>
                  <a:lnTo>
                    <a:pt x="939977" y="140970"/>
                  </a:lnTo>
                  <a:lnTo>
                    <a:pt x="822490" y="140970"/>
                  </a:lnTo>
                  <a:lnTo>
                    <a:pt x="822490" y="24130"/>
                  </a:lnTo>
                  <a:lnTo>
                    <a:pt x="939977" y="24130"/>
                  </a:lnTo>
                  <a:lnTo>
                    <a:pt x="939977" y="0"/>
                  </a:lnTo>
                  <a:lnTo>
                    <a:pt x="798982" y="0"/>
                  </a:lnTo>
                  <a:lnTo>
                    <a:pt x="798982" y="24130"/>
                  </a:lnTo>
                  <a:lnTo>
                    <a:pt x="798982" y="140970"/>
                  </a:lnTo>
                  <a:lnTo>
                    <a:pt x="798982" y="165100"/>
                  </a:lnTo>
                  <a:lnTo>
                    <a:pt x="963485" y="165100"/>
                  </a:lnTo>
                  <a:lnTo>
                    <a:pt x="963485" y="140995"/>
                  </a:lnTo>
                  <a:lnTo>
                    <a:pt x="963485" y="24130"/>
                  </a:lnTo>
                  <a:lnTo>
                    <a:pt x="963485" y="23495"/>
                  </a:lnTo>
                  <a:lnTo>
                    <a:pt x="96348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320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REVISION CARDS - FUMIE SHIBATA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revcard7.cdr</dc:title>
  <dc:creator>BY V.RYAN</dc:creator>
  <cp:keywords>FUMIE SHIBATA - REVISION CARDS</cp:keywords>
  <cp:lastModifiedBy>Vincent RYan</cp:lastModifiedBy>
  <cp:revision>1</cp:revision>
  <dcterms:created xsi:type="dcterms:W3CDTF">2023-12-27T13:25:04Z</dcterms:created>
  <dcterms:modified xsi:type="dcterms:W3CDTF">2023-12-27T13:25:43Z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2023-12-27T00:00:00Z</vt:filetime>
  </property>
  <property fmtid="{D5CDD505-2E9C-101B-9397-08002B2CF9AE}" pid="5" name="Producer">
    <vt:lpwstr>Corel PDF Engine Version 19.1.0.419</vt:lpwstr>
  </property>
</Properties>
</file>