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equip_flsh/shplane1.html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260" y="105775"/>
            <a:ext cx="5697855" cy="43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165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SHOULDER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PLANE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 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u="none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u="none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u="none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u="none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u="none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u="none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832" y="614081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  <a:tabLst>
                <a:tab pos="1723389" algn="l"/>
              </a:tabLst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https://www.technologystudent.com/equip_ﬂsh/shplane1.html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378" y="1242590"/>
            <a:ext cx="70866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Shoulder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Plane,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416" y="6754390"/>
            <a:ext cx="39985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shoulder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purpose?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85448" y="6754390"/>
            <a:ext cx="678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09337" y="2703121"/>
            <a:ext cx="7179945" cy="2753995"/>
            <a:chOff x="309337" y="2703121"/>
            <a:chExt cx="7179945" cy="2753995"/>
          </a:xfrm>
        </p:grpSpPr>
        <p:sp>
          <p:nvSpPr>
            <p:cNvPr id="15" name="object 15"/>
            <p:cNvSpPr/>
            <p:nvPr/>
          </p:nvSpPr>
          <p:spPr>
            <a:xfrm>
              <a:off x="1764870" y="4869240"/>
              <a:ext cx="188595" cy="586105"/>
            </a:xfrm>
            <a:custGeom>
              <a:avLst/>
              <a:gdLst/>
              <a:ahLst/>
              <a:cxnLst/>
              <a:rect l="l" t="t" r="r" b="b"/>
              <a:pathLst>
                <a:path w="188594" h="586104">
                  <a:moveTo>
                    <a:pt x="103479" y="0"/>
                  </a:moveTo>
                  <a:lnTo>
                    <a:pt x="0" y="317"/>
                  </a:lnTo>
                  <a:lnTo>
                    <a:pt x="0" y="585660"/>
                  </a:lnTo>
                  <a:lnTo>
                    <a:pt x="188137" y="585660"/>
                  </a:lnTo>
                  <a:lnTo>
                    <a:pt x="10347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75945" y="3850873"/>
              <a:ext cx="317500" cy="163830"/>
            </a:xfrm>
            <a:custGeom>
              <a:avLst/>
              <a:gdLst/>
              <a:ahLst/>
              <a:cxnLst/>
              <a:rect l="l" t="t" r="r" b="b"/>
              <a:pathLst>
                <a:path w="317500" h="163829">
                  <a:moveTo>
                    <a:pt x="295529" y="0"/>
                  </a:moveTo>
                  <a:lnTo>
                    <a:pt x="19951" y="0"/>
                  </a:lnTo>
                  <a:lnTo>
                    <a:pt x="12205" y="1574"/>
                  </a:lnTo>
                  <a:lnTo>
                    <a:pt x="5861" y="5861"/>
                  </a:lnTo>
                  <a:lnTo>
                    <a:pt x="1574" y="12205"/>
                  </a:lnTo>
                  <a:lnTo>
                    <a:pt x="0" y="19951"/>
                  </a:lnTo>
                  <a:lnTo>
                    <a:pt x="0" y="163436"/>
                  </a:lnTo>
                  <a:lnTo>
                    <a:pt x="317385" y="163436"/>
                  </a:lnTo>
                  <a:lnTo>
                    <a:pt x="317385" y="21856"/>
                  </a:lnTo>
                  <a:lnTo>
                    <a:pt x="315661" y="13367"/>
                  </a:lnTo>
                  <a:lnTo>
                    <a:pt x="310967" y="6418"/>
                  </a:lnTo>
                  <a:lnTo>
                    <a:pt x="304017" y="1723"/>
                  </a:lnTo>
                  <a:lnTo>
                    <a:pt x="295529" y="0"/>
                  </a:lnTo>
                  <a:close/>
                </a:path>
              </a:pathLst>
            </a:custGeom>
            <a:solidFill>
              <a:srgbClr val="BAAD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15644" y="3840418"/>
              <a:ext cx="38100" cy="64135"/>
            </a:xfrm>
            <a:custGeom>
              <a:avLst/>
              <a:gdLst/>
              <a:ahLst/>
              <a:cxnLst/>
              <a:rect l="l" t="t" r="r" b="b"/>
              <a:pathLst>
                <a:path w="38100" h="64135">
                  <a:moveTo>
                    <a:pt x="38011" y="0"/>
                  </a:moveTo>
                  <a:lnTo>
                    <a:pt x="0" y="0"/>
                  </a:lnTo>
                  <a:lnTo>
                    <a:pt x="0" y="63665"/>
                  </a:lnTo>
                  <a:lnTo>
                    <a:pt x="38011" y="63665"/>
                  </a:lnTo>
                  <a:lnTo>
                    <a:pt x="380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02200" y="3710949"/>
              <a:ext cx="410921" cy="73233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69396" y="3880723"/>
              <a:ext cx="455070" cy="31522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69180" y="3852897"/>
              <a:ext cx="454113" cy="36871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94579" y="3728308"/>
              <a:ext cx="244674" cy="18578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4736772" y="4373337"/>
              <a:ext cx="176530" cy="69850"/>
            </a:xfrm>
            <a:custGeom>
              <a:avLst/>
              <a:gdLst/>
              <a:ahLst/>
              <a:cxnLst/>
              <a:rect l="l" t="t" r="r" b="b"/>
              <a:pathLst>
                <a:path w="176529" h="69850">
                  <a:moveTo>
                    <a:pt x="176187" y="0"/>
                  </a:moveTo>
                  <a:lnTo>
                    <a:pt x="0" y="62039"/>
                  </a:lnTo>
                  <a:lnTo>
                    <a:pt x="10782" y="69430"/>
                  </a:lnTo>
                  <a:lnTo>
                    <a:pt x="171234" y="12496"/>
                  </a:lnTo>
                  <a:lnTo>
                    <a:pt x="176187" y="0"/>
                  </a:lnTo>
                  <a:close/>
                </a:path>
              </a:pathLst>
            </a:custGeom>
            <a:solidFill>
              <a:srgbClr val="B18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64660" y="3617001"/>
              <a:ext cx="5074285" cy="1840230"/>
            </a:xfrm>
            <a:custGeom>
              <a:avLst/>
              <a:gdLst/>
              <a:ahLst/>
              <a:cxnLst/>
              <a:rect l="l" t="t" r="r" b="b"/>
              <a:pathLst>
                <a:path w="5074284" h="1840229">
                  <a:moveTo>
                    <a:pt x="5004476" y="0"/>
                  </a:moveTo>
                  <a:lnTo>
                    <a:pt x="4990693" y="2347"/>
                  </a:lnTo>
                  <a:lnTo>
                    <a:pt x="172783" y="1641307"/>
                  </a:lnTo>
                  <a:lnTo>
                    <a:pt x="9067" y="1815589"/>
                  </a:lnTo>
                  <a:lnTo>
                    <a:pt x="0" y="1839770"/>
                  </a:lnTo>
                  <a:lnTo>
                    <a:pt x="4928057" y="142771"/>
                  </a:lnTo>
                  <a:lnTo>
                    <a:pt x="4942484" y="182242"/>
                  </a:lnTo>
                  <a:lnTo>
                    <a:pt x="5073675" y="136091"/>
                  </a:lnTo>
                  <a:lnTo>
                    <a:pt x="5033949" y="22426"/>
                  </a:lnTo>
                  <a:lnTo>
                    <a:pt x="5026946" y="10035"/>
                  </a:lnTo>
                  <a:lnTo>
                    <a:pt x="5016841" y="2561"/>
                  </a:lnTo>
                  <a:lnTo>
                    <a:pt x="5004476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492534" y="3842140"/>
              <a:ext cx="1475651" cy="64113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666867" y="3839460"/>
              <a:ext cx="1266825" cy="600710"/>
            </a:xfrm>
            <a:custGeom>
              <a:avLst/>
              <a:gdLst/>
              <a:ahLst/>
              <a:cxnLst/>
              <a:rect l="l" t="t" r="r" b="b"/>
              <a:pathLst>
                <a:path w="1266825" h="600710">
                  <a:moveTo>
                    <a:pt x="49898" y="585876"/>
                  </a:moveTo>
                  <a:lnTo>
                    <a:pt x="15976" y="423506"/>
                  </a:lnTo>
                  <a:lnTo>
                    <a:pt x="5969" y="415950"/>
                  </a:lnTo>
                  <a:lnTo>
                    <a:pt x="0" y="428904"/>
                  </a:lnTo>
                  <a:lnTo>
                    <a:pt x="34290" y="591146"/>
                  </a:lnTo>
                  <a:lnTo>
                    <a:pt x="44831" y="600138"/>
                  </a:lnTo>
                  <a:lnTo>
                    <a:pt x="49898" y="585876"/>
                  </a:lnTo>
                  <a:close/>
                </a:path>
                <a:path w="1266825" h="600710">
                  <a:moveTo>
                    <a:pt x="69037" y="579323"/>
                  </a:moveTo>
                  <a:lnTo>
                    <a:pt x="35115" y="416953"/>
                  </a:lnTo>
                  <a:lnTo>
                    <a:pt x="25107" y="409397"/>
                  </a:lnTo>
                  <a:lnTo>
                    <a:pt x="19138" y="422351"/>
                  </a:lnTo>
                  <a:lnTo>
                    <a:pt x="53441" y="584593"/>
                  </a:lnTo>
                  <a:lnTo>
                    <a:pt x="63969" y="593585"/>
                  </a:lnTo>
                  <a:lnTo>
                    <a:pt x="69037" y="579323"/>
                  </a:lnTo>
                  <a:close/>
                </a:path>
                <a:path w="1266825" h="600710">
                  <a:moveTo>
                    <a:pt x="88544" y="572655"/>
                  </a:moveTo>
                  <a:lnTo>
                    <a:pt x="54622" y="410286"/>
                  </a:lnTo>
                  <a:lnTo>
                    <a:pt x="44615" y="402729"/>
                  </a:lnTo>
                  <a:lnTo>
                    <a:pt x="38646" y="415683"/>
                  </a:lnTo>
                  <a:lnTo>
                    <a:pt x="72936" y="577926"/>
                  </a:lnTo>
                  <a:lnTo>
                    <a:pt x="83477" y="586917"/>
                  </a:lnTo>
                  <a:lnTo>
                    <a:pt x="88544" y="572655"/>
                  </a:lnTo>
                  <a:close/>
                </a:path>
                <a:path w="1266825" h="600710">
                  <a:moveTo>
                    <a:pt x="107683" y="566115"/>
                  </a:moveTo>
                  <a:lnTo>
                    <a:pt x="73761" y="403745"/>
                  </a:lnTo>
                  <a:lnTo>
                    <a:pt x="63754" y="396189"/>
                  </a:lnTo>
                  <a:lnTo>
                    <a:pt x="57785" y="409143"/>
                  </a:lnTo>
                  <a:lnTo>
                    <a:pt x="92075" y="571385"/>
                  </a:lnTo>
                  <a:lnTo>
                    <a:pt x="102616" y="580377"/>
                  </a:lnTo>
                  <a:lnTo>
                    <a:pt x="107683" y="566115"/>
                  </a:lnTo>
                  <a:close/>
                </a:path>
                <a:path w="1266825" h="600710">
                  <a:moveTo>
                    <a:pt x="126860" y="559562"/>
                  </a:moveTo>
                  <a:lnTo>
                    <a:pt x="92938" y="397192"/>
                  </a:lnTo>
                  <a:lnTo>
                    <a:pt x="82931" y="389636"/>
                  </a:lnTo>
                  <a:lnTo>
                    <a:pt x="76962" y="402590"/>
                  </a:lnTo>
                  <a:lnTo>
                    <a:pt x="111252" y="564832"/>
                  </a:lnTo>
                  <a:lnTo>
                    <a:pt x="121793" y="573824"/>
                  </a:lnTo>
                  <a:lnTo>
                    <a:pt x="126860" y="559562"/>
                  </a:lnTo>
                  <a:close/>
                </a:path>
                <a:path w="1266825" h="600710">
                  <a:moveTo>
                    <a:pt x="146011" y="553008"/>
                  </a:moveTo>
                  <a:lnTo>
                    <a:pt x="112090" y="390639"/>
                  </a:lnTo>
                  <a:lnTo>
                    <a:pt x="102082" y="383082"/>
                  </a:lnTo>
                  <a:lnTo>
                    <a:pt x="96113" y="396036"/>
                  </a:lnTo>
                  <a:lnTo>
                    <a:pt x="130416" y="558266"/>
                  </a:lnTo>
                  <a:lnTo>
                    <a:pt x="140944" y="567270"/>
                  </a:lnTo>
                  <a:lnTo>
                    <a:pt x="146011" y="553008"/>
                  </a:lnTo>
                  <a:close/>
                </a:path>
                <a:path w="1266825" h="600710">
                  <a:moveTo>
                    <a:pt x="165506" y="546341"/>
                  </a:moveTo>
                  <a:lnTo>
                    <a:pt x="131584" y="383971"/>
                  </a:lnTo>
                  <a:lnTo>
                    <a:pt x="121577" y="376415"/>
                  </a:lnTo>
                  <a:lnTo>
                    <a:pt x="115608" y="389369"/>
                  </a:lnTo>
                  <a:lnTo>
                    <a:pt x="149898" y="551611"/>
                  </a:lnTo>
                  <a:lnTo>
                    <a:pt x="160439" y="560603"/>
                  </a:lnTo>
                  <a:lnTo>
                    <a:pt x="165506" y="546341"/>
                  </a:lnTo>
                  <a:close/>
                </a:path>
                <a:path w="1266825" h="600710">
                  <a:moveTo>
                    <a:pt x="184658" y="539800"/>
                  </a:moveTo>
                  <a:lnTo>
                    <a:pt x="150736" y="377431"/>
                  </a:lnTo>
                  <a:lnTo>
                    <a:pt x="140728" y="369874"/>
                  </a:lnTo>
                  <a:lnTo>
                    <a:pt x="134759" y="382828"/>
                  </a:lnTo>
                  <a:lnTo>
                    <a:pt x="169062" y="545071"/>
                  </a:lnTo>
                  <a:lnTo>
                    <a:pt x="179590" y="554062"/>
                  </a:lnTo>
                  <a:lnTo>
                    <a:pt x="184658" y="539800"/>
                  </a:lnTo>
                  <a:close/>
                </a:path>
                <a:path w="1266825" h="600710">
                  <a:moveTo>
                    <a:pt x="204558" y="532993"/>
                  </a:moveTo>
                  <a:lnTo>
                    <a:pt x="170637" y="370624"/>
                  </a:lnTo>
                  <a:lnTo>
                    <a:pt x="160629" y="363067"/>
                  </a:lnTo>
                  <a:lnTo>
                    <a:pt x="154660" y="376021"/>
                  </a:lnTo>
                  <a:lnTo>
                    <a:pt x="188950" y="538264"/>
                  </a:lnTo>
                  <a:lnTo>
                    <a:pt x="199491" y="547255"/>
                  </a:lnTo>
                  <a:lnTo>
                    <a:pt x="204558" y="532993"/>
                  </a:lnTo>
                  <a:close/>
                </a:path>
                <a:path w="1266825" h="600710">
                  <a:moveTo>
                    <a:pt x="223710" y="526440"/>
                  </a:moveTo>
                  <a:lnTo>
                    <a:pt x="189788" y="364070"/>
                  </a:lnTo>
                  <a:lnTo>
                    <a:pt x="179781" y="356514"/>
                  </a:lnTo>
                  <a:lnTo>
                    <a:pt x="173812" y="369468"/>
                  </a:lnTo>
                  <a:lnTo>
                    <a:pt x="208102" y="531698"/>
                  </a:lnTo>
                  <a:lnTo>
                    <a:pt x="218643" y="540702"/>
                  </a:lnTo>
                  <a:lnTo>
                    <a:pt x="223710" y="526440"/>
                  </a:lnTo>
                  <a:close/>
                </a:path>
                <a:path w="1266825" h="600710">
                  <a:moveTo>
                    <a:pt x="243205" y="519772"/>
                  </a:moveTo>
                  <a:lnTo>
                    <a:pt x="209283" y="357403"/>
                  </a:lnTo>
                  <a:lnTo>
                    <a:pt x="199275" y="349846"/>
                  </a:lnTo>
                  <a:lnTo>
                    <a:pt x="193306" y="362800"/>
                  </a:lnTo>
                  <a:lnTo>
                    <a:pt x="227596" y="525030"/>
                  </a:lnTo>
                  <a:lnTo>
                    <a:pt x="238137" y="534035"/>
                  </a:lnTo>
                  <a:lnTo>
                    <a:pt x="243205" y="519772"/>
                  </a:lnTo>
                  <a:close/>
                </a:path>
                <a:path w="1266825" h="600710">
                  <a:moveTo>
                    <a:pt x="262356" y="513232"/>
                  </a:moveTo>
                  <a:lnTo>
                    <a:pt x="228434" y="350862"/>
                  </a:lnTo>
                  <a:lnTo>
                    <a:pt x="218427" y="343306"/>
                  </a:lnTo>
                  <a:lnTo>
                    <a:pt x="212458" y="356260"/>
                  </a:lnTo>
                  <a:lnTo>
                    <a:pt x="246748" y="518502"/>
                  </a:lnTo>
                  <a:lnTo>
                    <a:pt x="257289" y="527494"/>
                  </a:lnTo>
                  <a:lnTo>
                    <a:pt x="262356" y="513232"/>
                  </a:lnTo>
                  <a:close/>
                </a:path>
                <a:path w="1266825" h="600710">
                  <a:moveTo>
                    <a:pt x="281533" y="506666"/>
                  </a:moveTo>
                  <a:lnTo>
                    <a:pt x="247611" y="344297"/>
                  </a:lnTo>
                  <a:lnTo>
                    <a:pt x="237604" y="336740"/>
                  </a:lnTo>
                  <a:lnTo>
                    <a:pt x="231635" y="349694"/>
                  </a:lnTo>
                  <a:lnTo>
                    <a:pt x="265925" y="511937"/>
                  </a:lnTo>
                  <a:lnTo>
                    <a:pt x="276466" y="520928"/>
                  </a:lnTo>
                  <a:lnTo>
                    <a:pt x="281533" y="506666"/>
                  </a:lnTo>
                  <a:close/>
                </a:path>
                <a:path w="1266825" h="600710">
                  <a:moveTo>
                    <a:pt x="300672" y="500126"/>
                  </a:moveTo>
                  <a:lnTo>
                    <a:pt x="266750" y="337756"/>
                  </a:lnTo>
                  <a:lnTo>
                    <a:pt x="256743" y="330200"/>
                  </a:lnTo>
                  <a:lnTo>
                    <a:pt x="250774" y="343154"/>
                  </a:lnTo>
                  <a:lnTo>
                    <a:pt x="285064" y="505396"/>
                  </a:lnTo>
                  <a:lnTo>
                    <a:pt x="295605" y="514388"/>
                  </a:lnTo>
                  <a:lnTo>
                    <a:pt x="300672" y="500126"/>
                  </a:lnTo>
                  <a:close/>
                </a:path>
                <a:path w="1266825" h="600710">
                  <a:moveTo>
                    <a:pt x="320179" y="493458"/>
                  </a:moveTo>
                  <a:lnTo>
                    <a:pt x="286258" y="331089"/>
                  </a:lnTo>
                  <a:lnTo>
                    <a:pt x="276250" y="323532"/>
                  </a:lnTo>
                  <a:lnTo>
                    <a:pt x="270281" y="336486"/>
                  </a:lnTo>
                  <a:lnTo>
                    <a:pt x="304571" y="498729"/>
                  </a:lnTo>
                  <a:lnTo>
                    <a:pt x="315112" y="507720"/>
                  </a:lnTo>
                  <a:lnTo>
                    <a:pt x="320179" y="493458"/>
                  </a:lnTo>
                  <a:close/>
                </a:path>
                <a:path w="1266825" h="600710">
                  <a:moveTo>
                    <a:pt x="339318" y="486918"/>
                  </a:moveTo>
                  <a:lnTo>
                    <a:pt x="305396" y="324548"/>
                  </a:lnTo>
                  <a:lnTo>
                    <a:pt x="295389" y="316992"/>
                  </a:lnTo>
                  <a:lnTo>
                    <a:pt x="289420" y="329946"/>
                  </a:lnTo>
                  <a:lnTo>
                    <a:pt x="323710" y="492188"/>
                  </a:lnTo>
                  <a:lnTo>
                    <a:pt x="334251" y="501180"/>
                  </a:lnTo>
                  <a:lnTo>
                    <a:pt x="339318" y="486918"/>
                  </a:lnTo>
                  <a:close/>
                </a:path>
                <a:path w="1266825" h="600710">
                  <a:moveTo>
                    <a:pt x="359156" y="480136"/>
                  </a:moveTo>
                  <a:lnTo>
                    <a:pt x="325234" y="317766"/>
                  </a:lnTo>
                  <a:lnTo>
                    <a:pt x="315226" y="310210"/>
                  </a:lnTo>
                  <a:lnTo>
                    <a:pt x="309257" y="323164"/>
                  </a:lnTo>
                  <a:lnTo>
                    <a:pt x="343547" y="485394"/>
                  </a:lnTo>
                  <a:lnTo>
                    <a:pt x="354088" y="494398"/>
                  </a:lnTo>
                  <a:lnTo>
                    <a:pt x="359156" y="480136"/>
                  </a:lnTo>
                  <a:close/>
                </a:path>
                <a:path w="1266825" h="600710">
                  <a:moveTo>
                    <a:pt x="378307" y="473583"/>
                  </a:moveTo>
                  <a:lnTo>
                    <a:pt x="344385" y="311213"/>
                  </a:lnTo>
                  <a:lnTo>
                    <a:pt x="334378" y="303657"/>
                  </a:lnTo>
                  <a:lnTo>
                    <a:pt x="328409" y="316611"/>
                  </a:lnTo>
                  <a:lnTo>
                    <a:pt x="362699" y="478853"/>
                  </a:lnTo>
                  <a:lnTo>
                    <a:pt x="373240" y="487845"/>
                  </a:lnTo>
                  <a:lnTo>
                    <a:pt x="378307" y="473583"/>
                  </a:lnTo>
                  <a:close/>
                </a:path>
                <a:path w="1266825" h="600710">
                  <a:moveTo>
                    <a:pt x="397802" y="466915"/>
                  </a:moveTo>
                  <a:lnTo>
                    <a:pt x="363880" y="304546"/>
                  </a:lnTo>
                  <a:lnTo>
                    <a:pt x="353872" y="296989"/>
                  </a:lnTo>
                  <a:lnTo>
                    <a:pt x="347903" y="309943"/>
                  </a:lnTo>
                  <a:lnTo>
                    <a:pt x="382193" y="472186"/>
                  </a:lnTo>
                  <a:lnTo>
                    <a:pt x="392734" y="481177"/>
                  </a:lnTo>
                  <a:lnTo>
                    <a:pt x="397802" y="466915"/>
                  </a:lnTo>
                  <a:close/>
                </a:path>
                <a:path w="1266825" h="600710">
                  <a:moveTo>
                    <a:pt x="416953" y="460375"/>
                  </a:moveTo>
                  <a:lnTo>
                    <a:pt x="383032" y="298005"/>
                  </a:lnTo>
                  <a:lnTo>
                    <a:pt x="373024" y="290449"/>
                  </a:lnTo>
                  <a:lnTo>
                    <a:pt x="367055" y="303403"/>
                  </a:lnTo>
                  <a:lnTo>
                    <a:pt x="401345" y="465632"/>
                  </a:lnTo>
                  <a:lnTo>
                    <a:pt x="411886" y="474637"/>
                  </a:lnTo>
                  <a:lnTo>
                    <a:pt x="416953" y="460375"/>
                  </a:lnTo>
                  <a:close/>
                </a:path>
                <a:path w="1266825" h="600710">
                  <a:moveTo>
                    <a:pt x="436130" y="453809"/>
                  </a:moveTo>
                  <a:lnTo>
                    <a:pt x="402209" y="291439"/>
                  </a:lnTo>
                  <a:lnTo>
                    <a:pt x="392201" y="283883"/>
                  </a:lnTo>
                  <a:lnTo>
                    <a:pt x="386232" y="296837"/>
                  </a:lnTo>
                  <a:lnTo>
                    <a:pt x="420522" y="459079"/>
                  </a:lnTo>
                  <a:lnTo>
                    <a:pt x="431063" y="468071"/>
                  </a:lnTo>
                  <a:lnTo>
                    <a:pt x="436130" y="453809"/>
                  </a:lnTo>
                  <a:close/>
                </a:path>
                <a:path w="1266825" h="600710">
                  <a:moveTo>
                    <a:pt x="455269" y="447268"/>
                  </a:moveTo>
                  <a:lnTo>
                    <a:pt x="421347" y="284899"/>
                  </a:lnTo>
                  <a:lnTo>
                    <a:pt x="411340" y="277342"/>
                  </a:lnTo>
                  <a:lnTo>
                    <a:pt x="405371" y="290296"/>
                  </a:lnTo>
                  <a:lnTo>
                    <a:pt x="439661" y="452526"/>
                  </a:lnTo>
                  <a:lnTo>
                    <a:pt x="450202" y="461530"/>
                  </a:lnTo>
                  <a:lnTo>
                    <a:pt x="455269" y="447268"/>
                  </a:lnTo>
                  <a:close/>
                </a:path>
                <a:path w="1266825" h="600710">
                  <a:moveTo>
                    <a:pt x="474776" y="440601"/>
                  </a:moveTo>
                  <a:lnTo>
                    <a:pt x="440855" y="278231"/>
                  </a:lnTo>
                  <a:lnTo>
                    <a:pt x="430847" y="270675"/>
                  </a:lnTo>
                  <a:lnTo>
                    <a:pt x="424878" y="283629"/>
                  </a:lnTo>
                  <a:lnTo>
                    <a:pt x="459168" y="445871"/>
                  </a:lnTo>
                  <a:lnTo>
                    <a:pt x="469709" y="454863"/>
                  </a:lnTo>
                  <a:lnTo>
                    <a:pt x="474776" y="440601"/>
                  </a:lnTo>
                  <a:close/>
                </a:path>
                <a:path w="1266825" h="600710">
                  <a:moveTo>
                    <a:pt x="493915" y="434047"/>
                  </a:moveTo>
                  <a:lnTo>
                    <a:pt x="459994" y="271678"/>
                  </a:lnTo>
                  <a:lnTo>
                    <a:pt x="449986" y="264121"/>
                  </a:lnTo>
                  <a:lnTo>
                    <a:pt x="444017" y="277075"/>
                  </a:lnTo>
                  <a:lnTo>
                    <a:pt x="478307" y="439318"/>
                  </a:lnTo>
                  <a:lnTo>
                    <a:pt x="488848" y="448310"/>
                  </a:lnTo>
                  <a:lnTo>
                    <a:pt x="493915" y="434047"/>
                  </a:lnTo>
                  <a:close/>
                </a:path>
                <a:path w="1266825" h="600710">
                  <a:moveTo>
                    <a:pt x="513829" y="427240"/>
                  </a:moveTo>
                  <a:lnTo>
                    <a:pt x="479907" y="264871"/>
                  </a:lnTo>
                  <a:lnTo>
                    <a:pt x="469900" y="257314"/>
                  </a:lnTo>
                  <a:lnTo>
                    <a:pt x="463931" y="270268"/>
                  </a:lnTo>
                  <a:lnTo>
                    <a:pt x="498233" y="432511"/>
                  </a:lnTo>
                  <a:lnTo>
                    <a:pt x="508762" y="441502"/>
                  </a:lnTo>
                  <a:lnTo>
                    <a:pt x="513829" y="427240"/>
                  </a:lnTo>
                  <a:close/>
                </a:path>
                <a:path w="1266825" h="600710">
                  <a:moveTo>
                    <a:pt x="532968" y="420700"/>
                  </a:moveTo>
                  <a:lnTo>
                    <a:pt x="499046" y="258330"/>
                  </a:lnTo>
                  <a:lnTo>
                    <a:pt x="489038" y="250774"/>
                  </a:lnTo>
                  <a:lnTo>
                    <a:pt x="483069" y="263728"/>
                  </a:lnTo>
                  <a:lnTo>
                    <a:pt x="517359" y="425970"/>
                  </a:lnTo>
                  <a:lnTo>
                    <a:pt x="527900" y="434962"/>
                  </a:lnTo>
                  <a:lnTo>
                    <a:pt x="532968" y="420700"/>
                  </a:lnTo>
                  <a:close/>
                </a:path>
                <a:path w="1266825" h="600710">
                  <a:moveTo>
                    <a:pt x="552475" y="414032"/>
                  </a:moveTo>
                  <a:lnTo>
                    <a:pt x="518553" y="251663"/>
                  </a:lnTo>
                  <a:lnTo>
                    <a:pt x="508546" y="244106"/>
                  </a:lnTo>
                  <a:lnTo>
                    <a:pt x="502577" y="257060"/>
                  </a:lnTo>
                  <a:lnTo>
                    <a:pt x="536867" y="419303"/>
                  </a:lnTo>
                  <a:lnTo>
                    <a:pt x="547408" y="428294"/>
                  </a:lnTo>
                  <a:lnTo>
                    <a:pt x="552475" y="414032"/>
                  </a:lnTo>
                  <a:close/>
                </a:path>
                <a:path w="1266825" h="600710">
                  <a:moveTo>
                    <a:pt x="571614" y="407479"/>
                  </a:moveTo>
                  <a:lnTo>
                    <a:pt x="537692" y="245110"/>
                  </a:lnTo>
                  <a:lnTo>
                    <a:pt x="527685" y="237553"/>
                  </a:lnTo>
                  <a:lnTo>
                    <a:pt x="521716" y="250507"/>
                  </a:lnTo>
                  <a:lnTo>
                    <a:pt x="556006" y="412750"/>
                  </a:lnTo>
                  <a:lnTo>
                    <a:pt x="566547" y="421741"/>
                  </a:lnTo>
                  <a:lnTo>
                    <a:pt x="571614" y="407479"/>
                  </a:lnTo>
                  <a:close/>
                </a:path>
                <a:path w="1266825" h="600710">
                  <a:moveTo>
                    <a:pt x="590791" y="400926"/>
                  </a:moveTo>
                  <a:lnTo>
                    <a:pt x="556869" y="238556"/>
                  </a:lnTo>
                  <a:lnTo>
                    <a:pt x="546862" y="231000"/>
                  </a:lnTo>
                  <a:lnTo>
                    <a:pt x="540893" y="243954"/>
                  </a:lnTo>
                  <a:lnTo>
                    <a:pt x="575195" y="406196"/>
                  </a:lnTo>
                  <a:lnTo>
                    <a:pt x="585724" y="415188"/>
                  </a:lnTo>
                  <a:lnTo>
                    <a:pt x="590791" y="400926"/>
                  </a:lnTo>
                  <a:close/>
                </a:path>
                <a:path w="1266825" h="600710">
                  <a:moveTo>
                    <a:pt x="609942" y="394385"/>
                  </a:moveTo>
                  <a:lnTo>
                    <a:pt x="576021" y="232016"/>
                  </a:lnTo>
                  <a:lnTo>
                    <a:pt x="566013" y="224459"/>
                  </a:lnTo>
                  <a:lnTo>
                    <a:pt x="560044" y="237413"/>
                  </a:lnTo>
                  <a:lnTo>
                    <a:pt x="594334" y="399656"/>
                  </a:lnTo>
                  <a:lnTo>
                    <a:pt x="604875" y="408647"/>
                  </a:lnTo>
                  <a:lnTo>
                    <a:pt x="609942" y="394385"/>
                  </a:lnTo>
                  <a:close/>
                </a:path>
                <a:path w="1266825" h="600710">
                  <a:moveTo>
                    <a:pt x="629437" y="387718"/>
                  </a:moveTo>
                  <a:lnTo>
                    <a:pt x="595515" y="225348"/>
                  </a:lnTo>
                  <a:lnTo>
                    <a:pt x="585508" y="217792"/>
                  </a:lnTo>
                  <a:lnTo>
                    <a:pt x="579539" y="230746"/>
                  </a:lnTo>
                  <a:lnTo>
                    <a:pt x="613841" y="392976"/>
                  </a:lnTo>
                  <a:lnTo>
                    <a:pt x="624370" y="401980"/>
                  </a:lnTo>
                  <a:lnTo>
                    <a:pt x="629437" y="387718"/>
                  </a:lnTo>
                  <a:close/>
                </a:path>
                <a:path w="1266825" h="600710">
                  <a:moveTo>
                    <a:pt x="648589" y="381165"/>
                  </a:moveTo>
                  <a:lnTo>
                    <a:pt x="614667" y="218795"/>
                  </a:lnTo>
                  <a:lnTo>
                    <a:pt x="604659" y="211239"/>
                  </a:lnTo>
                  <a:lnTo>
                    <a:pt x="598690" y="224193"/>
                  </a:lnTo>
                  <a:lnTo>
                    <a:pt x="632980" y="386435"/>
                  </a:lnTo>
                  <a:lnTo>
                    <a:pt x="643521" y="395427"/>
                  </a:lnTo>
                  <a:lnTo>
                    <a:pt x="648589" y="381165"/>
                  </a:lnTo>
                  <a:close/>
                </a:path>
                <a:path w="1266825" h="600710">
                  <a:moveTo>
                    <a:pt x="667702" y="374624"/>
                  </a:moveTo>
                  <a:lnTo>
                    <a:pt x="633780" y="212255"/>
                  </a:lnTo>
                  <a:lnTo>
                    <a:pt x="623773" y="204698"/>
                  </a:lnTo>
                  <a:lnTo>
                    <a:pt x="617804" y="217652"/>
                  </a:lnTo>
                  <a:lnTo>
                    <a:pt x="652094" y="379895"/>
                  </a:lnTo>
                  <a:lnTo>
                    <a:pt x="662635" y="388886"/>
                  </a:lnTo>
                  <a:lnTo>
                    <a:pt x="667702" y="374624"/>
                  </a:lnTo>
                  <a:close/>
                </a:path>
                <a:path w="1266825" h="600710">
                  <a:moveTo>
                    <a:pt x="686854" y="368084"/>
                  </a:moveTo>
                  <a:lnTo>
                    <a:pt x="652932" y="205714"/>
                  </a:lnTo>
                  <a:lnTo>
                    <a:pt x="642924" y="198158"/>
                  </a:lnTo>
                  <a:lnTo>
                    <a:pt x="636955" y="211112"/>
                  </a:lnTo>
                  <a:lnTo>
                    <a:pt x="671245" y="373341"/>
                  </a:lnTo>
                  <a:lnTo>
                    <a:pt x="681786" y="382346"/>
                  </a:lnTo>
                  <a:lnTo>
                    <a:pt x="686854" y="368084"/>
                  </a:lnTo>
                  <a:close/>
                </a:path>
                <a:path w="1266825" h="600710">
                  <a:moveTo>
                    <a:pt x="706348" y="361416"/>
                  </a:moveTo>
                  <a:lnTo>
                    <a:pt x="672426" y="199047"/>
                  </a:lnTo>
                  <a:lnTo>
                    <a:pt x="662419" y="191490"/>
                  </a:lnTo>
                  <a:lnTo>
                    <a:pt x="656450" y="204444"/>
                  </a:lnTo>
                  <a:lnTo>
                    <a:pt x="690740" y="366687"/>
                  </a:lnTo>
                  <a:lnTo>
                    <a:pt x="701281" y="375678"/>
                  </a:lnTo>
                  <a:lnTo>
                    <a:pt x="706348" y="361416"/>
                  </a:lnTo>
                  <a:close/>
                </a:path>
                <a:path w="1266825" h="600710">
                  <a:moveTo>
                    <a:pt x="725500" y="354863"/>
                  </a:moveTo>
                  <a:lnTo>
                    <a:pt x="691578" y="192493"/>
                  </a:lnTo>
                  <a:lnTo>
                    <a:pt x="681570" y="184937"/>
                  </a:lnTo>
                  <a:lnTo>
                    <a:pt x="675601" y="197891"/>
                  </a:lnTo>
                  <a:lnTo>
                    <a:pt x="709891" y="360133"/>
                  </a:lnTo>
                  <a:lnTo>
                    <a:pt x="720432" y="369125"/>
                  </a:lnTo>
                  <a:lnTo>
                    <a:pt x="725500" y="354863"/>
                  </a:lnTo>
                  <a:close/>
                </a:path>
                <a:path w="1266825" h="600710">
                  <a:moveTo>
                    <a:pt x="744677" y="348310"/>
                  </a:moveTo>
                  <a:lnTo>
                    <a:pt x="710755" y="185940"/>
                  </a:lnTo>
                  <a:lnTo>
                    <a:pt x="700747" y="178384"/>
                  </a:lnTo>
                  <a:lnTo>
                    <a:pt x="694778" y="191338"/>
                  </a:lnTo>
                  <a:lnTo>
                    <a:pt x="729068" y="353580"/>
                  </a:lnTo>
                  <a:lnTo>
                    <a:pt x="739609" y="362572"/>
                  </a:lnTo>
                  <a:lnTo>
                    <a:pt x="744677" y="348310"/>
                  </a:lnTo>
                  <a:close/>
                </a:path>
                <a:path w="1266825" h="600710">
                  <a:moveTo>
                    <a:pt x="763816" y="341769"/>
                  </a:moveTo>
                  <a:lnTo>
                    <a:pt x="729894" y="179400"/>
                  </a:lnTo>
                  <a:lnTo>
                    <a:pt x="719886" y="171843"/>
                  </a:lnTo>
                  <a:lnTo>
                    <a:pt x="713917" y="184797"/>
                  </a:lnTo>
                  <a:lnTo>
                    <a:pt x="748220" y="347040"/>
                  </a:lnTo>
                  <a:lnTo>
                    <a:pt x="758748" y="356031"/>
                  </a:lnTo>
                  <a:lnTo>
                    <a:pt x="763816" y="341769"/>
                  </a:lnTo>
                  <a:close/>
                </a:path>
                <a:path w="1266825" h="600710">
                  <a:moveTo>
                    <a:pt x="783323" y="335102"/>
                  </a:moveTo>
                  <a:lnTo>
                    <a:pt x="749401" y="172732"/>
                  </a:lnTo>
                  <a:lnTo>
                    <a:pt x="739394" y="165176"/>
                  </a:lnTo>
                  <a:lnTo>
                    <a:pt x="733425" y="178130"/>
                  </a:lnTo>
                  <a:lnTo>
                    <a:pt x="767715" y="340372"/>
                  </a:lnTo>
                  <a:lnTo>
                    <a:pt x="778256" y="349364"/>
                  </a:lnTo>
                  <a:lnTo>
                    <a:pt x="783323" y="335102"/>
                  </a:lnTo>
                  <a:close/>
                </a:path>
                <a:path w="1266825" h="600710">
                  <a:moveTo>
                    <a:pt x="802474" y="328549"/>
                  </a:moveTo>
                  <a:lnTo>
                    <a:pt x="768553" y="166179"/>
                  </a:lnTo>
                  <a:lnTo>
                    <a:pt x="758545" y="158623"/>
                  </a:lnTo>
                  <a:lnTo>
                    <a:pt x="752576" y="171577"/>
                  </a:lnTo>
                  <a:lnTo>
                    <a:pt x="786866" y="333819"/>
                  </a:lnTo>
                  <a:lnTo>
                    <a:pt x="797407" y="342811"/>
                  </a:lnTo>
                  <a:lnTo>
                    <a:pt x="802474" y="328549"/>
                  </a:lnTo>
                  <a:close/>
                </a:path>
                <a:path w="1266825" h="600710">
                  <a:moveTo>
                    <a:pt x="822375" y="321741"/>
                  </a:moveTo>
                  <a:lnTo>
                    <a:pt x="788454" y="159372"/>
                  </a:lnTo>
                  <a:lnTo>
                    <a:pt x="778446" y="151815"/>
                  </a:lnTo>
                  <a:lnTo>
                    <a:pt x="772477" y="164769"/>
                  </a:lnTo>
                  <a:lnTo>
                    <a:pt x="806767" y="327012"/>
                  </a:lnTo>
                  <a:lnTo>
                    <a:pt x="817308" y="336003"/>
                  </a:lnTo>
                  <a:lnTo>
                    <a:pt x="822375" y="321741"/>
                  </a:lnTo>
                  <a:close/>
                </a:path>
                <a:path w="1266825" h="600710">
                  <a:moveTo>
                    <a:pt x="841527" y="315201"/>
                  </a:moveTo>
                  <a:lnTo>
                    <a:pt x="807605" y="152831"/>
                  </a:lnTo>
                  <a:lnTo>
                    <a:pt x="797598" y="145275"/>
                  </a:lnTo>
                  <a:lnTo>
                    <a:pt x="791629" y="158229"/>
                  </a:lnTo>
                  <a:lnTo>
                    <a:pt x="825919" y="320471"/>
                  </a:lnTo>
                  <a:lnTo>
                    <a:pt x="836460" y="329463"/>
                  </a:lnTo>
                  <a:lnTo>
                    <a:pt x="841527" y="315201"/>
                  </a:lnTo>
                  <a:close/>
                </a:path>
                <a:path w="1266825" h="600710">
                  <a:moveTo>
                    <a:pt x="861021" y="308533"/>
                  </a:moveTo>
                  <a:lnTo>
                    <a:pt x="827100" y="146164"/>
                  </a:lnTo>
                  <a:lnTo>
                    <a:pt x="817092" y="138607"/>
                  </a:lnTo>
                  <a:lnTo>
                    <a:pt x="811123" y="151561"/>
                  </a:lnTo>
                  <a:lnTo>
                    <a:pt x="845413" y="313791"/>
                  </a:lnTo>
                  <a:lnTo>
                    <a:pt x="855954" y="322795"/>
                  </a:lnTo>
                  <a:lnTo>
                    <a:pt x="861021" y="308533"/>
                  </a:lnTo>
                  <a:close/>
                </a:path>
                <a:path w="1266825" h="600710">
                  <a:moveTo>
                    <a:pt x="880173" y="301980"/>
                  </a:moveTo>
                  <a:lnTo>
                    <a:pt x="846251" y="139611"/>
                  </a:lnTo>
                  <a:lnTo>
                    <a:pt x="836244" y="132054"/>
                  </a:lnTo>
                  <a:lnTo>
                    <a:pt x="830275" y="145008"/>
                  </a:lnTo>
                  <a:lnTo>
                    <a:pt x="864565" y="307251"/>
                  </a:lnTo>
                  <a:lnTo>
                    <a:pt x="875106" y="316242"/>
                  </a:lnTo>
                  <a:lnTo>
                    <a:pt x="880173" y="301980"/>
                  </a:lnTo>
                  <a:close/>
                </a:path>
                <a:path w="1266825" h="600710">
                  <a:moveTo>
                    <a:pt x="899337" y="295427"/>
                  </a:moveTo>
                  <a:lnTo>
                    <a:pt x="865416" y="133057"/>
                  </a:lnTo>
                  <a:lnTo>
                    <a:pt x="855408" y="125501"/>
                  </a:lnTo>
                  <a:lnTo>
                    <a:pt x="849439" y="138455"/>
                  </a:lnTo>
                  <a:lnTo>
                    <a:pt x="883729" y="300685"/>
                  </a:lnTo>
                  <a:lnTo>
                    <a:pt x="894270" y="309689"/>
                  </a:lnTo>
                  <a:lnTo>
                    <a:pt x="899337" y="295427"/>
                  </a:lnTo>
                  <a:close/>
                </a:path>
                <a:path w="1266825" h="600710">
                  <a:moveTo>
                    <a:pt x="918489" y="288874"/>
                  </a:moveTo>
                  <a:lnTo>
                    <a:pt x="884567" y="126504"/>
                  </a:lnTo>
                  <a:lnTo>
                    <a:pt x="874560" y="118948"/>
                  </a:lnTo>
                  <a:lnTo>
                    <a:pt x="868591" y="131902"/>
                  </a:lnTo>
                  <a:lnTo>
                    <a:pt x="902881" y="294144"/>
                  </a:lnTo>
                  <a:lnTo>
                    <a:pt x="913422" y="303136"/>
                  </a:lnTo>
                  <a:lnTo>
                    <a:pt x="918489" y="288874"/>
                  </a:lnTo>
                  <a:close/>
                </a:path>
                <a:path w="1266825" h="600710">
                  <a:moveTo>
                    <a:pt x="937983" y="282206"/>
                  </a:moveTo>
                  <a:lnTo>
                    <a:pt x="904062" y="119837"/>
                  </a:lnTo>
                  <a:lnTo>
                    <a:pt x="894054" y="112280"/>
                  </a:lnTo>
                  <a:lnTo>
                    <a:pt x="888085" y="125234"/>
                  </a:lnTo>
                  <a:lnTo>
                    <a:pt x="922375" y="287477"/>
                  </a:lnTo>
                  <a:lnTo>
                    <a:pt x="932916" y="296468"/>
                  </a:lnTo>
                  <a:lnTo>
                    <a:pt x="937983" y="282206"/>
                  </a:lnTo>
                  <a:close/>
                </a:path>
                <a:path w="1266825" h="600710">
                  <a:moveTo>
                    <a:pt x="957135" y="275666"/>
                  </a:moveTo>
                  <a:lnTo>
                    <a:pt x="923213" y="113296"/>
                  </a:lnTo>
                  <a:lnTo>
                    <a:pt x="913206" y="105740"/>
                  </a:lnTo>
                  <a:lnTo>
                    <a:pt x="907237" y="118694"/>
                  </a:lnTo>
                  <a:lnTo>
                    <a:pt x="941527" y="280936"/>
                  </a:lnTo>
                  <a:lnTo>
                    <a:pt x="952068" y="289928"/>
                  </a:lnTo>
                  <a:lnTo>
                    <a:pt x="957135" y="275666"/>
                  </a:lnTo>
                  <a:close/>
                </a:path>
                <a:path w="1266825" h="600710">
                  <a:moveTo>
                    <a:pt x="976972" y="268884"/>
                  </a:moveTo>
                  <a:lnTo>
                    <a:pt x="943051" y="106514"/>
                  </a:lnTo>
                  <a:lnTo>
                    <a:pt x="933043" y="98958"/>
                  </a:lnTo>
                  <a:lnTo>
                    <a:pt x="927074" y="111912"/>
                  </a:lnTo>
                  <a:lnTo>
                    <a:pt x="961364" y="274154"/>
                  </a:lnTo>
                  <a:lnTo>
                    <a:pt x="971905" y="283146"/>
                  </a:lnTo>
                  <a:lnTo>
                    <a:pt x="976972" y="268884"/>
                  </a:lnTo>
                  <a:close/>
                </a:path>
                <a:path w="1266825" h="600710">
                  <a:moveTo>
                    <a:pt x="996124" y="262331"/>
                  </a:moveTo>
                  <a:lnTo>
                    <a:pt x="962202" y="99961"/>
                  </a:lnTo>
                  <a:lnTo>
                    <a:pt x="952195" y="92405"/>
                  </a:lnTo>
                  <a:lnTo>
                    <a:pt x="946226" y="105359"/>
                  </a:lnTo>
                  <a:lnTo>
                    <a:pt x="980516" y="267601"/>
                  </a:lnTo>
                  <a:lnTo>
                    <a:pt x="991057" y="276593"/>
                  </a:lnTo>
                  <a:lnTo>
                    <a:pt x="996124" y="262331"/>
                  </a:lnTo>
                  <a:close/>
                </a:path>
                <a:path w="1266825" h="600710">
                  <a:moveTo>
                    <a:pt x="1015619" y="255663"/>
                  </a:moveTo>
                  <a:lnTo>
                    <a:pt x="981697" y="93294"/>
                  </a:lnTo>
                  <a:lnTo>
                    <a:pt x="971689" y="85737"/>
                  </a:lnTo>
                  <a:lnTo>
                    <a:pt x="965720" y="98691"/>
                  </a:lnTo>
                  <a:lnTo>
                    <a:pt x="1000023" y="260934"/>
                  </a:lnTo>
                  <a:lnTo>
                    <a:pt x="1010551" y="269925"/>
                  </a:lnTo>
                  <a:lnTo>
                    <a:pt x="1015619" y="255663"/>
                  </a:lnTo>
                  <a:close/>
                </a:path>
                <a:path w="1266825" h="600710">
                  <a:moveTo>
                    <a:pt x="1034770" y="249123"/>
                  </a:moveTo>
                  <a:lnTo>
                    <a:pt x="1000848" y="86753"/>
                  </a:lnTo>
                  <a:lnTo>
                    <a:pt x="990841" y="79197"/>
                  </a:lnTo>
                  <a:lnTo>
                    <a:pt x="984872" y="92151"/>
                  </a:lnTo>
                  <a:lnTo>
                    <a:pt x="1019162" y="254393"/>
                  </a:lnTo>
                  <a:lnTo>
                    <a:pt x="1029703" y="263385"/>
                  </a:lnTo>
                  <a:lnTo>
                    <a:pt x="1034770" y="249123"/>
                  </a:lnTo>
                  <a:close/>
                </a:path>
                <a:path w="1266825" h="600710">
                  <a:moveTo>
                    <a:pt x="1053934" y="242570"/>
                  </a:moveTo>
                  <a:lnTo>
                    <a:pt x="1020013" y="80200"/>
                  </a:lnTo>
                  <a:lnTo>
                    <a:pt x="1010005" y="72644"/>
                  </a:lnTo>
                  <a:lnTo>
                    <a:pt x="1004036" y="85598"/>
                  </a:lnTo>
                  <a:lnTo>
                    <a:pt x="1038326" y="247840"/>
                  </a:lnTo>
                  <a:lnTo>
                    <a:pt x="1048867" y="256832"/>
                  </a:lnTo>
                  <a:lnTo>
                    <a:pt x="1053934" y="242570"/>
                  </a:lnTo>
                  <a:close/>
                </a:path>
                <a:path w="1266825" h="600710">
                  <a:moveTo>
                    <a:pt x="1073086" y="236016"/>
                  </a:moveTo>
                  <a:lnTo>
                    <a:pt x="1039164" y="73647"/>
                  </a:lnTo>
                  <a:lnTo>
                    <a:pt x="1029157" y="66090"/>
                  </a:lnTo>
                  <a:lnTo>
                    <a:pt x="1023188" y="79044"/>
                  </a:lnTo>
                  <a:lnTo>
                    <a:pt x="1057478" y="241287"/>
                  </a:lnTo>
                  <a:lnTo>
                    <a:pt x="1068019" y="250278"/>
                  </a:lnTo>
                  <a:lnTo>
                    <a:pt x="1073086" y="236016"/>
                  </a:lnTo>
                  <a:close/>
                </a:path>
                <a:path w="1266825" h="600710">
                  <a:moveTo>
                    <a:pt x="1092581" y="229349"/>
                  </a:moveTo>
                  <a:lnTo>
                    <a:pt x="1058659" y="66979"/>
                  </a:lnTo>
                  <a:lnTo>
                    <a:pt x="1048651" y="59423"/>
                  </a:lnTo>
                  <a:lnTo>
                    <a:pt x="1042682" y="72377"/>
                  </a:lnTo>
                  <a:lnTo>
                    <a:pt x="1076972" y="234607"/>
                  </a:lnTo>
                  <a:lnTo>
                    <a:pt x="1087513" y="243611"/>
                  </a:lnTo>
                  <a:lnTo>
                    <a:pt x="1092581" y="229349"/>
                  </a:lnTo>
                  <a:close/>
                </a:path>
                <a:path w="1266825" h="600710">
                  <a:moveTo>
                    <a:pt x="1111732" y="222808"/>
                  </a:moveTo>
                  <a:lnTo>
                    <a:pt x="1077810" y="60439"/>
                  </a:lnTo>
                  <a:lnTo>
                    <a:pt x="1067803" y="52882"/>
                  </a:lnTo>
                  <a:lnTo>
                    <a:pt x="1061834" y="65836"/>
                  </a:lnTo>
                  <a:lnTo>
                    <a:pt x="1096124" y="228079"/>
                  </a:lnTo>
                  <a:lnTo>
                    <a:pt x="1106665" y="237070"/>
                  </a:lnTo>
                  <a:lnTo>
                    <a:pt x="1111732" y="222808"/>
                  </a:lnTo>
                  <a:close/>
                </a:path>
                <a:path w="1266825" h="600710">
                  <a:moveTo>
                    <a:pt x="1131646" y="216001"/>
                  </a:moveTo>
                  <a:lnTo>
                    <a:pt x="1097724" y="53632"/>
                  </a:lnTo>
                  <a:lnTo>
                    <a:pt x="1087716" y="46075"/>
                  </a:lnTo>
                  <a:lnTo>
                    <a:pt x="1081747" y="59029"/>
                  </a:lnTo>
                  <a:lnTo>
                    <a:pt x="1116037" y="221272"/>
                  </a:lnTo>
                  <a:lnTo>
                    <a:pt x="1126578" y="230263"/>
                  </a:lnTo>
                  <a:lnTo>
                    <a:pt x="1131646" y="216001"/>
                  </a:lnTo>
                  <a:close/>
                </a:path>
                <a:path w="1266825" h="600710">
                  <a:moveTo>
                    <a:pt x="1150785" y="209448"/>
                  </a:moveTo>
                  <a:lnTo>
                    <a:pt x="1116863" y="47078"/>
                  </a:lnTo>
                  <a:lnTo>
                    <a:pt x="1106855" y="39522"/>
                  </a:lnTo>
                  <a:lnTo>
                    <a:pt x="1100886" y="52476"/>
                  </a:lnTo>
                  <a:lnTo>
                    <a:pt x="1135176" y="214718"/>
                  </a:lnTo>
                  <a:lnTo>
                    <a:pt x="1145717" y="223710"/>
                  </a:lnTo>
                  <a:lnTo>
                    <a:pt x="1150785" y="209448"/>
                  </a:lnTo>
                  <a:close/>
                </a:path>
                <a:path w="1266825" h="600710">
                  <a:moveTo>
                    <a:pt x="1170292" y="202780"/>
                  </a:moveTo>
                  <a:lnTo>
                    <a:pt x="1136370" y="40411"/>
                  </a:lnTo>
                  <a:lnTo>
                    <a:pt x="1126363" y="32854"/>
                  </a:lnTo>
                  <a:lnTo>
                    <a:pt x="1120394" y="45808"/>
                  </a:lnTo>
                  <a:lnTo>
                    <a:pt x="1154684" y="208051"/>
                  </a:lnTo>
                  <a:lnTo>
                    <a:pt x="1165225" y="217043"/>
                  </a:lnTo>
                  <a:lnTo>
                    <a:pt x="1170292" y="202780"/>
                  </a:lnTo>
                  <a:close/>
                </a:path>
                <a:path w="1266825" h="600710">
                  <a:moveTo>
                    <a:pt x="1189431" y="196240"/>
                  </a:moveTo>
                  <a:lnTo>
                    <a:pt x="1155509" y="33870"/>
                  </a:lnTo>
                  <a:lnTo>
                    <a:pt x="1145501" y="26314"/>
                  </a:lnTo>
                  <a:lnTo>
                    <a:pt x="1139532" y="39268"/>
                  </a:lnTo>
                  <a:lnTo>
                    <a:pt x="1173835" y="201510"/>
                  </a:lnTo>
                  <a:lnTo>
                    <a:pt x="1184363" y="210502"/>
                  </a:lnTo>
                  <a:lnTo>
                    <a:pt x="1189431" y="196240"/>
                  </a:lnTo>
                  <a:close/>
                </a:path>
                <a:path w="1266825" h="600710">
                  <a:moveTo>
                    <a:pt x="1208608" y="189687"/>
                  </a:moveTo>
                  <a:lnTo>
                    <a:pt x="1174686" y="27317"/>
                  </a:lnTo>
                  <a:lnTo>
                    <a:pt x="1164678" y="19761"/>
                  </a:lnTo>
                  <a:lnTo>
                    <a:pt x="1158709" y="32715"/>
                  </a:lnTo>
                  <a:lnTo>
                    <a:pt x="1193012" y="194957"/>
                  </a:lnTo>
                  <a:lnTo>
                    <a:pt x="1203540" y="203949"/>
                  </a:lnTo>
                  <a:lnTo>
                    <a:pt x="1208608" y="189687"/>
                  </a:lnTo>
                  <a:close/>
                </a:path>
                <a:path w="1266825" h="600710">
                  <a:moveTo>
                    <a:pt x="1227759" y="183134"/>
                  </a:moveTo>
                  <a:lnTo>
                    <a:pt x="1193838" y="20764"/>
                  </a:lnTo>
                  <a:lnTo>
                    <a:pt x="1183830" y="13208"/>
                  </a:lnTo>
                  <a:lnTo>
                    <a:pt x="1177861" y="26162"/>
                  </a:lnTo>
                  <a:lnTo>
                    <a:pt x="1212151" y="188404"/>
                  </a:lnTo>
                  <a:lnTo>
                    <a:pt x="1222692" y="197396"/>
                  </a:lnTo>
                  <a:lnTo>
                    <a:pt x="1227759" y="183134"/>
                  </a:lnTo>
                  <a:close/>
                </a:path>
                <a:path w="1266825" h="600710">
                  <a:moveTo>
                    <a:pt x="1247254" y="176466"/>
                  </a:moveTo>
                  <a:lnTo>
                    <a:pt x="1213332" y="14097"/>
                  </a:lnTo>
                  <a:lnTo>
                    <a:pt x="1203325" y="6540"/>
                  </a:lnTo>
                  <a:lnTo>
                    <a:pt x="1197356" y="19494"/>
                  </a:lnTo>
                  <a:lnTo>
                    <a:pt x="1231646" y="181737"/>
                  </a:lnTo>
                  <a:lnTo>
                    <a:pt x="1242187" y="190728"/>
                  </a:lnTo>
                  <a:lnTo>
                    <a:pt x="1247254" y="176466"/>
                  </a:lnTo>
                  <a:close/>
                </a:path>
                <a:path w="1266825" h="600710">
                  <a:moveTo>
                    <a:pt x="1266405" y="169926"/>
                  </a:moveTo>
                  <a:lnTo>
                    <a:pt x="1232484" y="7556"/>
                  </a:lnTo>
                  <a:lnTo>
                    <a:pt x="1222476" y="0"/>
                  </a:lnTo>
                  <a:lnTo>
                    <a:pt x="1216507" y="12954"/>
                  </a:lnTo>
                  <a:lnTo>
                    <a:pt x="1250797" y="175196"/>
                  </a:lnTo>
                  <a:lnTo>
                    <a:pt x="1261338" y="184188"/>
                  </a:lnTo>
                  <a:lnTo>
                    <a:pt x="1266405" y="169926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92187" y="3734279"/>
              <a:ext cx="262966" cy="24598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147064" y="3570995"/>
              <a:ext cx="313547" cy="45484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121143" y="3570767"/>
              <a:ext cx="367563" cy="453923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873290" y="3732806"/>
              <a:ext cx="205473" cy="349897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257717" y="2703121"/>
              <a:ext cx="4601210" cy="2546350"/>
            </a:xfrm>
            <a:custGeom>
              <a:avLst/>
              <a:gdLst/>
              <a:ahLst/>
              <a:cxnLst/>
              <a:rect l="l" t="t" r="r" b="b"/>
              <a:pathLst>
                <a:path w="4601209" h="2546350">
                  <a:moveTo>
                    <a:pt x="3684944" y="0"/>
                  </a:moveTo>
                  <a:lnTo>
                    <a:pt x="3636991" y="546"/>
                  </a:lnTo>
                  <a:lnTo>
                    <a:pt x="3588767" y="2029"/>
                  </a:lnTo>
                  <a:lnTo>
                    <a:pt x="3540307" y="4436"/>
                  </a:lnTo>
                  <a:lnTo>
                    <a:pt x="3491642" y="7755"/>
                  </a:lnTo>
                  <a:lnTo>
                    <a:pt x="3442805" y="11974"/>
                  </a:lnTo>
                  <a:lnTo>
                    <a:pt x="3393829" y="17080"/>
                  </a:lnTo>
                  <a:lnTo>
                    <a:pt x="3344748" y="23061"/>
                  </a:lnTo>
                  <a:lnTo>
                    <a:pt x="3295593" y="29903"/>
                  </a:lnTo>
                  <a:lnTo>
                    <a:pt x="3246397" y="37596"/>
                  </a:lnTo>
                  <a:lnTo>
                    <a:pt x="3197193" y="46126"/>
                  </a:lnTo>
                  <a:lnTo>
                    <a:pt x="3148014" y="55482"/>
                  </a:lnTo>
                  <a:lnTo>
                    <a:pt x="3098893" y="65650"/>
                  </a:lnTo>
                  <a:lnTo>
                    <a:pt x="3049862" y="76618"/>
                  </a:lnTo>
                  <a:lnTo>
                    <a:pt x="3000953" y="88374"/>
                  </a:lnTo>
                  <a:lnTo>
                    <a:pt x="2952201" y="100905"/>
                  </a:lnTo>
                  <a:lnTo>
                    <a:pt x="2903637" y="114200"/>
                  </a:lnTo>
                  <a:lnTo>
                    <a:pt x="2855294" y="128245"/>
                  </a:lnTo>
                  <a:lnTo>
                    <a:pt x="2807205" y="143028"/>
                  </a:lnTo>
                  <a:lnTo>
                    <a:pt x="2759403" y="158537"/>
                  </a:lnTo>
                  <a:lnTo>
                    <a:pt x="2711920" y="174760"/>
                  </a:lnTo>
                  <a:lnTo>
                    <a:pt x="2664789" y="191683"/>
                  </a:lnTo>
                  <a:lnTo>
                    <a:pt x="2618043" y="209295"/>
                  </a:lnTo>
                  <a:lnTo>
                    <a:pt x="2571714" y="227583"/>
                  </a:lnTo>
                  <a:lnTo>
                    <a:pt x="2525836" y="246535"/>
                  </a:lnTo>
                  <a:lnTo>
                    <a:pt x="2480441" y="266138"/>
                  </a:lnTo>
                  <a:lnTo>
                    <a:pt x="2435562" y="286381"/>
                  </a:lnTo>
                  <a:lnTo>
                    <a:pt x="2391231" y="307249"/>
                  </a:lnTo>
                  <a:lnTo>
                    <a:pt x="2347482" y="328732"/>
                  </a:lnTo>
                  <a:lnTo>
                    <a:pt x="2304346" y="350817"/>
                  </a:lnTo>
                  <a:lnTo>
                    <a:pt x="2261857" y="373491"/>
                  </a:lnTo>
                  <a:lnTo>
                    <a:pt x="2220048" y="396742"/>
                  </a:lnTo>
                  <a:lnTo>
                    <a:pt x="2178951" y="420557"/>
                  </a:lnTo>
                  <a:lnTo>
                    <a:pt x="2138599" y="444924"/>
                  </a:lnTo>
                  <a:lnTo>
                    <a:pt x="2099024" y="469831"/>
                  </a:lnTo>
                  <a:lnTo>
                    <a:pt x="2060260" y="495266"/>
                  </a:lnTo>
                  <a:lnTo>
                    <a:pt x="2022339" y="521215"/>
                  </a:lnTo>
                  <a:lnTo>
                    <a:pt x="1985294" y="547667"/>
                  </a:lnTo>
                  <a:lnTo>
                    <a:pt x="1949157" y="574608"/>
                  </a:lnTo>
                  <a:lnTo>
                    <a:pt x="1913962" y="602027"/>
                  </a:lnTo>
                  <a:lnTo>
                    <a:pt x="1879740" y="629912"/>
                  </a:lnTo>
                  <a:lnTo>
                    <a:pt x="1846526" y="658249"/>
                  </a:lnTo>
                  <a:lnTo>
                    <a:pt x="1814351" y="687027"/>
                  </a:lnTo>
                  <a:lnTo>
                    <a:pt x="1783248" y="716233"/>
                  </a:lnTo>
                  <a:lnTo>
                    <a:pt x="1753250" y="745854"/>
                  </a:lnTo>
                  <a:lnTo>
                    <a:pt x="1724390" y="775878"/>
                  </a:lnTo>
                  <a:lnTo>
                    <a:pt x="1696701" y="806294"/>
                  </a:lnTo>
                  <a:lnTo>
                    <a:pt x="1670215" y="837087"/>
                  </a:lnTo>
                  <a:lnTo>
                    <a:pt x="1638185" y="872795"/>
                  </a:lnTo>
                  <a:lnTo>
                    <a:pt x="1595978" y="894423"/>
                  </a:lnTo>
                  <a:lnTo>
                    <a:pt x="1547993" y="904424"/>
                  </a:lnTo>
                  <a:lnTo>
                    <a:pt x="1498632" y="905247"/>
                  </a:lnTo>
                  <a:lnTo>
                    <a:pt x="1452295" y="899343"/>
                  </a:lnTo>
                  <a:lnTo>
                    <a:pt x="1405283" y="886157"/>
                  </a:lnTo>
                  <a:lnTo>
                    <a:pt x="1357365" y="874546"/>
                  </a:lnTo>
                  <a:lnTo>
                    <a:pt x="1308631" y="864438"/>
                  </a:lnTo>
                  <a:lnTo>
                    <a:pt x="1259173" y="855760"/>
                  </a:lnTo>
                  <a:lnTo>
                    <a:pt x="1209080" y="848441"/>
                  </a:lnTo>
                  <a:lnTo>
                    <a:pt x="1158443" y="842406"/>
                  </a:lnTo>
                  <a:lnTo>
                    <a:pt x="1107353" y="837585"/>
                  </a:lnTo>
                  <a:lnTo>
                    <a:pt x="1055899" y="833903"/>
                  </a:lnTo>
                  <a:lnTo>
                    <a:pt x="1004171" y="831290"/>
                  </a:lnTo>
                  <a:lnTo>
                    <a:pt x="952261" y="829672"/>
                  </a:lnTo>
                  <a:lnTo>
                    <a:pt x="900259" y="828977"/>
                  </a:lnTo>
                  <a:lnTo>
                    <a:pt x="848255" y="829132"/>
                  </a:lnTo>
                  <a:lnTo>
                    <a:pt x="796338" y="830066"/>
                  </a:lnTo>
                  <a:lnTo>
                    <a:pt x="744601" y="831704"/>
                  </a:lnTo>
                  <a:lnTo>
                    <a:pt x="693133" y="833976"/>
                  </a:lnTo>
                  <a:lnTo>
                    <a:pt x="642024" y="836808"/>
                  </a:lnTo>
                  <a:lnTo>
                    <a:pt x="591364" y="840127"/>
                  </a:lnTo>
                  <a:lnTo>
                    <a:pt x="541245" y="843863"/>
                  </a:lnTo>
                  <a:lnTo>
                    <a:pt x="491756" y="847941"/>
                  </a:lnTo>
                  <a:lnTo>
                    <a:pt x="442988" y="852289"/>
                  </a:lnTo>
                  <a:lnTo>
                    <a:pt x="407884" y="877773"/>
                  </a:lnTo>
                  <a:lnTo>
                    <a:pt x="406273" y="890770"/>
                  </a:lnTo>
                  <a:lnTo>
                    <a:pt x="406273" y="1945366"/>
                  </a:lnTo>
                  <a:lnTo>
                    <a:pt x="405035" y="1995094"/>
                  </a:lnTo>
                  <a:lnTo>
                    <a:pt x="400788" y="2038652"/>
                  </a:lnTo>
                  <a:lnTo>
                    <a:pt x="393759" y="2076565"/>
                  </a:lnTo>
                  <a:lnTo>
                    <a:pt x="372278" y="2137556"/>
                  </a:lnTo>
                  <a:lnTo>
                    <a:pt x="342426" y="2182273"/>
                  </a:lnTo>
                  <a:lnTo>
                    <a:pt x="306040" y="2214921"/>
                  </a:lnTo>
                  <a:lnTo>
                    <a:pt x="264956" y="2239705"/>
                  </a:lnTo>
                  <a:lnTo>
                    <a:pt x="198535" y="2271333"/>
                  </a:lnTo>
                  <a:lnTo>
                    <a:pt x="176034" y="2282499"/>
                  </a:lnTo>
                  <a:lnTo>
                    <a:pt x="131868" y="2308920"/>
                  </a:lnTo>
                  <a:lnTo>
                    <a:pt x="90345" y="2344295"/>
                  </a:lnTo>
                  <a:lnTo>
                    <a:pt x="53303" y="2392831"/>
                  </a:lnTo>
                  <a:lnTo>
                    <a:pt x="22576" y="2458732"/>
                  </a:lnTo>
                  <a:lnTo>
                    <a:pt x="10154" y="2499508"/>
                  </a:lnTo>
                  <a:lnTo>
                    <a:pt x="0" y="2546203"/>
                  </a:lnTo>
                  <a:lnTo>
                    <a:pt x="558800" y="2356299"/>
                  </a:lnTo>
                  <a:lnTo>
                    <a:pt x="558800" y="1036312"/>
                  </a:lnTo>
                  <a:lnTo>
                    <a:pt x="560100" y="1015789"/>
                  </a:lnTo>
                  <a:lnTo>
                    <a:pt x="589927" y="986516"/>
                  </a:lnTo>
                  <a:lnTo>
                    <a:pt x="644549" y="982140"/>
                  </a:lnTo>
                  <a:lnTo>
                    <a:pt x="697770" y="978980"/>
                  </a:lnTo>
                  <a:lnTo>
                    <a:pt x="749732" y="977026"/>
                  </a:lnTo>
                  <a:lnTo>
                    <a:pt x="800578" y="976272"/>
                  </a:lnTo>
                  <a:lnTo>
                    <a:pt x="850448" y="976708"/>
                  </a:lnTo>
                  <a:lnTo>
                    <a:pt x="899486" y="978328"/>
                  </a:lnTo>
                  <a:lnTo>
                    <a:pt x="947833" y="981123"/>
                  </a:lnTo>
                  <a:lnTo>
                    <a:pt x="995630" y="985085"/>
                  </a:lnTo>
                  <a:lnTo>
                    <a:pt x="1043021" y="990207"/>
                  </a:lnTo>
                  <a:lnTo>
                    <a:pt x="1090146" y="996481"/>
                  </a:lnTo>
                  <a:lnTo>
                    <a:pt x="1137147" y="1003898"/>
                  </a:lnTo>
                  <a:lnTo>
                    <a:pt x="1184168" y="1012452"/>
                  </a:lnTo>
                  <a:lnTo>
                    <a:pt x="1231349" y="1022133"/>
                  </a:lnTo>
                  <a:lnTo>
                    <a:pt x="1278832" y="1032935"/>
                  </a:lnTo>
                  <a:lnTo>
                    <a:pt x="1326760" y="1044849"/>
                  </a:lnTo>
                  <a:lnTo>
                    <a:pt x="1375273" y="1057867"/>
                  </a:lnTo>
                  <a:lnTo>
                    <a:pt x="1424516" y="1071982"/>
                  </a:lnTo>
                  <a:lnTo>
                    <a:pt x="1474628" y="1087185"/>
                  </a:lnTo>
                  <a:lnTo>
                    <a:pt x="1525752" y="1103470"/>
                  </a:lnTo>
                  <a:lnTo>
                    <a:pt x="1541495" y="1113238"/>
                  </a:lnTo>
                  <a:lnTo>
                    <a:pt x="1540752" y="1118734"/>
                  </a:lnTo>
                  <a:lnTo>
                    <a:pt x="1532255" y="1123930"/>
                  </a:lnTo>
                  <a:lnTo>
                    <a:pt x="1444790" y="1157013"/>
                  </a:lnTo>
                  <a:lnTo>
                    <a:pt x="1411805" y="1178362"/>
                  </a:lnTo>
                  <a:lnTo>
                    <a:pt x="1394113" y="1208408"/>
                  </a:lnTo>
                  <a:lnTo>
                    <a:pt x="1389693" y="1243157"/>
                  </a:lnTo>
                  <a:lnTo>
                    <a:pt x="1396520" y="1278614"/>
                  </a:lnTo>
                  <a:lnTo>
                    <a:pt x="1412574" y="1310784"/>
                  </a:lnTo>
                  <a:lnTo>
                    <a:pt x="1435831" y="1335673"/>
                  </a:lnTo>
                  <a:lnTo>
                    <a:pt x="1464271" y="1349286"/>
                  </a:lnTo>
                  <a:lnTo>
                    <a:pt x="1495869" y="1347627"/>
                  </a:lnTo>
                  <a:lnTo>
                    <a:pt x="1769821" y="1254244"/>
                  </a:lnTo>
                  <a:lnTo>
                    <a:pt x="1807184" y="1237123"/>
                  </a:lnTo>
                  <a:lnTo>
                    <a:pt x="1850771" y="1054994"/>
                  </a:lnTo>
                  <a:lnTo>
                    <a:pt x="1860599" y="1014177"/>
                  </a:lnTo>
                  <a:lnTo>
                    <a:pt x="1878664" y="975315"/>
                  </a:lnTo>
                  <a:lnTo>
                    <a:pt x="1903040" y="941928"/>
                  </a:lnTo>
                  <a:lnTo>
                    <a:pt x="1931798" y="917540"/>
                  </a:lnTo>
                  <a:lnTo>
                    <a:pt x="1963013" y="905672"/>
                  </a:lnTo>
                  <a:lnTo>
                    <a:pt x="1994757" y="909845"/>
                  </a:lnTo>
                  <a:lnTo>
                    <a:pt x="2025103" y="933582"/>
                  </a:lnTo>
                  <a:lnTo>
                    <a:pt x="2057916" y="968422"/>
                  </a:lnTo>
                  <a:lnTo>
                    <a:pt x="2123912" y="1036017"/>
                  </a:lnTo>
                  <a:lnTo>
                    <a:pt x="2155603" y="1069963"/>
                  </a:lnTo>
                  <a:lnTo>
                    <a:pt x="2185428" y="1104803"/>
                  </a:lnTo>
                  <a:lnTo>
                    <a:pt x="2237098" y="1092897"/>
                  </a:lnTo>
                  <a:lnTo>
                    <a:pt x="2289286" y="1078545"/>
                  </a:lnTo>
                  <a:lnTo>
                    <a:pt x="2340697" y="1061512"/>
                  </a:lnTo>
                  <a:lnTo>
                    <a:pt x="2390032" y="1041560"/>
                  </a:lnTo>
                  <a:lnTo>
                    <a:pt x="2435994" y="1018452"/>
                  </a:lnTo>
                  <a:lnTo>
                    <a:pt x="2477287" y="991951"/>
                  </a:lnTo>
                  <a:lnTo>
                    <a:pt x="2449960" y="788847"/>
                  </a:lnTo>
                  <a:lnTo>
                    <a:pt x="2442803" y="731745"/>
                  </a:lnTo>
                  <a:lnTo>
                    <a:pt x="2436037" y="673626"/>
                  </a:lnTo>
                  <a:lnTo>
                    <a:pt x="2431589" y="617506"/>
                  </a:lnTo>
                  <a:lnTo>
                    <a:pt x="2438259" y="570435"/>
                  </a:lnTo>
                  <a:lnTo>
                    <a:pt x="2455292" y="531136"/>
                  </a:lnTo>
                  <a:lnTo>
                    <a:pt x="2481932" y="498333"/>
                  </a:lnTo>
                  <a:lnTo>
                    <a:pt x="2517423" y="470751"/>
                  </a:lnTo>
                  <a:lnTo>
                    <a:pt x="2561008" y="447112"/>
                  </a:lnTo>
                  <a:lnTo>
                    <a:pt x="2611932" y="426141"/>
                  </a:lnTo>
                  <a:lnTo>
                    <a:pt x="2660947" y="405115"/>
                  </a:lnTo>
                  <a:lnTo>
                    <a:pt x="2709587" y="384998"/>
                  </a:lnTo>
                  <a:lnTo>
                    <a:pt x="2757880" y="365792"/>
                  </a:lnTo>
                  <a:lnTo>
                    <a:pt x="2805852" y="347503"/>
                  </a:lnTo>
                  <a:lnTo>
                    <a:pt x="2853533" y="330134"/>
                  </a:lnTo>
                  <a:lnTo>
                    <a:pt x="2900948" y="313688"/>
                  </a:lnTo>
                  <a:lnTo>
                    <a:pt x="2948126" y="298169"/>
                  </a:lnTo>
                  <a:lnTo>
                    <a:pt x="2995094" y="283582"/>
                  </a:lnTo>
                  <a:lnTo>
                    <a:pt x="3041879" y="269930"/>
                  </a:lnTo>
                  <a:lnTo>
                    <a:pt x="3088510" y="257216"/>
                  </a:lnTo>
                  <a:lnTo>
                    <a:pt x="3135013" y="245446"/>
                  </a:lnTo>
                  <a:lnTo>
                    <a:pt x="3181416" y="234621"/>
                  </a:lnTo>
                  <a:lnTo>
                    <a:pt x="3227746" y="224747"/>
                  </a:lnTo>
                  <a:lnTo>
                    <a:pt x="3274032" y="215828"/>
                  </a:lnTo>
                  <a:lnTo>
                    <a:pt x="3320300" y="207866"/>
                  </a:lnTo>
                  <a:lnTo>
                    <a:pt x="3366578" y="200865"/>
                  </a:lnTo>
                  <a:lnTo>
                    <a:pt x="3412893" y="194831"/>
                  </a:lnTo>
                  <a:lnTo>
                    <a:pt x="3459274" y="189765"/>
                  </a:lnTo>
                  <a:lnTo>
                    <a:pt x="3505747" y="185673"/>
                  </a:lnTo>
                  <a:lnTo>
                    <a:pt x="3552339" y="182558"/>
                  </a:lnTo>
                  <a:lnTo>
                    <a:pt x="3599080" y="180423"/>
                  </a:lnTo>
                  <a:lnTo>
                    <a:pt x="3645995" y="179273"/>
                  </a:lnTo>
                  <a:lnTo>
                    <a:pt x="3693112" y="179112"/>
                  </a:lnTo>
                  <a:lnTo>
                    <a:pt x="3740460" y="179943"/>
                  </a:lnTo>
                  <a:lnTo>
                    <a:pt x="3788065" y="181769"/>
                  </a:lnTo>
                  <a:lnTo>
                    <a:pt x="3835955" y="184596"/>
                  </a:lnTo>
                  <a:lnTo>
                    <a:pt x="3884157" y="188426"/>
                  </a:lnTo>
                  <a:lnTo>
                    <a:pt x="3932699" y="193264"/>
                  </a:lnTo>
                  <a:lnTo>
                    <a:pt x="3981608" y="199113"/>
                  </a:lnTo>
                  <a:lnTo>
                    <a:pt x="4030912" y="205977"/>
                  </a:lnTo>
                  <a:lnTo>
                    <a:pt x="4080639" y="213860"/>
                  </a:lnTo>
                  <a:lnTo>
                    <a:pt x="4130815" y="222766"/>
                  </a:lnTo>
                  <a:lnTo>
                    <a:pt x="4181469" y="232699"/>
                  </a:lnTo>
                  <a:lnTo>
                    <a:pt x="4232628" y="243661"/>
                  </a:lnTo>
                  <a:lnTo>
                    <a:pt x="4284319" y="255658"/>
                  </a:lnTo>
                  <a:lnTo>
                    <a:pt x="4336569" y="268693"/>
                  </a:lnTo>
                  <a:lnTo>
                    <a:pt x="4389407" y="282769"/>
                  </a:lnTo>
                  <a:lnTo>
                    <a:pt x="4442860" y="297892"/>
                  </a:lnTo>
                  <a:lnTo>
                    <a:pt x="4496955" y="314063"/>
                  </a:lnTo>
                  <a:lnTo>
                    <a:pt x="4536115" y="312974"/>
                  </a:lnTo>
                  <a:lnTo>
                    <a:pt x="4573093" y="304914"/>
                  </a:lnTo>
                  <a:lnTo>
                    <a:pt x="4597963" y="288681"/>
                  </a:lnTo>
                  <a:lnTo>
                    <a:pt x="4600797" y="263074"/>
                  </a:lnTo>
                  <a:lnTo>
                    <a:pt x="4571669" y="226890"/>
                  </a:lnTo>
                  <a:lnTo>
                    <a:pt x="4536944" y="204899"/>
                  </a:lnTo>
                  <a:lnTo>
                    <a:pt x="4501261" y="184104"/>
                  </a:lnTo>
                  <a:lnTo>
                    <a:pt x="4464653" y="164495"/>
                  </a:lnTo>
                  <a:lnTo>
                    <a:pt x="4427154" y="146058"/>
                  </a:lnTo>
                  <a:lnTo>
                    <a:pt x="4388796" y="128781"/>
                  </a:lnTo>
                  <a:lnTo>
                    <a:pt x="4349611" y="112652"/>
                  </a:lnTo>
                  <a:lnTo>
                    <a:pt x="4309633" y="97658"/>
                  </a:lnTo>
                  <a:lnTo>
                    <a:pt x="4268894" y="83787"/>
                  </a:lnTo>
                  <a:lnTo>
                    <a:pt x="4227427" y="71027"/>
                  </a:lnTo>
                  <a:lnTo>
                    <a:pt x="4185264" y="59364"/>
                  </a:lnTo>
                  <a:lnTo>
                    <a:pt x="4142439" y="48788"/>
                  </a:lnTo>
                  <a:lnTo>
                    <a:pt x="4098984" y="39284"/>
                  </a:lnTo>
                  <a:lnTo>
                    <a:pt x="4054932" y="30841"/>
                  </a:lnTo>
                  <a:lnTo>
                    <a:pt x="4010315" y="23447"/>
                  </a:lnTo>
                  <a:lnTo>
                    <a:pt x="3965167" y="17088"/>
                  </a:lnTo>
                  <a:lnTo>
                    <a:pt x="3919520" y="11754"/>
                  </a:lnTo>
                  <a:lnTo>
                    <a:pt x="3873406" y="7430"/>
                  </a:lnTo>
                  <a:lnTo>
                    <a:pt x="3826859" y="4105"/>
                  </a:lnTo>
                  <a:lnTo>
                    <a:pt x="3779911" y="1767"/>
                  </a:lnTo>
                  <a:lnTo>
                    <a:pt x="3732595" y="402"/>
                  </a:lnTo>
                  <a:lnTo>
                    <a:pt x="3684944" y="0"/>
                  </a:lnTo>
                  <a:close/>
                </a:path>
              </a:pathLst>
            </a:custGeom>
            <a:solidFill>
              <a:srgbClr val="CCBB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09337" y="3647616"/>
              <a:ext cx="5779575" cy="1808745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11289" y="3646027"/>
              <a:ext cx="5778017" cy="1805635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086480" y="4048630"/>
              <a:ext cx="2889117" cy="124282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3083654" y="4047889"/>
              <a:ext cx="2889250" cy="1242695"/>
            </a:xfrm>
            <a:custGeom>
              <a:avLst/>
              <a:gdLst/>
              <a:ahLst/>
              <a:cxnLst/>
              <a:rect l="l" t="t" r="r" b="b"/>
              <a:pathLst>
                <a:path w="2889250" h="1242695">
                  <a:moveTo>
                    <a:pt x="2631262" y="0"/>
                  </a:moveTo>
                  <a:lnTo>
                    <a:pt x="2584989" y="5883"/>
                  </a:lnTo>
                  <a:lnTo>
                    <a:pt x="2546314" y="18769"/>
                  </a:lnTo>
                  <a:lnTo>
                    <a:pt x="2482611" y="57117"/>
                  </a:lnTo>
                  <a:lnTo>
                    <a:pt x="2417552" y="118679"/>
                  </a:lnTo>
                  <a:lnTo>
                    <a:pt x="2381382" y="158104"/>
                  </a:lnTo>
                  <a:lnTo>
                    <a:pt x="2344525" y="196627"/>
                  </a:lnTo>
                  <a:lnTo>
                    <a:pt x="2307009" y="234240"/>
                  </a:lnTo>
                  <a:lnTo>
                    <a:pt x="2268863" y="270935"/>
                  </a:lnTo>
                  <a:lnTo>
                    <a:pt x="2230117" y="306702"/>
                  </a:lnTo>
                  <a:lnTo>
                    <a:pt x="2190799" y="341533"/>
                  </a:lnTo>
                  <a:lnTo>
                    <a:pt x="2150938" y="375421"/>
                  </a:lnTo>
                  <a:lnTo>
                    <a:pt x="2110562" y="408357"/>
                  </a:lnTo>
                  <a:lnTo>
                    <a:pt x="2066622" y="438056"/>
                  </a:lnTo>
                  <a:lnTo>
                    <a:pt x="2021939" y="465284"/>
                  </a:lnTo>
                  <a:lnTo>
                    <a:pt x="1976515" y="490063"/>
                  </a:lnTo>
                  <a:lnTo>
                    <a:pt x="1930350" y="512413"/>
                  </a:lnTo>
                  <a:lnTo>
                    <a:pt x="1883445" y="532354"/>
                  </a:lnTo>
                  <a:lnTo>
                    <a:pt x="1835802" y="549906"/>
                  </a:lnTo>
                  <a:lnTo>
                    <a:pt x="1787422" y="565091"/>
                  </a:lnTo>
                  <a:lnTo>
                    <a:pt x="1738305" y="577927"/>
                  </a:lnTo>
                  <a:lnTo>
                    <a:pt x="1688453" y="588437"/>
                  </a:lnTo>
                  <a:lnTo>
                    <a:pt x="1637866" y="596639"/>
                  </a:lnTo>
                  <a:lnTo>
                    <a:pt x="1586546" y="602555"/>
                  </a:lnTo>
                  <a:lnTo>
                    <a:pt x="1534493" y="606204"/>
                  </a:lnTo>
                  <a:lnTo>
                    <a:pt x="1481709" y="607607"/>
                  </a:lnTo>
                  <a:lnTo>
                    <a:pt x="1430190" y="603732"/>
                  </a:lnTo>
                  <a:lnTo>
                    <a:pt x="1379702" y="597921"/>
                  </a:lnTo>
                  <a:lnTo>
                    <a:pt x="1330244" y="590186"/>
                  </a:lnTo>
                  <a:lnTo>
                    <a:pt x="1281811" y="580538"/>
                  </a:lnTo>
                  <a:lnTo>
                    <a:pt x="1234403" y="568988"/>
                  </a:lnTo>
                  <a:lnTo>
                    <a:pt x="1188016" y="555546"/>
                  </a:lnTo>
                  <a:lnTo>
                    <a:pt x="1142648" y="540224"/>
                  </a:lnTo>
                  <a:lnTo>
                    <a:pt x="1098297" y="523033"/>
                  </a:lnTo>
                  <a:lnTo>
                    <a:pt x="1054960" y="503983"/>
                  </a:lnTo>
                  <a:lnTo>
                    <a:pt x="1012635" y="483086"/>
                  </a:lnTo>
                  <a:lnTo>
                    <a:pt x="971319" y="460352"/>
                  </a:lnTo>
                  <a:lnTo>
                    <a:pt x="931010" y="435792"/>
                  </a:lnTo>
                  <a:lnTo>
                    <a:pt x="891705" y="409418"/>
                  </a:lnTo>
                  <a:lnTo>
                    <a:pt x="853402" y="381240"/>
                  </a:lnTo>
                  <a:lnTo>
                    <a:pt x="816099" y="351269"/>
                  </a:lnTo>
                  <a:lnTo>
                    <a:pt x="779793" y="319516"/>
                  </a:lnTo>
                  <a:lnTo>
                    <a:pt x="744481" y="285992"/>
                  </a:lnTo>
                  <a:lnTo>
                    <a:pt x="710161" y="250708"/>
                  </a:lnTo>
                  <a:lnTo>
                    <a:pt x="676831" y="213675"/>
                  </a:lnTo>
                  <a:lnTo>
                    <a:pt x="644489" y="174904"/>
                  </a:lnTo>
                  <a:lnTo>
                    <a:pt x="613131" y="134405"/>
                  </a:lnTo>
                  <a:lnTo>
                    <a:pt x="577403" y="110579"/>
                  </a:lnTo>
                  <a:lnTo>
                    <a:pt x="539024" y="92931"/>
                  </a:lnTo>
                  <a:lnTo>
                    <a:pt x="498529" y="81085"/>
                  </a:lnTo>
                  <a:lnTo>
                    <a:pt x="456454" y="74664"/>
                  </a:lnTo>
                  <a:lnTo>
                    <a:pt x="413335" y="73290"/>
                  </a:lnTo>
                  <a:lnTo>
                    <a:pt x="369706" y="76588"/>
                  </a:lnTo>
                  <a:lnTo>
                    <a:pt x="326105" y="84179"/>
                  </a:lnTo>
                  <a:lnTo>
                    <a:pt x="283066" y="95687"/>
                  </a:lnTo>
                  <a:lnTo>
                    <a:pt x="241126" y="110734"/>
                  </a:lnTo>
                  <a:lnTo>
                    <a:pt x="200819" y="128944"/>
                  </a:lnTo>
                  <a:lnTo>
                    <a:pt x="162683" y="149940"/>
                  </a:lnTo>
                  <a:lnTo>
                    <a:pt x="127253" y="173344"/>
                  </a:lnTo>
                  <a:lnTo>
                    <a:pt x="95064" y="198779"/>
                  </a:lnTo>
                  <a:lnTo>
                    <a:pt x="66652" y="225869"/>
                  </a:lnTo>
                  <a:lnTo>
                    <a:pt x="23302" y="283504"/>
                  </a:lnTo>
                  <a:lnTo>
                    <a:pt x="1490" y="343232"/>
                  </a:lnTo>
                  <a:lnTo>
                    <a:pt x="0" y="372938"/>
                  </a:lnTo>
                  <a:lnTo>
                    <a:pt x="5501" y="402037"/>
                  </a:lnTo>
                  <a:lnTo>
                    <a:pt x="18529" y="430150"/>
                  </a:lnTo>
                  <a:lnTo>
                    <a:pt x="48749" y="468487"/>
                  </a:lnTo>
                  <a:lnTo>
                    <a:pt x="75559" y="509276"/>
                  </a:lnTo>
                  <a:lnTo>
                    <a:pt x="99054" y="552451"/>
                  </a:lnTo>
                  <a:lnTo>
                    <a:pt x="119326" y="597946"/>
                  </a:lnTo>
                  <a:lnTo>
                    <a:pt x="136468" y="645695"/>
                  </a:lnTo>
                  <a:lnTo>
                    <a:pt x="150573" y="695632"/>
                  </a:lnTo>
                  <a:lnTo>
                    <a:pt x="161735" y="747688"/>
                  </a:lnTo>
                  <a:lnTo>
                    <a:pt x="163945" y="804230"/>
                  </a:lnTo>
                  <a:lnTo>
                    <a:pt x="163435" y="859753"/>
                  </a:lnTo>
                  <a:lnTo>
                    <a:pt x="160180" y="914247"/>
                  </a:lnTo>
                  <a:lnTo>
                    <a:pt x="154159" y="967703"/>
                  </a:lnTo>
                  <a:lnTo>
                    <a:pt x="145346" y="1020111"/>
                  </a:lnTo>
                  <a:lnTo>
                    <a:pt x="133718" y="1071462"/>
                  </a:lnTo>
                  <a:lnTo>
                    <a:pt x="134611" y="1118972"/>
                  </a:lnTo>
                  <a:lnTo>
                    <a:pt x="149809" y="1160057"/>
                  </a:lnTo>
                  <a:lnTo>
                    <a:pt x="177656" y="1193844"/>
                  </a:lnTo>
                  <a:lnTo>
                    <a:pt x="216493" y="1219460"/>
                  </a:lnTo>
                  <a:lnTo>
                    <a:pt x="264664" y="1236030"/>
                  </a:lnTo>
                  <a:lnTo>
                    <a:pt x="320510" y="1242684"/>
                  </a:lnTo>
                  <a:lnTo>
                    <a:pt x="2702065" y="1242684"/>
                  </a:lnTo>
                  <a:lnTo>
                    <a:pt x="2757374" y="1236128"/>
                  </a:lnTo>
                  <a:lnTo>
                    <a:pt x="2801309" y="1227328"/>
                  </a:lnTo>
                  <a:lnTo>
                    <a:pt x="2859456" y="1192636"/>
                  </a:lnTo>
                  <a:lnTo>
                    <a:pt x="2885299" y="1117881"/>
                  </a:lnTo>
                  <a:lnTo>
                    <a:pt x="2888856" y="1059004"/>
                  </a:lnTo>
                  <a:lnTo>
                    <a:pt x="2888856" y="196661"/>
                  </a:lnTo>
                  <a:lnTo>
                    <a:pt x="2878966" y="144069"/>
                  </a:lnTo>
                  <a:lnTo>
                    <a:pt x="2861559" y="99700"/>
                  </a:lnTo>
                  <a:lnTo>
                    <a:pt x="2836333" y="63883"/>
                  </a:lnTo>
                  <a:lnTo>
                    <a:pt x="2802988" y="36945"/>
                  </a:lnTo>
                  <a:lnTo>
                    <a:pt x="2761221" y="19216"/>
                  </a:lnTo>
                  <a:lnTo>
                    <a:pt x="2687423" y="3229"/>
                  </a:lnTo>
                  <a:lnTo>
                    <a:pt x="2631262" y="0"/>
                  </a:lnTo>
                  <a:close/>
                </a:path>
              </a:pathLst>
            </a:custGeom>
            <a:solidFill>
              <a:srgbClr val="818281">
                <a:alpha val="6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083654" y="4047889"/>
              <a:ext cx="2889250" cy="1242695"/>
            </a:xfrm>
            <a:custGeom>
              <a:avLst/>
              <a:gdLst/>
              <a:ahLst/>
              <a:cxnLst/>
              <a:rect l="l" t="t" r="r" b="b"/>
              <a:pathLst>
                <a:path w="2889250" h="1242695">
                  <a:moveTo>
                    <a:pt x="18529" y="430150"/>
                  </a:moveTo>
                  <a:lnTo>
                    <a:pt x="48749" y="468487"/>
                  </a:lnTo>
                  <a:lnTo>
                    <a:pt x="75559" y="509276"/>
                  </a:lnTo>
                  <a:lnTo>
                    <a:pt x="99054" y="552451"/>
                  </a:lnTo>
                  <a:lnTo>
                    <a:pt x="119326" y="597946"/>
                  </a:lnTo>
                  <a:lnTo>
                    <a:pt x="136468" y="645695"/>
                  </a:lnTo>
                  <a:lnTo>
                    <a:pt x="150573" y="695632"/>
                  </a:lnTo>
                  <a:lnTo>
                    <a:pt x="161735" y="747688"/>
                  </a:lnTo>
                  <a:lnTo>
                    <a:pt x="163945" y="804230"/>
                  </a:lnTo>
                  <a:lnTo>
                    <a:pt x="163435" y="859753"/>
                  </a:lnTo>
                  <a:lnTo>
                    <a:pt x="160180" y="914247"/>
                  </a:lnTo>
                  <a:lnTo>
                    <a:pt x="154159" y="967703"/>
                  </a:lnTo>
                  <a:lnTo>
                    <a:pt x="145346" y="1020111"/>
                  </a:lnTo>
                  <a:lnTo>
                    <a:pt x="133718" y="1071462"/>
                  </a:lnTo>
                  <a:lnTo>
                    <a:pt x="134611" y="1118972"/>
                  </a:lnTo>
                  <a:lnTo>
                    <a:pt x="149809" y="1160057"/>
                  </a:lnTo>
                  <a:lnTo>
                    <a:pt x="177656" y="1193844"/>
                  </a:lnTo>
                  <a:lnTo>
                    <a:pt x="216493" y="1219460"/>
                  </a:lnTo>
                  <a:lnTo>
                    <a:pt x="264664" y="1236030"/>
                  </a:lnTo>
                  <a:lnTo>
                    <a:pt x="320510" y="1242684"/>
                  </a:lnTo>
                  <a:lnTo>
                    <a:pt x="371181" y="1242684"/>
                  </a:lnTo>
                  <a:lnTo>
                    <a:pt x="421853" y="1242684"/>
                  </a:lnTo>
                  <a:lnTo>
                    <a:pt x="2702065" y="1242684"/>
                  </a:lnTo>
                  <a:lnTo>
                    <a:pt x="2757374" y="1236128"/>
                  </a:lnTo>
                  <a:lnTo>
                    <a:pt x="2801309" y="1227328"/>
                  </a:lnTo>
                  <a:lnTo>
                    <a:pt x="2859456" y="1192636"/>
                  </a:lnTo>
                  <a:lnTo>
                    <a:pt x="2885299" y="1117881"/>
                  </a:lnTo>
                  <a:lnTo>
                    <a:pt x="2888856" y="1059004"/>
                  </a:lnTo>
                  <a:lnTo>
                    <a:pt x="2888856" y="1008279"/>
                  </a:lnTo>
                  <a:lnTo>
                    <a:pt x="2888856" y="957554"/>
                  </a:lnTo>
                  <a:lnTo>
                    <a:pt x="2888856" y="196661"/>
                  </a:lnTo>
                  <a:lnTo>
                    <a:pt x="2878966" y="144069"/>
                  </a:lnTo>
                  <a:lnTo>
                    <a:pt x="2861559" y="99700"/>
                  </a:lnTo>
                  <a:lnTo>
                    <a:pt x="2836333" y="63883"/>
                  </a:lnTo>
                  <a:lnTo>
                    <a:pt x="2802988" y="36945"/>
                  </a:lnTo>
                  <a:lnTo>
                    <a:pt x="2761221" y="19216"/>
                  </a:lnTo>
                  <a:lnTo>
                    <a:pt x="2759380" y="18696"/>
                  </a:lnTo>
                  <a:lnTo>
                    <a:pt x="2757564" y="18175"/>
                  </a:lnTo>
                  <a:lnTo>
                    <a:pt x="2755760" y="17680"/>
                  </a:lnTo>
                  <a:lnTo>
                    <a:pt x="2687423" y="3229"/>
                  </a:lnTo>
                  <a:lnTo>
                    <a:pt x="2631262" y="0"/>
                  </a:lnTo>
                  <a:lnTo>
                    <a:pt x="2584989" y="5883"/>
                  </a:lnTo>
                  <a:lnTo>
                    <a:pt x="2546314" y="18769"/>
                  </a:lnTo>
                  <a:lnTo>
                    <a:pt x="2482611" y="57117"/>
                  </a:lnTo>
                  <a:lnTo>
                    <a:pt x="2417552" y="118679"/>
                  </a:lnTo>
                  <a:lnTo>
                    <a:pt x="2381382" y="158104"/>
                  </a:lnTo>
                  <a:lnTo>
                    <a:pt x="2344525" y="196627"/>
                  </a:lnTo>
                  <a:lnTo>
                    <a:pt x="2307009" y="234240"/>
                  </a:lnTo>
                  <a:lnTo>
                    <a:pt x="2268863" y="270935"/>
                  </a:lnTo>
                  <a:lnTo>
                    <a:pt x="2230117" y="306702"/>
                  </a:lnTo>
                  <a:lnTo>
                    <a:pt x="2190799" y="341533"/>
                  </a:lnTo>
                  <a:lnTo>
                    <a:pt x="2150938" y="375421"/>
                  </a:lnTo>
                  <a:lnTo>
                    <a:pt x="2110562" y="408357"/>
                  </a:lnTo>
                  <a:lnTo>
                    <a:pt x="2066622" y="438056"/>
                  </a:lnTo>
                  <a:lnTo>
                    <a:pt x="2021939" y="465284"/>
                  </a:lnTo>
                  <a:lnTo>
                    <a:pt x="1976515" y="490063"/>
                  </a:lnTo>
                  <a:lnTo>
                    <a:pt x="1930350" y="512413"/>
                  </a:lnTo>
                  <a:lnTo>
                    <a:pt x="1883445" y="532354"/>
                  </a:lnTo>
                  <a:lnTo>
                    <a:pt x="1835802" y="549906"/>
                  </a:lnTo>
                  <a:lnTo>
                    <a:pt x="1787422" y="565091"/>
                  </a:lnTo>
                  <a:lnTo>
                    <a:pt x="1738305" y="577927"/>
                  </a:lnTo>
                  <a:lnTo>
                    <a:pt x="1688453" y="588437"/>
                  </a:lnTo>
                  <a:lnTo>
                    <a:pt x="1637866" y="596639"/>
                  </a:lnTo>
                  <a:lnTo>
                    <a:pt x="1586546" y="602555"/>
                  </a:lnTo>
                  <a:lnTo>
                    <a:pt x="1534493" y="606204"/>
                  </a:lnTo>
                  <a:lnTo>
                    <a:pt x="1481709" y="607607"/>
                  </a:lnTo>
                  <a:lnTo>
                    <a:pt x="1430190" y="603732"/>
                  </a:lnTo>
                  <a:lnTo>
                    <a:pt x="1379702" y="597921"/>
                  </a:lnTo>
                  <a:lnTo>
                    <a:pt x="1330244" y="590186"/>
                  </a:lnTo>
                  <a:lnTo>
                    <a:pt x="1281811" y="580538"/>
                  </a:lnTo>
                  <a:lnTo>
                    <a:pt x="1234403" y="568988"/>
                  </a:lnTo>
                  <a:lnTo>
                    <a:pt x="1188016" y="555546"/>
                  </a:lnTo>
                  <a:lnTo>
                    <a:pt x="1142648" y="540224"/>
                  </a:lnTo>
                  <a:lnTo>
                    <a:pt x="1098297" y="523033"/>
                  </a:lnTo>
                  <a:lnTo>
                    <a:pt x="1054960" y="503983"/>
                  </a:lnTo>
                  <a:lnTo>
                    <a:pt x="1012635" y="483086"/>
                  </a:lnTo>
                  <a:lnTo>
                    <a:pt x="971319" y="460352"/>
                  </a:lnTo>
                  <a:lnTo>
                    <a:pt x="931010" y="435792"/>
                  </a:lnTo>
                  <a:lnTo>
                    <a:pt x="891705" y="409418"/>
                  </a:lnTo>
                  <a:lnTo>
                    <a:pt x="853402" y="381240"/>
                  </a:lnTo>
                  <a:lnTo>
                    <a:pt x="816099" y="351269"/>
                  </a:lnTo>
                  <a:lnTo>
                    <a:pt x="779793" y="319516"/>
                  </a:lnTo>
                  <a:lnTo>
                    <a:pt x="744481" y="285992"/>
                  </a:lnTo>
                  <a:lnTo>
                    <a:pt x="710161" y="250708"/>
                  </a:lnTo>
                  <a:lnTo>
                    <a:pt x="676831" y="213675"/>
                  </a:lnTo>
                  <a:lnTo>
                    <a:pt x="644489" y="174904"/>
                  </a:lnTo>
                  <a:lnTo>
                    <a:pt x="613131" y="134405"/>
                  </a:lnTo>
                  <a:lnTo>
                    <a:pt x="577403" y="110579"/>
                  </a:lnTo>
                  <a:lnTo>
                    <a:pt x="539024" y="92931"/>
                  </a:lnTo>
                  <a:lnTo>
                    <a:pt x="498529" y="81085"/>
                  </a:lnTo>
                  <a:lnTo>
                    <a:pt x="456454" y="74664"/>
                  </a:lnTo>
                  <a:lnTo>
                    <a:pt x="413335" y="73290"/>
                  </a:lnTo>
                  <a:lnTo>
                    <a:pt x="369706" y="76588"/>
                  </a:lnTo>
                  <a:lnTo>
                    <a:pt x="326105" y="84179"/>
                  </a:lnTo>
                  <a:lnTo>
                    <a:pt x="283066" y="95687"/>
                  </a:lnTo>
                  <a:lnTo>
                    <a:pt x="241126" y="110734"/>
                  </a:lnTo>
                  <a:lnTo>
                    <a:pt x="200819" y="128944"/>
                  </a:lnTo>
                  <a:lnTo>
                    <a:pt x="162683" y="149940"/>
                  </a:lnTo>
                  <a:lnTo>
                    <a:pt x="127253" y="173344"/>
                  </a:lnTo>
                  <a:lnTo>
                    <a:pt x="95064" y="198779"/>
                  </a:lnTo>
                  <a:lnTo>
                    <a:pt x="66652" y="225869"/>
                  </a:lnTo>
                  <a:lnTo>
                    <a:pt x="23302" y="283504"/>
                  </a:lnTo>
                  <a:lnTo>
                    <a:pt x="1490" y="343232"/>
                  </a:lnTo>
                  <a:lnTo>
                    <a:pt x="0" y="372938"/>
                  </a:lnTo>
                  <a:lnTo>
                    <a:pt x="5501" y="402037"/>
                  </a:lnTo>
                  <a:lnTo>
                    <a:pt x="18529" y="430150"/>
                  </a:lnTo>
                  <a:close/>
                </a:path>
              </a:pathLst>
            </a:custGeom>
            <a:ln w="127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762489" y="3832387"/>
              <a:ext cx="176707" cy="17669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930846" y="4803968"/>
              <a:ext cx="1329690" cy="398780"/>
            </a:xfrm>
            <a:custGeom>
              <a:avLst/>
              <a:gdLst/>
              <a:ahLst/>
              <a:cxnLst/>
              <a:rect l="l" t="t" r="r" b="b"/>
              <a:pathLst>
                <a:path w="1329689" h="398779">
                  <a:moveTo>
                    <a:pt x="1248384" y="0"/>
                  </a:moveTo>
                  <a:lnTo>
                    <a:pt x="80949" y="0"/>
                  </a:lnTo>
                  <a:lnTo>
                    <a:pt x="49516" y="6386"/>
                  </a:lnTo>
                  <a:lnTo>
                    <a:pt x="23777" y="23777"/>
                  </a:lnTo>
                  <a:lnTo>
                    <a:pt x="6386" y="49516"/>
                  </a:lnTo>
                  <a:lnTo>
                    <a:pt x="0" y="80949"/>
                  </a:lnTo>
                  <a:lnTo>
                    <a:pt x="0" y="317538"/>
                  </a:lnTo>
                  <a:lnTo>
                    <a:pt x="6386" y="348970"/>
                  </a:lnTo>
                  <a:lnTo>
                    <a:pt x="23777" y="374710"/>
                  </a:lnTo>
                  <a:lnTo>
                    <a:pt x="49516" y="392100"/>
                  </a:lnTo>
                  <a:lnTo>
                    <a:pt x="80949" y="398487"/>
                  </a:lnTo>
                  <a:lnTo>
                    <a:pt x="1248384" y="398487"/>
                  </a:lnTo>
                  <a:lnTo>
                    <a:pt x="1279810" y="392100"/>
                  </a:lnTo>
                  <a:lnTo>
                    <a:pt x="1305545" y="374710"/>
                  </a:lnTo>
                  <a:lnTo>
                    <a:pt x="1322934" y="348970"/>
                  </a:lnTo>
                  <a:lnTo>
                    <a:pt x="1329321" y="317538"/>
                  </a:lnTo>
                  <a:lnTo>
                    <a:pt x="1329321" y="80949"/>
                  </a:lnTo>
                  <a:lnTo>
                    <a:pt x="1322934" y="49516"/>
                  </a:lnTo>
                  <a:lnTo>
                    <a:pt x="1305545" y="23777"/>
                  </a:lnTo>
                  <a:lnTo>
                    <a:pt x="1279810" y="6386"/>
                  </a:lnTo>
                  <a:lnTo>
                    <a:pt x="1248384" y="0"/>
                  </a:lnTo>
                  <a:close/>
                </a:path>
              </a:pathLst>
            </a:custGeom>
            <a:solidFill>
              <a:srgbClr val="81828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930846" y="4803968"/>
              <a:ext cx="1329690" cy="398780"/>
            </a:xfrm>
            <a:custGeom>
              <a:avLst/>
              <a:gdLst/>
              <a:ahLst/>
              <a:cxnLst/>
              <a:rect l="l" t="t" r="r" b="b"/>
              <a:pathLst>
                <a:path w="1329689" h="398779">
                  <a:moveTo>
                    <a:pt x="80949" y="0"/>
                  </a:moveTo>
                  <a:lnTo>
                    <a:pt x="1248384" y="0"/>
                  </a:lnTo>
                  <a:lnTo>
                    <a:pt x="1279810" y="6386"/>
                  </a:lnTo>
                  <a:lnTo>
                    <a:pt x="1305545" y="23777"/>
                  </a:lnTo>
                  <a:lnTo>
                    <a:pt x="1322934" y="49516"/>
                  </a:lnTo>
                  <a:lnTo>
                    <a:pt x="1329321" y="80949"/>
                  </a:lnTo>
                  <a:lnTo>
                    <a:pt x="1329321" y="317538"/>
                  </a:lnTo>
                  <a:lnTo>
                    <a:pt x="1322934" y="348970"/>
                  </a:lnTo>
                  <a:lnTo>
                    <a:pt x="1305545" y="374710"/>
                  </a:lnTo>
                  <a:lnTo>
                    <a:pt x="1279810" y="392100"/>
                  </a:lnTo>
                  <a:lnTo>
                    <a:pt x="1248384" y="398487"/>
                  </a:lnTo>
                  <a:lnTo>
                    <a:pt x="80949" y="398487"/>
                  </a:lnTo>
                  <a:lnTo>
                    <a:pt x="49516" y="392100"/>
                  </a:lnTo>
                  <a:lnTo>
                    <a:pt x="23777" y="374710"/>
                  </a:lnTo>
                  <a:lnTo>
                    <a:pt x="6386" y="348970"/>
                  </a:lnTo>
                  <a:lnTo>
                    <a:pt x="0" y="317538"/>
                  </a:lnTo>
                  <a:lnTo>
                    <a:pt x="0" y="80949"/>
                  </a:lnTo>
                  <a:lnTo>
                    <a:pt x="6386" y="49516"/>
                  </a:lnTo>
                  <a:lnTo>
                    <a:pt x="23777" y="23777"/>
                  </a:lnTo>
                  <a:lnTo>
                    <a:pt x="49516" y="6386"/>
                  </a:lnTo>
                  <a:lnTo>
                    <a:pt x="80949" y="0"/>
                  </a:lnTo>
                  <a:close/>
                </a:path>
              </a:pathLst>
            </a:custGeom>
            <a:ln w="72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4020883" y="4785052"/>
            <a:ext cx="1165860" cy="389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660"/>
              </a:lnSpc>
              <a:spcBef>
                <a:spcPts val="114"/>
              </a:spcBef>
            </a:pPr>
            <a:r>
              <a:rPr sz="1550" spc="-20" dirty="0">
                <a:solidFill>
                  <a:srgbClr val="4E4E4D"/>
                </a:solidFill>
                <a:latin typeface="Arial"/>
                <a:cs typeface="Arial"/>
              </a:rPr>
              <a:t>RYANMATIC</a:t>
            </a:r>
            <a:endParaRPr sz="1550">
              <a:latin typeface="Arial"/>
              <a:cs typeface="Arial"/>
            </a:endParaRPr>
          </a:p>
          <a:p>
            <a:pPr marL="17780">
              <a:lnSpc>
                <a:spcPts val="1180"/>
              </a:lnSpc>
            </a:pPr>
            <a:r>
              <a:rPr sz="1150" i="1" dirty="0">
                <a:solidFill>
                  <a:srgbClr val="4E4E4D"/>
                </a:solidFill>
                <a:latin typeface="Arial"/>
                <a:cs typeface="Arial"/>
              </a:rPr>
              <a:t>Made in</a:t>
            </a:r>
            <a:r>
              <a:rPr sz="1150" i="1" spc="5" dirty="0">
                <a:solidFill>
                  <a:srgbClr val="4E4E4D"/>
                </a:solidFill>
                <a:latin typeface="Arial"/>
                <a:cs typeface="Arial"/>
              </a:rPr>
              <a:t> </a:t>
            </a:r>
            <a:r>
              <a:rPr sz="1150" i="1" spc="-10" dirty="0">
                <a:solidFill>
                  <a:srgbClr val="4E4E4D"/>
                </a:solidFill>
                <a:latin typeface="Arial"/>
                <a:cs typeface="Arial"/>
              </a:rPr>
              <a:t>Keighley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310102" y="2621739"/>
            <a:ext cx="6880225" cy="3176270"/>
            <a:chOff x="310102" y="2621739"/>
            <a:chExt cx="6880225" cy="3176270"/>
          </a:xfrm>
        </p:grpSpPr>
        <p:sp>
          <p:nvSpPr>
            <p:cNvPr id="41" name="object 41"/>
            <p:cNvSpPr/>
            <p:nvPr/>
          </p:nvSpPr>
          <p:spPr>
            <a:xfrm>
              <a:off x="6758167" y="3722196"/>
              <a:ext cx="137795" cy="145415"/>
            </a:xfrm>
            <a:custGeom>
              <a:avLst/>
              <a:gdLst/>
              <a:ahLst/>
              <a:cxnLst/>
              <a:rect l="l" t="t" r="r" b="b"/>
              <a:pathLst>
                <a:path w="137795" h="145414">
                  <a:moveTo>
                    <a:pt x="101193" y="0"/>
                  </a:moveTo>
                  <a:lnTo>
                    <a:pt x="0" y="32956"/>
                  </a:lnTo>
                  <a:lnTo>
                    <a:pt x="36487" y="144995"/>
                  </a:lnTo>
                  <a:lnTo>
                    <a:pt x="137680" y="112039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123258" y="3037011"/>
              <a:ext cx="674281" cy="770915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533074" y="2621739"/>
              <a:ext cx="76809" cy="224256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862672" y="2684471"/>
              <a:ext cx="3022600" cy="3096260"/>
            </a:xfrm>
            <a:custGeom>
              <a:avLst/>
              <a:gdLst/>
              <a:ahLst/>
              <a:cxnLst/>
              <a:rect l="l" t="t" r="r" b="b"/>
              <a:pathLst>
                <a:path w="3022600" h="3096260">
                  <a:moveTo>
                    <a:pt x="76809" y="2725547"/>
                  </a:moveTo>
                  <a:lnTo>
                    <a:pt x="57696" y="2680970"/>
                  </a:lnTo>
                  <a:lnTo>
                    <a:pt x="38392" y="2635935"/>
                  </a:lnTo>
                  <a:lnTo>
                    <a:pt x="0" y="2725547"/>
                  </a:lnTo>
                  <a:lnTo>
                    <a:pt x="34785" y="2716047"/>
                  </a:lnTo>
                  <a:lnTo>
                    <a:pt x="34798" y="2680970"/>
                  </a:lnTo>
                  <a:lnTo>
                    <a:pt x="34798" y="2716047"/>
                  </a:lnTo>
                  <a:lnTo>
                    <a:pt x="34798" y="3095841"/>
                  </a:lnTo>
                  <a:lnTo>
                    <a:pt x="41998" y="3095841"/>
                  </a:lnTo>
                  <a:lnTo>
                    <a:pt x="41986" y="2716047"/>
                  </a:lnTo>
                  <a:lnTo>
                    <a:pt x="74396" y="2724378"/>
                  </a:lnTo>
                  <a:lnTo>
                    <a:pt x="76809" y="2725547"/>
                  </a:lnTo>
                  <a:close/>
                </a:path>
                <a:path w="3022600" h="3096260">
                  <a:moveTo>
                    <a:pt x="407479" y="1058265"/>
                  </a:moveTo>
                  <a:lnTo>
                    <a:pt x="372681" y="1067765"/>
                  </a:lnTo>
                  <a:lnTo>
                    <a:pt x="371475" y="1067828"/>
                  </a:lnTo>
                  <a:lnTo>
                    <a:pt x="372668" y="1067765"/>
                  </a:lnTo>
                  <a:lnTo>
                    <a:pt x="372681" y="338277"/>
                  </a:lnTo>
                  <a:lnTo>
                    <a:pt x="365480" y="338277"/>
                  </a:lnTo>
                  <a:lnTo>
                    <a:pt x="365480" y="1067765"/>
                  </a:lnTo>
                  <a:lnTo>
                    <a:pt x="365480" y="1102842"/>
                  </a:lnTo>
                  <a:lnTo>
                    <a:pt x="365467" y="1067765"/>
                  </a:lnTo>
                  <a:lnTo>
                    <a:pt x="364274" y="1067714"/>
                  </a:lnTo>
                  <a:lnTo>
                    <a:pt x="361873" y="1067523"/>
                  </a:lnTo>
                  <a:lnTo>
                    <a:pt x="330669" y="1058265"/>
                  </a:lnTo>
                  <a:lnTo>
                    <a:pt x="369074" y="1147876"/>
                  </a:lnTo>
                  <a:lnTo>
                    <a:pt x="388378" y="1102842"/>
                  </a:lnTo>
                  <a:lnTo>
                    <a:pt x="407479" y="1058265"/>
                  </a:lnTo>
                  <a:close/>
                </a:path>
                <a:path w="3022600" h="3096260">
                  <a:moveTo>
                    <a:pt x="1543570" y="2288159"/>
                  </a:moveTo>
                  <a:lnTo>
                    <a:pt x="1536674" y="2252980"/>
                  </a:lnTo>
                  <a:lnTo>
                    <a:pt x="1524812" y="2192490"/>
                  </a:lnTo>
                  <a:lnTo>
                    <a:pt x="1523492" y="2194801"/>
                  </a:lnTo>
                  <a:lnTo>
                    <a:pt x="1522120" y="2197049"/>
                  </a:lnTo>
                  <a:lnTo>
                    <a:pt x="1501419" y="2219947"/>
                  </a:lnTo>
                  <a:lnTo>
                    <a:pt x="1319110" y="1952561"/>
                  </a:lnTo>
                  <a:lnTo>
                    <a:pt x="1319110" y="1951647"/>
                  </a:lnTo>
                  <a:lnTo>
                    <a:pt x="1319110" y="0"/>
                  </a:lnTo>
                  <a:lnTo>
                    <a:pt x="1311910" y="0"/>
                  </a:lnTo>
                  <a:lnTo>
                    <a:pt x="1311910" y="1953679"/>
                  </a:lnTo>
                  <a:lnTo>
                    <a:pt x="1311910" y="1954784"/>
                  </a:lnTo>
                  <a:lnTo>
                    <a:pt x="1312532" y="1955711"/>
                  </a:lnTo>
                  <a:lnTo>
                    <a:pt x="1495475" y="2223998"/>
                  </a:lnTo>
                  <a:lnTo>
                    <a:pt x="1494447" y="2224633"/>
                  </a:lnTo>
                  <a:lnTo>
                    <a:pt x="1461350" y="2235758"/>
                  </a:lnTo>
                  <a:lnTo>
                    <a:pt x="1543570" y="2288159"/>
                  </a:lnTo>
                  <a:close/>
                </a:path>
                <a:path w="3022600" h="3096260">
                  <a:moveTo>
                    <a:pt x="3022333" y="1073569"/>
                  </a:moveTo>
                  <a:lnTo>
                    <a:pt x="2987535" y="1083081"/>
                  </a:lnTo>
                  <a:lnTo>
                    <a:pt x="2987535" y="140627"/>
                  </a:lnTo>
                  <a:lnTo>
                    <a:pt x="2980334" y="140627"/>
                  </a:lnTo>
                  <a:lnTo>
                    <a:pt x="2980334" y="1083081"/>
                  </a:lnTo>
                  <a:lnTo>
                    <a:pt x="2979128" y="1083017"/>
                  </a:lnTo>
                  <a:lnTo>
                    <a:pt x="2945523" y="1073569"/>
                  </a:lnTo>
                  <a:lnTo>
                    <a:pt x="2983928" y="1163180"/>
                  </a:lnTo>
                  <a:lnTo>
                    <a:pt x="3003232" y="1118146"/>
                  </a:lnTo>
                  <a:lnTo>
                    <a:pt x="3022333" y="10735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921619" y="5457229"/>
              <a:ext cx="148590" cy="110489"/>
            </a:xfrm>
            <a:custGeom>
              <a:avLst/>
              <a:gdLst/>
              <a:ahLst/>
              <a:cxnLst/>
              <a:rect l="l" t="t" r="r" b="b"/>
              <a:pathLst>
                <a:path w="148589" h="110489">
                  <a:moveTo>
                    <a:pt x="0" y="0"/>
                  </a:moveTo>
                  <a:lnTo>
                    <a:pt x="0" y="110223"/>
                  </a:lnTo>
                  <a:lnTo>
                    <a:pt x="148234" y="110223"/>
                  </a:lnTo>
                  <a:lnTo>
                    <a:pt x="148234" y="5702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55431" y="3520652"/>
              <a:ext cx="5234940" cy="2277110"/>
            </a:xfrm>
            <a:custGeom>
              <a:avLst/>
              <a:gdLst/>
              <a:ahLst/>
              <a:cxnLst/>
              <a:rect l="l" t="t" r="r" b="b"/>
              <a:pathLst>
                <a:path w="5234940" h="2277110">
                  <a:moveTo>
                    <a:pt x="76809" y="2136419"/>
                  </a:moveTo>
                  <a:lnTo>
                    <a:pt x="57696" y="2091842"/>
                  </a:lnTo>
                  <a:lnTo>
                    <a:pt x="38404" y="2046808"/>
                  </a:lnTo>
                  <a:lnTo>
                    <a:pt x="0" y="2136419"/>
                  </a:lnTo>
                  <a:lnTo>
                    <a:pt x="34810" y="2126907"/>
                  </a:lnTo>
                  <a:lnTo>
                    <a:pt x="34810" y="2276767"/>
                  </a:lnTo>
                  <a:lnTo>
                    <a:pt x="41998" y="2276767"/>
                  </a:lnTo>
                  <a:lnTo>
                    <a:pt x="41998" y="2126907"/>
                  </a:lnTo>
                  <a:lnTo>
                    <a:pt x="43205" y="2126970"/>
                  </a:lnTo>
                  <a:lnTo>
                    <a:pt x="74409" y="2135263"/>
                  </a:lnTo>
                  <a:lnTo>
                    <a:pt x="76809" y="2136419"/>
                  </a:lnTo>
                  <a:close/>
                </a:path>
                <a:path w="5234940" h="2277110">
                  <a:moveTo>
                    <a:pt x="1212697" y="2126818"/>
                  </a:moveTo>
                  <a:lnTo>
                    <a:pt x="1209090" y="2126818"/>
                  </a:lnTo>
                  <a:lnTo>
                    <a:pt x="660361" y="2126818"/>
                  </a:lnTo>
                  <a:lnTo>
                    <a:pt x="532663" y="1822792"/>
                  </a:lnTo>
                  <a:lnTo>
                    <a:pt x="560527" y="1817865"/>
                  </a:lnTo>
                  <a:lnTo>
                    <a:pt x="563130" y="1817865"/>
                  </a:lnTo>
                  <a:lnTo>
                    <a:pt x="565772" y="1817941"/>
                  </a:lnTo>
                  <a:lnTo>
                    <a:pt x="568439" y="1818081"/>
                  </a:lnTo>
                  <a:lnTo>
                    <a:pt x="568210" y="1817865"/>
                  </a:lnTo>
                  <a:lnTo>
                    <a:pt x="539851" y="1790458"/>
                  </a:lnTo>
                  <a:lnTo>
                    <a:pt x="498322" y="1750339"/>
                  </a:lnTo>
                  <a:lnTo>
                    <a:pt x="497611" y="1847824"/>
                  </a:lnTo>
                  <a:lnTo>
                    <a:pt x="499376" y="1845818"/>
                  </a:lnTo>
                  <a:lnTo>
                    <a:pt x="501167" y="1843887"/>
                  </a:lnTo>
                  <a:lnTo>
                    <a:pt x="526021" y="1825574"/>
                  </a:lnTo>
                  <a:lnTo>
                    <a:pt x="654646" y="2131822"/>
                  </a:lnTo>
                  <a:lnTo>
                    <a:pt x="655574" y="2134019"/>
                  </a:lnTo>
                  <a:lnTo>
                    <a:pt x="657961" y="2134019"/>
                  </a:lnTo>
                  <a:lnTo>
                    <a:pt x="1205496" y="2134019"/>
                  </a:lnTo>
                  <a:lnTo>
                    <a:pt x="1205496" y="2259660"/>
                  </a:lnTo>
                  <a:lnTo>
                    <a:pt x="1212697" y="2259660"/>
                  </a:lnTo>
                  <a:lnTo>
                    <a:pt x="1212697" y="2134019"/>
                  </a:lnTo>
                  <a:lnTo>
                    <a:pt x="1212697" y="2130425"/>
                  </a:lnTo>
                  <a:lnTo>
                    <a:pt x="1212697" y="2126818"/>
                  </a:lnTo>
                  <a:close/>
                </a:path>
                <a:path w="5234940" h="2277110">
                  <a:moveTo>
                    <a:pt x="2646248" y="2033790"/>
                  </a:moveTo>
                  <a:lnTo>
                    <a:pt x="2627134" y="1989213"/>
                  </a:lnTo>
                  <a:lnTo>
                    <a:pt x="2607830" y="1944179"/>
                  </a:lnTo>
                  <a:lnTo>
                    <a:pt x="2569438" y="2033790"/>
                  </a:lnTo>
                  <a:lnTo>
                    <a:pt x="2604224" y="2024291"/>
                  </a:lnTo>
                  <a:lnTo>
                    <a:pt x="2604236" y="1989213"/>
                  </a:lnTo>
                  <a:lnTo>
                    <a:pt x="2604236" y="2024291"/>
                  </a:lnTo>
                  <a:lnTo>
                    <a:pt x="2604236" y="2267254"/>
                  </a:lnTo>
                  <a:lnTo>
                    <a:pt x="2611437" y="2267254"/>
                  </a:lnTo>
                  <a:lnTo>
                    <a:pt x="2611424" y="2024291"/>
                  </a:lnTo>
                  <a:lnTo>
                    <a:pt x="2643835" y="2032622"/>
                  </a:lnTo>
                  <a:lnTo>
                    <a:pt x="2646248" y="2033790"/>
                  </a:lnTo>
                  <a:close/>
                </a:path>
                <a:path w="5234940" h="2277110">
                  <a:moveTo>
                    <a:pt x="3637661" y="0"/>
                  </a:moveTo>
                  <a:lnTo>
                    <a:pt x="3630460" y="0"/>
                  </a:lnTo>
                  <a:lnTo>
                    <a:pt x="3630460" y="204584"/>
                  </a:lnTo>
                  <a:lnTo>
                    <a:pt x="3043428" y="407543"/>
                  </a:lnTo>
                  <a:lnTo>
                    <a:pt x="3040215" y="387057"/>
                  </a:lnTo>
                  <a:lnTo>
                    <a:pt x="3040303" y="379399"/>
                  </a:lnTo>
                  <a:lnTo>
                    <a:pt x="3040481" y="376809"/>
                  </a:lnTo>
                  <a:lnTo>
                    <a:pt x="3040723" y="374180"/>
                  </a:lnTo>
                  <a:lnTo>
                    <a:pt x="3041040" y="371525"/>
                  </a:lnTo>
                  <a:lnTo>
                    <a:pt x="2968891" y="437108"/>
                  </a:lnTo>
                  <a:lnTo>
                    <a:pt x="3066135" y="444119"/>
                  </a:lnTo>
                  <a:lnTo>
                    <a:pt x="3064243" y="442239"/>
                  </a:lnTo>
                  <a:lnTo>
                    <a:pt x="3062440" y="440321"/>
                  </a:lnTo>
                  <a:lnTo>
                    <a:pt x="3051467" y="425792"/>
                  </a:lnTo>
                  <a:lnTo>
                    <a:pt x="3050489" y="424141"/>
                  </a:lnTo>
                  <a:lnTo>
                    <a:pt x="3045777" y="414337"/>
                  </a:lnTo>
                  <a:lnTo>
                    <a:pt x="3635235" y="210553"/>
                  </a:lnTo>
                  <a:lnTo>
                    <a:pt x="3637661" y="209715"/>
                  </a:lnTo>
                  <a:lnTo>
                    <a:pt x="3637661" y="207149"/>
                  </a:lnTo>
                  <a:lnTo>
                    <a:pt x="3637661" y="203746"/>
                  </a:lnTo>
                  <a:lnTo>
                    <a:pt x="3637661" y="0"/>
                  </a:lnTo>
                  <a:close/>
                </a:path>
                <a:path w="5234940" h="2277110">
                  <a:moveTo>
                    <a:pt x="5234660" y="631240"/>
                  </a:moveTo>
                  <a:lnTo>
                    <a:pt x="5215547" y="586663"/>
                  </a:lnTo>
                  <a:lnTo>
                    <a:pt x="5196256" y="541629"/>
                  </a:lnTo>
                  <a:lnTo>
                    <a:pt x="5157851" y="631240"/>
                  </a:lnTo>
                  <a:lnTo>
                    <a:pt x="5192649" y="621741"/>
                  </a:lnTo>
                  <a:lnTo>
                    <a:pt x="5192661" y="586663"/>
                  </a:lnTo>
                  <a:lnTo>
                    <a:pt x="5192661" y="621741"/>
                  </a:lnTo>
                  <a:lnTo>
                    <a:pt x="5192661" y="1065657"/>
                  </a:lnTo>
                  <a:lnTo>
                    <a:pt x="4899787" y="1065657"/>
                  </a:lnTo>
                  <a:lnTo>
                    <a:pt x="4896180" y="1069263"/>
                  </a:lnTo>
                  <a:lnTo>
                    <a:pt x="4896180" y="2250148"/>
                  </a:lnTo>
                  <a:lnTo>
                    <a:pt x="4903381" y="2250148"/>
                  </a:lnTo>
                  <a:lnTo>
                    <a:pt x="4903381" y="1072857"/>
                  </a:lnTo>
                  <a:lnTo>
                    <a:pt x="5196256" y="1072857"/>
                  </a:lnTo>
                  <a:lnTo>
                    <a:pt x="5199862" y="1072857"/>
                  </a:lnTo>
                  <a:lnTo>
                    <a:pt x="5199862" y="1069263"/>
                  </a:lnTo>
                  <a:lnTo>
                    <a:pt x="5199862" y="1065657"/>
                  </a:lnTo>
                  <a:lnTo>
                    <a:pt x="5199850" y="621741"/>
                  </a:lnTo>
                  <a:lnTo>
                    <a:pt x="5232260" y="630072"/>
                  </a:lnTo>
                  <a:lnTo>
                    <a:pt x="5234660" y="6312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10102" y="4903952"/>
              <a:ext cx="1561465" cy="0"/>
            </a:xfrm>
            <a:custGeom>
              <a:avLst/>
              <a:gdLst/>
              <a:ahLst/>
              <a:cxnLst/>
              <a:rect l="l" t="t" r="r" b="b"/>
              <a:pathLst>
                <a:path w="1561464">
                  <a:moveTo>
                    <a:pt x="1561058" y="0"/>
                  </a:moveTo>
                  <a:lnTo>
                    <a:pt x="0" y="0"/>
                  </a:lnTo>
                </a:path>
              </a:pathLst>
            </a:custGeom>
            <a:ln w="72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2825635" y="3148415"/>
            <a:ext cx="861694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50" b="1" u="sng" dirty="0">
                <a:solidFill>
                  <a:srgbClr val="005679"/>
                </a:solidFill>
                <a:uFill>
                  <a:solidFill>
                    <a:srgbClr val="005679"/>
                  </a:solidFill>
                </a:uFill>
                <a:latin typeface="Arial"/>
                <a:cs typeface="Arial"/>
              </a:rPr>
              <a:t>SIDE</a:t>
            </a:r>
            <a:r>
              <a:rPr sz="1250" b="1" u="sng" spc="30" dirty="0">
                <a:solidFill>
                  <a:srgbClr val="005679"/>
                </a:solidFill>
                <a:uFill>
                  <a:solidFill>
                    <a:srgbClr val="005679"/>
                  </a:solidFill>
                </a:uFill>
                <a:latin typeface="Arial"/>
                <a:cs typeface="Arial"/>
              </a:rPr>
              <a:t> </a:t>
            </a:r>
            <a:r>
              <a:rPr sz="1250" b="1" u="sng" spc="-20" dirty="0">
                <a:solidFill>
                  <a:srgbClr val="005679"/>
                </a:solidFill>
                <a:uFill>
                  <a:solidFill>
                    <a:srgbClr val="005679"/>
                  </a:solidFill>
                </a:uFill>
                <a:latin typeface="Arial"/>
                <a:cs typeface="Arial"/>
              </a:rPr>
              <a:t>VIEW</a:t>
            </a:r>
            <a:endParaRPr sz="12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8711" y="4121083"/>
            <a:ext cx="797560" cy="163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-10" dirty="0">
                <a:solidFill>
                  <a:srgbClr val="676767"/>
                </a:solidFill>
                <a:latin typeface="Arial"/>
                <a:cs typeface="Arial"/>
              </a:rPr>
              <a:t>V.Ryan</a:t>
            </a:r>
            <a:r>
              <a:rPr sz="900" spc="-1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676767"/>
                </a:solidFill>
                <a:latin typeface="Arial"/>
                <a:cs typeface="Arial"/>
              </a:rPr>
              <a:t>©</a:t>
            </a:r>
            <a:r>
              <a:rPr sz="900" spc="-1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900" spc="-20" dirty="0">
                <a:solidFill>
                  <a:srgbClr val="676767"/>
                </a:solidFill>
                <a:latin typeface="Arial"/>
                <a:cs typeface="Arial"/>
              </a:rPr>
              <a:t>2024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shoulder1.cdr</dc:title>
  <dc:creator>BY V.RYAN</dc:creator>
  <cp:keywords>THE SHOULDER PLANE - EXAMINATION QUESTIONS</cp:keywords>
  <cp:lastModifiedBy>Vincent RYan</cp:lastModifiedBy>
  <cp:revision>1</cp:revision>
  <dcterms:created xsi:type="dcterms:W3CDTF">2024-03-21T15:26:45Z</dcterms:created>
  <dcterms:modified xsi:type="dcterms:W3CDTF">2024-03-21T15:26:58Z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2024-03-21T00:00:00Z</vt:filetime>
  </property>
  <property fmtid="{D5CDD505-2E9C-101B-9397-08002B2CF9AE}" pid="5" name="Producer">
    <vt:lpwstr>Corel PDF Engine Version 19.1.0.419</vt:lpwstr>
  </property>
</Properties>
</file>