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  <p:sldId id="258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686" y="9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D500-47A3-45D7-A2EE-55AF8F173E7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EF9-CA12-4EA3-B86A-A22D6AF39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63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D500-47A3-45D7-A2EE-55AF8F173E7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EF9-CA12-4EA3-B86A-A22D6AF39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61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D500-47A3-45D7-A2EE-55AF8F173E7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EF9-CA12-4EA3-B86A-A22D6AF39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18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D500-47A3-45D7-A2EE-55AF8F173E7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EF9-CA12-4EA3-B86A-A22D6AF39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99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D500-47A3-45D7-A2EE-55AF8F173E7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EF9-CA12-4EA3-B86A-A22D6AF39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1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D500-47A3-45D7-A2EE-55AF8F173E7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EF9-CA12-4EA3-B86A-A22D6AF39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60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D500-47A3-45D7-A2EE-55AF8F173E7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EF9-CA12-4EA3-B86A-A22D6AF39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72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D500-47A3-45D7-A2EE-55AF8F173E7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EF9-CA12-4EA3-B86A-A22D6AF39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73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D500-47A3-45D7-A2EE-55AF8F173E7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EF9-CA12-4EA3-B86A-A22D6AF39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15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D500-47A3-45D7-A2EE-55AF8F173E7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EF9-CA12-4EA3-B86A-A22D6AF39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0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D500-47A3-45D7-A2EE-55AF8F173E7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EF9-CA12-4EA3-B86A-A22D6AF39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96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F5D500-47A3-45D7-A2EE-55AF8F173E7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DB4EF9-CA12-4EA3-B86A-A22D6AF39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9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mobapps/more-tools1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page with a blue circle&#10;&#10;Description automatically generated">
            <a:extLst>
              <a:ext uri="{FF2B5EF4-FFF2-40B4-BE49-F238E27FC236}">
                <a16:creationId xmlns:a16="http://schemas.microsoft.com/office/drawing/2014/main" id="{4114AE99-EB27-414F-FD5E-89E296A6CB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300"/>
            <a:ext cx="12801600" cy="8992599"/>
          </a:xfrm>
          <a:prstGeom prst="rect">
            <a:avLst/>
          </a:prstGeom>
        </p:spPr>
      </p:pic>
      <p:sp>
        <p:nvSpPr>
          <p:cNvPr id="6" name="Oval 5">
            <a:hlinkClick r:id="rId3"/>
            <a:extLst>
              <a:ext uri="{FF2B5EF4-FFF2-40B4-BE49-F238E27FC236}">
                <a16:creationId xmlns:a16="http://schemas.microsoft.com/office/drawing/2014/main" id="{47F2508F-2C50-0366-BCCD-B82A47626B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202466" y="4597052"/>
            <a:ext cx="1515649" cy="15156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60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746EC1D-532C-7240-F258-0AB5C55ECD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2"/>
            <a:ext cx="12801600" cy="84575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9AA406-74B4-6C14-224A-1D6D820369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22729" y="1891430"/>
            <a:ext cx="3331923" cy="261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DECE2-5607-0B15-F876-7D2D1AB73B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30855" y="5981700"/>
            <a:ext cx="4269287" cy="957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8FBDF0-4213-FC78-4F26-F065F702E8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5614" y="7253770"/>
            <a:ext cx="4269287" cy="957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0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8A4C44F-1C4B-5CF6-59B0-5B7E546351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2"/>
            <a:ext cx="12801600" cy="84575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303A40-E38D-4D94-BB51-A7DC290623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92039" y="1830614"/>
            <a:ext cx="3367315" cy="2657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275A27-6EEE-E2BE-A077-7819BBFB44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30855" y="5981700"/>
            <a:ext cx="4269287" cy="957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5BD1D9-395F-7552-A1BD-F1DBB99D75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1805" y="7253288"/>
            <a:ext cx="4269287" cy="99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5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BCFA942-13E7-3EB9-00A2-B20493200B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2"/>
            <a:ext cx="12801600" cy="84575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C44CC3-EC16-286A-617B-88C26E811D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30855" y="5981700"/>
            <a:ext cx="4269287" cy="957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9ED36E-C496-1591-7D79-7C279F5360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21330" y="7261225"/>
            <a:ext cx="4269287" cy="957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2A5ED-3BF9-62E8-5DA3-939DF87F5A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26905" y="1914524"/>
            <a:ext cx="3355083" cy="2594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BE08BC-655C-B808-D689-1B9828BDFA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5582" y="7127439"/>
            <a:ext cx="6346259" cy="1091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75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F0D9C7A-1625-EE71-D932-E0787016E5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2"/>
            <a:ext cx="12801600" cy="84575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6B75AF-DE1A-AC78-1523-725B8F6B49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33348" y="5599134"/>
            <a:ext cx="2066794" cy="2592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03DCB6-AFAC-7A41-2476-FF1EE14D33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26905" y="1914524"/>
            <a:ext cx="3355083" cy="2594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30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99D18F9-E3ED-C9D6-D635-95B840264E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420835"/>
            <a:ext cx="12801600" cy="8759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B8564E-E184-7757-1CE0-749AF2FEE6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06811" y="5603875"/>
            <a:ext cx="2628900" cy="267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CA845D-5C0D-D2B7-01A9-D2C9AC8407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26905" y="1751686"/>
            <a:ext cx="3490586" cy="2725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EC9B01-311E-0E44-68FC-6BBA933EC3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5061" y="5603875"/>
            <a:ext cx="2628900" cy="267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041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A3 Paper (297x420 mm)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2</cp:revision>
  <dcterms:created xsi:type="dcterms:W3CDTF">2024-03-15T15:46:34Z</dcterms:created>
  <dcterms:modified xsi:type="dcterms:W3CDTF">2024-03-15T15:59:02Z</dcterms:modified>
</cp:coreProperties>
</file>