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21554" y="4218987"/>
            <a:ext cx="3079750" cy="1708150"/>
          </a:xfrm>
          <a:custGeom>
            <a:avLst/>
            <a:gdLst/>
            <a:ahLst/>
            <a:cxnLst/>
            <a:rect l="l" t="t" r="r" b="b"/>
            <a:pathLst>
              <a:path w="3079750" h="1708150">
                <a:moveTo>
                  <a:pt x="389153" y="1708152"/>
                </a:moveTo>
                <a:lnTo>
                  <a:pt x="389153" y="1411785"/>
                </a:lnTo>
                <a:lnTo>
                  <a:pt x="389153" y="827882"/>
                </a:lnTo>
                <a:lnTo>
                  <a:pt x="389153" y="257075"/>
                </a:lnTo>
                <a:lnTo>
                  <a:pt x="389153" y="0"/>
                </a:lnTo>
              </a:path>
              <a:path w="3079750" h="1708150">
                <a:moveTo>
                  <a:pt x="0" y="262150"/>
                </a:moveTo>
                <a:lnTo>
                  <a:pt x="3079753" y="262150"/>
                </a:lnTo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7537" y="87379"/>
            <a:ext cx="10534650" cy="7381240"/>
          </a:xfrm>
          <a:custGeom>
            <a:avLst/>
            <a:gdLst/>
            <a:ahLst/>
            <a:cxnLst/>
            <a:rect l="l" t="t" r="r" b="b"/>
            <a:pathLst>
              <a:path w="10534650" h="7381240">
                <a:moveTo>
                  <a:pt x="0" y="0"/>
                </a:moveTo>
                <a:lnTo>
                  <a:pt x="10534459" y="0"/>
                </a:lnTo>
                <a:lnTo>
                  <a:pt x="10534459" y="7381219"/>
                </a:lnTo>
                <a:lnTo>
                  <a:pt x="0" y="7381219"/>
                </a:lnTo>
                <a:lnTo>
                  <a:pt x="0" y="0"/>
                </a:lnTo>
                <a:close/>
              </a:path>
              <a:path w="10534650" h="7381240">
                <a:moveTo>
                  <a:pt x="2731813" y="3414984"/>
                </a:moveTo>
                <a:lnTo>
                  <a:pt x="2780006" y="3414097"/>
                </a:lnTo>
                <a:lnTo>
                  <a:pt x="2827753" y="3411458"/>
                </a:lnTo>
                <a:lnTo>
                  <a:pt x="2875020" y="3407097"/>
                </a:lnTo>
                <a:lnTo>
                  <a:pt x="2921777" y="3401045"/>
                </a:lnTo>
                <a:lnTo>
                  <a:pt x="2967994" y="3393335"/>
                </a:lnTo>
                <a:lnTo>
                  <a:pt x="3013639" y="3383995"/>
                </a:lnTo>
                <a:lnTo>
                  <a:pt x="3058680" y="3373059"/>
                </a:lnTo>
                <a:lnTo>
                  <a:pt x="3103088" y="3360556"/>
                </a:lnTo>
                <a:lnTo>
                  <a:pt x="3146830" y="3346518"/>
                </a:lnTo>
                <a:lnTo>
                  <a:pt x="3189876" y="3330976"/>
                </a:lnTo>
                <a:lnTo>
                  <a:pt x="3232195" y="3313961"/>
                </a:lnTo>
                <a:lnTo>
                  <a:pt x="3273755" y="3295504"/>
                </a:lnTo>
                <a:lnTo>
                  <a:pt x="3314526" y="3275637"/>
                </a:lnTo>
                <a:lnTo>
                  <a:pt x="3354477" y="3254389"/>
                </a:lnTo>
                <a:lnTo>
                  <a:pt x="3393576" y="3231793"/>
                </a:lnTo>
                <a:lnTo>
                  <a:pt x="3431792" y="3207879"/>
                </a:lnTo>
                <a:lnTo>
                  <a:pt x="3469094" y="3182678"/>
                </a:lnTo>
                <a:lnTo>
                  <a:pt x="3505452" y="3156222"/>
                </a:lnTo>
                <a:lnTo>
                  <a:pt x="3540833" y="3128542"/>
                </a:lnTo>
                <a:lnTo>
                  <a:pt x="3575208" y="3099668"/>
                </a:lnTo>
                <a:lnTo>
                  <a:pt x="3608545" y="3069631"/>
                </a:lnTo>
                <a:lnTo>
                  <a:pt x="3640812" y="3038464"/>
                </a:lnTo>
                <a:lnTo>
                  <a:pt x="3671980" y="3006196"/>
                </a:lnTo>
                <a:lnTo>
                  <a:pt x="3702016" y="2972860"/>
                </a:lnTo>
                <a:lnTo>
                  <a:pt x="3730890" y="2938485"/>
                </a:lnTo>
                <a:lnTo>
                  <a:pt x="3758570" y="2903103"/>
                </a:lnTo>
                <a:lnTo>
                  <a:pt x="3785027" y="2866746"/>
                </a:lnTo>
                <a:lnTo>
                  <a:pt x="3810227" y="2829443"/>
                </a:lnTo>
                <a:lnTo>
                  <a:pt x="3834141" y="2791227"/>
                </a:lnTo>
                <a:lnTo>
                  <a:pt x="3856737" y="2752128"/>
                </a:lnTo>
                <a:lnTo>
                  <a:pt x="3877985" y="2712178"/>
                </a:lnTo>
                <a:lnTo>
                  <a:pt x="3897853" y="2671407"/>
                </a:lnTo>
                <a:lnTo>
                  <a:pt x="3916310" y="2629847"/>
                </a:lnTo>
                <a:lnTo>
                  <a:pt x="3933325" y="2587528"/>
                </a:lnTo>
                <a:lnTo>
                  <a:pt x="3948867" y="2544482"/>
                </a:lnTo>
                <a:lnTo>
                  <a:pt x="3962904" y="2500740"/>
                </a:lnTo>
                <a:lnTo>
                  <a:pt x="3975407" y="2456332"/>
                </a:lnTo>
                <a:lnTo>
                  <a:pt x="3986344" y="2411290"/>
                </a:lnTo>
                <a:lnTo>
                  <a:pt x="3995683" y="2365646"/>
                </a:lnTo>
                <a:lnTo>
                  <a:pt x="4003394" y="2319429"/>
                </a:lnTo>
                <a:lnTo>
                  <a:pt x="4009445" y="2272672"/>
                </a:lnTo>
                <a:lnTo>
                  <a:pt x="4013806" y="2225404"/>
                </a:lnTo>
                <a:lnTo>
                  <a:pt x="4016445" y="2177658"/>
                </a:lnTo>
                <a:lnTo>
                  <a:pt x="4017332" y="2129464"/>
                </a:lnTo>
                <a:lnTo>
                  <a:pt x="4016445" y="2081271"/>
                </a:lnTo>
                <a:lnTo>
                  <a:pt x="4013806" y="2033524"/>
                </a:lnTo>
                <a:lnTo>
                  <a:pt x="4009445" y="1986257"/>
                </a:lnTo>
                <a:lnTo>
                  <a:pt x="4003394" y="1939499"/>
                </a:lnTo>
                <a:lnTo>
                  <a:pt x="3995683" y="1893283"/>
                </a:lnTo>
                <a:lnTo>
                  <a:pt x="3986344" y="1847638"/>
                </a:lnTo>
                <a:lnTo>
                  <a:pt x="3975407" y="1802596"/>
                </a:lnTo>
                <a:lnTo>
                  <a:pt x="3962904" y="1758189"/>
                </a:lnTo>
                <a:lnTo>
                  <a:pt x="3948867" y="1714446"/>
                </a:lnTo>
                <a:lnTo>
                  <a:pt x="3933325" y="1671400"/>
                </a:lnTo>
                <a:lnTo>
                  <a:pt x="3916310" y="1629081"/>
                </a:lnTo>
                <a:lnTo>
                  <a:pt x="3897853" y="1587521"/>
                </a:lnTo>
                <a:lnTo>
                  <a:pt x="3877985" y="1546750"/>
                </a:lnTo>
                <a:lnTo>
                  <a:pt x="3856737" y="1506799"/>
                </a:lnTo>
                <a:lnTo>
                  <a:pt x="3834141" y="1467701"/>
                </a:lnTo>
                <a:lnTo>
                  <a:pt x="3810227" y="1429484"/>
                </a:lnTo>
                <a:lnTo>
                  <a:pt x="3785027" y="1392182"/>
                </a:lnTo>
                <a:lnTo>
                  <a:pt x="3758570" y="1355824"/>
                </a:lnTo>
                <a:lnTo>
                  <a:pt x="3730890" y="1320443"/>
                </a:lnTo>
                <a:lnTo>
                  <a:pt x="3702016" y="1286068"/>
                </a:lnTo>
                <a:lnTo>
                  <a:pt x="3671980" y="1252731"/>
                </a:lnTo>
                <a:lnTo>
                  <a:pt x="3640812" y="1220464"/>
                </a:lnTo>
                <a:lnTo>
                  <a:pt x="3608545" y="1189296"/>
                </a:lnTo>
                <a:lnTo>
                  <a:pt x="3575208" y="1159260"/>
                </a:lnTo>
                <a:lnTo>
                  <a:pt x="3540833" y="1130386"/>
                </a:lnTo>
                <a:lnTo>
                  <a:pt x="3505452" y="1102705"/>
                </a:lnTo>
                <a:lnTo>
                  <a:pt x="3469094" y="1076249"/>
                </a:lnTo>
                <a:lnTo>
                  <a:pt x="3431792" y="1051049"/>
                </a:lnTo>
                <a:lnTo>
                  <a:pt x="3393576" y="1027135"/>
                </a:lnTo>
                <a:lnTo>
                  <a:pt x="3354477" y="1004538"/>
                </a:lnTo>
                <a:lnTo>
                  <a:pt x="3314526" y="983291"/>
                </a:lnTo>
                <a:lnTo>
                  <a:pt x="3273755" y="963423"/>
                </a:lnTo>
                <a:lnTo>
                  <a:pt x="3232195" y="944966"/>
                </a:lnTo>
                <a:lnTo>
                  <a:pt x="3189876" y="927951"/>
                </a:lnTo>
                <a:lnTo>
                  <a:pt x="3146830" y="912409"/>
                </a:lnTo>
                <a:lnTo>
                  <a:pt x="3103088" y="898371"/>
                </a:lnTo>
                <a:lnTo>
                  <a:pt x="3058680" y="885869"/>
                </a:lnTo>
                <a:lnTo>
                  <a:pt x="3013639" y="874932"/>
                </a:lnTo>
                <a:lnTo>
                  <a:pt x="2967994" y="865593"/>
                </a:lnTo>
                <a:lnTo>
                  <a:pt x="2921777" y="857882"/>
                </a:lnTo>
                <a:lnTo>
                  <a:pt x="2875020" y="851831"/>
                </a:lnTo>
                <a:lnTo>
                  <a:pt x="2827753" y="847470"/>
                </a:lnTo>
                <a:lnTo>
                  <a:pt x="2780006" y="844830"/>
                </a:lnTo>
                <a:lnTo>
                  <a:pt x="2731813" y="843944"/>
                </a:lnTo>
                <a:lnTo>
                  <a:pt x="2683619" y="844830"/>
                </a:lnTo>
                <a:lnTo>
                  <a:pt x="2635873" y="847470"/>
                </a:lnTo>
                <a:lnTo>
                  <a:pt x="2588605" y="851831"/>
                </a:lnTo>
                <a:lnTo>
                  <a:pt x="2541848" y="857882"/>
                </a:lnTo>
                <a:lnTo>
                  <a:pt x="2495631" y="865593"/>
                </a:lnTo>
                <a:lnTo>
                  <a:pt x="2449986" y="874932"/>
                </a:lnTo>
                <a:lnTo>
                  <a:pt x="2404945" y="885869"/>
                </a:lnTo>
                <a:lnTo>
                  <a:pt x="2360537" y="898371"/>
                </a:lnTo>
                <a:lnTo>
                  <a:pt x="2316795" y="912409"/>
                </a:lnTo>
                <a:lnTo>
                  <a:pt x="2273748" y="927951"/>
                </a:lnTo>
                <a:lnTo>
                  <a:pt x="2231430" y="944966"/>
                </a:lnTo>
                <a:lnTo>
                  <a:pt x="2189869" y="963423"/>
                </a:lnTo>
                <a:lnTo>
                  <a:pt x="2149098" y="983291"/>
                </a:lnTo>
                <a:lnTo>
                  <a:pt x="2109148" y="1004538"/>
                </a:lnTo>
                <a:lnTo>
                  <a:pt x="2070049" y="1027135"/>
                </a:lnTo>
                <a:lnTo>
                  <a:pt x="2031833" y="1051049"/>
                </a:lnTo>
                <a:lnTo>
                  <a:pt x="1994530" y="1076249"/>
                </a:lnTo>
                <a:lnTo>
                  <a:pt x="1958173" y="1102705"/>
                </a:lnTo>
                <a:lnTo>
                  <a:pt x="1922791" y="1130386"/>
                </a:lnTo>
                <a:lnTo>
                  <a:pt x="1888416" y="1159260"/>
                </a:lnTo>
                <a:lnTo>
                  <a:pt x="1855080" y="1189296"/>
                </a:lnTo>
                <a:lnTo>
                  <a:pt x="1822812" y="1220464"/>
                </a:lnTo>
                <a:lnTo>
                  <a:pt x="1791644" y="1252731"/>
                </a:lnTo>
                <a:lnTo>
                  <a:pt x="1761608" y="1286068"/>
                </a:lnTo>
                <a:lnTo>
                  <a:pt x="1732734" y="1320443"/>
                </a:lnTo>
                <a:lnTo>
                  <a:pt x="1705054" y="1355824"/>
                </a:lnTo>
                <a:lnTo>
                  <a:pt x="1678598" y="1392182"/>
                </a:lnTo>
                <a:lnTo>
                  <a:pt x="1653397" y="1429484"/>
                </a:lnTo>
                <a:lnTo>
                  <a:pt x="1629483" y="1467701"/>
                </a:lnTo>
                <a:lnTo>
                  <a:pt x="1606887" y="1506799"/>
                </a:lnTo>
                <a:lnTo>
                  <a:pt x="1585639" y="1546750"/>
                </a:lnTo>
                <a:lnTo>
                  <a:pt x="1565771" y="1587521"/>
                </a:lnTo>
                <a:lnTo>
                  <a:pt x="1547314" y="1629081"/>
                </a:lnTo>
                <a:lnTo>
                  <a:pt x="1530299" y="1671400"/>
                </a:lnTo>
                <a:lnTo>
                  <a:pt x="1514758" y="1714446"/>
                </a:lnTo>
                <a:lnTo>
                  <a:pt x="1500720" y="1758189"/>
                </a:lnTo>
                <a:lnTo>
                  <a:pt x="1488217" y="1802596"/>
                </a:lnTo>
                <a:lnTo>
                  <a:pt x="1477280" y="1847638"/>
                </a:lnTo>
                <a:lnTo>
                  <a:pt x="1467941" y="1893283"/>
                </a:lnTo>
                <a:lnTo>
                  <a:pt x="1460230" y="1939499"/>
                </a:lnTo>
                <a:lnTo>
                  <a:pt x="1454179" y="1986257"/>
                </a:lnTo>
                <a:lnTo>
                  <a:pt x="1449818" y="2033524"/>
                </a:lnTo>
                <a:lnTo>
                  <a:pt x="1447179" y="2081271"/>
                </a:lnTo>
                <a:lnTo>
                  <a:pt x="1446292" y="2129464"/>
                </a:lnTo>
                <a:lnTo>
                  <a:pt x="1447179" y="2177658"/>
                </a:lnTo>
                <a:lnTo>
                  <a:pt x="1449818" y="2225404"/>
                </a:lnTo>
                <a:lnTo>
                  <a:pt x="1454179" y="2272672"/>
                </a:lnTo>
                <a:lnTo>
                  <a:pt x="1460230" y="2319429"/>
                </a:lnTo>
                <a:lnTo>
                  <a:pt x="1467941" y="2365646"/>
                </a:lnTo>
                <a:lnTo>
                  <a:pt x="1477280" y="2411290"/>
                </a:lnTo>
                <a:lnTo>
                  <a:pt x="1488217" y="2456332"/>
                </a:lnTo>
                <a:lnTo>
                  <a:pt x="1500720" y="2500740"/>
                </a:lnTo>
                <a:lnTo>
                  <a:pt x="1514758" y="2544482"/>
                </a:lnTo>
                <a:lnTo>
                  <a:pt x="1530299" y="2587528"/>
                </a:lnTo>
                <a:lnTo>
                  <a:pt x="1547314" y="2629847"/>
                </a:lnTo>
                <a:lnTo>
                  <a:pt x="1565771" y="2671407"/>
                </a:lnTo>
                <a:lnTo>
                  <a:pt x="1585639" y="2712178"/>
                </a:lnTo>
                <a:lnTo>
                  <a:pt x="1606887" y="2752128"/>
                </a:lnTo>
                <a:lnTo>
                  <a:pt x="1629483" y="2791227"/>
                </a:lnTo>
                <a:lnTo>
                  <a:pt x="1653397" y="2829443"/>
                </a:lnTo>
                <a:lnTo>
                  <a:pt x="1678598" y="2866746"/>
                </a:lnTo>
                <a:lnTo>
                  <a:pt x="1705054" y="2903103"/>
                </a:lnTo>
                <a:lnTo>
                  <a:pt x="1732734" y="2938485"/>
                </a:lnTo>
                <a:lnTo>
                  <a:pt x="1761608" y="2972860"/>
                </a:lnTo>
                <a:lnTo>
                  <a:pt x="1791644" y="3006196"/>
                </a:lnTo>
                <a:lnTo>
                  <a:pt x="1822812" y="3038464"/>
                </a:lnTo>
                <a:lnTo>
                  <a:pt x="1855080" y="3069631"/>
                </a:lnTo>
                <a:lnTo>
                  <a:pt x="1888416" y="3099668"/>
                </a:lnTo>
                <a:lnTo>
                  <a:pt x="1922791" y="3128542"/>
                </a:lnTo>
                <a:lnTo>
                  <a:pt x="1958173" y="3156222"/>
                </a:lnTo>
                <a:lnTo>
                  <a:pt x="1994530" y="3182678"/>
                </a:lnTo>
                <a:lnTo>
                  <a:pt x="2031833" y="3207879"/>
                </a:lnTo>
                <a:lnTo>
                  <a:pt x="2070049" y="3231793"/>
                </a:lnTo>
                <a:lnTo>
                  <a:pt x="2109148" y="3254389"/>
                </a:lnTo>
                <a:lnTo>
                  <a:pt x="2149098" y="3275637"/>
                </a:lnTo>
                <a:lnTo>
                  <a:pt x="2189869" y="3295504"/>
                </a:lnTo>
                <a:lnTo>
                  <a:pt x="2231430" y="3313961"/>
                </a:lnTo>
                <a:lnTo>
                  <a:pt x="2273748" y="3330976"/>
                </a:lnTo>
                <a:lnTo>
                  <a:pt x="2316795" y="3346518"/>
                </a:lnTo>
                <a:lnTo>
                  <a:pt x="2360537" y="3360556"/>
                </a:lnTo>
                <a:lnTo>
                  <a:pt x="2404945" y="3373059"/>
                </a:lnTo>
                <a:lnTo>
                  <a:pt x="2449986" y="3383995"/>
                </a:lnTo>
                <a:lnTo>
                  <a:pt x="2495631" y="3393335"/>
                </a:lnTo>
                <a:lnTo>
                  <a:pt x="2541848" y="3401045"/>
                </a:lnTo>
                <a:lnTo>
                  <a:pt x="2588605" y="3407097"/>
                </a:lnTo>
                <a:lnTo>
                  <a:pt x="2635873" y="3411458"/>
                </a:lnTo>
                <a:lnTo>
                  <a:pt x="2683619" y="3414097"/>
                </a:lnTo>
                <a:lnTo>
                  <a:pt x="2731813" y="3414984"/>
                </a:lnTo>
                <a:close/>
              </a:path>
              <a:path w="10534650" h="7381240">
                <a:moveTo>
                  <a:pt x="3429820" y="2717228"/>
                </a:moveTo>
                <a:lnTo>
                  <a:pt x="3477957" y="2715282"/>
                </a:lnTo>
                <a:lnTo>
                  <a:pt x="3525021" y="2709546"/>
                </a:lnTo>
                <a:lnTo>
                  <a:pt x="3570864" y="2700171"/>
                </a:lnTo>
                <a:lnTo>
                  <a:pt x="3615332" y="2687307"/>
                </a:lnTo>
                <a:lnTo>
                  <a:pt x="3658276" y="2671105"/>
                </a:lnTo>
                <a:lnTo>
                  <a:pt x="3699543" y="2651718"/>
                </a:lnTo>
                <a:lnTo>
                  <a:pt x="3738984" y="2629295"/>
                </a:lnTo>
                <a:lnTo>
                  <a:pt x="3776447" y="2603987"/>
                </a:lnTo>
                <a:lnTo>
                  <a:pt x="3811781" y="2575947"/>
                </a:lnTo>
                <a:lnTo>
                  <a:pt x="3844835" y="2545324"/>
                </a:lnTo>
                <a:lnTo>
                  <a:pt x="3875457" y="2512271"/>
                </a:lnTo>
                <a:lnTo>
                  <a:pt x="3903498" y="2476937"/>
                </a:lnTo>
                <a:lnTo>
                  <a:pt x="3928805" y="2439474"/>
                </a:lnTo>
                <a:lnTo>
                  <a:pt x="3951228" y="2400033"/>
                </a:lnTo>
                <a:lnTo>
                  <a:pt x="3970616" y="2358766"/>
                </a:lnTo>
                <a:lnTo>
                  <a:pt x="3986818" y="2315822"/>
                </a:lnTo>
                <a:lnTo>
                  <a:pt x="3999682" y="2271354"/>
                </a:lnTo>
                <a:lnTo>
                  <a:pt x="4009057" y="2225512"/>
                </a:lnTo>
                <a:lnTo>
                  <a:pt x="4014793" y="2178447"/>
                </a:lnTo>
                <a:lnTo>
                  <a:pt x="4016739" y="2130310"/>
                </a:lnTo>
                <a:lnTo>
                  <a:pt x="4014793" y="2082173"/>
                </a:lnTo>
                <a:lnTo>
                  <a:pt x="4009057" y="2035108"/>
                </a:lnTo>
                <a:lnTo>
                  <a:pt x="3999682" y="1989266"/>
                </a:lnTo>
                <a:lnTo>
                  <a:pt x="3986818" y="1944797"/>
                </a:lnTo>
                <a:lnTo>
                  <a:pt x="3970616" y="1901853"/>
                </a:lnTo>
                <a:lnTo>
                  <a:pt x="3951228" y="1860585"/>
                </a:lnTo>
                <a:lnTo>
                  <a:pt x="3928805" y="1821144"/>
                </a:lnTo>
                <a:lnTo>
                  <a:pt x="3903498" y="1783681"/>
                </a:lnTo>
                <a:lnTo>
                  <a:pt x="3875457" y="1748347"/>
                </a:lnTo>
                <a:lnTo>
                  <a:pt x="3844835" y="1715293"/>
                </a:lnTo>
                <a:lnTo>
                  <a:pt x="3811781" y="1684670"/>
                </a:lnTo>
                <a:lnTo>
                  <a:pt x="3776447" y="1656629"/>
                </a:lnTo>
                <a:lnTo>
                  <a:pt x="3738984" y="1631322"/>
                </a:lnTo>
                <a:lnTo>
                  <a:pt x="3699543" y="1608899"/>
                </a:lnTo>
                <a:lnTo>
                  <a:pt x="3658276" y="1589511"/>
                </a:lnTo>
                <a:lnTo>
                  <a:pt x="3615332" y="1573309"/>
                </a:lnTo>
                <a:lnTo>
                  <a:pt x="3570864" y="1560445"/>
                </a:lnTo>
                <a:lnTo>
                  <a:pt x="3525021" y="1551069"/>
                </a:lnTo>
                <a:lnTo>
                  <a:pt x="3477957" y="1545333"/>
                </a:lnTo>
                <a:lnTo>
                  <a:pt x="3429820" y="1543387"/>
                </a:lnTo>
                <a:lnTo>
                  <a:pt x="3381683" y="1545333"/>
                </a:lnTo>
                <a:lnTo>
                  <a:pt x="3334618" y="1551069"/>
                </a:lnTo>
                <a:lnTo>
                  <a:pt x="3288776" y="1560445"/>
                </a:lnTo>
                <a:lnTo>
                  <a:pt x="3244307" y="1573309"/>
                </a:lnTo>
                <a:lnTo>
                  <a:pt x="3201364" y="1589511"/>
                </a:lnTo>
                <a:lnTo>
                  <a:pt x="3160096" y="1608899"/>
                </a:lnTo>
                <a:lnTo>
                  <a:pt x="3120655" y="1631322"/>
                </a:lnTo>
                <a:lnTo>
                  <a:pt x="3083191" y="1656629"/>
                </a:lnTo>
                <a:lnTo>
                  <a:pt x="3047857" y="1684670"/>
                </a:lnTo>
                <a:lnTo>
                  <a:pt x="3014803" y="1715293"/>
                </a:lnTo>
                <a:lnTo>
                  <a:pt x="2984180" y="1748347"/>
                </a:lnTo>
                <a:lnTo>
                  <a:pt x="2956140" y="1783681"/>
                </a:lnTo>
                <a:lnTo>
                  <a:pt x="2930832" y="1821144"/>
                </a:lnTo>
                <a:lnTo>
                  <a:pt x="2908409" y="1860585"/>
                </a:lnTo>
                <a:lnTo>
                  <a:pt x="2889021" y="1901853"/>
                </a:lnTo>
                <a:lnTo>
                  <a:pt x="2872819" y="1944797"/>
                </a:lnTo>
                <a:lnTo>
                  <a:pt x="2859955" y="1989266"/>
                </a:lnTo>
                <a:lnTo>
                  <a:pt x="2850579" y="2035108"/>
                </a:lnTo>
                <a:lnTo>
                  <a:pt x="2844843" y="2082173"/>
                </a:lnTo>
                <a:lnTo>
                  <a:pt x="2842897" y="2130310"/>
                </a:lnTo>
                <a:lnTo>
                  <a:pt x="2844843" y="2178447"/>
                </a:lnTo>
                <a:lnTo>
                  <a:pt x="2850579" y="2225512"/>
                </a:lnTo>
                <a:lnTo>
                  <a:pt x="2859955" y="2271354"/>
                </a:lnTo>
                <a:lnTo>
                  <a:pt x="2872819" y="2315822"/>
                </a:lnTo>
                <a:lnTo>
                  <a:pt x="2889021" y="2358766"/>
                </a:lnTo>
                <a:lnTo>
                  <a:pt x="2908409" y="2400033"/>
                </a:lnTo>
                <a:lnTo>
                  <a:pt x="2930832" y="2439474"/>
                </a:lnTo>
                <a:lnTo>
                  <a:pt x="2956140" y="2476937"/>
                </a:lnTo>
                <a:lnTo>
                  <a:pt x="2984180" y="2512271"/>
                </a:lnTo>
                <a:lnTo>
                  <a:pt x="3014803" y="2545324"/>
                </a:lnTo>
                <a:lnTo>
                  <a:pt x="3047857" y="2575947"/>
                </a:lnTo>
                <a:lnTo>
                  <a:pt x="3083191" y="2603987"/>
                </a:lnTo>
                <a:lnTo>
                  <a:pt x="3120655" y="2629295"/>
                </a:lnTo>
                <a:lnTo>
                  <a:pt x="3160096" y="2651718"/>
                </a:lnTo>
                <a:lnTo>
                  <a:pt x="3201364" y="2671105"/>
                </a:lnTo>
                <a:lnTo>
                  <a:pt x="3244307" y="2687307"/>
                </a:lnTo>
                <a:lnTo>
                  <a:pt x="3288776" y="2700171"/>
                </a:lnTo>
                <a:lnTo>
                  <a:pt x="3334618" y="2709546"/>
                </a:lnTo>
                <a:lnTo>
                  <a:pt x="3381683" y="2715282"/>
                </a:lnTo>
                <a:lnTo>
                  <a:pt x="3429820" y="2717228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9259" y="2217902"/>
            <a:ext cx="911860" cy="0"/>
          </a:xfrm>
          <a:custGeom>
            <a:avLst/>
            <a:gdLst/>
            <a:ahLst/>
            <a:cxnLst/>
            <a:rect l="l" t="t" r="r" b="b"/>
            <a:pathLst>
              <a:path w="911860">
                <a:moveTo>
                  <a:pt x="0" y="0"/>
                </a:moveTo>
                <a:lnTo>
                  <a:pt x="732553" y="0"/>
                </a:lnTo>
              </a:path>
              <a:path w="911860">
                <a:moveTo>
                  <a:pt x="783662" y="0"/>
                </a:moveTo>
                <a:lnTo>
                  <a:pt x="91143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74594" y="2215604"/>
            <a:ext cx="3160395" cy="3810"/>
          </a:xfrm>
          <a:custGeom>
            <a:avLst/>
            <a:gdLst/>
            <a:ahLst/>
            <a:cxnLst/>
            <a:rect l="l" t="t" r="r" b="b"/>
            <a:pathLst>
              <a:path w="3160395" h="3810">
                <a:moveTo>
                  <a:pt x="3159870" y="3258"/>
                </a:moveTo>
                <a:lnTo>
                  <a:pt x="2854234" y="3258"/>
                </a:lnTo>
              </a:path>
              <a:path w="3160395" h="3810">
                <a:moveTo>
                  <a:pt x="412304" y="720"/>
                </a:moveTo>
                <a:lnTo>
                  <a:pt x="0" y="720"/>
                </a:lnTo>
              </a:path>
              <a:path w="3160395" h="3810">
                <a:moveTo>
                  <a:pt x="563878" y="1310"/>
                </a:moveTo>
                <a:lnTo>
                  <a:pt x="441669" y="1310"/>
                </a:lnTo>
              </a:path>
              <a:path w="3160395" h="3810">
                <a:moveTo>
                  <a:pt x="938822" y="0"/>
                </a:moveTo>
                <a:lnTo>
                  <a:pt x="622443" y="0"/>
                </a:lnTo>
              </a:path>
              <a:path w="3160395" h="3810">
                <a:moveTo>
                  <a:pt x="1104997" y="1310"/>
                </a:moveTo>
                <a:lnTo>
                  <a:pt x="982785" y="1310"/>
                </a:lnTo>
              </a:path>
              <a:path w="3160395" h="3810">
                <a:moveTo>
                  <a:pt x="1700305" y="0"/>
                </a:moveTo>
                <a:lnTo>
                  <a:pt x="1163562" y="0"/>
                </a:lnTo>
              </a:path>
              <a:path w="3160395" h="3810">
                <a:moveTo>
                  <a:pt x="1852707" y="1310"/>
                </a:moveTo>
                <a:lnTo>
                  <a:pt x="1730498" y="131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512917" y="2084309"/>
            <a:ext cx="2581910" cy="4837430"/>
          </a:xfrm>
          <a:custGeom>
            <a:avLst/>
            <a:gdLst/>
            <a:ahLst/>
            <a:cxnLst/>
            <a:rect l="l" t="t" r="r" b="b"/>
            <a:pathLst>
              <a:path w="2581910" h="4837430">
                <a:moveTo>
                  <a:pt x="1991531" y="262489"/>
                </a:moveTo>
                <a:lnTo>
                  <a:pt x="1991531" y="0"/>
                </a:lnTo>
              </a:path>
              <a:path w="2581910" h="4837430">
                <a:moveTo>
                  <a:pt x="1178730" y="262489"/>
                </a:moveTo>
                <a:lnTo>
                  <a:pt x="1178730" y="0"/>
                </a:lnTo>
              </a:path>
              <a:path w="2581910" h="4837430">
                <a:moveTo>
                  <a:pt x="2581545" y="3722648"/>
                </a:moveTo>
                <a:lnTo>
                  <a:pt x="2581545" y="4836848"/>
                </a:lnTo>
                <a:lnTo>
                  <a:pt x="0" y="4836848"/>
                </a:lnTo>
                <a:lnTo>
                  <a:pt x="0" y="3722392"/>
                </a:lnTo>
              </a:path>
              <a:path w="2581910" h="4837430">
                <a:moveTo>
                  <a:pt x="1407909" y="2343899"/>
                </a:moveTo>
                <a:lnTo>
                  <a:pt x="1407909" y="2037711"/>
                </a:lnTo>
                <a:lnTo>
                  <a:pt x="2581509" y="2037711"/>
                </a:lnTo>
                <a:lnTo>
                  <a:pt x="2581509" y="3727011"/>
                </a:lnTo>
              </a:path>
              <a:path w="2581910" h="4837430">
                <a:moveTo>
                  <a:pt x="1408269" y="2319436"/>
                </a:moveTo>
                <a:lnTo>
                  <a:pt x="1407454" y="2367790"/>
                </a:lnTo>
                <a:lnTo>
                  <a:pt x="1405025" y="2415736"/>
                </a:lnTo>
                <a:lnTo>
                  <a:pt x="1401008" y="2463245"/>
                </a:lnTo>
                <a:lnTo>
                  <a:pt x="1395430" y="2510294"/>
                </a:lnTo>
                <a:lnTo>
                  <a:pt x="1388316" y="2556854"/>
                </a:lnTo>
                <a:lnTo>
                  <a:pt x="1379694" y="2602900"/>
                </a:lnTo>
                <a:lnTo>
                  <a:pt x="1369589" y="2648407"/>
                </a:lnTo>
                <a:lnTo>
                  <a:pt x="1358027" y="2693347"/>
                </a:lnTo>
                <a:lnTo>
                  <a:pt x="1345035" y="2737694"/>
                </a:lnTo>
                <a:lnTo>
                  <a:pt x="1330639" y="2781423"/>
                </a:lnTo>
                <a:lnTo>
                  <a:pt x="1314865" y="2824507"/>
                </a:lnTo>
                <a:lnTo>
                  <a:pt x="1297738" y="2866920"/>
                </a:lnTo>
                <a:lnTo>
                  <a:pt x="1279286" y="2908635"/>
                </a:lnTo>
                <a:lnTo>
                  <a:pt x="1259535" y="2949627"/>
                </a:lnTo>
                <a:lnTo>
                  <a:pt x="1238510" y="2989870"/>
                </a:lnTo>
                <a:lnTo>
                  <a:pt x="1216238" y="3029337"/>
                </a:lnTo>
                <a:lnTo>
                  <a:pt x="1192746" y="3068002"/>
                </a:lnTo>
                <a:lnTo>
                  <a:pt x="1168058" y="3105838"/>
                </a:lnTo>
                <a:lnTo>
                  <a:pt x="1142202" y="3142820"/>
                </a:lnTo>
                <a:lnTo>
                  <a:pt x="1115203" y="3178922"/>
                </a:lnTo>
                <a:lnTo>
                  <a:pt x="1087089" y="3214117"/>
                </a:lnTo>
                <a:lnTo>
                  <a:pt x="1057884" y="3248379"/>
                </a:lnTo>
                <a:lnTo>
                  <a:pt x="1027615" y="3281682"/>
                </a:lnTo>
                <a:lnTo>
                  <a:pt x="996309" y="3314000"/>
                </a:lnTo>
                <a:lnTo>
                  <a:pt x="963992" y="3345306"/>
                </a:lnTo>
                <a:lnTo>
                  <a:pt x="930689" y="3375574"/>
                </a:lnTo>
                <a:lnTo>
                  <a:pt x="896427" y="3404779"/>
                </a:lnTo>
                <a:lnTo>
                  <a:pt x="861232" y="3432894"/>
                </a:lnTo>
                <a:lnTo>
                  <a:pt x="825130" y="3459892"/>
                </a:lnTo>
                <a:lnTo>
                  <a:pt x="788148" y="3485748"/>
                </a:lnTo>
                <a:lnTo>
                  <a:pt x="750311" y="3510436"/>
                </a:lnTo>
                <a:lnTo>
                  <a:pt x="711646" y="3533929"/>
                </a:lnTo>
                <a:lnTo>
                  <a:pt x="672180" y="3556201"/>
                </a:lnTo>
                <a:lnTo>
                  <a:pt x="631937" y="3577225"/>
                </a:lnTo>
                <a:lnTo>
                  <a:pt x="590945" y="3596977"/>
                </a:lnTo>
                <a:lnTo>
                  <a:pt x="549229" y="3615429"/>
                </a:lnTo>
                <a:lnTo>
                  <a:pt x="506817" y="3632555"/>
                </a:lnTo>
                <a:lnTo>
                  <a:pt x="463733" y="3648329"/>
                </a:lnTo>
                <a:lnTo>
                  <a:pt x="420004" y="3662726"/>
                </a:lnTo>
                <a:lnTo>
                  <a:pt x="375656" y="3675718"/>
                </a:lnTo>
                <a:lnTo>
                  <a:pt x="330716" y="3687279"/>
                </a:lnTo>
                <a:lnTo>
                  <a:pt x="285210" y="3697384"/>
                </a:lnTo>
                <a:lnTo>
                  <a:pt x="239164" y="3706007"/>
                </a:lnTo>
                <a:lnTo>
                  <a:pt x="192603" y="3713120"/>
                </a:lnTo>
                <a:lnTo>
                  <a:pt x="145555" y="3718698"/>
                </a:lnTo>
                <a:lnTo>
                  <a:pt x="98045" y="3722715"/>
                </a:lnTo>
                <a:lnTo>
                  <a:pt x="50100" y="3725144"/>
                </a:lnTo>
                <a:lnTo>
                  <a:pt x="1746" y="372596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51309" y="5562812"/>
            <a:ext cx="2554780" cy="1719926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8073543" y="3930897"/>
            <a:ext cx="1588770" cy="1803400"/>
          </a:xfrm>
          <a:custGeom>
            <a:avLst/>
            <a:gdLst/>
            <a:ahLst/>
            <a:cxnLst/>
            <a:rect l="l" t="t" r="r" b="b"/>
            <a:pathLst>
              <a:path w="1588770" h="1803400">
                <a:moveTo>
                  <a:pt x="1588316" y="0"/>
                </a:moveTo>
                <a:lnTo>
                  <a:pt x="0" y="0"/>
                </a:lnTo>
                <a:lnTo>
                  <a:pt x="0" y="1405234"/>
                </a:lnTo>
                <a:lnTo>
                  <a:pt x="14831" y="1468050"/>
                </a:lnTo>
                <a:lnTo>
                  <a:pt x="41944" y="1525437"/>
                </a:lnTo>
                <a:lnTo>
                  <a:pt x="80269" y="1577406"/>
                </a:lnTo>
                <a:lnTo>
                  <a:pt x="128734" y="1623967"/>
                </a:lnTo>
                <a:lnTo>
                  <a:pt x="186270" y="1665133"/>
                </a:lnTo>
                <a:lnTo>
                  <a:pt x="251806" y="1700915"/>
                </a:lnTo>
                <a:lnTo>
                  <a:pt x="287240" y="1716790"/>
                </a:lnTo>
                <a:lnTo>
                  <a:pt x="324273" y="1731322"/>
                </a:lnTo>
                <a:lnTo>
                  <a:pt x="362771" y="1744514"/>
                </a:lnTo>
                <a:lnTo>
                  <a:pt x="402600" y="1756367"/>
                </a:lnTo>
                <a:lnTo>
                  <a:pt x="443627" y="1766882"/>
                </a:lnTo>
                <a:lnTo>
                  <a:pt x="485718" y="1776061"/>
                </a:lnTo>
                <a:lnTo>
                  <a:pt x="528738" y="1783904"/>
                </a:lnTo>
                <a:lnTo>
                  <a:pt x="572555" y="1790414"/>
                </a:lnTo>
                <a:lnTo>
                  <a:pt x="617034" y="1795591"/>
                </a:lnTo>
                <a:lnTo>
                  <a:pt x="662042" y="1799437"/>
                </a:lnTo>
                <a:lnTo>
                  <a:pt x="707445" y="1801954"/>
                </a:lnTo>
                <a:lnTo>
                  <a:pt x="753109" y="1803142"/>
                </a:lnTo>
                <a:lnTo>
                  <a:pt x="798901" y="1803004"/>
                </a:lnTo>
                <a:lnTo>
                  <a:pt x="844686" y="1801540"/>
                </a:lnTo>
                <a:lnTo>
                  <a:pt x="890331" y="1798752"/>
                </a:lnTo>
                <a:lnTo>
                  <a:pt x="935702" y="1794642"/>
                </a:lnTo>
                <a:lnTo>
                  <a:pt x="980665" y="1789210"/>
                </a:lnTo>
                <a:lnTo>
                  <a:pt x="1025087" y="1782458"/>
                </a:lnTo>
                <a:lnTo>
                  <a:pt x="1068834" y="1774388"/>
                </a:lnTo>
                <a:lnTo>
                  <a:pt x="1111772" y="1765000"/>
                </a:lnTo>
                <a:lnTo>
                  <a:pt x="1153767" y="1754297"/>
                </a:lnTo>
                <a:lnTo>
                  <a:pt x="1194685" y="1742280"/>
                </a:lnTo>
                <a:lnTo>
                  <a:pt x="1234393" y="1728949"/>
                </a:lnTo>
                <a:lnTo>
                  <a:pt x="1272757" y="1714307"/>
                </a:lnTo>
                <a:lnTo>
                  <a:pt x="1309643" y="1698355"/>
                </a:lnTo>
                <a:lnTo>
                  <a:pt x="1344918" y="1681094"/>
                </a:lnTo>
                <a:lnTo>
                  <a:pt x="1378447" y="1662525"/>
                </a:lnTo>
                <a:lnTo>
                  <a:pt x="1439735" y="1621471"/>
                </a:lnTo>
                <a:lnTo>
                  <a:pt x="1492436" y="1575204"/>
                </a:lnTo>
                <a:lnTo>
                  <a:pt x="1535479" y="1523735"/>
                </a:lnTo>
                <a:lnTo>
                  <a:pt x="1567796" y="1467075"/>
                </a:lnTo>
                <a:lnTo>
                  <a:pt x="1588316" y="1405234"/>
                </a:lnTo>
                <a:lnTo>
                  <a:pt x="1588316" y="0"/>
                </a:lnTo>
                <a:close/>
              </a:path>
            </a:pathLst>
          </a:custGeom>
          <a:solidFill>
            <a:srgbClr val="9898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71195" y="3626933"/>
            <a:ext cx="1591401" cy="64278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7552738" y="4684535"/>
            <a:ext cx="2548890" cy="1480185"/>
          </a:xfrm>
          <a:custGeom>
            <a:avLst/>
            <a:gdLst/>
            <a:ahLst/>
            <a:cxnLst/>
            <a:rect l="l" t="t" r="r" b="b"/>
            <a:pathLst>
              <a:path w="2548890" h="1480185">
                <a:moveTo>
                  <a:pt x="514012" y="0"/>
                </a:moveTo>
                <a:lnTo>
                  <a:pt x="510376" y="53331"/>
                </a:lnTo>
                <a:lnTo>
                  <a:pt x="504504" y="105385"/>
                </a:lnTo>
                <a:lnTo>
                  <a:pt x="496421" y="156176"/>
                </a:lnTo>
                <a:lnTo>
                  <a:pt x="486151" y="205716"/>
                </a:lnTo>
                <a:lnTo>
                  <a:pt x="473716" y="254020"/>
                </a:lnTo>
                <a:lnTo>
                  <a:pt x="459142" y="301101"/>
                </a:lnTo>
                <a:lnTo>
                  <a:pt x="442452" y="346973"/>
                </a:lnTo>
                <a:lnTo>
                  <a:pt x="423670" y="391649"/>
                </a:lnTo>
                <a:lnTo>
                  <a:pt x="402819" y="435144"/>
                </a:lnTo>
                <a:lnTo>
                  <a:pt x="379924" y="477470"/>
                </a:lnTo>
                <a:lnTo>
                  <a:pt x="355009" y="518642"/>
                </a:lnTo>
                <a:lnTo>
                  <a:pt x="328098" y="558674"/>
                </a:lnTo>
                <a:lnTo>
                  <a:pt x="299214" y="597577"/>
                </a:lnTo>
                <a:lnTo>
                  <a:pt x="268381" y="635368"/>
                </a:lnTo>
                <a:lnTo>
                  <a:pt x="235624" y="672058"/>
                </a:lnTo>
                <a:lnTo>
                  <a:pt x="200966" y="707663"/>
                </a:lnTo>
                <a:lnTo>
                  <a:pt x="164431" y="742194"/>
                </a:lnTo>
                <a:lnTo>
                  <a:pt x="126043" y="775667"/>
                </a:lnTo>
                <a:lnTo>
                  <a:pt x="85826" y="808094"/>
                </a:lnTo>
                <a:lnTo>
                  <a:pt x="43803" y="839490"/>
                </a:lnTo>
                <a:lnTo>
                  <a:pt x="0" y="869868"/>
                </a:lnTo>
                <a:lnTo>
                  <a:pt x="8664" y="901960"/>
                </a:lnTo>
                <a:lnTo>
                  <a:pt x="31964" y="963569"/>
                </a:lnTo>
                <a:lnTo>
                  <a:pt x="62864" y="1021742"/>
                </a:lnTo>
                <a:lnTo>
                  <a:pt x="100931" y="1076470"/>
                </a:lnTo>
                <a:lnTo>
                  <a:pt x="145730" y="1127749"/>
                </a:lnTo>
                <a:lnTo>
                  <a:pt x="196827" y="1175571"/>
                </a:lnTo>
                <a:lnTo>
                  <a:pt x="253787" y="1219930"/>
                </a:lnTo>
                <a:lnTo>
                  <a:pt x="316177" y="1260819"/>
                </a:lnTo>
                <a:lnTo>
                  <a:pt x="349272" y="1279961"/>
                </a:lnTo>
                <a:lnTo>
                  <a:pt x="383562" y="1298233"/>
                </a:lnTo>
                <a:lnTo>
                  <a:pt x="418993" y="1315634"/>
                </a:lnTo>
                <a:lnTo>
                  <a:pt x="455509" y="1332164"/>
                </a:lnTo>
                <a:lnTo>
                  <a:pt x="493057" y="1347822"/>
                </a:lnTo>
                <a:lnTo>
                  <a:pt x="531582" y="1362607"/>
                </a:lnTo>
                <a:lnTo>
                  <a:pt x="571031" y="1376518"/>
                </a:lnTo>
                <a:lnTo>
                  <a:pt x="611349" y="1389554"/>
                </a:lnTo>
                <a:lnTo>
                  <a:pt x="652481" y="1401715"/>
                </a:lnTo>
                <a:lnTo>
                  <a:pt x="694373" y="1413000"/>
                </a:lnTo>
                <a:lnTo>
                  <a:pt x="736972" y="1423408"/>
                </a:lnTo>
                <a:lnTo>
                  <a:pt x="780223" y="1432938"/>
                </a:lnTo>
                <a:lnTo>
                  <a:pt x="824071" y="1441589"/>
                </a:lnTo>
                <a:lnTo>
                  <a:pt x="868462" y="1449361"/>
                </a:lnTo>
                <a:lnTo>
                  <a:pt x="913342" y="1456252"/>
                </a:lnTo>
                <a:lnTo>
                  <a:pt x="958657" y="1462263"/>
                </a:lnTo>
                <a:lnTo>
                  <a:pt x="1004353" y="1467391"/>
                </a:lnTo>
                <a:lnTo>
                  <a:pt x="1050375" y="1471637"/>
                </a:lnTo>
                <a:lnTo>
                  <a:pt x="1096668" y="1475000"/>
                </a:lnTo>
                <a:lnTo>
                  <a:pt x="1143180" y="1477478"/>
                </a:lnTo>
                <a:lnTo>
                  <a:pt x="1189854" y="1479071"/>
                </a:lnTo>
                <a:lnTo>
                  <a:pt x="1236638" y="1479778"/>
                </a:lnTo>
                <a:lnTo>
                  <a:pt x="1283476" y="1479599"/>
                </a:lnTo>
                <a:lnTo>
                  <a:pt x="1330315" y="1478532"/>
                </a:lnTo>
                <a:lnTo>
                  <a:pt x="1377101" y="1476577"/>
                </a:lnTo>
                <a:lnTo>
                  <a:pt x="1423778" y="1473732"/>
                </a:lnTo>
                <a:lnTo>
                  <a:pt x="1470293" y="1469998"/>
                </a:lnTo>
                <a:lnTo>
                  <a:pt x="1516592" y="1465373"/>
                </a:lnTo>
                <a:lnTo>
                  <a:pt x="1562619" y="1459856"/>
                </a:lnTo>
                <a:lnTo>
                  <a:pt x="1608322" y="1453447"/>
                </a:lnTo>
                <a:lnTo>
                  <a:pt x="1653645" y="1446145"/>
                </a:lnTo>
                <a:lnTo>
                  <a:pt x="1698535" y="1437949"/>
                </a:lnTo>
                <a:lnTo>
                  <a:pt x="1742936" y="1428858"/>
                </a:lnTo>
                <a:lnTo>
                  <a:pt x="1786796" y="1418872"/>
                </a:lnTo>
                <a:lnTo>
                  <a:pt x="1830059" y="1407989"/>
                </a:lnTo>
                <a:lnTo>
                  <a:pt x="1872671" y="1396210"/>
                </a:lnTo>
                <a:lnTo>
                  <a:pt x="1914578" y="1383532"/>
                </a:lnTo>
                <a:lnTo>
                  <a:pt x="1955726" y="1369955"/>
                </a:lnTo>
                <a:lnTo>
                  <a:pt x="1996060" y="1355479"/>
                </a:lnTo>
                <a:lnTo>
                  <a:pt x="2035527" y="1340102"/>
                </a:lnTo>
                <a:lnTo>
                  <a:pt x="2074071" y="1323825"/>
                </a:lnTo>
                <a:lnTo>
                  <a:pt x="2111639" y="1306645"/>
                </a:lnTo>
                <a:lnTo>
                  <a:pt x="2148177" y="1288562"/>
                </a:lnTo>
                <a:lnTo>
                  <a:pt x="2183629" y="1269576"/>
                </a:lnTo>
                <a:lnTo>
                  <a:pt x="2217942" y="1249685"/>
                </a:lnTo>
                <a:lnTo>
                  <a:pt x="2251062" y="1228889"/>
                </a:lnTo>
                <a:lnTo>
                  <a:pt x="2282934" y="1207187"/>
                </a:lnTo>
                <a:lnTo>
                  <a:pt x="2342718" y="1161062"/>
                </a:lnTo>
                <a:lnTo>
                  <a:pt x="2396859" y="1111303"/>
                </a:lnTo>
                <a:lnTo>
                  <a:pt x="2444924" y="1057904"/>
                </a:lnTo>
                <a:lnTo>
                  <a:pt x="2486478" y="1000858"/>
                </a:lnTo>
                <a:lnTo>
                  <a:pt x="2521088" y="940159"/>
                </a:lnTo>
                <a:lnTo>
                  <a:pt x="2548318" y="875800"/>
                </a:lnTo>
                <a:lnTo>
                  <a:pt x="2515509" y="838803"/>
                </a:lnTo>
                <a:lnTo>
                  <a:pt x="2483518" y="802096"/>
                </a:lnTo>
                <a:lnTo>
                  <a:pt x="2452392" y="765490"/>
                </a:lnTo>
                <a:lnTo>
                  <a:pt x="2422180" y="728796"/>
                </a:lnTo>
                <a:lnTo>
                  <a:pt x="2392930" y="691826"/>
                </a:lnTo>
                <a:lnTo>
                  <a:pt x="2364691" y="654391"/>
                </a:lnTo>
                <a:lnTo>
                  <a:pt x="2337509" y="616302"/>
                </a:lnTo>
                <a:lnTo>
                  <a:pt x="2311434" y="577370"/>
                </a:lnTo>
                <a:lnTo>
                  <a:pt x="2286513" y="537407"/>
                </a:lnTo>
                <a:lnTo>
                  <a:pt x="2262796" y="496224"/>
                </a:lnTo>
                <a:lnTo>
                  <a:pt x="2240329" y="453633"/>
                </a:lnTo>
                <a:lnTo>
                  <a:pt x="2219161" y="409444"/>
                </a:lnTo>
                <a:lnTo>
                  <a:pt x="2199340" y="363468"/>
                </a:lnTo>
                <a:lnTo>
                  <a:pt x="2180915" y="315518"/>
                </a:lnTo>
                <a:lnTo>
                  <a:pt x="2163933" y="265405"/>
                </a:lnTo>
                <a:lnTo>
                  <a:pt x="2148443" y="212938"/>
                </a:lnTo>
                <a:lnTo>
                  <a:pt x="2134492" y="157931"/>
                </a:lnTo>
                <a:lnTo>
                  <a:pt x="2122130" y="100194"/>
                </a:lnTo>
                <a:lnTo>
                  <a:pt x="2111404" y="39538"/>
                </a:lnTo>
                <a:lnTo>
                  <a:pt x="2073537" y="70303"/>
                </a:lnTo>
                <a:lnTo>
                  <a:pt x="2035198" y="98899"/>
                </a:lnTo>
                <a:lnTo>
                  <a:pt x="1996240" y="125375"/>
                </a:lnTo>
                <a:lnTo>
                  <a:pt x="1956519" y="149780"/>
                </a:lnTo>
                <a:lnTo>
                  <a:pt x="1915890" y="172161"/>
                </a:lnTo>
                <a:lnTo>
                  <a:pt x="1874208" y="192568"/>
                </a:lnTo>
                <a:lnTo>
                  <a:pt x="1831329" y="211047"/>
                </a:lnTo>
                <a:lnTo>
                  <a:pt x="1787107" y="227649"/>
                </a:lnTo>
                <a:lnTo>
                  <a:pt x="1741398" y="242420"/>
                </a:lnTo>
                <a:lnTo>
                  <a:pt x="1694057" y="255410"/>
                </a:lnTo>
                <a:lnTo>
                  <a:pt x="1644939" y="266666"/>
                </a:lnTo>
                <a:lnTo>
                  <a:pt x="1593899" y="276236"/>
                </a:lnTo>
                <a:lnTo>
                  <a:pt x="1540793" y="284170"/>
                </a:lnTo>
                <a:lnTo>
                  <a:pt x="1485475" y="290515"/>
                </a:lnTo>
                <a:lnTo>
                  <a:pt x="1427800" y="295320"/>
                </a:lnTo>
                <a:lnTo>
                  <a:pt x="1367624" y="298633"/>
                </a:lnTo>
                <a:lnTo>
                  <a:pt x="1304803" y="300502"/>
                </a:lnTo>
                <a:lnTo>
                  <a:pt x="1247516" y="293322"/>
                </a:lnTo>
                <a:lnTo>
                  <a:pt x="1191640" y="285708"/>
                </a:lnTo>
                <a:lnTo>
                  <a:pt x="1137164" y="277484"/>
                </a:lnTo>
                <a:lnTo>
                  <a:pt x="1084073" y="268476"/>
                </a:lnTo>
                <a:lnTo>
                  <a:pt x="1032355" y="258507"/>
                </a:lnTo>
                <a:lnTo>
                  <a:pt x="981996" y="247402"/>
                </a:lnTo>
                <a:lnTo>
                  <a:pt x="932983" y="234984"/>
                </a:lnTo>
                <a:lnTo>
                  <a:pt x="885304" y="221079"/>
                </a:lnTo>
                <a:lnTo>
                  <a:pt x="838944" y="205510"/>
                </a:lnTo>
                <a:lnTo>
                  <a:pt x="793891" y="188102"/>
                </a:lnTo>
                <a:lnTo>
                  <a:pt x="750132" y="168680"/>
                </a:lnTo>
                <a:lnTo>
                  <a:pt x="707654" y="147067"/>
                </a:lnTo>
                <a:lnTo>
                  <a:pt x="666443" y="123088"/>
                </a:lnTo>
                <a:lnTo>
                  <a:pt x="626487" y="96568"/>
                </a:lnTo>
                <a:lnTo>
                  <a:pt x="587771" y="67330"/>
                </a:lnTo>
                <a:lnTo>
                  <a:pt x="550284" y="35199"/>
                </a:lnTo>
                <a:lnTo>
                  <a:pt x="514012" y="0"/>
                </a:lnTo>
                <a:close/>
              </a:path>
            </a:pathLst>
          </a:custGeom>
          <a:solidFill>
            <a:srgbClr val="9898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77537" y="87379"/>
            <a:ext cx="6407150" cy="457200"/>
          </a:xfrm>
          <a:custGeom>
            <a:avLst/>
            <a:gdLst/>
            <a:ahLst/>
            <a:cxnLst/>
            <a:rect l="l" t="t" r="r" b="b"/>
            <a:pathLst>
              <a:path w="6407150" h="457200">
                <a:moveTo>
                  <a:pt x="6406959" y="0"/>
                </a:moveTo>
                <a:lnTo>
                  <a:pt x="0" y="0"/>
                </a:lnTo>
                <a:lnTo>
                  <a:pt x="0" y="457200"/>
                </a:lnTo>
                <a:lnTo>
                  <a:pt x="6406959" y="457200"/>
                </a:lnTo>
                <a:lnTo>
                  <a:pt x="6406959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2131" y="102229"/>
            <a:ext cx="6130925" cy="394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solid2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SOLIDS</a:t>
            </a:r>
            <a:r>
              <a:rPr spc="-10" dirty="0"/>
              <a:t> </a:t>
            </a:r>
            <a:r>
              <a:rPr dirty="0"/>
              <a:t>OF REVOLUTION - GEOMETRICAL</a:t>
            </a:r>
            <a:r>
              <a:rPr spc="-40" dirty="0"/>
              <a:t> </a:t>
            </a:r>
            <a:r>
              <a:rPr spc="-10" dirty="0"/>
              <a:t>DRAWING</a:t>
            </a:r>
          </a:p>
          <a:p>
            <a:pPr marR="5080" algn="ctr">
              <a:lnSpc>
                <a:spcPct val="100000"/>
              </a:lnSpc>
              <a:spcBef>
                <a:spcPts val="20"/>
              </a:spcBef>
              <a:tabLst>
                <a:tab pos="2166620" algn="l"/>
                <a:tab pos="4190365" algn="l"/>
                <a:tab pos="5506085" algn="l"/>
              </a:tabLst>
            </a:pPr>
            <a:r>
              <a:rPr sz="600" b="0" spc="10" dirty="0">
                <a:latin typeface="Arial"/>
                <a:cs typeface="Arial"/>
              </a:rPr>
              <a:t>WORLD ASSOCIATION</a:t>
            </a:r>
            <a:r>
              <a:rPr sz="600" b="0" spc="5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OF</a:t>
            </a:r>
            <a:r>
              <a:rPr sz="600" b="0" spc="4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TECHNOLOGY</a:t>
            </a:r>
            <a:r>
              <a:rPr sz="600" b="0" spc="25" dirty="0">
                <a:latin typeface="Arial"/>
                <a:cs typeface="Arial"/>
              </a:rPr>
              <a:t> </a:t>
            </a:r>
            <a:r>
              <a:rPr sz="600" b="0" spc="-10" dirty="0">
                <a:latin typeface="Arial"/>
                <a:cs typeface="Arial"/>
              </a:rPr>
              <a:t>TEACHERS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600" b="0" spc="-10" dirty="0"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technologystudent.com</a:t>
            </a:r>
            <a:r>
              <a:rPr sz="900" b="0" spc="104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11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r>
              <a:rPr sz="900" b="0" baseline="9259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V.Ryan</a:t>
            </a:r>
            <a:r>
              <a:rPr sz="900" b="0" spc="-22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-2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83651" y="666153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50888" y="4734982"/>
            <a:ext cx="588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39mm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1384580" y="4350108"/>
            <a:ext cx="4700270" cy="2474595"/>
            <a:chOff x="1384580" y="4350108"/>
            <a:chExt cx="4700270" cy="2474595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34990" y="4934519"/>
              <a:ext cx="1101725" cy="159385"/>
            </a:xfrm>
            <a:custGeom>
              <a:avLst/>
              <a:gdLst/>
              <a:ahLst/>
              <a:cxnLst/>
              <a:rect l="l" t="t" r="r" b="b"/>
              <a:pathLst>
                <a:path w="1101725" h="159385">
                  <a:moveTo>
                    <a:pt x="1031323" y="120793"/>
                  </a:moveTo>
                  <a:lnTo>
                    <a:pt x="1005174" y="145652"/>
                  </a:lnTo>
                  <a:lnTo>
                    <a:pt x="1101726" y="159174"/>
                  </a:lnTo>
                  <a:lnTo>
                    <a:pt x="1087228" y="138945"/>
                  </a:lnTo>
                  <a:lnTo>
                    <a:pt x="1061330" y="138945"/>
                  </a:lnTo>
                  <a:lnTo>
                    <a:pt x="1031323" y="120793"/>
                  </a:lnTo>
                  <a:close/>
                </a:path>
                <a:path w="1101725" h="159385">
                  <a:moveTo>
                    <a:pt x="1035051" y="114629"/>
                  </a:moveTo>
                  <a:lnTo>
                    <a:pt x="1034478" y="115685"/>
                  </a:lnTo>
                  <a:lnTo>
                    <a:pt x="1033268" y="117759"/>
                  </a:lnTo>
                  <a:lnTo>
                    <a:pt x="1031994" y="119794"/>
                  </a:lnTo>
                  <a:lnTo>
                    <a:pt x="1031323" y="120793"/>
                  </a:lnTo>
                  <a:lnTo>
                    <a:pt x="1061330" y="138945"/>
                  </a:lnTo>
                  <a:lnTo>
                    <a:pt x="1065060" y="132782"/>
                  </a:lnTo>
                  <a:lnTo>
                    <a:pt x="1035051" y="114629"/>
                  </a:lnTo>
                  <a:close/>
                </a:path>
                <a:path w="1101725" h="159385">
                  <a:moveTo>
                    <a:pt x="1044931" y="79931"/>
                  </a:moveTo>
                  <a:lnTo>
                    <a:pt x="1035051" y="114629"/>
                  </a:lnTo>
                  <a:lnTo>
                    <a:pt x="1065060" y="132782"/>
                  </a:lnTo>
                  <a:lnTo>
                    <a:pt x="1061330" y="138945"/>
                  </a:lnTo>
                  <a:lnTo>
                    <a:pt x="1087228" y="138945"/>
                  </a:lnTo>
                  <a:lnTo>
                    <a:pt x="1044931" y="79931"/>
                  </a:lnTo>
                  <a:close/>
                </a:path>
                <a:path w="1101725" h="159385">
                  <a:moveTo>
                    <a:pt x="846418" y="518"/>
                  </a:moveTo>
                  <a:lnTo>
                    <a:pt x="842688" y="6681"/>
                  </a:lnTo>
                  <a:lnTo>
                    <a:pt x="1031323" y="120793"/>
                  </a:lnTo>
                  <a:lnTo>
                    <a:pt x="1031994" y="119794"/>
                  </a:lnTo>
                  <a:lnTo>
                    <a:pt x="1033268" y="117759"/>
                  </a:lnTo>
                  <a:lnTo>
                    <a:pt x="1034478" y="115685"/>
                  </a:lnTo>
                  <a:lnTo>
                    <a:pt x="1035051" y="114629"/>
                  </a:lnTo>
                  <a:lnTo>
                    <a:pt x="857463" y="7199"/>
                  </a:lnTo>
                  <a:lnTo>
                    <a:pt x="844552" y="7199"/>
                  </a:lnTo>
                  <a:lnTo>
                    <a:pt x="846418" y="518"/>
                  </a:lnTo>
                  <a:close/>
                </a:path>
                <a:path w="1101725" h="159385">
                  <a:moveTo>
                    <a:pt x="844552" y="0"/>
                  </a:moveTo>
                  <a:lnTo>
                    <a:pt x="0" y="0"/>
                  </a:lnTo>
                  <a:lnTo>
                    <a:pt x="0" y="7199"/>
                  </a:lnTo>
                  <a:lnTo>
                    <a:pt x="843544" y="7199"/>
                  </a:lnTo>
                  <a:lnTo>
                    <a:pt x="842688" y="6681"/>
                  </a:lnTo>
                  <a:lnTo>
                    <a:pt x="846418" y="518"/>
                  </a:lnTo>
                  <a:lnTo>
                    <a:pt x="844552" y="0"/>
                  </a:lnTo>
                  <a:close/>
                </a:path>
                <a:path w="1101725" h="159385">
                  <a:moveTo>
                    <a:pt x="846418" y="518"/>
                  </a:moveTo>
                  <a:lnTo>
                    <a:pt x="844552" y="7199"/>
                  </a:lnTo>
                  <a:lnTo>
                    <a:pt x="857463" y="7199"/>
                  </a:lnTo>
                  <a:lnTo>
                    <a:pt x="846418" y="518"/>
                  </a:lnTo>
                  <a:close/>
                </a:path>
                <a:path w="1101725" h="159385">
                  <a:moveTo>
                    <a:pt x="845560" y="0"/>
                  </a:moveTo>
                  <a:lnTo>
                    <a:pt x="844552" y="0"/>
                  </a:lnTo>
                  <a:lnTo>
                    <a:pt x="846418" y="518"/>
                  </a:lnTo>
                  <a:lnTo>
                    <a:pt x="84556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8390" y="4353918"/>
              <a:ext cx="244475" cy="273050"/>
            </a:xfrm>
            <a:custGeom>
              <a:avLst/>
              <a:gdLst/>
              <a:ahLst/>
              <a:cxnLst/>
              <a:rect l="l" t="t" r="r" b="b"/>
              <a:pathLst>
                <a:path w="244475" h="273050">
                  <a:moveTo>
                    <a:pt x="122774" y="273048"/>
                  </a:moveTo>
                  <a:lnTo>
                    <a:pt x="122774" y="0"/>
                  </a:lnTo>
                </a:path>
                <a:path w="244475" h="273050">
                  <a:moveTo>
                    <a:pt x="244476" y="126997"/>
                  </a:moveTo>
                  <a:lnTo>
                    <a:pt x="0" y="12699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14523" y="6441743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5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3"/>
                  </a:lnTo>
                  <a:lnTo>
                    <a:pt x="370834" y="138602"/>
                  </a:lnTo>
                  <a:lnTo>
                    <a:pt x="377578" y="188790"/>
                  </a:lnTo>
                  <a:lnTo>
                    <a:pt x="370834" y="238978"/>
                  </a:lnTo>
                  <a:lnTo>
                    <a:pt x="351803" y="284076"/>
                  </a:lnTo>
                  <a:lnTo>
                    <a:pt x="322283" y="322284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4" y="351804"/>
                  </a:lnTo>
                  <a:lnTo>
                    <a:pt x="55295" y="322284"/>
                  </a:lnTo>
                  <a:lnTo>
                    <a:pt x="25775" y="284076"/>
                  </a:lnTo>
                  <a:lnTo>
                    <a:pt x="6743" y="238978"/>
                  </a:lnTo>
                  <a:lnTo>
                    <a:pt x="0" y="188790"/>
                  </a:lnTo>
                  <a:lnTo>
                    <a:pt x="6743" y="138602"/>
                  </a:lnTo>
                  <a:lnTo>
                    <a:pt x="25775" y="93503"/>
                  </a:lnTo>
                  <a:lnTo>
                    <a:pt x="55295" y="55295"/>
                  </a:lnTo>
                  <a:lnTo>
                    <a:pt x="93504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5" h="377825">
                  <a:moveTo>
                    <a:pt x="539398" y="67424"/>
                  </a:moveTo>
                  <a:lnTo>
                    <a:pt x="965530" y="10784"/>
                  </a:lnTo>
                  <a:lnTo>
                    <a:pt x="965530" y="372182"/>
                  </a:lnTo>
                  <a:lnTo>
                    <a:pt x="539398" y="312846"/>
                  </a:lnTo>
                  <a:lnTo>
                    <a:pt x="539398" y="67424"/>
                  </a:lnTo>
                  <a:close/>
                </a:path>
                <a:path w="965835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2"/>
                  </a:lnTo>
                  <a:lnTo>
                    <a:pt x="297619" y="109152"/>
                  </a:lnTo>
                  <a:lnTo>
                    <a:pt x="316762" y="146169"/>
                  </a:lnTo>
                  <a:lnTo>
                    <a:pt x="323636" y="188790"/>
                  </a:lnTo>
                  <a:lnTo>
                    <a:pt x="316762" y="231411"/>
                  </a:lnTo>
                  <a:lnTo>
                    <a:pt x="297619" y="268428"/>
                  </a:lnTo>
                  <a:lnTo>
                    <a:pt x="268429" y="297618"/>
                  </a:lnTo>
                  <a:lnTo>
                    <a:pt x="231412" y="316760"/>
                  </a:lnTo>
                  <a:lnTo>
                    <a:pt x="188790" y="323635"/>
                  </a:lnTo>
                  <a:lnTo>
                    <a:pt x="146167" y="316760"/>
                  </a:lnTo>
                  <a:lnTo>
                    <a:pt x="109149" y="297618"/>
                  </a:lnTo>
                  <a:lnTo>
                    <a:pt x="79959" y="268428"/>
                  </a:lnTo>
                  <a:lnTo>
                    <a:pt x="60816" y="231411"/>
                  </a:lnTo>
                  <a:lnTo>
                    <a:pt x="53941" y="188790"/>
                  </a:lnTo>
                  <a:lnTo>
                    <a:pt x="60816" y="146169"/>
                  </a:lnTo>
                  <a:lnTo>
                    <a:pt x="79959" y="109152"/>
                  </a:lnTo>
                  <a:lnTo>
                    <a:pt x="109149" y="79962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39281" y="6952271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2915733" y="3760059"/>
            <a:ext cx="3204845" cy="3198495"/>
            <a:chOff x="2915733" y="3760059"/>
            <a:chExt cx="3204845" cy="3198495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91313" y="6319634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4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4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4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4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4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4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4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4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4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4" h="636270">
                  <a:moveTo>
                    <a:pt x="311731" y="490622"/>
                  </a:moveTo>
                  <a:lnTo>
                    <a:pt x="311731" y="635670"/>
                  </a:lnTo>
                </a:path>
                <a:path w="1125854" h="636270">
                  <a:moveTo>
                    <a:pt x="311731" y="421132"/>
                  </a:moveTo>
                  <a:lnTo>
                    <a:pt x="311731" y="477161"/>
                  </a:lnTo>
                </a:path>
                <a:path w="1125854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4" h="636270">
                  <a:moveTo>
                    <a:pt x="311731" y="171100"/>
                  </a:moveTo>
                  <a:lnTo>
                    <a:pt x="311731" y="227131"/>
                  </a:lnTo>
                </a:path>
                <a:path w="1125854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18908" y="3763234"/>
              <a:ext cx="1174750" cy="321945"/>
            </a:xfrm>
            <a:custGeom>
              <a:avLst/>
              <a:gdLst/>
              <a:ahLst/>
              <a:cxnLst/>
              <a:rect l="l" t="t" r="r" b="b"/>
              <a:pathLst>
                <a:path w="1174750" h="321945">
                  <a:moveTo>
                    <a:pt x="1174752" y="321774"/>
                  </a:moveTo>
                  <a:lnTo>
                    <a:pt x="1174752" y="0"/>
                  </a:lnTo>
                </a:path>
                <a:path w="1174750" h="321945">
                  <a:moveTo>
                    <a:pt x="0" y="321774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18904" y="3817233"/>
              <a:ext cx="1174750" cy="72390"/>
            </a:xfrm>
            <a:custGeom>
              <a:avLst/>
              <a:gdLst/>
              <a:ahLst/>
              <a:cxnLst/>
              <a:rect l="l" t="t" r="r" b="b"/>
              <a:pathLst>
                <a:path w="1174750" h="72389">
                  <a:moveTo>
                    <a:pt x="365125" y="32829"/>
                  </a:moveTo>
                  <a:lnTo>
                    <a:pt x="134391" y="32829"/>
                  </a:lnTo>
                  <a:lnTo>
                    <a:pt x="134391" y="0"/>
                  </a:lnTo>
                  <a:lnTo>
                    <a:pt x="0" y="36004"/>
                  </a:lnTo>
                  <a:lnTo>
                    <a:pt x="134391" y="72021"/>
                  </a:lnTo>
                  <a:lnTo>
                    <a:pt x="134391" y="39179"/>
                  </a:lnTo>
                  <a:lnTo>
                    <a:pt x="365125" y="39179"/>
                  </a:lnTo>
                  <a:lnTo>
                    <a:pt x="365125" y="32829"/>
                  </a:lnTo>
                  <a:close/>
                </a:path>
                <a:path w="1174750" h="72389">
                  <a:moveTo>
                    <a:pt x="1174750" y="36004"/>
                  </a:moveTo>
                  <a:lnTo>
                    <a:pt x="1162900" y="32829"/>
                  </a:lnTo>
                  <a:lnTo>
                    <a:pt x="1040358" y="0"/>
                  </a:lnTo>
                  <a:lnTo>
                    <a:pt x="1040358" y="32829"/>
                  </a:lnTo>
                  <a:lnTo>
                    <a:pt x="844550" y="32829"/>
                  </a:lnTo>
                  <a:lnTo>
                    <a:pt x="844550" y="39179"/>
                  </a:lnTo>
                  <a:lnTo>
                    <a:pt x="1040358" y="39179"/>
                  </a:lnTo>
                  <a:lnTo>
                    <a:pt x="1040358" y="72021"/>
                  </a:lnTo>
                  <a:lnTo>
                    <a:pt x="1162900" y="39179"/>
                  </a:lnTo>
                  <a:lnTo>
                    <a:pt x="1174750" y="360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38743" y="668696"/>
            <a:ext cx="3619500" cy="120015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2540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2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  <a:p>
            <a:pPr marL="210185" marR="132715" algn="ctr">
              <a:lnSpc>
                <a:spcPts val="1340"/>
              </a:lnSpc>
              <a:spcBef>
                <a:spcPts val="8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 THE SOLID OF REVOLUTION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 SIDE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endParaRPr sz="1200">
              <a:latin typeface="Arial"/>
              <a:cs typeface="Arial"/>
            </a:endParaRPr>
          </a:p>
          <a:p>
            <a:pPr marL="222885" marR="145415" algn="ctr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DO NOT REMOVE CONSTRUCTIONS LINES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GUIDELINES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4032" y="3732586"/>
            <a:ext cx="448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32mm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1512396" y="7037747"/>
            <a:ext cx="2584450" cy="274320"/>
            <a:chOff x="1512396" y="7037747"/>
            <a:chExt cx="2584450" cy="274320"/>
          </a:xfrm>
        </p:grpSpPr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15571" y="7040922"/>
              <a:ext cx="2578100" cy="267970"/>
            </a:xfrm>
            <a:custGeom>
              <a:avLst/>
              <a:gdLst/>
              <a:ahLst/>
              <a:cxnLst/>
              <a:rect l="l" t="t" r="r" b="b"/>
              <a:pathLst>
                <a:path w="2578100" h="267970">
                  <a:moveTo>
                    <a:pt x="2578103" y="0"/>
                  </a:moveTo>
                  <a:lnTo>
                    <a:pt x="2578103" y="267801"/>
                  </a:lnTo>
                </a:path>
                <a:path w="2578100" h="267970">
                  <a:moveTo>
                    <a:pt x="0" y="0"/>
                  </a:moveTo>
                  <a:lnTo>
                    <a:pt x="0" y="267801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15567" y="7182720"/>
              <a:ext cx="2578100" cy="72390"/>
            </a:xfrm>
            <a:custGeom>
              <a:avLst/>
              <a:gdLst/>
              <a:ahLst/>
              <a:cxnLst/>
              <a:rect l="l" t="t" r="r" b="b"/>
              <a:pathLst>
                <a:path w="2578100" h="72390">
                  <a:moveTo>
                    <a:pt x="919302" y="32829"/>
                  </a:moveTo>
                  <a:lnTo>
                    <a:pt x="134391" y="32829"/>
                  </a:lnTo>
                  <a:lnTo>
                    <a:pt x="134391" y="0"/>
                  </a:lnTo>
                  <a:lnTo>
                    <a:pt x="0" y="36004"/>
                  </a:lnTo>
                  <a:lnTo>
                    <a:pt x="134391" y="72021"/>
                  </a:lnTo>
                  <a:lnTo>
                    <a:pt x="134391" y="39179"/>
                  </a:lnTo>
                  <a:lnTo>
                    <a:pt x="919302" y="39179"/>
                  </a:lnTo>
                  <a:lnTo>
                    <a:pt x="919302" y="32829"/>
                  </a:lnTo>
                  <a:close/>
                </a:path>
                <a:path w="2578100" h="72390">
                  <a:moveTo>
                    <a:pt x="2578100" y="36004"/>
                  </a:moveTo>
                  <a:lnTo>
                    <a:pt x="2443708" y="0"/>
                  </a:lnTo>
                  <a:lnTo>
                    <a:pt x="2443708" y="32829"/>
                  </a:lnTo>
                  <a:lnTo>
                    <a:pt x="1673123" y="32829"/>
                  </a:lnTo>
                  <a:lnTo>
                    <a:pt x="1673123" y="39179"/>
                  </a:lnTo>
                  <a:lnTo>
                    <a:pt x="2443708" y="39179"/>
                  </a:lnTo>
                  <a:lnTo>
                    <a:pt x="2443708" y="72021"/>
                  </a:lnTo>
                  <a:lnTo>
                    <a:pt x="2578100" y="360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51900" y="6920920"/>
            <a:ext cx="813435" cy="382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  <a:p>
            <a:pPr marL="120650">
              <a:lnSpc>
                <a:spcPts val="1405"/>
              </a:lnSpc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71mm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0" name="object 20"/>
          <p:cNvGrpSpPr>
            <a:grpSpLocks noGrp="1" noUngrp="1" noRot="1" noMove="1" noResize="1"/>
          </p:cNvGrpSpPr>
          <p:nvPr/>
        </p:nvGrpSpPr>
        <p:grpSpPr>
          <a:xfrm>
            <a:off x="971751" y="4114724"/>
            <a:ext cx="3733800" cy="2807970"/>
            <a:chOff x="971751" y="4114724"/>
            <a:chExt cx="3733800" cy="2807970"/>
          </a:xfrm>
        </p:grpSpPr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4926" y="4481138"/>
              <a:ext cx="346710" cy="2438400"/>
            </a:xfrm>
            <a:custGeom>
              <a:avLst/>
              <a:gdLst/>
              <a:ahLst/>
              <a:cxnLst/>
              <a:rect l="l" t="t" r="r" b="b"/>
              <a:pathLst>
                <a:path w="346709" h="2438400">
                  <a:moveTo>
                    <a:pt x="346132" y="2438182"/>
                  </a:moveTo>
                  <a:lnTo>
                    <a:pt x="0" y="2438182"/>
                  </a:lnTo>
                </a:path>
                <a:path w="346709" h="2438400">
                  <a:moveTo>
                    <a:pt x="256132" y="0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8915" y="4481138"/>
              <a:ext cx="72390" cy="2438400"/>
            </a:xfrm>
            <a:custGeom>
              <a:avLst/>
              <a:gdLst/>
              <a:ahLst/>
              <a:cxnLst/>
              <a:rect l="l" t="t" r="r" b="b"/>
              <a:pathLst>
                <a:path w="72390" h="2438400">
                  <a:moveTo>
                    <a:pt x="72021" y="2303792"/>
                  </a:moveTo>
                  <a:lnTo>
                    <a:pt x="39179" y="2303792"/>
                  </a:lnTo>
                  <a:lnTo>
                    <a:pt x="39179" y="1590903"/>
                  </a:lnTo>
                  <a:lnTo>
                    <a:pt x="32829" y="1590903"/>
                  </a:lnTo>
                  <a:lnTo>
                    <a:pt x="32829" y="2303792"/>
                  </a:lnTo>
                  <a:lnTo>
                    <a:pt x="0" y="2303792"/>
                  </a:lnTo>
                  <a:lnTo>
                    <a:pt x="36004" y="2438184"/>
                  </a:lnTo>
                  <a:lnTo>
                    <a:pt x="54013" y="2371001"/>
                  </a:lnTo>
                  <a:lnTo>
                    <a:pt x="72021" y="2303792"/>
                  </a:lnTo>
                  <a:close/>
                </a:path>
                <a:path w="72390" h="2438400">
                  <a:moveTo>
                    <a:pt x="72021" y="134404"/>
                  </a:moveTo>
                  <a:lnTo>
                    <a:pt x="54013" y="67195"/>
                  </a:lnTo>
                  <a:lnTo>
                    <a:pt x="36004" y="0"/>
                  </a:lnTo>
                  <a:lnTo>
                    <a:pt x="0" y="134404"/>
                  </a:lnTo>
                  <a:lnTo>
                    <a:pt x="32829" y="134404"/>
                  </a:lnTo>
                  <a:lnTo>
                    <a:pt x="32829" y="835710"/>
                  </a:lnTo>
                  <a:lnTo>
                    <a:pt x="39179" y="835710"/>
                  </a:lnTo>
                  <a:lnTo>
                    <a:pt x="39179" y="134404"/>
                  </a:lnTo>
                  <a:lnTo>
                    <a:pt x="72021" y="1344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85618" y="4117899"/>
              <a:ext cx="516890" cy="2796540"/>
            </a:xfrm>
            <a:custGeom>
              <a:avLst/>
              <a:gdLst/>
              <a:ahLst/>
              <a:cxnLst/>
              <a:rect l="l" t="t" r="r" b="b"/>
              <a:pathLst>
                <a:path w="516889" h="2796540">
                  <a:moveTo>
                    <a:pt x="0" y="0"/>
                  </a:moveTo>
                  <a:lnTo>
                    <a:pt x="516718" y="0"/>
                  </a:lnTo>
                </a:path>
                <a:path w="516889" h="2796540">
                  <a:moveTo>
                    <a:pt x="0" y="2796541"/>
                  </a:moveTo>
                  <a:lnTo>
                    <a:pt x="516718" y="2796541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76318" y="4117905"/>
              <a:ext cx="72390" cy="2796540"/>
            </a:xfrm>
            <a:custGeom>
              <a:avLst/>
              <a:gdLst/>
              <a:ahLst/>
              <a:cxnLst/>
              <a:rect l="l" t="t" r="r" b="b"/>
              <a:pathLst>
                <a:path w="72389" h="2796540">
                  <a:moveTo>
                    <a:pt x="72021" y="2662148"/>
                  </a:moveTo>
                  <a:lnTo>
                    <a:pt x="39192" y="2662148"/>
                  </a:lnTo>
                  <a:lnTo>
                    <a:pt x="39192" y="1768017"/>
                  </a:lnTo>
                  <a:lnTo>
                    <a:pt x="32842" y="1768017"/>
                  </a:lnTo>
                  <a:lnTo>
                    <a:pt x="32842" y="2662148"/>
                  </a:lnTo>
                  <a:lnTo>
                    <a:pt x="0" y="2662148"/>
                  </a:lnTo>
                  <a:lnTo>
                    <a:pt x="36017" y="2796540"/>
                  </a:lnTo>
                  <a:lnTo>
                    <a:pt x="72021" y="2662148"/>
                  </a:lnTo>
                  <a:close/>
                </a:path>
                <a:path w="72389" h="2796540">
                  <a:moveTo>
                    <a:pt x="72021" y="134391"/>
                  </a:moveTo>
                  <a:lnTo>
                    <a:pt x="36017" y="0"/>
                  </a:lnTo>
                  <a:lnTo>
                    <a:pt x="0" y="134391"/>
                  </a:lnTo>
                  <a:lnTo>
                    <a:pt x="32842" y="134391"/>
                  </a:lnTo>
                  <a:lnTo>
                    <a:pt x="32842" y="1014196"/>
                  </a:lnTo>
                  <a:lnTo>
                    <a:pt x="39192" y="1014196"/>
                  </a:lnTo>
                  <a:lnTo>
                    <a:pt x="39192" y="134391"/>
                  </a:lnTo>
                  <a:lnTo>
                    <a:pt x="72021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2761" y="5480604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68mm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8925" y="5290107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78mm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11670" y="6601290"/>
            <a:ext cx="6940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92520" y="2124172"/>
            <a:ext cx="5373370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54051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https://technologystudent.com/despro_3/solid2.html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5170" y="2767949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6123240" y="2962198"/>
            <a:ext cx="1195070" cy="1195070"/>
            <a:chOff x="6123240" y="2962198"/>
            <a:chExt cx="1195070" cy="1195070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23240" y="2962198"/>
              <a:ext cx="1195070" cy="1195070"/>
            </a:xfrm>
            <a:custGeom>
              <a:avLst/>
              <a:gdLst/>
              <a:ahLst/>
              <a:cxnLst/>
              <a:rect l="l" t="t" r="r" b="b"/>
              <a:pathLst>
                <a:path w="1195070" h="1195070">
                  <a:moveTo>
                    <a:pt x="1194645" y="0"/>
                  </a:moveTo>
                  <a:lnTo>
                    <a:pt x="0" y="0"/>
                  </a:lnTo>
                  <a:lnTo>
                    <a:pt x="0" y="1194645"/>
                  </a:lnTo>
                  <a:lnTo>
                    <a:pt x="1194645" y="1194645"/>
                  </a:lnTo>
                  <a:lnTo>
                    <a:pt x="11946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8164" y="3027128"/>
              <a:ext cx="1013460" cy="363855"/>
            </a:xfrm>
            <a:custGeom>
              <a:avLst/>
              <a:gdLst/>
              <a:ahLst/>
              <a:cxnLst/>
              <a:rect l="l" t="t" r="r" b="b"/>
              <a:pathLst>
                <a:path w="1013459" h="363854">
                  <a:moveTo>
                    <a:pt x="181787" y="259715"/>
                  </a:moveTo>
                  <a:lnTo>
                    <a:pt x="155816" y="259715"/>
                  </a:lnTo>
                  <a:lnTo>
                    <a:pt x="129844" y="259715"/>
                  </a:lnTo>
                  <a:lnTo>
                    <a:pt x="103873" y="259715"/>
                  </a:lnTo>
                  <a:lnTo>
                    <a:pt x="103873" y="233743"/>
                  </a:lnTo>
                  <a:lnTo>
                    <a:pt x="129844" y="233743"/>
                  </a:lnTo>
                  <a:lnTo>
                    <a:pt x="129844" y="207759"/>
                  </a:lnTo>
                  <a:lnTo>
                    <a:pt x="103873" y="207759"/>
                  </a:lnTo>
                  <a:lnTo>
                    <a:pt x="77901" y="207759"/>
                  </a:lnTo>
                  <a:lnTo>
                    <a:pt x="77901" y="233743"/>
                  </a:lnTo>
                  <a:lnTo>
                    <a:pt x="51943" y="233743"/>
                  </a:lnTo>
                  <a:lnTo>
                    <a:pt x="51943" y="259715"/>
                  </a:lnTo>
                  <a:lnTo>
                    <a:pt x="25971" y="259715"/>
                  </a:lnTo>
                  <a:lnTo>
                    <a:pt x="0" y="259715"/>
                  </a:lnTo>
                  <a:lnTo>
                    <a:pt x="0" y="285673"/>
                  </a:lnTo>
                  <a:lnTo>
                    <a:pt x="25971" y="285673"/>
                  </a:lnTo>
                  <a:lnTo>
                    <a:pt x="25971" y="311645"/>
                  </a:lnTo>
                  <a:lnTo>
                    <a:pt x="51943" y="311645"/>
                  </a:lnTo>
                  <a:lnTo>
                    <a:pt x="51943" y="285673"/>
                  </a:lnTo>
                  <a:lnTo>
                    <a:pt x="77901" y="285673"/>
                  </a:lnTo>
                  <a:lnTo>
                    <a:pt x="77901" y="337616"/>
                  </a:lnTo>
                  <a:lnTo>
                    <a:pt x="103873" y="337616"/>
                  </a:lnTo>
                  <a:lnTo>
                    <a:pt x="129844" y="337616"/>
                  </a:lnTo>
                  <a:lnTo>
                    <a:pt x="129844" y="311645"/>
                  </a:lnTo>
                  <a:lnTo>
                    <a:pt x="155816" y="311645"/>
                  </a:lnTo>
                  <a:lnTo>
                    <a:pt x="155816" y="285673"/>
                  </a:lnTo>
                  <a:lnTo>
                    <a:pt x="181787" y="285673"/>
                  </a:lnTo>
                  <a:lnTo>
                    <a:pt x="181787" y="259715"/>
                  </a:lnTo>
                  <a:close/>
                </a:path>
                <a:path w="1013459" h="363854">
                  <a:moveTo>
                    <a:pt x="233730" y="233743"/>
                  </a:moveTo>
                  <a:lnTo>
                    <a:pt x="207759" y="233743"/>
                  </a:lnTo>
                  <a:lnTo>
                    <a:pt x="207759" y="207759"/>
                  </a:lnTo>
                  <a:lnTo>
                    <a:pt x="181787" y="207759"/>
                  </a:lnTo>
                  <a:lnTo>
                    <a:pt x="155816" y="207759"/>
                  </a:lnTo>
                  <a:lnTo>
                    <a:pt x="155816" y="233743"/>
                  </a:lnTo>
                  <a:lnTo>
                    <a:pt x="181787" y="233743"/>
                  </a:lnTo>
                  <a:lnTo>
                    <a:pt x="181787" y="259715"/>
                  </a:lnTo>
                  <a:lnTo>
                    <a:pt x="207759" y="259715"/>
                  </a:lnTo>
                  <a:lnTo>
                    <a:pt x="233730" y="259715"/>
                  </a:lnTo>
                  <a:lnTo>
                    <a:pt x="233730" y="233743"/>
                  </a:lnTo>
                  <a:close/>
                </a:path>
                <a:path w="1013459" h="363854">
                  <a:moveTo>
                    <a:pt x="233730" y="155829"/>
                  </a:moveTo>
                  <a:lnTo>
                    <a:pt x="207759" y="155829"/>
                  </a:lnTo>
                  <a:lnTo>
                    <a:pt x="207759" y="181800"/>
                  </a:lnTo>
                  <a:lnTo>
                    <a:pt x="233730" y="181800"/>
                  </a:lnTo>
                  <a:lnTo>
                    <a:pt x="233730" y="155829"/>
                  </a:lnTo>
                  <a:close/>
                </a:path>
                <a:path w="1013459" h="363854">
                  <a:moveTo>
                    <a:pt x="259702" y="103886"/>
                  </a:moveTo>
                  <a:lnTo>
                    <a:pt x="233730" y="103886"/>
                  </a:lnTo>
                  <a:lnTo>
                    <a:pt x="233730" y="129857"/>
                  </a:lnTo>
                  <a:lnTo>
                    <a:pt x="259702" y="129857"/>
                  </a:lnTo>
                  <a:lnTo>
                    <a:pt x="259702" y="103886"/>
                  </a:lnTo>
                  <a:close/>
                </a:path>
                <a:path w="1013459" h="363854">
                  <a:moveTo>
                    <a:pt x="259702" y="51943"/>
                  </a:moveTo>
                  <a:lnTo>
                    <a:pt x="233730" y="51943"/>
                  </a:lnTo>
                  <a:lnTo>
                    <a:pt x="207759" y="51943"/>
                  </a:lnTo>
                  <a:lnTo>
                    <a:pt x="207759" y="103886"/>
                  </a:lnTo>
                  <a:lnTo>
                    <a:pt x="233730" y="103886"/>
                  </a:lnTo>
                  <a:lnTo>
                    <a:pt x="233730" y="77914"/>
                  </a:lnTo>
                  <a:lnTo>
                    <a:pt x="259702" y="77914"/>
                  </a:lnTo>
                  <a:lnTo>
                    <a:pt x="259702" y="51943"/>
                  </a:lnTo>
                  <a:close/>
                </a:path>
                <a:path w="1013459" h="363854">
                  <a:moveTo>
                    <a:pt x="311645" y="51943"/>
                  </a:moveTo>
                  <a:lnTo>
                    <a:pt x="285673" y="51943"/>
                  </a:lnTo>
                  <a:lnTo>
                    <a:pt x="285673" y="77914"/>
                  </a:lnTo>
                  <a:lnTo>
                    <a:pt x="311645" y="77914"/>
                  </a:lnTo>
                  <a:lnTo>
                    <a:pt x="311645" y="51943"/>
                  </a:lnTo>
                  <a:close/>
                </a:path>
                <a:path w="1013459" h="363854">
                  <a:moveTo>
                    <a:pt x="337616" y="207759"/>
                  </a:moveTo>
                  <a:lnTo>
                    <a:pt x="311645" y="207759"/>
                  </a:lnTo>
                  <a:lnTo>
                    <a:pt x="311645" y="233743"/>
                  </a:lnTo>
                  <a:lnTo>
                    <a:pt x="337616" y="233743"/>
                  </a:lnTo>
                  <a:lnTo>
                    <a:pt x="337616" y="207759"/>
                  </a:lnTo>
                  <a:close/>
                </a:path>
                <a:path w="1013459" h="363854">
                  <a:moveTo>
                    <a:pt x="337616" y="104508"/>
                  </a:moveTo>
                  <a:lnTo>
                    <a:pt x="311645" y="104508"/>
                  </a:lnTo>
                  <a:lnTo>
                    <a:pt x="311645" y="129908"/>
                  </a:lnTo>
                  <a:lnTo>
                    <a:pt x="311645" y="181800"/>
                  </a:lnTo>
                  <a:lnTo>
                    <a:pt x="285673" y="181800"/>
                  </a:lnTo>
                  <a:lnTo>
                    <a:pt x="285673" y="129908"/>
                  </a:lnTo>
                  <a:lnTo>
                    <a:pt x="311645" y="129908"/>
                  </a:lnTo>
                  <a:lnTo>
                    <a:pt x="311645" y="104508"/>
                  </a:lnTo>
                  <a:lnTo>
                    <a:pt x="285673" y="104508"/>
                  </a:lnTo>
                  <a:lnTo>
                    <a:pt x="285673" y="129857"/>
                  </a:lnTo>
                  <a:lnTo>
                    <a:pt x="259702" y="129857"/>
                  </a:lnTo>
                  <a:lnTo>
                    <a:pt x="259702" y="181800"/>
                  </a:lnTo>
                  <a:lnTo>
                    <a:pt x="233730" y="181800"/>
                  </a:lnTo>
                  <a:lnTo>
                    <a:pt x="233730" y="207759"/>
                  </a:lnTo>
                  <a:lnTo>
                    <a:pt x="259702" y="207759"/>
                  </a:lnTo>
                  <a:lnTo>
                    <a:pt x="285673" y="207759"/>
                  </a:lnTo>
                  <a:lnTo>
                    <a:pt x="311645" y="207759"/>
                  </a:lnTo>
                  <a:lnTo>
                    <a:pt x="311645" y="181978"/>
                  </a:lnTo>
                  <a:lnTo>
                    <a:pt x="337616" y="181978"/>
                  </a:lnTo>
                  <a:lnTo>
                    <a:pt x="337616" y="104508"/>
                  </a:lnTo>
                  <a:close/>
                </a:path>
                <a:path w="1013459" h="363854">
                  <a:moveTo>
                    <a:pt x="363588" y="25971"/>
                  </a:moveTo>
                  <a:lnTo>
                    <a:pt x="337616" y="25971"/>
                  </a:lnTo>
                  <a:lnTo>
                    <a:pt x="337616" y="0"/>
                  </a:lnTo>
                  <a:lnTo>
                    <a:pt x="311645" y="0"/>
                  </a:lnTo>
                  <a:lnTo>
                    <a:pt x="285673" y="0"/>
                  </a:lnTo>
                  <a:lnTo>
                    <a:pt x="285673" y="25971"/>
                  </a:lnTo>
                  <a:lnTo>
                    <a:pt x="311645" y="25971"/>
                  </a:lnTo>
                  <a:lnTo>
                    <a:pt x="311645" y="51943"/>
                  </a:lnTo>
                  <a:lnTo>
                    <a:pt x="337616" y="51943"/>
                  </a:lnTo>
                  <a:lnTo>
                    <a:pt x="363588" y="51943"/>
                  </a:lnTo>
                  <a:lnTo>
                    <a:pt x="363588" y="25971"/>
                  </a:lnTo>
                  <a:close/>
                </a:path>
                <a:path w="1013459" h="363854">
                  <a:moveTo>
                    <a:pt x="493433" y="155829"/>
                  </a:moveTo>
                  <a:lnTo>
                    <a:pt x="467461" y="155829"/>
                  </a:lnTo>
                  <a:lnTo>
                    <a:pt x="467461" y="181800"/>
                  </a:lnTo>
                  <a:lnTo>
                    <a:pt x="493433" y="181800"/>
                  </a:lnTo>
                  <a:lnTo>
                    <a:pt x="493433" y="155829"/>
                  </a:lnTo>
                  <a:close/>
                </a:path>
                <a:path w="1013459" h="363854">
                  <a:moveTo>
                    <a:pt x="545376" y="25971"/>
                  </a:moveTo>
                  <a:lnTo>
                    <a:pt x="519404" y="25971"/>
                  </a:lnTo>
                  <a:lnTo>
                    <a:pt x="519404" y="51943"/>
                  </a:lnTo>
                  <a:lnTo>
                    <a:pt x="545376" y="51943"/>
                  </a:lnTo>
                  <a:lnTo>
                    <a:pt x="545376" y="25971"/>
                  </a:lnTo>
                  <a:close/>
                </a:path>
                <a:path w="1013459" h="363854">
                  <a:moveTo>
                    <a:pt x="597319" y="208648"/>
                  </a:moveTo>
                  <a:lnTo>
                    <a:pt x="571347" y="208648"/>
                  </a:lnTo>
                  <a:lnTo>
                    <a:pt x="545376" y="208648"/>
                  </a:lnTo>
                  <a:lnTo>
                    <a:pt x="519404" y="208648"/>
                  </a:lnTo>
                  <a:lnTo>
                    <a:pt x="519404" y="181978"/>
                  </a:lnTo>
                  <a:lnTo>
                    <a:pt x="493433" y="181978"/>
                  </a:lnTo>
                  <a:lnTo>
                    <a:pt x="493433" y="234048"/>
                  </a:lnTo>
                  <a:lnTo>
                    <a:pt x="467461" y="234048"/>
                  </a:lnTo>
                  <a:lnTo>
                    <a:pt x="467461" y="181978"/>
                  </a:lnTo>
                  <a:lnTo>
                    <a:pt x="441490" y="181978"/>
                  </a:lnTo>
                  <a:lnTo>
                    <a:pt x="441490" y="129908"/>
                  </a:lnTo>
                  <a:lnTo>
                    <a:pt x="415531" y="129908"/>
                  </a:lnTo>
                  <a:lnTo>
                    <a:pt x="415531" y="104508"/>
                  </a:lnTo>
                  <a:lnTo>
                    <a:pt x="389559" y="104508"/>
                  </a:lnTo>
                  <a:lnTo>
                    <a:pt x="389559" y="52438"/>
                  </a:lnTo>
                  <a:lnTo>
                    <a:pt x="363588" y="52438"/>
                  </a:lnTo>
                  <a:lnTo>
                    <a:pt x="363588" y="260718"/>
                  </a:lnTo>
                  <a:lnTo>
                    <a:pt x="337616" y="260718"/>
                  </a:lnTo>
                  <a:lnTo>
                    <a:pt x="337616" y="338188"/>
                  </a:lnTo>
                  <a:lnTo>
                    <a:pt x="363588" y="338188"/>
                  </a:lnTo>
                  <a:lnTo>
                    <a:pt x="363588" y="286118"/>
                  </a:lnTo>
                  <a:lnTo>
                    <a:pt x="389559" y="286118"/>
                  </a:lnTo>
                  <a:lnTo>
                    <a:pt x="389559" y="363588"/>
                  </a:lnTo>
                  <a:lnTo>
                    <a:pt x="415531" y="363588"/>
                  </a:lnTo>
                  <a:lnTo>
                    <a:pt x="415531" y="286118"/>
                  </a:lnTo>
                  <a:lnTo>
                    <a:pt x="441490" y="286118"/>
                  </a:lnTo>
                  <a:lnTo>
                    <a:pt x="441490" y="260718"/>
                  </a:lnTo>
                  <a:lnTo>
                    <a:pt x="415531" y="260718"/>
                  </a:lnTo>
                  <a:lnTo>
                    <a:pt x="389559" y="260718"/>
                  </a:lnTo>
                  <a:lnTo>
                    <a:pt x="389559" y="234048"/>
                  </a:lnTo>
                  <a:lnTo>
                    <a:pt x="415531" y="234048"/>
                  </a:lnTo>
                  <a:lnTo>
                    <a:pt x="415531" y="208648"/>
                  </a:lnTo>
                  <a:lnTo>
                    <a:pt x="389559" y="208648"/>
                  </a:lnTo>
                  <a:lnTo>
                    <a:pt x="389559" y="156578"/>
                  </a:lnTo>
                  <a:lnTo>
                    <a:pt x="415531" y="156578"/>
                  </a:lnTo>
                  <a:lnTo>
                    <a:pt x="415531" y="208648"/>
                  </a:lnTo>
                  <a:lnTo>
                    <a:pt x="441490" y="208648"/>
                  </a:lnTo>
                  <a:lnTo>
                    <a:pt x="441490" y="260718"/>
                  </a:lnTo>
                  <a:lnTo>
                    <a:pt x="467461" y="260718"/>
                  </a:lnTo>
                  <a:lnTo>
                    <a:pt x="493433" y="260718"/>
                  </a:lnTo>
                  <a:lnTo>
                    <a:pt x="519404" y="260718"/>
                  </a:lnTo>
                  <a:lnTo>
                    <a:pt x="519404" y="286118"/>
                  </a:lnTo>
                  <a:lnTo>
                    <a:pt x="545376" y="286118"/>
                  </a:lnTo>
                  <a:lnTo>
                    <a:pt x="545376" y="234048"/>
                  </a:lnTo>
                  <a:lnTo>
                    <a:pt x="571347" y="234048"/>
                  </a:lnTo>
                  <a:lnTo>
                    <a:pt x="597319" y="234048"/>
                  </a:lnTo>
                  <a:lnTo>
                    <a:pt x="597319" y="208648"/>
                  </a:lnTo>
                  <a:close/>
                </a:path>
                <a:path w="1013459" h="363854">
                  <a:moveTo>
                    <a:pt x="649262" y="155829"/>
                  </a:moveTo>
                  <a:lnTo>
                    <a:pt x="623290" y="155829"/>
                  </a:lnTo>
                  <a:lnTo>
                    <a:pt x="623290" y="181800"/>
                  </a:lnTo>
                  <a:lnTo>
                    <a:pt x="649262" y="181800"/>
                  </a:lnTo>
                  <a:lnTo>
                    <a:pt x="649262" y="155829"/>
                  </a:lnTo>
                  <a:close/>
                </a:path>
                <a:path w="1013459" h="363854">
                  <a:moveTo>
                    <a:pt x="675233" y="259715"/>
                  </a:moveTo>
                  <a:lnTo>
                    <a:pt x="649262" y="259715"/>
                  </a:lnTo>
                  <a:lnTo>
                    <a:pt x="649262" y="207759"/>
                  </a:lnTo>
                  <a:lnTo>
                    <a:pt x="623290" y="207759"/>
                  </a:lnTo>
                  <a:lnTo>
                    <a:pt x="623290" y="285673"/>
                  </a:lnTo>
                  <a:lnTo>
                    <a:pt x="649262" y="285673"/>
                  </a:lnTo>
                  <a:lnTo>
                    <a:pt x="675233" y="285673"/>
                  </a:lnTo>
                  <a:lnTo>
                    <a:pt x="675233" y="259715"/>
                  </a:lnTo>
                  <a:close/>
                </a:path>
                <a:path w="1013459" h="363854">
                  <a:moveTo>
                    <a:pt x="727176" y="233743"/>
                  </a:moveTo>
                  <a:lnTo>
                    <a:pt x="701205" y="233743"/>
                  </a:lnTo>
                  <a:lnTo>
                    <a:pt x="701205" y="311645"/>
                  </a:lnTo>
                  <a:lnTo>
                    <a:pt x="727176" y="311645"/>
                  </a:lnTo>
                  <a:lnTo>
                    <a:pt x="727176" y="233743"/>
                  </a:lnTo>
                  <a:close/>
                </a:path>
                <a:path w="1013459" h="363854">
                  <a:moveTo>
                    <a:pt x="805078" y="0"/>
                  </a:moveTo>
                  <a:lnTo>
                    <a:pt x="779106" y="0"/>
                  </a:lnTo>
                  <a:lnTo>
                    <a:pt x="779106" y="25971"/>
                  </a:lnTo>
                  <a:lnTo>
                    <a:pt x="805078" y="25971"/>
                  </a:lnTo>
                  <a:lnTo>
                    <a:pt x="805078" y="0"/>
                  </a:lnTo>
                  <a:close/>
                </a:path>
                <a:path w="1013459" h="363854">
                  <a:moveTo>
                    <a:pt x="831062" y="103886"/>
                  </a:moveTo>
                  <a:lnTo>
                    <a:pt x="805078" y="103886"/>
                  </a:lnTo>
                  <a:lnTo>
                    <a:pt x="779106" y="103886"/>
                  </a:lnTo>
                  <a:lnTo>
                    <a:pt x="753135" y="103886"/>
                  </a:lnTo>
                  <a:lnTo>
                    <a:pt x="753135" y="77914"/>
                  </a:lnTo>
                  <a:lnTo>
                    <a:pt x="779106" y="77914"/>
                  </a:lnTo>
                  <a:lnTo>
                    <a:pt x="805078" y="77914"/>
                  </a:lnTo>
                  <a:lnTo>
                    <a:pt x="805078" y="51943"/>
                  </a:lnTo>
                  <a:lnTo>
                    <a:pt x="779106" y="51943"/>
                  </a:lnTo>
                  <a:lnTo>
                    <a:pt x="779106" y="25971"/>
                  </a:lnTo>
                  <a:lnTo>
                    <a:pt x="753135" y="25971"/>
                  </a:lnTo>
                  <a:lnTo>
                    <a:pt x="727176" y="25971"/>
                  </a:lnTo>
                  <a:lnTo>
                    <a:pt x="727176" y="51943"/>
                  </a:lnTo>
                  <a:lnTo>
                    <a:pt x="701205" y="51943"/>
                  </a:lnTo>
                  <a:lnTo>
                    <a:pt x="701205" y="0"/>
                  </a:lnTo>
                  <a:lnTo>
                    <a:pt x="675233" y="0"/>
                  </a:lnTo>
                  <a:lnTo>
                    <a:pt x="649262" y="0"/>
                  </a:lnTo>
                  <a:lnTo>
                    <a:pt x="649262" y="25971"/>
                  </a:lnTo>
                  <a:lnTo>
                    <a:pt x="623290" y="25971"/>
                  </a:lnTo>
                  <a:lnTo>
                    <a:pt x="597319" y="25971"/>
                  </a:lnTo>
                  <a:lnTo>
                    <a:pt x="597319" y="0"/>
                  </a:lnTo>
                  <a:lnTo>
                    <a:pt x="571347" y="0"/>
                  </a:lnTo>
                  <a:lnTo>
                    <a:pt x="571347" y="51943"/>
                  </a:lnTo>
                  <a:lnTo>
                    <a:pt x="597319" y="51943"/>
                  </a:lnTo>
                  <a:lnTo>
                    <a:pt x="597319" y="77914"/>
                  </a:lnTo>
                  <a:lnTo>
                    <a:pt x="571347" y="77914"/>
                  </a:lnTo>
                  <a:lnTo>
                    <a:pt x="571347" y="103886"/>
                  </a:lnTo>
                  <a:lnTo>
                    <a:pt x="545376" y="103886"/>
                  </a:lnTo>
                  <a:lnTo>
                    <a:pt x="545376" y="77914"/>
                  </a:lnTo>
                  <a:lnTo>
                    <a:pt x="519404" y="77914"/>
                  </a:lnTo>
                  <a:lnTo>
                    <a:pt x="493433" y="77914"/>
                  </a:lnTo>
                  <a:lnTo>
                    <a:pt x="493433" y="103886"/>
                  </a:lnTo>
                  <a:lnTo>
                    <a:pt x="467461" y="103886"/>
                  </a:lnTo>
                  <a:lnTo>
                    <a:pt x="467461" y="129857"/>
                  </a:lnTo>
                  <a:lnTo>
                    <a:pt x="493433" y="129857"/>
                  </a:lnTo>
                  <a:lnTo>
                    <a:pt x="493433" y="155829"/>
                  </a:lnTo>
                  <a:lnTo>
                    <a:pt x="519404" y="155829"/>
                  </a:lnTo>
                  <a:lnTo>
                    <a:pt x="519404" y="181800"/>
                  </a:lnTo>
                  <a:lnTo>
                    <a:pt x="545376" y="181800"/>
                  </a:lnTo>
                  <a:lnTo>
                    <a:pt x="545376" y="129857"/>
                  </a:lnTo>
                  <a:lnTo>
                    <a:pt x="571347" y="129857"/>
                  </a:lnTo>
                  <a:lnTo>
                    <a:pt x="571347" y="181800"/>
                  </a:lnTo>
                  <a:lnTo>
                    <a:pt x="597319" y="181800"/>
                  </a:lnTo>
                  <a:lnTo>
                    <a:pt x="597319" y="155829"/>
                  </a:lnTo>
                  <a:lnTo>
                    <a:pt x="623290" y="155829"/>
                  </a:lnTo>
                  <a:lnTo>
                    <a:pt x="623290" y="129857"/>
                  </a:lnTo>
                  <a:lnTo>
                    <a:pt x="649262" y="129857"/>
                  </a:lnTo>
                  <a:lnTo>
                    <a:pt x="675233" y="129857"/>
                  </a:lnTo>
                  <a:lnTo>
                    <a:pt x="675233" y="103886"/>
                  </a:lnTo>
                  <a:lnTo>
                    <a:pt x="649262" y="103886"/>
                  </a:lnTo>
                  <a:lnTo>
                    <a:pt x="623290" y="103886"/>
                  </a:lnTo>
                  <a:lnTo>
                    <a:pt x="623290" y="51943"/>
                  </a:lnTo>
                  <a:lnTo>
                    <a:pt x="649262" y="51943"/>
                  </a:lnTo>
                  <a:lnTo>
                    <a:pt x="649262" y="77914"/>
                  </a:lnTo>
                  <a:lnTo>
                    <a:pt x="675233" y="77914"/>
                  </a:lnTo>
                  <a:lnTo>
                    <a:pt x="675233" y="103886"/>
                  </a:lnTo>
                  <a:lnTo>
                    <a:pt x="701205" y="103886"/>
                  </a:lnTo>
                  <a:lnTo>
                    <a:pt x="727176" y="103886"/>
                  </a:lnTo>
                  <a:lnTo>
                    <a:pt x="727176" y="129857"/>
                  </a:lnTo>
                  <a:lnTo>
                    <a:pt x="753135" y="129857"/>
                  </a:lnTo>
                  <a:lnTo>
                    <a:pt x="753135" y="155829"/>
                  </a:lnTo>
                  <a:lnTo>
                    <a:pt x="779106" y="155829"/>
                  </a:lnTo>
                  <a:lnTo>
                    <a:pt x="779106" y="129857"/>
                  </a:lnTo>
                  <a:lnTo>
                    <a:pt x="805078" y="129857"/>
                  </a:lnTo>
                  <a:lnTo>
                    <a:pt x="831062" y="129857"/>
                  </a:lnTo>
                  <a:lnTo>
                    <a:pt x="831062" y="103886"/>
                  </a:lnTo>
                  <a:close/>
                </a:path>
                <a:path w="1013459" h="363854">
                  <a:moveTo>
                    <a:pt x="831062" y="25971"/>
                  </a:moveTo>
                  <a:lnTo>
                    <a:pt x="805078" y="25971"/>
                  </a:lnTo>
                  <a:lnTo>
                    <a:pt x="805078" y="51943"/>
                  </a:lnTo>
                  <a:lnTo>
                    <a:pt x="831062" y="51943"/>
                  </a:lnTo>
                  <a:lnTo>
                    <a:pt x="831062" y="25971"/>
                  </a:lnTo>
                  <a:close/>
                </a:path>
                <a:path w="1013459" h="363854">
                  <a:moveTo>
                    <a:pt x="857021" y="207759"/>
                  </a:moveTo>
                  <a:lnTo>
                    <a:pt x="831062" y="207759"/>
                  </a:lnTo>
                  <a:lnTo>
                    <a:pt x="831062" y="181800"/>
                  </a:lnTo>
                  <a:lnTo>
                    <a:pt x="805078" y="181800"/>
                  </a:lnTo>
                  <a:lnTo>
                    <a:pt x="805078" y="155829"/>
                  </a:lnTo>
                  <a:lnTo>
                    <a:pt x="779106" y="155829"/>
                  </a:lnTo>
                  <a:lnTo>
                    <a:pt x="779106" y="207759"/>
                  </a:lnTo>
                  <a:lnTo>
                    <a:pt x="805078" y="207759"/>
                  </a:lnTo>
                  <a:lnTo>
                    <a:pt x="805078" y="233743"/>
                  </a:lnTo>
                  <a:lnTo>
                    <a:pt x="779106" y="233743"/>
                  </a:lnTo>
                  <a:lnTo>
                    <a:pt x="779106" y="207759"/>
                  </a:lnTo>
                  <a:lnTo>
                    <a:pt x="753135" y="207759"/>
                  </a:lnTo>
                  <a:lnTo>
                    <a:pt x="753135" y="155829"/>
                  </a:lnTo>
                  <a:lnTo>
                    <a:pt x="727176" y="155829"/>
                  </a:lnTo>
                  <a:lnTo>
                    <a:pt x="727176" y="181800"/>
                  </a:lnTo>
                  <a:lnTo>
                    <a:pt x="701205" y="181800"/>
                  </a:lnTo>
                  <a:lnTo>
                    <a:pt x="701205" y="129857"/>
                  </a:lnTo>
                  <a:lnTo>
                    <a:pt x="675233" y="129857"/>
                  </a:lnTo>
                  <a:lnTo>
                    <a:pt x="675233" y="181800"/>
                  </a:lnTo>
                  <a:lnTo>
                    <a:pt x="649262" y="181800"/>
                  </a:lnTo>
                  <a:lnTo>
                    <a:pt x="649262" y="207759"/>
                  </a:lnTo>
                  <a:lnTo>
                    <a:pt x="675233" y="207759"/>
                  </a:lnTo>
                  <a:lnTo>
                    <a:pt x="701205" y="207759"/>
                  </a:lnTo>
                  <a:lnTo>
                    <a:pt x="727176" y="207759"/>
                  </a:lnTo>
                  <a:lnTo>
                    <a:pt x="727176" y="233743"/>
                  </a:lnTo>
                  <a:lnTo>
                    <a:pt x="753135" y="233743"/>
                  </a:lnTo>
                  <a:lnTo>
                    <a:pt x="753135" y="259715"/>
                  </a:lnTo>
                  <a:lnTo>
                    <a:pt x="779106" y="259715"/>
                  </a:lnTo>
                  <a:lnTo>
                    <a:pt x="805078" y="259715"/>
                  </a:lnTo>
                  <a:lnTo>
                    <a:pt x="831062" y="259715"/>
                  </a:lnTo>
                  <a:lnTo>
                    <a:pt x="831062" y="233743"/>
                  </a:lnTo>
                  <a:lnTo>
                    <a:pt x="857021" y="233743"/>
                  </a:lnTo>
                  <a:lnTo>
                    <a:pt x="857021" y="207759"/>
                  </a:lnTo>
                  <a:close/>
                </a:path>
                <a:path w="1013459" h="363854">
                  <a:moveTo>
                    <a:pt x="857021" y="129857"/>
                  </a:moveTo>
                  <a:lnTo>
                    <a:pt x="831062" y="129857"/>
                  </a:lnTo>
                  <a:lnTo>
                    <a:pt x="831062" y="181800"/>
                  </a:lnTo>
                  <a:lnTo>
                    <a:pt x="857021" y="181800"/>
                  </a:lnTo>
                  <a:lnTo>
                    <a:pt x="857021" y="129857"/>
                  </a:lnTo>
                  <a:close/>
                </a:path>
                <a:path w="1013459" h="363854">
                  <a:moveTo>
                    <a:pt x="857021" y="77914"/>
                  </a:moveTo>
                  <a:lnTo>
                    <a:pt x="831062" y="77914"/>
                  </a:lnTo>
                  <a:lnTo>
                    <a:pt x="831062" y="103886"/>
                  </a:lnTo>
                  <a:lnTo>
                    <a:pt x="857021" y="103886"/>
                  </a:lnTo>
                  <a:lnTo>
                    <a:pt x="857021" y="77914"/>
                  </a:lnTo>
                  <a:close/>
                </a:path>
                <a:path w="1013459" h="363854">
                  <a:moveTo>
                    <a:pt x="857021" y="0"/>
                  </a:moveTo>
                  <a:lnTo>
                    <a:pt x="831062" y="0"/>
                  </a:lnTo>
                  <a:lnTo>
                    <a:pt x="831062" y="25971"/>
                  </a:lnTo>
                  <a:lnTo>
                    <a:pt x="857021" y="25971"/>
                  </a:lnTo>
                  <a:lnTo>
                    <a:pt x="857021" y="0"/>
                  </a:lnTo>
                  <a:close/>
                </a:path>
                <a:path w="1013459" h="363854">
                  <a:moveTo>
                    <a:pt x="882992" y="233743"/>
                  </a:moveTo>
                  <a:lnTo>
                    <a:pt x="857021" y="233743"/>
                  </a:lnTo>
                  <a:lnTo>
                    <a:pt x="857021" y="259715"/>
                  </a:lnTo>
                  <a:lnTo>
                    <a:pt x="882992" y="259715"/>
                  </a:lnTo>
                  <a:lnTo>
                    <a:pt x="882992" y="233743"/>
                  </a:lnTo>
                  <a:close/>
                </a:path>
                <a:path w="1013459" h="363854">
                  <a:moveTo>
                    <a:pt x="1012850" y="207759"/>
                  </a:moveTo>
                  <a:lnTo>
                    <a:pt x="986878" y="207759"/>
                  </a:lnTo>
                  <a:lnTo>
                    <a:pt x="960907" y="207759"/>
                  </a:lnTo>
                  <a:lnTo>
                    <a:pt x="960907" y="233743"/>
                  </a:lnTo>
                  <a:lnTo>
                    <a:pt x="986878" y="233743"/>
                  </a:lnTo>
                  <a:lnTo>
                    <a:pt x="1012850" y="233743"/>
                  </a:lnTo>
                  <a:lnTo>
                    <a:pt x="1012850" y="2077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8164" y="3027496"/>
              <a:ext cx="1064895" cy="493395"/>
            </a:xfrm>
            <a:custGeom>
              <a:avLst/>
              <a:gdLst/>
              <a:ahLst/>
              <a:cxnLst/>
              <a:rect l="l" t="t" r="r" b="b"/>
              <a:pathLst>
                <a:path w="1064895" h="493395">
                  <a:moveTo>
                    <a:pt x="25971" y="311277"/>
                  </a:moveTo>
                  <a:lnTo>
                    <a:pt x="0" y="311277"/>
                  </a:lnTo>
                  <a:lnTo>
                    <a:pt x="0" y="337248"/>
                  </a:lnTo>
                  <a:lnTo>
                    <a:pt x="25971" y="337248"/>
                  </a:lnTo>
                  <a:lnTo>
                    <a:pt x="25971" y="311277"/>
                  </a:lnTo>
                  <a:close/>
                </a:path>
                <a:path w="1064895" h="493395">
                  <a:moveTo>
                    <a:pt x="103873" y="441134"/>
                  </a:moveTo>
                  <a:lnTo>
                    <a:pt x="77901" y="441134"/>
                  </a:lnTo>
                  <a:lnTo>
                    <a:pt x="77901" y="493077"/>
                  </a:lnTo>
                  <a:lnTo>
                    <a:pt x="103873" y="493077"/>
                  </a:lnTo>
                  <a:lnTo>
                    <a:pt x="103873" y="441134"/>
                  </a:lnTo>
                  <a:close/>
                </a:path>
                <a:path w="1064895" h="493395">
                  <a:moveTo>
                    <a:pt x="155816" y="441134"/>
                  </a:moveTo>
                  <a:lnTo>
                    <a:pt x="129844" y="441134"/>
                  </a:lnTo>
                  <a:lnTo>
                    <a:pt x="129844" y="467106"/>
                  </a:lnTo>
                  <a:lnTo>
                    <a:pt x="155816" y="467106"/>
                  </a:lnTo>
                  <a:lnTo>
                    <a:pt x="155816" y="441134"/>
                  </a:lnTo>
                  <a:close/>
                </a:path>
                <a:path w="1064895" h="493395">
                  <a:moveTo>
                    <a:pt x="155816" y="389191"/>
                  </a:moveTo>
                  <a:lnTo>
                    <a:pt x="129844" y="389191"/>
                  </a:lnTo>
                  <a:lnTo>
                    <a:pt x="103873" y="389191"/>
                  </a:lnTo>
                  <a:lnTo>
                    <a:pt x="77901" y="389191"/>
                  </a:lnTo>
                  <a:lnTo>
                    <a:pt x="51943" y="389191"/>
                  </a:lnTo>
                  <a:lnTo>
                    <a:pt x="51943" y="363220"/>
                  </a:lnTo>
                  <a:lnTo>
                    <a:pt x="25971" y="363220"/>
                  </a:lnTo>
                  <a:lnTo>
                    <a:pt x="0" y="363220"/>
                  </a:lnTo>
                  <a:lnTo>
                    <a:pt x="0" y="441134"/>
                  </a:lnTo>
                  <a:lnTo>
                    <a:pt x="25971" y="441134"/>
                  </a:lnTo>
                  <a:lnTo>
                    <a:pt x="51943" y="441134"/>
                  </a:lnTo>
                  <a:lnTo>
                    <a:pt x="51943" y="415163"/>
                  </a:lnTo>
                  <a:lnTo>
                    <a:pt x="77901" y="415163"/>
                  </a:lnTo>
                  <a:lnTo>
                    <a:pt x="103873" y="415163"/>
                  </a:lnTo>
                  <a:lnTo>
                    <a:pt x="103873" y="441134"/>
                  </a:lnTo>
                  <a:lnTo>
                    <a:pt x="129844" y="441134"/>
                  </a:lnTo>
                  <a:lnTo>
                    <a:pt x="129844" y="415163"/>
                  </a:lnTo>
                  <a:lnTo>
                    <a:pt x="155816" y="415163"/>
                  </a:lnTo>
                  <a:lnTo>
                    <a:pt x="155816" y="389191"/>
                  </a:lnTo>
                  <a:close/>
                </a:path>
                <a:path w="1064895" h="493395">
                  <a:moveTo>
                    <a:pt x="155816" y="337248"/>
                  </a:moveTo>
                  <a:lnTo>
                    <a:pt x="129844" y="337248"/>
                  </a:lnTo>
                  <a:lnTo>
                    <a:pt x="129844" y="363220"/>
                  </a:lnTo>
                  <a:lnTo>
                    <a:pt x="155816" y="363220"/>
                  </a:lnTo>
                  <a:lnTo>
                    <a:pt x="155816" y="337248"/>
                  </a:lnTo>
                  <a:close/>
                </a:path>
                <a:path w="1064895" h="493395">
                  <a:moveTo>
                    <a:pt x="181787" y="415163"/>
                  </a:moveTo>
                  <a:lnTo>
                    <a:pt x="155816" y="415163"/>
                  </a:lnTo>
                  <a:lnTo>
                    <a:pt x="155816" y="441134"/>
                  </a:lnTo>
                  <a:lnTo>
                    <a:pt x="181787" y="441134"/>
                  </a:lnTo>
                  <a:lnTo>
                    <a:pt x="181787" y="415163"/>
                  </a:lnTo>
                  <a:close/>
                </a:path>
                <a:path w="1064895" h="493395">
                  <a:moveTo>
                    <a:pt x="181787" y="363220"/>
                  </a:moveTo>
                  <a:lnTo>
                    <a:pt x="155816" y="363220"/>
                  </a:lnTo>
                  <a:lnTo>
                    <a:pt x="155816" y="389191"/>
                  </a:lnTo>
                  <a:lnTo>
                    <a:pt x="181787" y="389191"/>
                  </a:lnTo>
                  <a:lnTo>
                    <a:pt x="181787" y="363220"/>
                  </a:lnTo>
                  <a:close/>
                </a:path>
                <a:path w="1064895" h="493395">
                  <a:moveTo>
                    <a:pt x="181787" y="311277"/>
                  </a:moveTo>
                  <a:lnTo>
                    <a:pt x="155816" y="311277"/>
                  </a:lnTo>
                  <a:lnTo>
                    <a:pt x="155816" y="337248"/>
                  </a:lnTo>
                  <a:lnTo>
                    <a:pt x="181787" y="337248"/>
                  </a:lnTo>
                  <a:lnTo>
                    <a:pt x="181787" y="311277"/>
                  </a:lnTo>
                  <a:close/>
                </a:path>
                <a:path w="1064895" h="493395">
                  <a:moveTo>
                    <a:pt x="207759" y="389191"/>
                  </a:moveTo>
                  <a:lnTo>
                    <a:pt x="181787" y="389191"/>
                  </a:lnTo>
                  <a:lnTo>
                    <a:pt x="181787" y="415163"/>
                  </a:lnTo>
                  <a:lnTo>
                    <a:pt x="207759" y="415163"/>
                  </a:lnTo>
                  <a:lnTo>
                    <a:pt x="207759" y="389191"/>
                  </a:lnTo>
                  <a:close/>
                </a:path>
                <a:path w="1064895" h="493395">
                  <a:moveTo>
                    <a:pt x="233730" y="441134"/>
                  </a:moveTo>
                  <a:lnTo>
                    <a:pt x="207759" y="441134"/>
                  </a:lnTo>
                  <a:lnTo>
                    <a:pt x="207759" y="467106"/>
                  </a:lnTo>
                  <a:lnTo>
                    <a:pt x="233730" y="467106"/>
                  </a:lnTo>
                  <a:lnTo>
                    <a:pt x="233730" y="441134"/>
                  </a:lnTo>
                  <a:close/>
                </a:path>
                <a:path w="1064895" h="493395">
                  <a:moveTo>
                    <a:pt x="259702" y="389191"/>
                  </a:moveTo>
                  <a:lnTo>
                    <a:pt x="233730" y="389191"/>
                  </a:lnTo>
                  <a:lnTo>
                    <a:pt x="233730" y="415163"/>
                  </a:lnTo>
                  <a:lnTo>
                    <a:pt x="259702" y="415163"/>
                  </a:lnTo>
                  <a:lnTo>
                    <a:pt x="259702" y="389191"/>
                  </a:lnTo>
                  <a:close/>
                </a:path>
                <a:path w="1064895" h="493395">
                  <a:moveTo>
                    <a:pt x="311645" y="389191"/>
                  </a:moveTo>
                  <a:lnTo>
                    <a:pt x="285673" y="389191"/>
                  </a:lnTo>
                  <a:lnTo>
                    <a:pt x="285673" y="441134"/>
                  </a:lnTo>
                  <a:lnTo>
                    <a:pt x="259702" y="441134"/>
                  </a:lnTo>
                  <a:lnTo>
                    <a:pt x="259702" y="467106"/>
                  </a:lnTo>
                  <a:lnTo>
                    <a:pt x="285673" y="467106"/>
                  </a:lnTo>
                  <a:lnTo>
                    <a:pt x="311645" y="467106"/>
                  </a:lnTo>
                  <a:lnTo>
                    <a:pt x="311645" y="389191"/>
                  </a:lnTo>
                  <a:close/>
                </a:path>
                <a:path w="1064895" h="493395">
                  <a:moveTo>
                    <a:pt x="311645" y="104140"/>
                  </a:moveTo>
                  <a:lnTo>
                    <a:pt x="285673" y="104140"/>
                  </a:lnTo>
                  <a:lnTo>
                    <a:pt x="285673" y="129540"/>
                  </a:lnTo>
                  <a:lnTo>
                    <a:pt x="311645" y="129540"/>
                  </a:lnTo>
                  <a:lnTo>
                    <a:pt x="311645" y="104140"/>
                  </a:lnTo>
                  <a:close/>
                </a:path>
                <a:path w="1064895" h="493395">
                  <a:moveTo>
                    <a:pt x="363588" y="363220"/>
                  </a:moveTo>
                  <a:lnTo>
                    <a:pt x="337616" y="363220"/>
                  </a:lnTo>
                  <a:lnTo>
                    <a:pt x="337616" y="337248"/>
                  </a:lnTo>
                  <a:lnTo>
                    <a:pt x="311645" y="337248"/>
                  </a:lnTo>
                  <a:lnTo>
                    <a:pt x="311645" y="259346"/>
                  </a:lnTo>
                  <a:lnTo>
                    <a:pt x="285673" y="259346"/>
                  </a:lnTo>
                  <a:lnTo>
                    <a:pt x="259702" y="259346"/>
                  </a:lnTo>
                  <a:lnTo>
                    <a:pt x="259702" y="285305"/>
                  </a:lnTo>
                  <a:lnTo>
                    <a:pt x="285673" y="285305"/>
                  </a:lnTo>
                  <a:lnTo>
                    <a:pt x="285673" y="337248"/>
                  </a:lnTo>
                  <a:lnTo>
                    <a:pt x="259702" y="337248"/>
                  </a:lnTo>
                  <a:lnTo>
                    <a:pt x="233730" y="337248"/>
                  </a:lnTo>
                  <a:lnTo>
                    <a:pt x="233730" y="285305"/>
                  </a:lnTo>
                  <a:lnTo>
                    <a:pt x="207759" y="285305"/>
                  </a:lnTo>
                  <a:lnTo>
                    <a:pt x="181787" y="285305"/>
                  </a:lnTo>
                  <a:lnTo>
                    <a:pt x="181787" y="311277"/>
                  </a:lnTo>
                  <a:lnTo>
                    <a:pt x="207759" y="311277"/>
                  </a:lnTo>
                  <a:lnTo>
                    <a:pt x="207759" y="389191"/>
                  </a:lnTo>
                  <a:lnTo>
                    <a:pt x="233730" y="389191"/>
                  </a:lnTo>
                  <a:lnTo>
                    <a:pt x="233730" y="363220"/>
                  </a:lnTo>
                  <a:lnTo>
                    <a:pt x="259702" y="363220"/>
                  </a:lnTo>
                  <a:lnTo>
                    <a:pt x="285673" y="363220"/>
                  </a:lnTo>
                  <a:lnTo>
                    <a:pt x="311645" y="363220"/>
                  </a:lnTo>
                  <a:lnTo>
                    <a:pt x="311645" y="389191"/>
                  </a:lnTo>
                  <a:lnTo>
                    <a:pt x="337616" y="389191"/>
                  </a:lnTo>
                  <a:lnTo>
                    <a:pt x="337616" y="415163"/>
                  </a:lnTo>
                  <a:lnTo>
                    <a:pt x="363588" y="415163"/>
                  </a:lnTo>
                  <a:lnTo>
                    <a:pt x="363588" y="363220"/>
                  </a:lnTo>
                  <a:close/>
                </a:path>
                <a:path w="1064895" h="493395">
                  <a:moveTo>
                    <a:pt x="363588" y="78740"/>
                  </a:moveTo>
                  <a:lnTo>
                    <a:pt x="337616" y="78740"/>
                  </a:lnTo>
                  <a:lnTo>
                    <a:pt x="337616" y="129540"/>
                  </a:lnTo>
                  <a:lnTo>
                    <a:pt x="363588" y="129540"/>
                  </a:lnTo>
                  <a:lnTo>
                    <a:pt x="363588" y="78740"/>
                  </a:lnTo>
                  <a:close/>
                </a:path>
                <a:path w="1064895" h="493395">
                  <a:moveTo>
                    <a:pt x="389559" y="415163"/>
                  </a:moveTo>
                  <a:lnTo>
                    <a:pt x="363588" y="415163"/>
                  </a:lnTo>
                  <a:lnTo>
                    <a:pt x="363588" y="441134"/>
                  </a:lnTo>
                  <a:lnTo>
                    <a:pt x="389559" y="441134"/>
                  </a:lnTo>
                  <a:lnTo>
                    <a:pt x="389559" y="415163"/>
                  </a:lnTo>
                  <a:close/>
                </a:path>
                <a:path w="1064895" h="493395">
                  <a:moveTo>
                    <a:pt x="441490" y="389191"/>
                  </a:moveTo>
                  <a:lnTo>
                    <a:pt x="415531" y="389191"/>
                  </a:lnTo>
                  <a:lnTo>
                    <a:pt x="389559" y="389191"/>
                  </a:lnTo>
                  <a:lnTo>
                    <a:pt x="389559" y="415163"/>
                  </a:lnTo>
                  <a:lnTo>
                    <a:pt x="415531" y="415163"/>
                  </a:lnTo>
                  <a:lnTo>
                    <a:pt x="441490" y="415163"/>
                  </a:lnTo>
                  <a:lnTo>
                    <a:pt x="441490" y="389191"/>
                  </a:lnTo>
                  <a:close/>
                </a:path>
                <a:path w="1064895" h="493395">
                  <a:moveTo>
                    <a:pt x="493433" y="0"/>
                  </a:moveTo>
                  <a:lnTo>
                    <a:pt x="493433" y="0"/>
                  </a:lnTo>
                  <a:lnTo>
                    <a:pt x="363588" y="0"/>
                  </a:lnTo>
                  <a:lnTo>
                    <a:pt x="363588" y="26670"/>
                  </a:lnTo>
                  <a:lnTo>
                    <a:pt x="389559" y="26670"/>
                  </a:lnTo>
                  <a:lnTo>
                    <a:pt x="389559" y="78740"/>
                  </a:lnTo>
                  <a:lnTo>
                    <a:pt x="415531" y="78740"/>
                  </a:lnTo>
                  <a:lnTo>
                    <a:pt x="415531" y="26670"/>
                  </a:lnTo>
                  <a:lnTo>
                    <a:pt x="441490" y="26670"/>
                  </a:lnTo>
                  <a:lnTo>
                    <a:pt x="467461" y="26670"/>
                  </a:lnTo>
                  <a:lnTo>
                    <a:pt x="467461" y="52070"/>
                  </a:lnTo>
                  <a:lnTo>
                    <a:pt x="441490" y="52070"/>
                  </a:lnTo>
                  <a:lnTo>
                    <a:pt x="441490" y="78740"/>
                  </a:lnTo>
                  <a:lnTo>
                    <a:pt x="415531" y="78740"/>
                  </a:lnTo>
                  <a:lnTo>
                    <a:pt x="415531" y="104140"/>
                  </a:lnTo>
                  <a:lnTo>
                    <a:pt x="441490" y="104140"/>
                  </a:lnTo>
                  <a:lnTo>
                    <a:pt x="467461" y="104140"/>
                  </a:lnTo>
                  <a:lnTo>
                    <a:pt x="467461" y="78740"/>
                  </a:lnTo>
                  <a:lnTo>
                    <a:pt x="493433" y="78740"/>
                  </a:lnTo>
                  <a:lnTo>
                    <a:pt x="493433" y="0"/>
                  </a:lnTo>
                  <a:close/>
                </a:path>
                <a:path w="1064895" h="493395">
                  <a:moveTo>
                    <a:pt x="519404" y="389191"/>
                  </a:moveTo>
                  <a:lnTo>
                    <a:pt x="493433" y="389191"/>
                  </a:lnTo>
                  <a:lnTo>
                    <a:pt x="493433" y="441134"/>
                  </a:lnTo>
                  <a:lnTo>
                    <a:pt x="519404" y="441134"/>
                  </a:lnTo>
                  <a:lnTo>
                    <a:pt x="519404" y="389191"/>
                  </a:lnTo>
                  <a:close/>
                </a:path>
                <a:path w="1064895" h="493395">
                  <a:moveTo>
                    <a:pt x="519404" y="285305"/>
                  </a:moveTo>
                  <a:lnTo>
                    <a:pt x="493433" y="285305"/>
                  </a:lnTo>
                  <a:lnTo>
                    <a:pt x="467461" y="285305"/>
                  </a:lnTo>
                  <a:lnTo>
                    <a:pt x="441490" y="285305"/>
                  </a:lnTo>
                  <a:lnTo>
                    <a:pt x="441490" y="311277"/>
                  </a:lnTo>
                  <a:lnTo>
                    <a:pt x="467461" y="311277"/>
                  </a:lnTo>
                  <a:lnTo>
                    <a:pt x="467461" y="337248"/>
                  </a:lnTo>
                  <a:lnTo>
                    <a:pt x="441490" y="337248"/>
                  </a:lnTo>
                  <a:lnTo>
                    <a:pt x="441490" y="389191"/>
                  </a:lnTo>
                  <a:lnTo>
                    <a:pt x="467461" y="389191"/>
                  </a:lnTo>
                  <a:lnTo>
                    <a:pt x="467461" y="363220"/>
                  </a:lnTo>
                  <a:lnTo>
                    <a:pt x="493433" y="363220"/>
                  </a:lnTo>
                  <a:lnTo>
                    <a:pt x="519404" y="363220"/>
                  </a:lnTo>
                  <a:lnTo>
                    <a:pt x="519404" y="337248"/>
                  </a:lnTo>
                  <a:lnTo>
                    <a:pt x="493433" y="337248"/>
                  </a:lnTo>
                  <a:lnTo>
                    <a:pt x="493433" y="311277"/>
                  </a:lnTo>
                  <a:lnTo>
                    <a:pt x="519404" y="311277"/>
                  </a:lnTo>
                  <a:lnTo>
                    <a:pt x="519404" y="285305"/>
                  </a:lnTo>
                  <a:close/>
                </a:path>
                <a:path w="1064895" h="493395">
                  <a:moveTo>
                    <a:pt x="623290" y="441134"/>
                  </a:moveTo>
                  <a:lnTo>
                    <a:pt x="597319" y="441134"/>
                  </a:lnTo>
                  <a:lnTo>
                    <a:pt x="571347" y="441134"/>
                  </a:lnTo>
                  <a:lnTo>
                    <a:pt x="571347" y="389191"/>
                  </a:lnTo>
                  <a:lnTo>
                    <a:pt x="545376" y="389191"/>
                  </a:lnTo>
                  <a:lnTo>
                    <a:pt x="545376" y="441134"/>
                  </a:lnTo>
                  <a:lnTo>
                    <a:pt x="519404" y="441134"/>
                  </a:lnTo>
                  <a:lnTo>
                    <a:pt x="519404" y="493077"/>
                  </a:lnTo>
                  <a:lnTo>
                    <a:pt x="545376" y="493077"/>
                  </a:lnTo>
                  <a:lnTo>
                    <a:pt x="545376" y="467106"/>
                  </a:lnTo>
                  <a:lnTo>
                    <a:pt x="571347" y="467106"/>
                  </a:lnTo>
                  <a:lnTo>
                    <a:pt x="597319" y="467106"/>
                  </a:lnTo>
                  <a:lnTo>
                    <a:pt x="623290" y="467106"/>
                  </a:lnTo>
                  <a:lnTo>
                    <a:pt x="623290" y="441134"/>
                  </a:lnTo>
                  <a:close/>
                </a:path>
                <a:path w="1064895" h="493395">
                  <a:moveTo>
                    <a:pt x="649262" y="415163"/>
                  </a:moveTo>
                  <a:lnTo>
                    <a:pt x="623290" y="415163"/>
                  </a:lnTo>
                  <a:lnTo>
                    <a:pt x="623290" y="441134"/>
                  </a:lnTo>
                  <a:lnTo>
                    <a:pt x="649262" y="441134"/>
                  </a:lnTo>
                  <a:lnTo>
                    <a:pt x="649262" y="415163"/>
                  </a:lnTo>
                  <a:close/>
                </a:path>
                <a:path w="1064895" h="493395">
                  <a:moveTo>
                    <a:pt x="701205" y="311277"/>
                  </a:moveTo>
                  <a:lnTo>
                    <a:pt x="675233" y="311277"/>
                  </a:lnTo>
                  <a:lnTo>
                    <a:pt x="675233" y="337248"/>
                  </a:lnTo>
                  <a:lnTo>
                    <a:pt x="701205" y="337248"/>
                  </a:lnTo>
                  <a:lnTo>
                    <a:pt x="701205" y="311277"/>
                  </a:lnTo>
                  <a:close/>
                </a:path>
                <a:path w="1064895" h="493395">
                  <a:moveTo>
                    <a:pt x="727176" y="389191"/>
                  </a:moveTo>
                  <a:lnTo>
                    <a:pt x="701205" y="389191"/>
                  </a:lnTo>
                  <a:lnTo>
                    <a:pt x="675233" y="389191"/>
                  </a:lnTo>
                  <a:lnTo>
                    <a:pt x="675233" y="415163"/>
                  </a:lnTo>
                  <a:lnTo>
                    <a:pt x="701205" y="415163"/>
                  </a:lnTo>
                  <a:lnTo>
                    <a:pt x="727176" y="415163"/>
                  </a:lnTo>
                  <a:lnTo>
                    <a:pt x="727176" y="389191"/>
                  </a:lnTo>
                  <a:close/>
                </a:path>
                <a:path w="1064895" h="493395">
                  <a:moveTo>
                    <a:pt x="779106" y="337248"/>
                  </a:moveTo>
                  <a:lnTo>
                    <a:pt x="753135" y="337248"/>
                  </a:lnTo>
                  <a:lnTo>
                    <a:pt x="753135" y="311277"/>
                  </a:lnTo>
                  <a:lnTo>
                    <a:pt x="727176" y="311277"/>
                  </a:lnTo>
                  <a:lnTo>
                    <a:pt x="727176" y="389191"/>
                  </a:lnTo>
                  <a:lnTo>
                    <a:pt x="753135" y="389191"/>
                  </a:lnTo>
                  <a:lnTo>
                    <a:pt x="779106" y="389191"/>
                  </a:lnTo>
                  <a:lnTo>
                    <a:pt x="779106" y="337248"/>
                  </a:lnTo>
                  <a:close/>
                </a:path>
                <a:path w="1064895" h="493395">
                  <a:moveTo>
                    <a:pt x="986878" y="285305"/>
                  </a:moveTo>
                  <a:lnTo>
                    <a:pt x="960907" y="285305"/>
                  </a:lnTo>
                  <a:lnTo>
                    <a:pt x="960907" y="233375"/>
                  </a:lnTo>
                  <a:lnTo>
                    <a:pt x="934935" y="233375"/>
                  </a:lnTo>
                  <a:lnTo>
                    <a:pt x="908964" y="233375"/>
                  </a:lnTo>
                  <a:lnTo>
                    <a:pt x="908964" y="259346"/>
                  </a:lnTo>
                  <a:lnTo>
                    <a:pt x="882992" y="259346"/>
                  </a:lnTo>
                  <a:lnTo>
                    <a:pt x="882992" y="285305"/>
                  </a:lnTo>
                  <a:lnTo>
                    <a:pt x="857021" y="285305"/>
                  </a:lnTo>
                  <a:lnTo>
                    <a:pt x="831062" y="285305"/>
                  </a:lnTo>
                  <a:lnTo>
                    <a:pt x="805078" y="285305"/>
                  </a:lnTo>
                  <a:lnTo>
                    <a:pt x="779106" y="285305"/>
                  </a:lnTo>
                  <a:lnTo>
                    <a:pt x="753135" y="285305"/>
                  </a:lnTo>
                  <a:lnTo>
                    <a:pt x="753135" y="311277"/>
                  </a:lnTo>
                  <a:lnTo>
                    <a:pt x="882992" y="311277"/>
                  </a:lnTo>
                  <a:lnTo>
                    <a:pt x="882992" y="363220"/>
                  </a:lnTo>
                  <a:lnTo>
                    <a:pt x="857021" y="363220"/>
                  </a:lnTo>
                  <a:lnTo>
                    <a:pt x="857021" y="337248"/>
                  </a:lnTo>
                  <a:lnTo>
                    <a:pt x="831062" y="337248"/>
                  </a:lnTo>
                  <a:lnTo>
                    <a:pt x="805078" y="337248"/>
                  </a:lnTo>
                  <a:lnTo>
                    <a:pt x="805078" y="389191"/>
                  </a:lnTo>
                  <a:lnTo>
                    <a:pt x="831062" y="389191"/>
                  </a:lnTo>
                  <a:lnTo>
                    <a:pt x="831062" y="415163"/>
                  </a:lnTo>
                  <a:lnTo>
                    <a:pt x="857021" y="415163"/>
                  </a:lnTo>
                  <a:lnTo>
                    <a:pt x="857021" y="467106"/>
                  </a:lnTo>
                  <a:lnTo>
                    <a:pt x="882992" y="467106"/>
                  </a:lnTo>
                  <a:lnTo>
                    <a:pt x="882992" y="389191"/>
                  </a:lnTo>
                  <a:lnTo>
                    <a:pt x="908964" y="389191"/>
                  </a:lnTo>
                  <a:lnTo>
                    <a:pt x="934935" y="389191"/>
                  </a:lnTo>
                  <a:lnTo>
                    <a:pt x="934935" y="363220"/>
                  </a:lnTo>
                  <a:lnTo>
                    <a:pt x="960907" y="363220"/>
                  </a:lnTo>
                  <a:lnTo>
                    <a:pt x="960907" y="337248"/>
                  </a:lnTo>
                  <a:lnTo>
                    <a:pt x="934935" y="337248"/>
                  </a:lnTo>
                  <a:lnTo>
                    <a:pt x="908964" y="337248"/>
                  </a:lnTo>
                  <a:lnTo>
                    <a:pt x="908964" y="311277"/>
                  </a:lnTo>
                  <a:lnTo>
                    <a:pt x="934935" y="311277"/>
                  </a:lnTo>
                  <a:lnTo>
                    <a:pt x="960907" y="311277"/>
                  </a:lnTo>
                  <a:lnTo>
                    <a:pt x="986878" y="311277"/>
                  </a:lnTo>
                  <a:lnTo>
                    <a:pt x="986878" y="285305"/>
                  </a:lnTo>
                  <a:close/>
                </a:path>
                <a:path w="1064895" h="493395">
                  <a:moveTo>
                    <a:pt x="1038821" y="389191"/>
                  </a:moveTo>
                  <a:lnTo>
                    <a:pt x="1012850" y="389191"/>
                  </a:lnTo>
                  <a:lnTo>
                    <a:pt x="1012850" y="363220"/>
                  </a:lnTo>
                  <a:lnTo>
                    <a:pt x="986878" y="363220"/>
                  </a:lnTo>
                  <a:lnTo>
                    <a:pt x="986878" y="389191"/>
                  </a:lnTo>
                  <a:lnTo>
                    <a:pt x="960907" y="389191"/>
                  </a:lnTo>
                  <a:lnTo>
                    <a:pt x="934935" y="389191"/>
                  </a:lnTo>
                  <a:lnTo>
                    <a:pt x="934935" y="415163"/>
                  </a:lnTo>
                  <a:lnTo>
                    <a:pt x="960907" y="415163"/>
                  </a:lnTo>
                  <a:lnTo>
                    <a:pt x="986878" y="415163"/>
                  </a:lnTo>
                  <a:lnTo>
                    <a:pt x="1012850" y="415163"/>
                  </a:lnTo>
                  <a:lnTo>
                    <a:pt x="1038821" y="415163"/>
                  </a:lnTo>
                  <a:lnTo>
                    <a:pt x="1038821" y="389191"/>
                  </a:lnTo>
                  <a:close/>
                </a:path>
                <a:path w="1064895" h="493395">
                  <a:moveTo>
                    <a:pt x="1038821" y="259346"/>
                  </a:moveTo>
                  <a:lnTo>
                    <a:pt x="1012850" y="259346"/>
                  </a:lnTo>
                  <a:lnTo>
                    <a:pt x="986878" y="259346"/>
                  </a:lnTo>
                  <a:lnTo>
                    <a:pt x="986878" y="285305"/>
                  </a:lnTo>
                  <a:lnTo>
                    <a:pt x="1012850" y="285305"/>
                  </a:lnTo>
                  <a:lnTo>
                    <a:pt x="1038821" y="285305"/>
                  </a:lnTo>
                  <a:lnTo>
                    <a:pt x="1038821" y="259346"/>
                  </a:lnTo>
                  <a:close/>
                </a:path>
                <a:path w="1064895" h="493395">
                  <a:moveTo>
                    <a:pt x="1064793" y="415163"/>
                  </a:moveTo>
                  <a:lnTo>
                    <a:pt x="1038821" y="415163"/>
                  </a:lnTo>
                  <a:lnTo>
                    <a:pt x="1038821" y="441134"/>
                  </a:lnTo>
                  <a:lnTo>
                    <a:pt x="1064793" y="441134"/>
                  </a:lnTo>
                  <a:lnTo>
                    <a:pt x="1064793" y="415163"/>
                  </a:lnTo>
                  <a:close/>
                </a:path>
                <a:path w="1064895" h="493395">
                  <a:moveTo>
                    <a:pt x="1064793" y="311277"/>
                  </a:moveTo>
                  <a:lnTo>
                    <a:pt x="1038821" y="311277"/>
                  </a:lnTo>
                  <a:lnTo>
                    <a:pt x="1012850" y="311277"/>
                  </a:lnTo>
                  <a:lnTo>
                    <a:pt x="1012850" y="337248"/>
                  </a:lnTo>
                  <a:lnTo>
                    <a:pt x="1038821" y="337248"/>
                  </a:lnTo>
                  <a:lnTo>
                    <a:pt x="1038821" y="389191"/>
                  </a:lnTo>
                  <a:lnTo>
                    <a:pt x="1064793" y="389191"/>
                  </a:lnTo>
                  <a:lnTo>
                    <a:pt x="1064793" y="31127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8164" y="3286843"/>
              <a:ext cx="1064895" cy="597535"/>
            </a:xfrm>
            <a:custGeom>
              <a:avLst/>
              <a:gdLst/>
              <a:ahLst/>
              <a:cxnLst/>
              <a:rect l="l" t="t" r="r" b="b"/>
              <a:pathLst>
                <a:path w="1064895" h="597535">
                  <a:moveTo>
                    <a:pt x="25971" y="285673"/>
                  </a:moveTo>
                  <a:lnTo>
                    <a:pt x="0" y="285673"/>
                  </a:lnTo>
                  <a:lnTo>
                    <a:pt x="0" y="311645"/>
                  </a:lnTo>
                  <a:lnTo>
                    <a:pt x="25971" y="311645"/>
                  </a:lnTo>
                  <a:lnTo>
                    <a:pt x="25971" y="285673"/>
                  </a:lnTo>
                  <a:close/>
                </a:path>
                <a:path w="1064895" h="597535">
                  <a:moveTo>
                    <a:pt x="25971" y="233730"/>
                  </a:moveTo>
                  <a:lnTo>
                    <a:pt x="0" y="233730"/>
                  </a:lnTo>
                  <a:lnTo>
                    <a:pt x="0" y="259702"/>
                  </a:lnTo>
                  <a:lnTo>
                    <a:pt x="25971" y="259702"/>
                  </a:lnTo>
                  <a:lnTo>
                    <a:pt x="25971" y="233730"/>
                  </a:lnTo>
                  <a:close/>
                </a:path>
                <a:path w="1064895" h="597535">
                  <a:moveTo>
                    <a:pt x="51943" y="311645"/>
                  </a:moveTo>
                  <a:lnTo>
                    <a:pt x="25971" y="311645"/>
                  </a:lnTo>
                  <a:lnTo>
                    <a:pt x="25971" y="337604"/>
                  </a:lnTo>
                  <a:lnTo>
                    <a:pt x="51943" y="337604"/>
                  </a:lnTo>
                  <a:lnTo>
                    <a:pt x="51943" y="311645"/>
                  </a:lnTo>
                  <a:close/>
                </a:path>
                <a:path w="1064895" h="597535">
                  <a:moveTo>
                    <a:pt x="103873" y="519404"/>
                  </a:moveTo>
                  <a:lnTo>
                    <a:pt x="77901" y="519404"/>
                  </a:lnTo>
                  <a:lnTo>
                    <a:pt x="77901" y="493433"/>
                  </a:lnTo>
                  <a:lnTo>
                    <a:pt x="51943" y="493433"/>
                  </a:lnTo>
                  <a:lnTo>
                    <a:pt x="51943" y="519404"/>
                  </a:lnTo>
                  <a:lnTo>
                    <a:pt x="25971" y="519404"/>
                  </a:lnTo>
                  <a:lnTo>
                    <a:pt x="25971" y="493433"/>
                  </a:lnTo>
                  <a:lnTo>
                    <a:pt x="51943" y="493433"/>
                  </a:lnTo>
                  <a:lnTo>
                    <a:pt x="51943" y="441490"/>
                  </a:lnTo>
                  <a:lnTo>
                    <a:pt x="25971" y="441490"/>
                  </a:lnTo>
                  <a:lnTo>
                    <a:pt x="25971" y="415518"/>
                  </a:lnTo>
                  <a:lnTo>
                    <a:pt x="51943" y="415518"/>
                  </a:lnTo>
                  <a:lnTo>
                    <a:pt x="51943" y="389547"/>
                  </a:lnTo>
                  <a:lnTo>
                    <a:pt x="25971" y="389547"/>
                  </a:lnTo>
                  <a:lnTo>
                    <a:pt x="25971" y="337604"/>
                  </a:lnTo>
                  <a:lnTo>
                    <a:pt x="0" y="337604"/>
                  </a:lnTo>
                  <a:lnTo>
                    <a:pt x="0" y="597319"/>
                  </a:lnTo>
                  <a:lnTo>
                    <a:pt x="25971" y="597319"/>
                  </a:lnTo>
                  <a:lnTo>
                    <a:pt x="51943" y="597319"/>
                  </a:lnTo>
                  <a:lnTo>
                    <a:pt x="51943" y="571347"/>
                  </a:lnTo>
                  <a:lnTo>
                    <a:pt x="77901" y="571347"/>
                  </a:lnTo>
                  <a:lnTo>
                    <a:pt x="103873" y="571347"/>
                  </a:lnTo>
                  <a:lnTo>
                    <a:pt x="103873" y="519404"/>
                  </a:lnTo>
                  <a:close/>
                </a:path>
                <a:path w="1064895" h="597535">
                  <a:moveTo>
                    <a:pt x="103873" y="363575"/>
                  </a:moveTo>
                  <a:lnTo>
                    <a:pt x="77901" y="363575"/>
                  </a:lnTo>
                  <a:lnTo>
                    <a:pt x="77901" y="389547"/>
                  </a:lnTo>
                  <a:lnTo>
                    <a:pt x="103873" y="389547"/>
                  </a:lnTo>
                  <a:lnTo>
                    <a:pt x="103873" y="363575"/>
                  </a:lnTo>
                  <a:close/>
                </a:path>
                <a:path w="1064895" h="597535">
                  <a:moveTo>
                    <a:pt x="181787" y="311645"/>
                  </a:moveTo>
                  <a:lnTo>
                    <a:pt x="155816" y="311645"/>
                  </a:lnTo>
                  <a:lnTo>
                    <a:pt x="155816" y="337604"/>
                  </a:lnTo>
                  <a:lnTo>
                    <a:pt x="181787" y="337604"/>
                  </a:lnTo>
                  <a:lnTo>
                    <a:pt x="181787" y="311645"/>
                  </a:lnTo>
                  <a:close/>
                </a:path>
                <a:path w="1064895" h="597535">
                  <a:moveTo>
                    <a:pt x="181787" y="259702"/>
                  </a:moveTo>
                  <a:lnTo>
                    <a:pt x="155816" y="259702"/>
                  </a:lnTo>
                  <a:lnTo>
                    <a:pt x="155816" y="233730"/>
                  </a:lnTo>
                  <a:lnTo>
                    <a:pt x="129844" y="233730"/>
                  </a:lnTo>
                  <a:lnTo>
                    <a:pt x="129844" y="259702"/>
                  </a:lnTo>
                  <a:lnTo>
                    <a:pt x="103873" y="259702"/>
                  </a:lnTo>
                  <a:lnTo>
                    <a:pt x="77901" y="259702"/>
                  </a:lnTo>
                  <a:lnTo>
                    <a:pt x="51943" y="259702"/>
                  </a:lnTo>
                  <a:lnTo>
                    <a:pt x="51943" y="311645"/>
                  </a:lnTo>
                  <a:lnTo>
                    <a:pt x="77901" y="311645"/>
                  </a:lnTo>
                  <a:lnTo>
                    <a:pt x="77901" y="337604"/>
                  </a:lnTo>
                  <a:lnTo>
                    <a:pt x="103873" y="337604"/>
                  </a:lnTo>
                  <a:lnTo>
                    <a:pt x="129844" y="337604"/>
                  </a:lnTo>
                  <a:lnTo>
                    <a:pt x="129844" y="285673"/>
                  </a:lnTo>
                  <a:lnTo>
                    <a:pt x="155816" y="285673"/>
                  </a:lnTo>
                  <a:lnTo>
                    <a:pt x="181787" y="285673"/>
                  </a:lnTo>
                  <a:lnTo>
                    <a:pt x="181787" y="259702"/>
                  </a:lnTo>
                  <a:close/>
                </a:path>
                <a:path w="1064895" h="597535">
                  <a:moveTo>
                    <a:pt x="181787" y="207759"/>
                  </a:moveTo>
                  <a:lnTo>
                    <a:pt x="155816" y="207759"/>
                  </a:lnTo>
                  <a:lnTo>
                    <a:pt x="155816" y="233730"/>
                  </a:lnTo>
                  <a:lnTo>
                    <a:pt x="181787" y="233730"/>
                  </a:lnTo>
                  <a:lnTo>
                    <a:pt x="181787" y="207759"/>
                  </a:lnTo>
                  <a:close/>
                </a:path>
                <a:path w="1064895" h="597535">
                  <a:moveTo>
                    <a:pt x="259702" y="207759"/>
                  </a:moveTo>
                  <a:lnTo>
                    <a:pt x="233730" y="207759"/>
                  </a:lnTo>
                  <a:lnTo>
                    <a:pt x="233730" y="259702"/>
                  </a:lnTo>
                  <a:lnTo>
                    <a:pt x="259702" y="259702"/>
                  </a:lnTo>
                  <a:lnTo>
                    <a:pt x="259702" y="207759"/>
                  </a:lnTo>
                  <a:close/>
                </a:path>
                <a:path w="1064895" h="597535">
                  <a:moveTo>
                    <a:pt x="285673" y="389547"/>
                  </a:moveTo>
                  <a:lnTo>
                    <a:pt x="259702" y="389547"/>
                  </a:lnTo>
                  <a:lnTo>
                    <a:pt x="259702" y="415518"/>
                  </a:lnTo>
                  <a:lnTo>
                    <a:pt x="285673" y="415518"/>
                  </a:lnTo>
                  <a:lnTo>
                    <a:pt x="285673" y="389547"/>
                  </a:lnTo>
                  <a:close/>
                </a:path>
                <a:path w="1064895" h="597535">
                  <a:moveTo>
                    <a:pt x="415531" y="285673"/>
                  </a:moveTo>
                  <a:lnTo>
                    <a:pt x="389559" y="285673"/>
                  </a:lnTo>
                  <a:lnTo>
                    <a:pt x="389559" y="337604"/>
                  </a:lnTo>
                  <a:lnTo>
                    <a:pt x="415531" y="337604"/>
                  </a:lnTo>
                  <a:lnTo>
                    <a:pt x="415531" y="285673"/>
                  </a:lnTo>
                  <a:close/>
                </a:path>
                <a:path w="1064895" h="597535">
                  <a:moveTo>
                    <a:pt x="441490" y="233730"/>
                  </a:moveTo>
                  <a:lnTo>
                    <a:pt x="415531" y="233730"/>
                  </a:lnTo>
                  <a:lnTo>
                    <a:pt x="415531" y="285673"/>
                  </a:lnTo>
                  <a:lnTo>
                    <a:pt x="441490" y="285673"/>
                  </a:lnTo>
                  <a:lnTo>
                    <a:pt x="441490" y="233730"/>
                  </a:lnTo>
                  <a:close/>
                </a:path>
                <a:path w="1064895" h="597535">
                  <a:moveTo>
                    <a:pt x="519404" y="389547"/>
                  </a:moveTo>
                  <a:lnTo>
                    <a:pt x="493433" y="389547"/>
                  </a:lnTo>
                  <a:lnTo>
                    <a:pt x="493433" y="363575"/>
                  </a:lnTo>
                  <a:lnTo>
                    <a:pt x="467461" y="363575"/>
                  </a:lnTo>
                  <a:lnTo>
                    <a:pt x="467461" y="389547"/>
                  </a:lnTo>
                  <a:lnTo>
                    <a:pt x="441490" y="389547"/>
                  </a:lnTo>
                  <a:lnTo>
                    <a:pt x="441490" y="415518"/>
                  </a:lnTo>
                  <a:lnTo>
                    <a:pt x="441490" y="441490"/>
                  </a:lnTo>
                  <a:lnTo>
                    <a:pt x="415531" y="441490"/>
                  </a:lnTo>
                  <a:lnTo>
                    <a:pt x="415531" y="415518"/>
                  </a:lnTo>
                  <a:lnTo>
                    <a:pt x="441490" y="415518"/>
                  </a:lnTo>
                  <a:lnTo>
                    <a:pt x="441490" y="389547"/>
                  </a:lnTo>
                  <a:lnTo>
                    <a:pt x="441490" y="337604"/>
                  </a:lnTo>
                  <a:lnTo>
                    <a:pt x="415531" y="337604"/>
                  </a:lnTo>
                  <a:lnTo>
                    <a:pt x="415531" y="363575"/>
                  </a:lnTo>
                  <a:lnTo>
                    <a:pt x="389559" y="363575"/>
                  </a:lnTo>
                  <a:lnTo>
                    <a:pt x="389559" y="467461"/>
                  </a:lnTo>
                  <a:lnTo>
                    <a:pt x="415531" y="467461"/>
                  </a:lnTo>
                  <a:lnTo>
                    <a:pt x="415531" y="493433"/>
                  </a:lnTo>
                  <a:lnTo>
                    <a:pt x="441490" y="493433"/>
                  </a:lnTo>
                  <a:lnTo>
                    <a:pt x="441490" y="467461"/>
                  </a:lnTo>
                  <a:lnTo>
                    <a:pt x="467461" y="467461"/>
                  </a:lnTo>
                  <a:lnTo>
                    <a:pt x="467461" y="415518"/>
                  </a:lnTo>
                  <a:lnTo>
                    <a:pt x="493433" y="415518"/>
                  </a:lnTo>
                  <a:lnTo>
                    <a:pt x="493433" y="441490"/>
                  </a:lnTo>
                  <a:lnTo>
                    <a:pt x="519404" y="441490"/>
                  </a:lnTo>
                  <a:lnTo>
                    <a:pt x="519404" y="389547"/>
                  </a:lnTo>
                  <a:close/>
                </a:path>
                <a:path w="1064895" h="597535">
                  <a:moveTo>
                    <a:pt x="519404" y="337604"/>
                  </a:moveTo>
                  <a:lnTo>
                    <a:pt x="493433" y="337604"/>
                  </a:lnTo>
                  <a:lnTo>
                    <a:pt x="493433" y="363575"/>
                  </a:lnTo>
                  <a:lnTo>
                    <a:pt x="519404" y="363575"/>
                  </a:lnTo>
                  <a:lnTo>
                    <a:pt x="519404" y="337604"/>
                  </a:lnTo>
                  <a:close/>
                </a:path>
                <a:path w="1064895" h="597535">
                  <a:moveTo>
                    <a:pt x="545376" y="103873"/>
                  </a:moveTo>
                  <a:lnTo>
                    <a:pt x="519404" y="103873"/>
                  </a:lnTo>
                  <a:lnTo>
                    <a:pt x="519404" y="129844"/>
                  </a:lnTo>
                  <a:lnTo>
                    <a:pt x="493433" y="129844"/>
                  </a:lnTo>
                  <a:lnTo>
                    <a:pt x="467461" y="129844"/>
                  </a:lnTo>
                  <a:lnTo>
                    <a:pt x="467461" y="155816"/>
                  </a:lnTo>
                  <a:lnTo>
                    <a:pt x="493433" y="155816"/>
                  </a:lnTo>
                  <a:lnTo>
                    <a:pt x="493433" y="181787"/>
                  </a:lnTo>
                  <a:lnTo>
                    <a:pt x="519404" y="181787"/>
                  </a:lnTo>
                  <a:lnTo>
                    <a:pt x="519404" y="155816"/>
                  </a:lnTo>
                  <a:lnTo>
                    <a:pt x="545376" y="155816"/>
                  </a:lnTo>
                  <a:lnTo>
                    <a:pt x="545376" y="103873"/>
                  </a:lnTo>
                  <a:close/>
                </a:path>
                <a:path w="1064895" h="597535">
                  <a:moveTo>
                    <a:pt x="571347" y="233730"/>
                  </a:moveTo>
                  <a:lnTo>
                    <a:pt x="545376" y="233730"/>
                  </a:lnTo>
                  <a:lnTo>
                    <a:pt x="545376" y="259702"/>
                  </a:lnTo>
                  <a:lnTo>
                    <a:pt x="571347" y="259702"/>
                  </a:lnTo>
                  <a:lnTo>
                    <a:pt x="571347" y="233730"/>
                  </a:lnTo>
                  <a:close/>
                </a:path>
                <a:path w="1064895" h="597535">
                  <a:moveTo>
                    <a:pt x="597319" y="389547"/>
                  </a:moveTo>
                  <a:lnTo>
                    <a:pt x="571347" y="389547"/>
                  </a:lnTo>
                  <a:lnTo>
                    <a:pt x="571347" y="363575"/>
                  </a:lnTo>
                  <a:lnTo>
                    <a:pt x="545376" y="363575"/>
                  </a:lnTo>
                  <a:lnTo>
                    <a:pt x="545376" y="415518"/>
                  </a:lnTo>
                  <a:lnTo>
                    <a:pt x="571347" y="415518"/>
                  </a:lnTo>
                  <a:lnTo>
                    <a:pt x="597319" y="415518"/>
                  </a:lnTo>
                  <a:lnTo>
                    <a:pt x="597319" y="389547"/>
                  </a:lnTo>
                  <a:close/>
                </a:path>
                <a:path w="1064895" h="597535">
                  <a:moveTo>
                    <a:pt x="623290" y="363575"/>
                  </a:moveTo>
                  <a:lnTo>
                    <a:pt x="597319" y="363575"/>
                  </a:lnTo>
                  <a:lnTo>
                    <a:pt x="597319" y="389547"/>
                  </a:lnTo>
                  <a:lnTo>
                    <a:pt x="623290" y="389547"/>
                  </a:lnTo>
                  <a:lnTo>
                    <a:pt x="623290" y="363575"/>
                  </a:lnTo>
                  <a:close/>
                </a:path>
                <a:path w="1064895" h="597535">
                  <a:moveTo>
                    <a:pt x="623290" y="259702"/>
                  </a:moveTo>
                  <a:lnTo>
                    <a:pt x="597319" y="259702"/>
                  </a:lnTo>
                  <a:lnTo>
                    <a:pt x="571347" y="259702"/>
                  </a:lnTo>
                  <a:lnTo>
                    <a:pt x="571347" y="285673"/>
                  </a:lnTo>
                  <a:lnTo>
                    <a:pt x="545376" y="285673"/>
                  </a:lnTo>
                  <a:lnTo>
                    <a:pt x="519404" y="285673"/>
                  </a:lnTo>
                  <a:lnTo>
                    <a:pt x="519404" y="311645"/>
                  </a:lnTo>
                  <a:lnTo>
                    <a:pt x="545376" y="311645"/>
                  </a:lnTo>
                  <a:lnTo>
                    <a:pt x="571347" y="311645"/>
                  </a:lnTo>
                  <a:lnTo>
                    <a:pt x="597319" y="311645"/>
                  </a:lnTo>
                  <a:lnTo>
                    <a:pt x="623290" y="311645"/>
                  </a:lnTo>
                  <a:lnTo>
                    <a:pt x="623290" y="259702"/>
                  </a:lnTo>
                  <a:close/>
                </a:path>
                <a:path w="1064895" h="597535">
                  <a:moveTo>
                    <a:pt x="649262" y="51930"/>
                  </a:moveTo>
                  <a:lnTo>
                    <a:pt x="623290" y="51930"/>
                  </a:lnTo>
                  <a:lnTo>
                    <a:pt x="623290" y="77901"/>
                  </a:lnTo>
                  <a:lnTo>
                    <a:pt x="597319" y="77901"/>
                  </a:lnTo>
                  <a:lnTo>
                    <a:pt x="597319" y="0"/>
                  </a:lnTo>
                  <a:lnTo>
                    <a:pt x="571347" y="0"/>
                  </a:lnTo>
                  <a:lnTo>
                    <a:pt x="571347" y="25958"/>
                  </a:lnTo>
                  <a:lnTo>
                    <a:pt x="545376" y="25958"/>
                  </a:lnTo>
                  <a:lnTo>
                    <a:pt x="545376" y="51930"/>
                  </a:lnTo>
                  <a:lnTo>
                    <a:pt x="519404" y="51930"/>
                  </a:lnTo>
                  <a:lnTo>
                    <a:pt x="519404" y="77901"/>
                  </a:lnTo>
                  <a:lnTo>
                    <a:pt x="545376" y="77901"/>
                  </a:lnTo>
                  <a:lnTo>
                    <a:pt x="545376" y="103873"/>
                  </a:lnTo>
                  <a:lnTo>
                    <a:pt x="571347" y="103873"/>
                  </a:lnTo>
                  <a:lnTo>
                    <a:pt x="571347" y="155816"/>
                  </a:lnTo>
                  <a:lnTo>
                    <a:pt x="597319" y="155816"/>
                  </a:lnTo>
                  <a:lnTo>
                    <a:pt x="597319" y="103873"/>
                  </a:lnTo>
                  <a:lnTo>
                    <a:pt x="623290" y="103873"/>
                  </a:lnTo>
                  <a:lnTo>
                    <a:pt x="649262" y="103873"/>
                  </a:lnTo>
                  <a:lnTo>
                    <a:pt x="649262" y="51930"/>
                  </a:lnTo>
                  <a:close/>
                </a:path>
                <a:path w="1064895" h="597535">
                  <a:moveTo>
                    <a:pt x="675233" y="311696"/>
                  </a:moveTo>
                  <a:lnTo>
                    <a:pt x="649262" y="311696"/>
                  </a:lnTo>
                  <a:lnTo>
                    <a:pt x="649262" y="494576"/>
                  </a:lnTo>
                  <a:lnTo>
                    <a:pt x="675233" y="494576"/>
                  </a:lnTo>
                  <a:lnTo>
                    <a:pt x="675233" y="311696"/>
                  </a:lnTo>
                  <a:close/>
                </a:path>
                <a:path w="1064895" h="597535">
                  <a:moveTo>
                    <a:pt x="805078" y="442506"/>
                  </a:moveTo>
                  <a:lnTo>
                    <a:pt x="779106" y="442506"/>
                  </a:lnTo>
                  <a:lnTo>
                    <a:pt x="779106" y="494576"/>
                  </a:lnTo>
                  <a:lnTo>
                    <a:pt x="753135" y="494576"/>
                  </a:lnTo>
                  <a:lnTo>
                    <a:pt x="753135" y="311696"/>
                  </a:lnTo>
                  <a:lnTo>
                    <a:pt x="727176" y="311696"/>
                  </a:lnTo>
                  <a:lnTo>
                    <a:pt x="727176" y="519976"/>
                  </a:lnTo>
                  <a:lnTo>
                    <a:pt x="753135" y="519976"/>
                  </a:lnTo>
                  <a:lnTo>
                    <a:pt x="779106" y="519976"/>
                  </a:lnTo>
                  <a:lnTo>
                    <a:pt x="779106" y="545376"/>
                  </a:lnTo>
                  <a:lnTo>
                    <a:pt x="805078" y="545376"/>
                  </a:lnTo>
                  <a:lnTo>
                    <a:pt x="805078" y="442506"/>
                  </a:lnTo>
                  <a:close/>
                </a:path>
                <a:path w="1064895" h="597535">
                  <a:moveTo>
                    <a:pt x="805078" y="259702"/>
                  </a:moveTo>
                  <a:lnTo>
                    <a:pt x="779106" y="259702"/>
                  </a:lnTo>
                  <a:lnTo>
                    <a:pt x="779106" y="285673"/>
                  </a:lnTo>
                  <a:lnTo>
                    <a:pt x="805078" y="285673"/>
                  </a:lnTo>
                  <a:lnTo>
                    <a:pt x="805078" y="259702"/>
                  </a:lnTo>
                  <a:close/>
                </a:path>
                <a:path w="1064895" h="597535">
                  <a:moveTo>
                    <a:pt x="831062" y="285673"/>
                  </a:moveTo>
                  <a:lnTo>
                    <a:pt x="805078" y="285673"/>
                  </a:lnTo>
                  <a:lnTo>
                    <a:pt x="805078" y="311645"/>
                  </a:lnTo>
                  <a:lnTo>
                    <a:pt x="831062" y="311645"/>
                  </a:lnTo>
                  <a:lnTo>
                    <a:pt x="831062" y="285673"/>
                  </a:lnTo>
                  <a:close/>
                </a:path>
                <a:path w="1064895" h="597535">
                  <a:moveTo>
                    <a:pt x="831062" y="181787"/>
                  </a:moveTo>
                  <a:lnTo>
                    <a:pt x="805078" y="181787"/>
                  </a:lnTo>
                  <a:lnTo>
                    <a:pt x="805078" y="207759"/>
                  </a:lnTo>
                  <a:lnTo>
                    <a:pt x="779106" y="207759"/>
                  </a:lnTo>
                  <a:lnTo>
                    <a:pt x="779106" y="181787"/>
                  </a:lnTo>
                  <a:lnTo>
                    <a:pt x="753135" y="181787"/>
                  </a:lnTo>
                  <a:lnTo>
                    <a:pt x="753135" y="207759"/>
                  </a:lnTo>
                  <a:lnTo>
                    <a:pt x="727176" y="207759"/>
                  </a:lnTo>
                  <a:lnTo>
                    <a:pt x="727176" y="181787"/>
                  </a:lnTo>
                  <a:lnTo>
                    <a:pt x="701205" y="181787"/>
                  </a:lnTo>
                  <a:lnTo>
                    <a:pt x="701205" y="207759"/>
                  </a:lnTo>
                  <a:lnTo>
                    <a:pt x="675233" y="207759"/>
                  </a:lnTo>
                  <a:lnTo>
                    <a:pt x="675233" y="181787"/>
                  </a:lnTo>
                  <a:lnTo>
                    <a:pt x="649262" y="181787"/>
                  </a:lnTo>
                  <a:lnTo>
                    <a:pt x="649262" y="207759"/>
                  </a:lnTo>
                  <a:lnTo>
                    <a:pt x="623290" y="207759"/>
                  </a:lnTo>
                  <a:lnTo>
                    <a:pt x="623290" y="259702"/>
                  </a:lnTo>
                  <a:lnTo>
                    <a:pt x="649262" y="259702"/>
                  </a:lnTo>
                  <a:lnTo>
                    <a:pt x="649262" y="233730"/>
                  </a:lnTo>
                  <a:lnTo>
                    <a:pt x="675233" y="233730"/>
                  </a:lnTo>
                  <a:lnTo>
                    <a:pt x="701205" y="233730"/>
                  </a:lnTo>
                  <a:lnTo>
                    <a:pt x="727176" y="233730"/>
                  </a:lnTo>
                  <a:lnTo>
                    <a:pt x="727176" y="285673"/>
                  </a:lnTo>
                  <a:lnTo>
                    <a:pt x="753135" y="285673"/>
                  </a:lnTo>
                  <a:lnTo>
                    <a:pt x="753135" y="233730"/>
                  </a:lnTo>
                  <a:lnTo>
                    <a:pt x="779106" y="233730"/>
                  </a:lnTo>
                  <a:lnTo>
                    <a:pt x="805078" y="233730"/>
                  </a:lnTo>
                  <a:lnTo>
                    <a:pt x="831062" y="233730"/>
                  </a:lnTo>
                  <a:lnTo>
                    <a:pt x="831062" y="181787"/>
                  </a:lnTo>
                  <a:close/>
                </a:path>
                <a:path w="1064895" h="597535">
                  <a:moveTo>
                    <a:pt x="882992" y="519976"/>
                  </a:moveTo>
                  <a:lnTo>
                    <a:pt x="857021" y="519976"/>
                  </a:lnTo>
                  <a:lnTo>
                    <a:pt x="857021" y="467906"/>
                  </a:lnTo>
                  <a:lnTo>
                    <a:pt x="831062" y="467906"/>
                  </a:lnTo>
                  <a:lnTo>
                    <a:pt x="831062" y="545376"/>
                  </a:lnTo>
                  <a:lnTo>
                    <a:pt x="857021" y="545376"/>
                  </a:lnTo>
                  <a:lnTo>
                    <a:pt x="882992" y="545376"/>
                  </a:lnTo>
                  <a:lnTo>
                    <a:pt x="882992" y="519976"/>
                  </a:lnTo>
                  <a:close/>
                </a:path>
                <a:path w="1064895" h="597535">
                  <a:moveTo>
                    <a:pt x="908964" y="259702"/>
                  </a:moveTo>
                  <a:lnTo>
                    <a:pt x="882992" y="259702"/>
                  </a:lnTo>
                  <a:lnTo>
                    <a:pt x="882992" y="285673"/>
                  </a:lnTo>
                  <a:lnTo>
                    <a:pt x="908964" y="285673"/>
                  </a:lnTo>
                  <a:lnTo>
                    <a:pt x="908964" y="259702"/>
                  </a:lnTo>
                  <a:close/>
                </a:path>
                <a:path w="1064895" h="597535">
                  <a:moveTo>
                    <a:pt x="960907" y="389547"/>
                  </a:moveTo>
                  <a:lnTo>
                    <a:pt x="934935" y="389547"/>
                  </a:lnTo>
                  <a:lnTo>
                    <a:pt x="908964" y="389547"/>
                  </a:lnTo>
                  <a:lnTo>
                    <a:pt x="908964" y="363575"/>
                  </a:lnTo>
                  <a:lnTo>
                    <a:pt x="882992" y="363575"/>
                  </a:lnTo>
                  <a:lnTo>
                    <a:pt x="882992" y="415518"/>
                  </a:lnTo>
                  <a:lnTo>
                    <a:pt x="908964" y="415518"/>
                  </a:lnTo>
                  <a:lnTo>
                    <a:pt x="908964" y="441490"/>
                  </a:lnTo>
                  <a:lnTo>
                    <a:pt x="934935" y="441490"/>
                  </a:lnTo>
                  <a:lnTo>
                    <a:pt x="934935" y="415518"/>
                  </a:lnTo>
                  <a:lnTo>
                    <a:pt x="960907" y="415518"/>
                  </a:lnTo>
                  <a:lnTo>
                    <a:pt x="960907" y="389547"/>
                  </a:lnTo>
                  <a:close/>
                </a:path>
                <a:path w="1064895" h="597535">
                  <a:moveTo>
                    <a:pt x="1012850" y="207759"/>
                  </a:moveTo>
                  <a:lnTo>
                    <a:pt x="986878" y="207759"/>
                  </a:lnTo>
                  <a:lnTo>
                    <a:pt x="986878" y="181787"/>
                  </a:lnTo>
                  <a:lnTo>
                    <a:pt x="960907" y="181787"/>
                  </a:lnTo>
                  <a:lnTo>
                    <a:pt x="934935" y="181787"/>
                  </a:lnTo>
                  <a:lnTo>
                    <a:pt x="934935" y="207759"/>
                  </a:lnTo>
                  <a:lnTo>
                    <a:pt x="908964" y="207759"/>
                  </a:lnTo>
                  <a:lnTo>
                    <a:pt x="882992" y="207759"/>
                  </a:lnTo>
                  <a:lnTo>
                    <a:pt x="882992" y="233730"/>
                  </a:lnTo>
                  <a:lnTo>
                    <a:pt x="908964" y="233730"/>
                  </a:lnTo>
                  <a:lnTo>
                    <a:pt x="934935" y="233730"/>
                  </a:lnTo>
                  <a:lnTo>
                    <a:pt x="934935" y="259702"/>
                  </a:lnTo>
                  <a:lnTo>
                    <a:pt x="960907" y="259702"/>
                  </a:lnTo>
                  <a:lnTo>
                    <a:pt x="960907" y="233730"/>
                  </a:lnTo>
                  <a:lnTo>
                    <a:pt x="986878" y="233730"/>
                  </a:lnTo>
                  <a:lnTo>
                    <a:pt x="986878" y="259702"/>
                  </a:lnTo>
                  <a:lnTo>
                    <a:pt x="960907" y="259702"/>
                  </a:lnTo>
                  <a:lnTo>
                    <a:pt x="960907" y="285673"/>
                  </a:lnTo>
                  <a:lnTo>
                    <a:pt x="934935" y="285673"/>
                  </a:lnTo>
                  <a:lnTo>
                    <a:pt x="908964" y="285673"/>
                  </a:lnTo>
                  <a:lnTo>
                    <a:pt x="908964" y="337604"/>
                  </a:lnTo>
                  <a:lnTo>
                    <a:pt x="934935" y="337604"/>
                  </a:lnTo>
                  <a:lnTo>
                    <a:pt x="934935" y="363575"/>
                  </a:lnTo>
                  <a:lnTo>
                    <a:pt x="960907" y="363575"/>
                  </a:lnTo>
                  <a:lnTo>
                    <a:pt x="960907" y="389547"/>
                  </a:lnTo>
                  <a:lnTo>
                    <a:pt x="986878" y="389547"/>
                  </a:lnTo>
                  <a:lnTo>
                    <a:pt x="986878" y="337604"/>
                  </a:lnTo>
                  <a:lnTo>
                    <a:pt x="960907" y="337604"/>
                  </a:lnTo>
                  <a:lnTo>
                    <a:pt x="960907" y="311645"/>
                  </a:lnTo>
                  <a:lnTo>
                    <a:pt x="986878" y="311645"/>
                  </a:lnTo>
                  <a:lnTo>
                    <a:pt x="986878" y="285673"/>
                  </a:lnTo>
                  <a:lnTo>
                    <a:pt x="1012850" y="285673"/>
                  </a:lnTo>
                  <a:lnTo>
                    <a:pt x="1012850" y="207759"/>
                  </a:lnTo>
                  <a:close/>
                </a:path>
                <a:path w="1064895" h="597535">
                  <a:moveTo>
                    <a:pt x="1064793" y="207759"/>
                  </a:moveTo>
                  <a:lnTo>
                    <a:pt x="1038821" y="207759"/>
                  </a:lnTo>
                  <a:lnTo>
                    <a:pt x="1038821" y="233730"/>
                  </a:lnTo>
                  <a:lnTo>
                    <a:pt x="1064793" y="233730"/>
                  </a:lnTo>
                  <a:lnTo>
                    <a:pt x="1064793" y="2077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40107" y="3443599"/>
              <a:ext cx="1013460" cy="414655"/>
            </a:xfrm>
            <a:custGeom>
              <a:avLst/>
              <a:gdLst/>
              <a:ahLst/>
              <a:cxnLst/>
              <a:rect l="l" t="t" r="r" b="b"/>
              <a:pathLst>
                <a:path w="1013459" h="414654">
                  <a:moveTo>
                    <a:pt x="155816" y="336677"/>
                  </a:moveTo>
                  <a:lnTo>
                    <a:pt x="129844" y="336677"/>
                  </a:lnTo>
                  <a:lnTo>
                    <a:pt x="129844" y="362648"/>
                  </a:lnTo>
                  <a:lnTo>
                    <a:pt x="155816" y="362648"/>
                  </a:lnTo>
                  <a:lnTo>
                    <a:pt x="155816" y="336677"/>
                  </a:lnTo>
                  <a:close/>
                </a:path>
                <a:path w="1013459" h="414654">
                  <a:moveTo>
                    <a:pt x="207759" y="310705"/>
                  </a:moveTo>
                  <a:lnTo>
                    <a:pt x="181787" y="310705"/>
                  </a:lnTo>
                  <a:lnTo>
                    <a:pt x="181787" y="336677"/>
                  </a:lnTo>
                  <a:lnTo>
                    <a:pt x="207759" y="336677"/>
                  </a:lnTo>
                  <a:lnTo>
                    <a:pt x="207759" y="310705"/>
                  </a:lnTo>
                  <a:close/>
                </a:path>
                <a:path w="1013459" h="414654">
                  <a:moveTo>
                    <a:pt x="207759" y="258762"/>
                  </a:moveTo>
                  <a:lnTo>
                    <a:pt x="181787" y="258762"/>
                  </a:lnTo>
                  <a:lnTo>
                    <a:pt x="155816" y="258762"/>
                  </a:lnTo>
                  <a:lnTo>
                    <a:pt x="155816" y="310705"/>
                  </a:lnTo>
                  <a:lnTo>
                    <a:pt x="181787" y="310705"/>
                  </a:lnTo>
                  <a:lnTo>
                    <a:pt x="181787" y="284734"/>
                  </a:lnTo>
                  <a:lnTo>
                    <a:pt x="207759" y="284734"/>
                  </a:lnTo>
                  <a:lnTo>
                    <a:pt x="207759" y="258762"/>
                  </a:lnTo>
                  <a:close/>
                </a:path>
                <a:path w="1013459" h="414654">
                  <a:moveTo>
                    <a:pt x="233730" y="284734"/>
                  </a:moveTo>
                  <a:lnTo>
                    <a:pt x="207759" y="284734"/>
                  </a:lnTo>
                  <a:lnTo>
                    <a:pt x="207759" y="310705"/>
                  </a:lnTo>
                  <a:lnTo>
                    <a:pt x="233730" y="310705"/>
                  </a:lnTo>
                  <a:lnTo>
                    <a:pt x="233730" y="284734"/>
                  </a:lnTo>
                  <a:close/>
                </a:path>
                <a:path w="1013459" h="414654">
                  <a:moveTo>
                    <a:pt x="285673" y="336677"/>
                  </a:moveTo>
                  <a:lnTo>
                    <a:pt x="259702" y="336677"/>
                  </a:lnTo>
                  <a:lnTo>
                    <a:pt x="259702" y="310705"/>
                  </a:lnTo>
                  <a:lnTo>
                    <a:pt x="233730" y="310705"/>
                  </a:lnTo>
                  <a:lnTo>
                    <a:pt x="233730" y="336677"/>
                  </a:lnTo>
                  <a:lnTo>
                    <a:pt x="207759" y="336677"/>
                  </a:lnTo>
                  <a:lnTo>
                    <a:pt x="207759" y="362648"/>
                  </a:lnTo>
                  <a:lnTo>
                    <a:pt x="181787" y="362648"/>
                  </a:lnTo>
                  <a:lnTo>
                    <a:pt x="155816" y="362648"/>
                  </a:lnTo>
                  <a:lnTo>
                    <a:pt x="155816" y="388620"/>
                  </a:lnTo>
                  <a:lnTo>
                    <a:pt x="181787" y="388620"/>
                  </a:lnTo>
                  <a:lnTo>
                    <a:pt x="181787" y="414591"/>
                  </a:lnTo>
                  <a:lnTo>
                    <a:pt x="207759" y="414591"/>
                  </a:lnTo>
                  <a:lnTo>
                    <a:pt x="233730" y="414591"/>
                  </a:lnTo>
                  <a:lnTo>
                    <a:pt x="233730" y="388620"/>
                  </a:lnTo>
                  <a:lnTo>
                    <a:pt x="259702" y="388620"/>
                  </a:lnTo>
                  <a:lnTo>
                    <a:pt x="259702" y="362648"/>
                  </a:lnTo>
                  <a:lnTo>
                    <a:pt x="285673" y="362648"/>
                  </a:lnTo>
                  <a:lnTo>
                    <a:pt x="285673" y="336677"/>
                  </a:lnTo>
                  <a:close/>
                </a:path>
                <a:path w="1013459" h="414654">
                  <a:moveTo>
                    <a:pt x="311645" y="284734"/>
                  </a:moveTo>
                  <a:lnTo>
                    <a:pt x="285673" y="284734"/>
                  </a:lnTo>
                  <a:lnTo>
                    <a:pt x="259702" y="284734"/>
                  </a:lnTo>
                  <a:lnTo>
                    <a:pt x="259702" y="310705"/>
                  </a:lnTo>
                  <a:lnTo>
                    <a:pt x="285673" y="310705"/>
                  </a:lnTo>
                  <a:lnTo>
                    <a:pt x="311645" y="310705"/>
                  </a:lnTo>
                  <a:lnTo>
                    <a:pt x="311645" y="284734"/>
                  </a:lnTo>
                  <a:close/>
                </a:path>
                <a:path w="1013459" h="414654">
                  <a:moveTo>
                    <a:pt x="337616" y="310705"/>
                  </a:moveTo>
                  <a:lnTo>
                    <a:pt x="311645" y="310705"/>
                  </a:lnTo>
                  <a:lnTo>
                    <a:pt x="311645" y="362648"/>
                  </a:lnTo>
                  <a:lnTo>
                    <a:pt x="337616" y="362648"/>
                  </a:lnTo>
                  <a:lnTo>
                    <a:pt x="337616" y="310705"/>
                  </a:lnTo>
                  <a:close/>
                </a:path>
                <a:path w="1013459" h="414654">
                  <a:moveTo>
                    <a:pt x="467461" y="310705"/>
                  </a:moveTo>
                  <a:lnTo>
                    <a:pt x="441490" y="310705"/>
                  </a:lnTo>
                  <a:lnTo>
                    <a:pt x="415518" y="310705"/>
                  </a:lnTo>
                  <a:lnTo>
                    <a:pt x="415518" y="336677"/>
                  </a:lnTo>
                  <a:lnTo>
                    <a:pt x="441490" y="336677"/>
                  </a:lnTo>
                  <a:lnTo>
                    <a:pt x="467461" y="336677"/>
                  </a:lnTo>
                  <a:lnTo>
                    <a:pt x="467461" y="310705"/>
                  </a:lnTo>
                  <a:close/>
                </a:path>
                <a:path w="1013459" h="414654">
                  <a:moveTo>
                    <a:pt x="467461" y="77470"/>
                  </a:moveTo>
                  <a:lnTo>
                    <a:pt x="441490" y="77470"/>
                  </a:lnTo>
                  <a:lnTo>
                    <a:pt x="441490" y="52070"/>
                  </a:lnTo>
                  <a:lnTo>
                    <a:pt x="415518" y="52070"/>
                  </a:lnTo>
                  <a:lnTo>
                    <a:pt x="415518" y="0"/>
                  </a:lnTo>
                  <a:lnTo>
                    <a:pt x="389547" y="0"/>
                  </a:lnTo>
                  <a:lnTo>
                    <a:pt x="389547" y="25400"/>
                  </a:lnTo>
                  <a:lnTo>
                    <a:pt x="363588" y="25400"/>
                  </a:lnTo>
                  <a:lnTo>
                    <a:pt x="337616" y="25400"/>
                  </a:lnTo>
                  <a:lnTo>
                    <a:pt x="337616" y="52070"/>
                  </a:lnTo>
                  <a:lnTo>
                    <a:pt x="311645" y="52070"/>
                  </a:lnTo>
                  <a:lnTo>
                    <a:pt x="311645" y="25400"/>
                  </a:lnTo>
                  <a:lnTo>
                    <a:pt x="285673" y="25400"/>
                  </a:lnTo>
                  <a:lnTo>
                    <a:pt x="285673" y="77470"/>
                  </a:lnTo>
                  <a:lnTo>
                    <a:pt x="259702" y="77470"/>
                  </a:lnTo>
                  <a:lnTo>
                    <a:pt x="233730" y="77470"/>
                  </a:lnTo>
                  <a:lnTo>
                    <a:pt x="233730" y="104140"/>
                  </a:lnTo>
                  <a:lnTo>
                    <a:pt x="207759" y="104140"/>
                  </a:lnTo>
                  <a:lnTo>
                    <a:pt x="207759" y="129540"/>
                  </a:lnTo>
                  <a:lnTo>
                    <a:pt x="181787" y="129540"/>
                  </a:lnTo>
                  <a:lnTo>
                    <a:pt x="181787" y="104140"/>
                  </a:lnTo>
                  <a:lnTo>
                    <a:pt x="155816" y="104140"/>
                  </a:lnTo>
                  <a:lnTo>
                    <a:pt x="155816" y="181610"/>
                  </a:lnTo>
                  <a:lnTo>
                    <a:pt x="181787" y="181610"/>
                  </a:lnTo>
                  <a:lnTo>
                    <a:pt x="181787" y="207010"/>
                  </a:lnTo>
                  <a:lnTo>
                    <a:pt x="155816" y="207010"/>
                  </a:lnTo>
                  <a:lnTo>
                    <a:pt x="155816" y="181610"/>
                  </a:lnTo>
                  <a:lnTo>
                    <a:pt x="129844" y="181610"/>
                  </a:lnTo>
                  <a:lnTo>
                    <a:pt x="129844" y="207010"/>
                  </a:lnTo>
                  <a:lnTo>
                    <a:pt x="103873" y="207010"/>
                  </a:lnTo>
                  <a:lnTo>
                    <a:pt x="77901" y="207010"/>
                  </a:lnTo>
                  <a:lnTo>
                    <a:pt x="77901" y="233680"/>
                  </a:lnTo>
                  <a:lnTo>
                    <a:pt x="51930" y="233680"/>
                  </a:lnTo>
                  <a:lnTo>
                    <a:pt x="51930" y="259080"/>
                  </a:lnTo>
                  <a:lnTo>
                    <a:pt x="77901" y="259080"/>
                  </a:lnTo>
                  <a:lnTo>
                    <a:pt x="77901" y="285750"/>
                  </a:lnTo>
                  <a:lnTo>
                    <a:pt x="51930" y="285750"/>
                  </a:lnTo>
                  <a:lnTo>
                    <a:pt x="51930" y="259080"/>
                  </a:lnTo>
                  <a:lnTo>
                    <a:pt x="25958" y="259080"/>
                  </a:lnTo>
                  <a:lnTo>
                    <a:pt x="0" y="259080"/>
                  </a:lnTo>
                  <a:lnTo>
                    <a:pt x="0" y="285750"/>
                  </a:lnTo>
                  <a:lnTo>
                    <a:pt x="25958" y="285750"/>
                  </a:lnTo>
                  <a:lnTo>
                    <a:pt x="25958" y="311150"/>
                  </a:lnTo>
                  <a:lnTo>
                    <a:pt x="51930" y="311150"/>
                  </a:lnTo>
                  <a:lnTo>
                    <a:pt x="51930" y="363220"/>
                  </a:lnTo>
                  <a:lnTo>
                    <a:pt x="77901" y="363220"/>
                  </a:lnTo>
                  <a:lnTo>
                    <a:pt x="77901" y="388620"/>
                  </a:lnTo>
                  <a:lnTo>
                    <a:pt x="103873" y="388620"/>
                  </a:lnTo>
                  <a:lnTo>
                    <a:pt x="129844" y="388620"/>
                  </a:lnTo>
                  <a:lnTo>
                    <a:pt x="129844" y="363220"/>
                  </a:lnTo>
                  <a:lnTo>
                    <a:pt x="103873" y="363220"/>
                  </a:lnTo>
                  <a:lnTo>
                    <a:pt x="103873" y="337820"/>
                  </a:lnTo>
                  <a:lnTo>
                    <a:pt x="77901" y="337820"/>
                  </a:lnTo>
                  <a:lnTo>
                    <a:pt x="77901" y="311150"/>
                  </a:lnTo>
                  <a:lnTo>
                    <a:pt x="103873" y="311150"/>
                  </a:lnTo>
                  <a:lnTo>
                    <a:pt x="103873" y="336677"/>
                  </a:lnTo>
                  <a:lnTo>
                    <a:pt x="129844" y="336677"/>
                  </a:lnTo>
                  <a:lnTo>
                    <a:pt x="129844" y="310705"/>
                  </a:lnTo>
                  <a:lnTo>
                    <a:pt x="103873" y="310705"/>
                  </a:lnTo>
                  <a:lnTo>
                    <a:pt x="103873" y="285750"/>
                  </a:lnTo>
                  <a:lnTo>
                    <a:pt x="129844" y="285750"/>
                  </a:lnTo>
                  <a:lnTo>
                    <a:pt x="129844" y="259080"/>
                  </a:lnTo>
                  <a:lnTo>
                    <a:pt x="103873" y="259080"/>
                  </a:lnTo>
                  <a:lnTo>
                    <a:pt x="103873" y="233680"/>
                  </a:lnTo>
                  <a:lnTo>
                    <a:pt x="129844" y="233680"/>
                  </a:lnTo>
                  <a:lnTo>
                    <a:pt x="155816" y="233680"/>
                  </a:lnTo>
                  <a:lnTo>
                    <a:pt x="181787" y="233680"/>
                  </a:lnTo>
                  <a:lnTo>
                    <a:pt x="207759" y="233680"/>
                  </a:lnTo>
                  <a:lnTo>
                    <a:pt x="207759" y="207010"/>
                  </a:lnTo>
                  <a:lnTo>
                    <a:pt x="233730" y="207010"/>
                  </a:lnTo>
                  <a:lnTo>
                    <a:pt x="233730" y="233680"/>
                  </a:lnTo>
                  <a:lnTo>
                    <a:pt x="259702" y="233680"/>
                  </a:lnTo>
                  <a:lnTo>
                    <a:pt x="259702" y="207010"/>
                  </a:lnTo>
                  <a:lnTo>
                    <a:pt x="285673" y="207010"/>
                  </a:lnTo>
                  <a:lnTo>
                    <a:pt x="311645" y="207010"/>
                  </a:lnTo>
                  <a:lnTo>
                    <a:pt x="337616" y="207010"/>
                  </a:lnTo>
                  <a:lnTo>
                    <a:pt x="337616" y="181610"/>
                  </a:lnTo>
                  <a:lnTo>
                    <a:pt x="311645" y="181610"/>
                  </a:lnTo>
                  <a:lnTo>
                    <a:pt x="311645" y="154940"/>
                  </a:lnTo>
                  <a:lnTo>
                    <a:pt x="285673" y="154940"/>
                  </a:lnTo>
                  <a:lnTo>
                    <a:pt x="285673" y="181610"/>
                  </a:lnTo>
                  <a:lnTo>
                    <a:pt x="259702" y="181610"/>
                  </a:lnTo>
                  <a:lnTo>
                    <a:pt x="259702" y="104140"/>
                  </a:lnTo>
                  <a:lnTo>
                    <a:pt x="285673" y="104140"/>
                  </a:lnTo>
                  <a:lnTo>
                    <a:pt x="285673" y="129540"/>
                  </a:lnTo>
                  <a:lnTo>
                    <a:pt x="311645" y="129540"/>
                  </a:lnTo>
                  <a:lnTo>
                    <a:pt x="337616" y="129540"/>
                  </a:lnTo>
                  <a:lnTo>
                    <a:pt x="337616" y="104140"/>
                  </a:lnTo>
                  <a:lnTo>
                    <a:pt x="311645" y="104140"/>
                  </a:lnTo>
                  <a:lnTo>
                    <a:pt x="311645" y="77470"/>
                  </a:lnTo>
                  <a:lnTo>
                    <a:pt x="337616" y="77470"/>
                  </a:lnTo>
                  <a:lnTo>
                    <a:pt x="363588" y="77470"/>
                  </a:lnTo>
                  <a:lnTo>
                    <a:pt x="363588" y="52070"/>
                  </a:lnTo>
                  <a:lnTo>
                    <a:pt x="389547" y="52070"/>
                  </a:lnTo>
                  <a:lnTo>
                    <a:pt x="389547" y="77470"/>
                  </a:lnTo>
                  <a:lnTo>
                    <a:pt x="415518" y="77470"/>
                  </a:lnTo>
                  <a:lnTo>
                    <a:pt x="415518" y="129540"/>
                  </a:lnTo>
                  <a:lnTo>
                    <a:pt x="389547" y="129540"/>
                  </a:lnTo>
                  <a:lnTo>
                    <a:pt x="389547" y="154940"/>
                  </a:lnTo>
                  <a:lnTo>
                    <a:pt x="415518" y="154940"/>
                  </a:lnTo>
                  <a:lnTo>
                    <a:pt x="441490" y="154940"/>
                  </a:lnTo>
                  <a:lnTo>
                    <a:pt x="441490" y="129540"/>
                  </a:lnTo>
                  <a:lnTo>
                    <a:pt x="467461" y="129540"/>
                  </a:lnTo>
                  <a:lnTo>
                    <a:pt x="467461" y="77470"/>
                  </a:lnTo>
                  <a:close/>
                </a:path>
                <a:path w="1013459" h="414654">
                  <a:moveTo>
                    <a:pt x="571347" y="336677"/>
                  </a:moveTo>
                  <a:lnTo>
                    <a:pt x="545376" y="336677"/>
                  </a:lnTo>
                  <a:lnTo>
                    <a:pt x="545376" y="284734"/>
                  </a:lnTo>
                  <a:lnTo>
                    <a:pt x="519404" y="284734"/>
                  </a:lnTo>
                  <a:lnTo>
                    <a:pt x="493433" y="284734"/>
                  </a:lnTo>
                  <a:lnTo>
                    <a:pt x="493433" y="310705"/>
                  </a:lnTo>
                  <a:lnTo>
                    <a:pt x="519404" y="310705"/>
                  </a:lnTo>
                  <a:lnTo>
                    <a:pt x="519404" y="336677"/>
                  </a:lnTo>
                  <a:lnTo>
                    <a:pt x="493433" y="336677"/>
                  </a:lnTo>
                  <a:lnTo>
                    <a:pt x="467461" y="336677"/>
                  </a:lnTo>
                  <a:lnTo>
                    <a:pt x="467461" y="362648"/>
                  </a:lnTo>
                  <a:lnTo>
                    <a:pt x="493433" y="362648"/>
                  </a:lnTo>
                  <a:lnTo>
                    <a:pt x="493433" y="388620"/>
                  </a:lnTo>
                  <a:lnTo>
                    <a:pt x="519404" y="388620"/>
                  </a:lnTo>
                  <a:lnTo>
                    <a:pt x="519404" y="414591"/>
                  </a:lnTo>
                  <a:lnTo>
                    <a:pt x="545376" y="414591"/>
                  </a:lnTo>
                  <a:lnTo>
                    <a:pt x="571347" y="414591"/>
                  </a:lnTo>
                  <a:lnTo>
                    <a:pt x="571347" y="388620"/>
                  </a:lnTo>
                  <a:lnTo>
                    <a:pt x="545376" y="388620"/>
                  </a:lnTo>
                  <a:lnTo>
                    <a:pt x="545376" y="362648"/>
                  </a:lnTo>
                  <a:lnTo>
                    <a:pt x="571347" y="362648"/>
                  </a:lnTo>
                  <a:lnTo>
                    <a:pt x="571347" y="336677"/>
                  </a:lnTo>
                  <a:close/>
                </a:path>
                <a:path w="1013459" h="414654">
                  <a:moveTo>
                    <a:pt x="597319" y="362648"/>
                  </a:moveTo>
                  <a:lnTo>
                    <a:pt x="571347" y="362648"/>
                  </a:lnTo>
                  <a:lnTo>
                    <a:pt x="571347" y="388620"/>
                  </a:lnTo>
                  <a:lnTo>
                    <a:pt x="597319" y="388620"/>
                  </a:lnTo>
                  <a:lnTo>
                    <a:pt x="597319" y="362648"/>
                  </a:lnTo>
                  <a:close/>
                </a:path>
                <a:path w="1013459" h="414654">
                  <a:moveTo>
                    <a:pt x="675233" y="129540"/>
                  </a:moveTo>
                  <a:lnTo>
                    <a:pt x="649262" y="129540"/>
                  </a:lnTo>
                  <a:lnTo>
                    <a:pt x="649262" y="181610"/>
                  </a:lnTo>
                  <a:lnTo>
                    <a:pt x="623290" y="181610"/>
                  </a:lnTo>
                  <a:lnTo>
                    <a:pt x="623290" y="154940"/>
                  </a:lnTo>
                  <a:lnTo>
                    <a:pt x="597319" y="154940"/>
                  </a:lnTo>
                  <a:lnTo>
                    <a:pt x="597319" y="181610"/>
                  </a:lnTo>
                  <a:lnTo>
                    <a:pt x="571347" y="181610"/>
                  </a:lnTo>
                  <a:lnTo>
                    <a:pt x="571347" y="207010"/>
                  </a:lnTo>
                  <a:lnTo>
                    <a:pt x="597319" y="207010"/>
                  </a:lnTo>
                  <a:lnTo>
                    <a:pt x="597319" y="233680"/>
                  </a:lnTo>
                  <a:lnTo>
                    <a:pt x="571347" y="233680"/>
                  </a:lnTo>
                  <a:lnTo>
                    <a:pt x="571347" y="258762"/>
                  </a:lnTo>
                  <a:lnTo>
                    <a:pt x="545376" y="258762"/>
                  </a:lnTo>
                  <a:lnTo>
                    <a:pt x="545376" y="284734"/>
                  </a:lnTo>
                  <a:lnTo>
                    <a:pt x="571347" y="284734"/>
                  </a:lnTo>
                  <a:lnTo>
                    <a:pt x="571347" y="259080"/>
                  </a:lnTo>
                  <a:lnTo>
                    <a:pt x="597319" y="259080"/>
                  </a:lnTo>
                  <a:lnTo>
                    <a:pt x="597319" y="337820"/>
                  </a:lnTo>
                  <a:lnTo>
                    <a:pt x="623290" y="337820"/>
                  </a:lnTo>
                  <a:lnTo>
                    <a:pt x="623290" y="362648"/>
                  </a:lnTo>
                  <a:lnTo>
                    <a:pt x="649262" y="362648"/>
                  </a:lnTo>
                  <a:lnTo>
                    <a:pt x="649262" y="336677"/>
                  </a:lnTo>
                  <a:lnTo>
                    <a:pt x="623290" y="336677"/>
                  </a:lnTo>
                  <a:lnTo>
                    <a:pt x="623290" y="311150"/>
                  </a:lnTo>
                  <a:lnTo>
                    <a:pt x="649262" y="311150"/>
                  </a:lnTo>
                  <a:lnTo>
                    <a:pt x="649262" y="285750"/>
                  </a:lnTo>
                  <a:lnTo>
                    <a:pt x="675233" y="285750"/>
                  </a:lnTo>
                  <a:lnTo>
                    <a:pt x="675233" y="129540"/>
                  </a:lnTo>
                  <a:close/>
                </a:path>
                <a:path w="1013459" h="414654">
                  <a:moveTo>
                    <a:pt x="727163" y="154940"/>
                  </a:moveTo>
                  <a:lnTo>
                    <a:pt x="701192" y="154940"/>
                  </a:lnTo>
                  <a:lnTo>
                    <a:pt x="701192" y="207010"/>
                  </a:lnTo>
                  <a:lnTo>
                    <a:pt x="727163" y="207010"/>
                  </a:lnTo>
                  <a:lnTo>
                    <a:pt x="727163" y="154940"/>
                  </a:lnTo>
                  <a:close/>
                </a:path>
                <a:path w="1013459" h="414654">
                  <a:moveTo>
                    <a:pt x="831049" y="129540"/>
                  </a:moveTo>
                  <a:lnTo>
                    <a:pt x="805078" y="129540"/>
                  </a:lnTo>
                  <a:lnTo>
                    <a:pt x="805078" y="154940"/>
                  </a:lnTo>
                  <a:lnTo>
                    <a:pt x="779119" y="154940"/>
                  </a:lnTo>
                  <a:lnTo>
                    <a:pt x="779119" y="207010"/>
                  </a:lnTo>
                  <a:lnTo>
                    <a:pt x="753135" y="207010"/>
                  </a:lnTo>
                  <a:lnTo>
                    <a:pt x="753135" y="232791"/>
                  </a:lnTo>
                  <a:lnTo>
                    <a:pt x="727163" y="232791"/>
                  </a:lnTo>
                  <a:lnTo>
                    <a:pt x="727163" y="258762"/>
                  </a:lnTo>
                  <a:lnTo>
                    <a:pt x="753135" y="258762"/>
                  </a:lnTo>
                  <a:lnTo>
                    <a:pt x="753135" y="233680"/>
                  </a:lnTo>
                  <a:lnTo>
                    <a:pt x="779119" y="233680"/>
                  </a:lnTo>
                  <a:lnTo>
                    <a:pt x="779119" y="259080"/>
                  </a:lnTo>
                  <a:lnTo>
                    <a:pt x="753135" y="259080"/>
                  </a:lnTo>
                  <a:lnTo>
                    <a:pt x="753135" y="337820"/>
                  </a:lnTo>
                  <a:lnTo>
                    <a:pt x="779119" y="337820"/>
                  </a:lnTo>
                  <a:lnTo>
                    <a:pt x="779119" y="285750"/>
                  </a:lnTo>
                  <a:lnTo>
                    <a:pt x="805078" y="285750"/>
                  </a:lnTo>
                  <a:lnTo>
                    <a:pt x="805078" y="181610"/>
                  </a:lnTo>
                  <a:lnTo>
                    <a:pt x="831049" y="181610"/>
                  </a:lnTo>
                  <a:lnTo>
                    <a:pt x="831049" y="129540"/>
                  </a:lnTo>
                  <a:close/>
                </a:path>
                <a:path w="1013459" h="414654">
                  <a:moveTo>
                    <a:pt x="857021" y="336677"/>
                  </a:moveTo>
                  <a:lnTo>
                    <a:pt x="831049" y="336677"/>
                  </a:lnTo>
                  <a:lnTo>
                    <a:pt x="831049" y="311150"/>
                  </a:lnTo>
                  <a:lnTo>
                    <a:pt x="805078" y="311150"/>
                  </a:lnTo>
                  <a:lnTo>
                    <a:pt x="805078" y="337820"/>
                  </a:lnTo>
                  <a:lnTo>
                    <a:pt x="831049" y="337820"/>
                  </a:lnTo>
                  <a:lnTo>
                    <a:pt x="831049" y="362648"/>
                  </a:lnTo>
                  <a:lnTo>
                    <a:pt x="857021" y="362648"/>
                  </a:lnTo>
                  <a:lnTo>
                    <a:pt x="857021" y="336677"/>
                  </a:lnTo>
                  <a:close/>
                </a:path>
                <a:path w="1013459" h="414654">
                  <a:moveTo>
                    <a:pt x="857021" y="284734"/>
                  </a:moveTo>
                  <a:lnTo>
                    <a:pt x="831049" y="284734"/>
                  </a:lnTo>
                  <a:lnTo>
                    <a:pt x="831049" y="310705"/>
                  </a:lnTo>
                  <a:lnTo>
                    <a:pt x="857021" y="310705"/>
                  </a:lnTo>
                  <a:lnTo>
                    <a:pt x="857021" y="284734"/>
                  </a:lnTo>
                  <a:close/>
                </a:path>
                <a:path w="1013459" h="414654">
                  <a:moveTo>
                    <a:pt x="960907" y="284734"/>
                  </a:moveTo>
                  <a:lnTo>
                    <a:pt x="934935" y="284734"/>
                  </a:lnTo>
                  <a:lnTo>
                    <a:pt x="934935" y="258762"/>
                  </a:lnTo>
                  <a:lnTo>
                    <a:pt x="908964" y="258762"/>
                  </a:lnTo>
                  <a:lnTo>
                    <a:pt x="908964" y="284734"/>
                  </a:lnTo>
                  <a:lnTo>
                    <a:pt x="882992" y="284734"/>
                  </a:lnTo>
                  <a:lnTo>
                    <a:pt x="882992" y="310705"/>
                  </a:lnTo>
                  <a:lnTo>
                    <a:pt x="908964" y="310705"/>
                  </a:lnTo>
                  <a:lnTo>
                    <a:pt x="908964" y="336677"/>
                  </a:lnTo>
                  <a:lnTo>
                    <a:pt x="882992" y="336677"/>
                  </a:lnTo>
                  <a:lnTo>
                    <a:pt x="882992" y="388620"/>
                  </a:lnTo>
                  <a:lnTo>
                    <a:pt x="908964" y="388620"/>
                  </a:lnTo>
                  <a:lnTo>
                    <a:pt x="908964" y="362648"/>
                  </a:lnTo>
                  <a:lnTo>
                    <a:pt x="934935" y="362648"/>
                  </a:lnTo>
                  <a:lnTo>
                    <a:pt x="934935" y="310705"/>
                  </a:lnTo>
                  <a:lnTo>
                    <a:pt x="960907" y="310705"/>
                  </a:lnTo>
                  <a:lnTo>
                    <a:pt x="960907" y="284734"/>
                  </a:lnTo>
                  <a:close/>
                </a:path>
                <a:path w="1013459" h="414654">
                  <a:moveTo>
                    <a:pt x="1012850" y="206819"/>
                  </a:moveTo>
                  <a:lnTo>
                    <a:pt x="986878" y="206819"/>
                  </a:lnTo>
                  <a:lnTo>
                    <a:pt x="960907" y="206819"/>
                  </a:lnTo>
                  <a:lnTo>
                    <a:pt x="960907" y="232791"/>
                  </a:lnTo>
                  <a:lnTo>
                    <a:pt x="934935" y="232791"/>
                  </a:lnTo>
                  <a:lnTo>
                    <a:pt x="934935" y="258762"/>
                  </a:lnTo>
                  <a:lnTo>
                    <a:pt x="960907" y="258762"/>
                  </a:lnTo>
                  <a:lnTo>
                    <a:pt x="960907" y="284734"/>
                  </a:lnTo>
                  <a:lnTo>
                    <a:pt x="986878" y="284734"/>
                  </a:lnTo>
                  <a:lnTo>
                    <a:pt x="986878" y="310705"/>
                  </a:lnTo>
                  <a:lnTo>
                    <a:pt x="1012850" y="310705"/>
                  </a:lnTo>
                  <a:lnTo>
                    <a:pt x="1012850" y="20681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92037" y="3780276"/>
              <a:ext cx="961390" cy="311785"/>
            </a:xfrm>
            <a:custGeom>
              <a:avLst/>
              <a:gdLst/>
              <a:ahLst/>
              <a:cxnLst/>
              <a:rect l="l" t="t" r="r" b="b"/>
              <a:pathLst>
                <a:path w="961390" h="311785">
                  <a:moveTo>
                    <a:pt x="25971" y="77914"/>
                  </a:moveTo>
                  <a:lnTo>
                    <a:pt x="0" y="77914"/>
                  </a:lnTo>
                  <a:lnTo>
                    <a:pt x="0" y="103886"/>
                  </a:lnTo>
                  <a:lnTo>
                    <a:pt x="25971" y="103886"/>
                  </a:lnTo>
                  <a:lnTo>
                    <a:pt x="25971" y="77914"/>
                  </a:lnTo>
                  <a:close/>
                </a:path>
                <a:path w="961390" h="311785">
                  <a:moveTo>
                    <a:pt x="77914" y="77914"/>
                  </a:moveTo>
                  <a:lnTo>
                    <a:pt x="51943" y="77914"/>
                  </a:lnTo>
                  <a:lnTo>
                    <a:pt x="51943" y="103886"/>
                  </a:lnTo>
                  <a:lnTo>
                    <a:pt x="77914" y="103886"/>
                  </a:lnTo>
                  <a:lnTo>
                    <a:pt x="77914" y="77914"/>
                  </a:lnTo>
                  <a:close/>
                </a:path>
                <a:path w="961390" h="311785">
                  <a:moveTo>
                    <a:pt x="129857" y="181800"/>
                  </a:moveTo>
                  <a:lnTo>
                    <a:pt x="103886" y="181800"/>
                  </a:lnTo>
                  <a:lnTo>
                    <a:pt x="103886" y="233730"/>
                  </a:lnTo>
                  <a:lnTo>
                    <a:pt x="129857" y="233730"/>
                  </a:lnTo>
                  <a:lnTo>
                    <a:pt x="129857" y="181800"/>
                  </a:lnTo>
                  <a:close/>
                </a:path>
                <a:path w="961390" h="311785">
                  <a:moveTo>
                    <a:pt x="155829" y="129857"/>
                  </a:moveTo>
                  <a:lnTo>
                    <a:pt x="129857" y="129857"/>
                  </a:lnTo>
                  <a:lnTo>
                    <a:pt x="129857" y="77914"/>
                  </a:lnTo>
                  <a:lnTo>
                    <a:pt x="103886" y="77914"/>
                  </a:lnTo>
                  <a:lnTo>
                    <a:pt x="103886" y="155829"/>
                  </a:lnTo>
                  <a:lnTo>
                    <a:pt x="129857" y="155829"/>
                  </a:lnTo>
                  <a:lnTo>
                    <a:pt x="155829" y="155829"/>
                  </a:lnTo>
                  <a:lnTo>
                    <a:pt x="155829" y="129857"/>
                  </a:lnTo>
                  <a:close/>
                </a:path>
                <a:path w="961390" h="311785">
                  <a:moveTo>
                    <a:pt x="259715" y="25971"/>
                  </a:moveTo>
                  <a:lnTo>
                    <a:pt x="233743" y="25971"/>
                  </a:lnTo>
                  <a:lnTo>
                    <a:pt x="233743" y="51943"/>
                  </a:lnTo>
                  <a:lnTo>
                    <a:pt x="207772" y="51943"/>
                  </a:lnTo>
                  <a:lnTo>
                    <a:pt x="207772" y="77914"/>
                  </a:lnTo>
                  <a:lnTo>
                    <a:pt x="233743" y="77914"/>
                  </a:lnTo>
                  <a:lnTo>
                    <a:pt x="259715" y="77914"/>
                  </a:lnTo>
                  <a:lnTo>
                    <a:pt x="259715" y="25971"/>
                  </a:lnTo>
                  <a:close/>
                </a:path>
                <a:path w="961390" h="311785">
                  <a:moveTo>
                    <a:pt x="337616" y="259702"/>
                  </a:moveTo>
                  <a:lnTo>
                    <a:pt x="311658" y="259702"/>
                  </a:lnTo>
                  <a:lnTo>
                    <a:pt x="311658" y="311645"/>
                  </a:lnTo>
                  <a:lnTo>
                    <a:pt x="337616" y="311645"/>
                  </a:lnTo>
                  <a:lnTo>
                    <a:pt x="337616" y="259702"/>
                  </a:lnTo>
                  <a:close/>
                </a:path>
                <a:path w="961390" h="311785">
                  <a:moveTo>
                    <a:pt x="363588" y="181800"/>
                  </a:moveTo>
                  <a:lnTo>
                    <a:pt x="337616" y="181800"/>
                  </a:lnTo>
                  <a:lnTo>
                    <a:pt x="337616" y="207772"/>
                  </a:lnTo>
                  <a:lnTo>
                    <a:pt x="363588" y="207772"/>
                  </a:lnTo>
                  <a:lnTo>
                    <a:pt x="363588" y="181800"/>
                  </a:lnTo>
                  <a:close/>
                </a:path>
                <a:path w="961390" h="311785">
                  <a:moveTo>
                    <a:pt x="415531" y="25971"/>
                  </a:moveTo>
                  <a:lnTo>
                    <a:pt x="389559" y="25971"/>
                  </a:lnTo>
                  <a:lnTo>
                    <a:pt x="363588" y="25971"/>
                  </a:lnTo>
                  <a:lnTo>
                    <a:pt x="363588" y="51943"/>
                  </a:lnTo>
                  <a:lnTo>
                    <a:pt x="363588" y="77914"/>
                  </a:lnTo>
                  <a:lnTo>
                    <a:pt x="337616" y="77914"/>
                  </a:lnTo>
                  <a:lnTo>
                    <a:pt x="311658" y="77914"/>
                  </a:lnTo>
                  <a:lnTo>
                    <a:pt x="311658" y="51943"/>
                  </a:lnTo>
                  <a:lnTo>
                    <a:pt x="337616" y="51943"/>
                  </a:lnTo>
                  <a:lnTo>
                    <a:pt x="363588" y="51943"/>
                  </a:lnTo>
                  <a:lnTo>
                    <a:pt x="363588" y="25971"/>
                  </a:lnTo>
                  <a:lnTo>
                    <a:pt x="363588" y="0"/>
                  </a:lnTo>
                  <a:lnTo>
                    <a:pt x="337616" y="0"/>
                  </a:lnTo>
                  <a:lnTo>
                    <a:pt x="337616" y="25971"/>
                  </a:lnTo>
                  <a:lnTo>
                    <a:pt x="311658" y="25971"/>
                  </a:lnTo>
                  <a:lnTo>
                    <a:pt x="285686" y="25971"/>
                  </a:lnTo>
                  <a:lnTo>
                    <a:pt x="285686" y="77914"/>
                  </a:lnTo>
                  <a:lnTo>
                    <a:pt x="259715" y="77914"/>
                  </a:lnTo>
                  <a:lnTo>
                    <a:pt x="259715" y="129857"/>
                  </a:lnTo>
                  <a:lnTo>
                    <a:pt x="233743" y="129857"/>
                  </a:lnTo>
                  <a:lnTo>
                    <a:pt x="233743" y="103886"/>
                  </a:lnTo>
                  <a:lnTo>
                    <a:pt x="207772" y="103886"/>
                  </a:lnTo>
                  <a:lnTo>
                    <a:pt x="207772" y="77914"/>
                  </a:lnTo>
                  <a:lnTo>
                    <a:pt x="181800" y="77914"/>
                  </a:lnTo>
                  <a:lnTo>
                    <a:pt x="181800" y="103886"/>
                  </a:lnTo>
                  <a:lnTo>
                    <a:pt x="155829" y="103886"/>
                  </a:lnTo>
                  <a:lnTo>
                    <a:pt x="155829" y="129857"/>
                  </a:lnTo>
                  <a:lnTo>
                    <a:pt x="181800" y="129857"/>
                  </a:lnTo>
                  <a:lnTo>
                    <a:pt x="181800" y="181800"/>
                  </a:lnTo>
                  <a:lnTo>
                    <a:pt x="207772" y="181800"/>
                  </a:lnTo>
                  <a:lnTo>
                    <a:pt x="233743" y="181800"/>
                  </a:lnTo>
                  <a:lnTo>
                    <a:pt x="233743" y="207772"/>
                  </a:lnTo>
                  <a:lnTo>
                    <a:pt x="207772" y="207772"/>
                  </a:lnTo>
                  <a:lnTo>
                    <a:pt x="207772" y="233730"/>
                  </a:lnTo>
                  <a:lnTo>
                    <a:pt x="233743" y="233730"/>
                  </a:lnTo>
                  <a:lnTo>
                    <a:pt x="233743" y="259702"/>
                  </a:lnTo>
                  <a:lnTo>
                    <a:pt x="207772" y="259702"/>
                  </a:lnTo>
                  <a:lnTo>
                    <a:pt x="207772" y="233730"/>
                  </a:lnTo>
                  <a:lnTo>
                    <a:pt x="181800" y="233730"/>
                  </a:lnTo>
                  <a:lnTo>
                    <a:pt x="181800" y="181800"/>
                  </a:lnTo>
                  <a:lnTo>
                    <a:pt x="155829" y="181800"/>
                  </a:lnTo>
                  <a:lnTo>
                    <a:pt x="155829" y="259702"/>
                  </a:lnTo>
                  <a:lnTo>
                    <a:pt x="181800" y="259702"/>
                  </a:lnTo>
                  <a:lnTo>
                    <a:pt x="181800" y="285673"/>
                  </a:lnTo>
                  <a:lnTo>
                    <a:pt x="155829" y="285673"/>
                  </a:lnTo>
                  <a:lnTo>
                    <a:pt x="155829" y="259702"/>
                  </a:lnTo>
                  <a:lnTo>
                    <a:pt x="129857" y="259702"/>
                  </a:lnTo>
                  <a:lnTo>
                    <a:pt x="129857" y="311645"/>
                  </a:lnTo>
                  <a:lnTo>
                    <a:pt x="155829" y="311645"/>
                  </a:lnTo>
                  <a:lnTo>
                    <a:pt x="181800" y="311645"/>
                  </a:lnTo>
                  <a:lnTo>
                    <a:pt x="207772" y="311645"/>
                  </a:lnTo>
                  <a:lnTo>
                    <a:pt x="207772" y="285673"/>
                  </a:lnTo>
                  <a:lnTo>
                    <a:pt x="233743" y="285673"/>
                  </a:lnTo>
                  <a:lnTo>
                    <a:pt x="259715" y="285673"/>
                  </a:lnTo>
                  <a:lnTo>
                    <a:pt x="259715" y="259702"/>
                  </a:lnTo>
                  <a:lnTo>
                    <a:pt x="285686" y="259702"/>
                  </a:lnTo>
                  <a:lnTo>
                    <a:pt x="311658" y="259702"/>
                  </a:lnTo>
                  <a:lnTo>
                    <a:pt x="311658" y="233730"/>
                  </a:lnTo>
                  <a:lnTo>
                    <a:pt x="285686" y="233730"/>
                  </a:lnTo>
                  <a:lnTo>
                    <a:pt x="259715" y="233730"/>
                  </a:lnTo>
                  <a:lnTo>
                    <a:pt x="259715" y="207772"/>
                  </a:lnTo>
                  <a:lnTo>
                    <a:pt x="285686" y="207772"/>
                  </a:lnTo>
                  <a:lnTo>
                    <a:pt x="285686" y="181800"/>
                  </a:lnTo>
                  <a:lnTo>
                    <a:pt x="311658" y="181800"/>
                  </a:lnTo>
                  <a:lnTo>
                    <a:pt x="311658" y="155829"/>
                  </a:lnTo>
                  <a:lnTo>
                    <a:pt x="285686" y="155829"/>
                  </a:lnTo>
                  <a:lnTo>
                    <a:pt x="285686" y="103886"/>
                  </a:lnTo>
                  <a:lnTo>
                    <a:pt x="311658" y="103886"/>
                  </a:lnTo>
                  <a:lnTo>
                    <a:pt x="311658" y="129857"/>
                  </a:lnTo>
                  <a:lnTo>
                    <a:pt x="337616" y="129857"/>
                  </a:lnTo>
                  <a:lnTo>
                    <a:pt x="363588" y="129857"/>
                  </a:lnTo>
                  <a:lnTo>
                    <a:pt x="389559" y="129857"/>
                  </a:lnTo>
                  <a:lnTo>
                    <a:pt x="389559" y="103886"/>
                  </a:lnTo>
                  <a:lnTo>
                    <a:pt x="415531" y="103886"/>
                  </a:lnTo>
                  <a:lnTo>
                    <a:pt x="415531" y="77914"/>
                  </a:lnTo>
                  <a:lnTo>
                    <a:pt x="389559" y="77914"/>
                  </a:lnTo>
                  <a:lnTo>
                    <a:pt x="389559" y="51943"/>
                  </a:lnTo>
                  <a:lnTo>
                    <a:pt x="415531" y="51943"/>
                  </a:lnTo>
                  <a:lnTo>
                    <a:pt x="415531" y="25971"/>
                  </a:lnTo>
                  <a:close/>
                </a:path>
                <a:path w="961390" h="311785">
                  <a:moveTo>
                    <a:pt x="441502" y="233730"/>
                  </a:moveTo>
                  <a:lnTo>
                    <a:pt x="415531" y="233730"/>
                  </a:lnTo>
                  <a:lnTo>
                    <a:pt x="415531" y="207772"/>
                  </a:lnTo>
                  <a:lnTo>
                    <a:pt x="389559" y="207772"/>
                  </a:lnTo>
                  <a:lnTo>
                    <a:pt x="389559" y="233730"/>
                  </a:lnTo>
                  <a:lnTo>
                    <a:pt x="363588" y="233730"/>
                  </a:lnTo>
                  <a:lnTo>
                    <a:pt x="337616" y="233730"/>
                  </a:lnTo>
                  <a:lnTo>
                    <a:pt x="337616" y="259702"/>
                  </a:lnTo>
                  <a:lnTo>
                    <a:pt x="363588" y="259702"/>
                  </a:lnTo>
                  <a:lnTo>
                    <a:pt x="389559" y="259702"/>
                  </a:lnTo>
                  <a:lnTo>
                    <a:pt x="415531" y="259702"/>
                  </a:lnTo>
                  <a:lnTo>
                    <a:pt x="441502" y="259702"/>
                  </a:lnTo>
                  <a:lnTo>
                    <a:pt x="441502" y="233730"/>
                  </a:lnTo>
                  <a:close/>
                </a:path>
                <a:path w="961390" h="311785">
                  <a:moveTo>
                    <a:pt x="441502" y="155829"/>
                  </a:moveTo>
                  <a:lnTo>
                    <a:pt x="415531" y="155829"/>
                  </a:lnTo>
                  <a:lnTo>
                    <a:pt x="389559" y="155829"/>
                  </a:lnTo>
                  <a:lnTo>
                    <a:pt x="363588" y="155829"/>
                  </a:lnTo>
                  <a:lnTo>
                    <a:pt x="363588" y="181800"/>
                  </a:lnTo>
                  <a:lnTo>
                    <a:pt x="389559" y="181800"/>
                  </a:lnTo>
                  <a:lnTo>
                    <a:pt x="415531" y="181800"/>
                  </a:lnTo>
                  <a:lnTo>
                    <a:pt x="441502" y="181800"/>
                  </a:lnTo>
                  <a:lnTo>
                    <a:pt x="441502" y="155829"/>
                  </a:lnTo>
                  <a:close/>
                </a:path>
                <a:path w="961390" h="311785">
                  <a:moveTo>
                    <a:pt x="467474" y="77914"/>
                  </a:moveTo>
                  <a:lnTo>
                    <a:pt x="441502" y="77914"/>
                  </a:lnTo>
                  <a:lnTo>
                    <a:pt x="441502" y="103886"/>
                  </a:lnTo>
                  <a:lnTo>
                    <a:pt x="467474" y="103886"/>
                  </a:lnTo>
                  <a:lnTo>
                    <a:pt x="467474" y="77914"/>
                  </a:lnTo>
                  <a:close/>
                </a:path>
                <a:path w="961390" h="311785">
                  <a:moveTo>
                    <a:pt x="493445" y="259702"/>
                  </a:moveTo>
                  <a:lnTo>
                    <a:pt x="467474" y="259702"/>
                  </a:lnTo>
                  <a:lnTo>
                    <a:pt x="467474" y="311645"/>
                  </a:lnTo>
                  <a:lnTo>
                    <a:pt x="493445" y="311645"/>
                  </a:lnTo>
                  <a:lnTo>
                    <a:pt x="493445" y="259702"/>
                  </a:lnTo>
                  <a:close/>
                </a:path>
                <a:path w="961390" h="311785">
                  <a:moveTo>
                    <a:pt x="493445" y="207772"/>
                  </a:moveTo>
                  <a:lnTo>
                    <a:pt x="467474" y="207772"/>
                  </a:lnTo>
                  <a:lnTo>
                    <a:pt x="467474" y="233730"/>
                  </a:lnTo>
                  <a:lnTo>
                    <a:pt x="493445" y="233730"/>
                  </a:lnTo>
                  <a:lnTo>
                    <a:pt x="493445" y="207772"/>
                  </a:lnTo>
                  <a:close/>
                </a:path>
                <a:path w="961390" h="311785">
                  <a:moveTo>
                    <a:pt x="519417" y="155829"/>
                  </a:moveTo>
                  <a:lnTo>
                    <a:pt x="493445" y="155829"/>
                  </a:lnTo>
                  <a:lnTo>
                    <a:pt x="493445" y="103886"/>
                  </a:lnTo>
                  <a:lnTo>
                    <a:pt x="467474" y="103886"/>
                  </a:lnTo>
                  <a:lnTo>
                    <a:pt x="467474" y="129857"/>
                  </a:lnTo>
                  <a:lnTo>
                    <a:pt x="441502" y="129857"/>
                  </a:lnTo>
                  <a:lnTo>
                    <a:pt x="441502" y="155829"/>
                  </a:lnTo>
                  <a:lnTo>
                    <a:pt x="467474" y="155829"/>
                  </a:lnTo>
                  <a:lnTo>
                    <a:pt x="467474" y="181800"/>
                  </a:lnTo>
                  <a:lnTo>
                    <a:pt x="493445" y="181800"/>
                  </a:lnTo>
                  <a:lnTo>
                    <a:pt x="519417" y="181800"/>
                  </a:lnTo>
                  <a:lnTo>
                    <a:pt x="519417" y="155829"/>
                  </a:lnTo>
                  <a:close/>
                </a:path>
                <a:path w="961390" h="311785">
                  <a:moveTo>
                    <a:pt x="545388" y="25971"/>
                  </a:moveTo>
                  <a:lnTo>
                    <a:pt x="519417" y="25971"/>
                  </a:lnTo>
                  <a:lnTo>
                    <a:pt x="519417" y="51943"/>
                  </a:lnTo>
                  <a:lnTo>
                    <a:pt x="545388" y="51943"/>
                  </a:lnTo>
                  <a:lnTo>
                    <a:pt x="545388" y="25971"/>
                  </a:lnTo>
                  <a:close/>
                </a:path>
                <a:path w="961390" h="311785">
                  <a:moveTo>
                    <a:pt x="571360" y="155829"/>
                  </a:moveTo>
                  <a:lnTo>
                    <a:pt x="545388" y="155829"/>
                  </a:lnTo>
                  <a:lnTo>
                    <a:pt x="545388" y="181800"/>
                  </a:lnTo>
                  <a:lnTo>
                    <a:pt x="571360" y="181800"/>
                  </a:lnTo>
                  <a:lnTo>
                    <a:pt x="571360" y="155829"/>
                  </a:lnTo>
                  <a:close/>
                </a:path>
                <a:path w="961390" h="311785">
                  <a:moveTo>
                    <a:pt x="571360" y="77914"/>
                  </a:moveTo>
                  <a:lnTo>
                    <a:pt x="545388" y="77914"/>
                  </a:lnTo>
                  <a:lnTo>
                    <a:pt x="545388" y="103886"/>
                  </a:lnTo>
                  <a:lnTo>
                    <a:pt x="519417" y="103886"/>
                  </a:lnTo>
                  <a:lnTo>
                    <a:pt x="519417" y="129857"/>
                  </a:lnTo>
                  <a:lnTo>
                    <a:pt x="545388" y="129857"/>
                  </a:lnTo>
                  <a:lnTo>
                    <a:pt x="571360" y="129857"/>
                  </a:lnTo>
                  <a:lnTo>
                    <a:pt x="571360" y="77914"/>
                  </a:lnTo>
                  <a:close/>
                </a:path>
                <a:path w="961390" h="311785">
                  <a:moveTo>
                    <a:pt x="623303" y="25971"/>
                  </a:moveTo>
                  <a:lnTo>
                    <a:pt x="597331" y="25971"/>
                  </a:lnTo>
                  <a:lnTo>
                    <a:pt x="597331" y="51943"/>
                  </a:lnTo>
                  <a:lnTo>
                    <a:pt x="623303" y="51943"/>
                  </a:lnTo>
                  <a:lnTo>
                    <a:pt x="623303" y="25971"/>
                  </a:lnTo>
                  <a:close/>
                </a:path>
                <a:path w="961390" h="311785">
                  <a:moveTo>
                    <a:pt x="701205" y="207772"/>
                  </a:moveTo>
                  <a:lnTo>
                    <a:pt x="675233" y="207772"/>
                  </a:lnTo>
                  <a:lnTo>
                    <a:pt x="675233" y="233730"/>
                  </a:lnTo>
                  <a:lnTo>
                    <a:pt x="649262" y="233730"/>
                  </a:lnTo>
                  <a:lnTo>
                    <a:pt x="649262" y="181800"/>
                  </a:lnTo>
                  <a:lnTo>
                    <a:pt x="623303" y="181800"/>
                  </a:lnTo>
                  <a:lnTo>
                    <a:pt x="623303" y="207772"/>
                  </a:lnTo>
                  <a:lnTo>
                    <a:pt x="597331" y="207772"/>
                  </a:lnTo>
                  <a:lnTo>
                    <a:pt x="597331" y="181800"/>
                  </a:lnTo>
                  <a:lnTo>
                    <a:pt x="571360" y="181800"/>
                  </a:lnTo>
                  <a:lnTo>
                    <a:pt x="571360" y="207772"/>
                  </a:lnTo>
                  <a:lnTo>
                    <a:pt x="545388" y="207772"/>
                  </a:lnTo>
                  <a:lnTo>
                    <a:pt x="519417" y="207772"/>
                  </a:lnTo>
                  <a:lnTo>
                    <a:pt x="519417" y="233730"/>
                  </a:lnTo>
                  <a:lnTo>
                    <a:pt x="493445" y="233730"/>
                  </a:lnTo>
                  <a:lnTo>
                    <a:pt x="493445" y="259702"/>
                  </a:lnTo>
                  <a:lnTo>
                    <a:pt x="519417" y="259702"/>
                  </a:lnTo>
                  <a:lnTo>
                    <a:pt x="545388" y="259702"/>
                  </a:lnTo>
                  <a:lnTo>
                    <a:pt x="545388" y="233730"/>
                  </a:lnTo>
                  <a:lnTo>
                    <a:pt x="571360" y="233730"/>
                  </a:lnTo>
                  <a:lnTo>
                    <a:pt x="571360" y="259702"/>
                  </a:lnTo>
                  <a:lnTo>
                    <a:pt x="545388" y="259702"/>
                  </a:lnTo>
                  <a:lnTo>
                    <a:pt x="545388" y="285673"/>
                  </a:lnTo>
                  <a:lnTo>
                    <a:pt x="571360" y="285673"/>
                  </a:lnTo>
                  <a:lnTo>
                    <a:pt x="571360" y="311645"/>
                  </a:lnTo>
                  <a:lnTo>
                    <a:pt x="597331" y="311645"/>
                  </a:lnTo>
                  <a:lnTo>
                    <a:pt x="597331" y="285673"/>
                  </a:lnTo>
                  <a:lnTo>
                    <a:pt x="623303" y="285673"/>
                  </a:lnTo>
                  <a:lnTo>
                    <a:pt x="623303" y="259702"/>
                  </a:lnTo>
                  <a:lnTo>
                    <a:pt x="649262" y="259702"/>
                  </a:lnTo>
                  <a:lnTo>
                    <a:pt x="675233" y="259702"/>
                  </a:lnTo>
                  <a:lnTo>
                    <a:pt x="701205" y="259702"/>
                  </a:lnTo>
                  <a:lnTo>
                    <a:pt x="701205" y="207772"/>
                  </a:lnTo>
                  <a:close/>
                </a:path>
                <a:path w="961390" h="311785">
                  <a:moveTo>
                    <a:pt x="727189" y="155829"/>
                  </a:moveTo>
                  <a:lnTo>
                    <a:pt x="701205" y="155829"/>
                  </a:lnTo>
                  <a:lnTo>
                    <a:pt x="675233" y="155829"/>
                  </a:lnTo>
                  <a:lnTo>
                    <a:pt x="675233" y="181800"/>
                  </a:lnTo>
                  <a:lnTo>
                    <a:pt x="701205" y="181800"/>
                  </a:lnTo>
                  <a:lnTo>
                    <a:pt x="701205" y="207772"/>
                  </a:lnTo>
                  <a:lnTo>
                    <a:pt x="727189" y="207772"/>
                  </a:lnTo>
                  <a:lnTo>
                    <a:pt x="727189" y="155829"/>
                  </a:lnTo>
                  <a:close/>
                </a:path>
                <a:path w="961390" h="311785">
                  <a:moveTo>
                    <a:pt x="727189" y="103886"/>
                  </a:moveTo>
                  <a:lnTo>
                    <a:pt x="701205" y="103886"/>
                  </a:lnTo>
                  <a:lnTo>
                    <a:pt x="675233" y="103886"/>
                  </a:lnTo>
                  <a:lnTo>
                    <a:pt x="675233" y="77914"/>
                  </a:lnTo>
                  <a:lnTo>
                    <a:pt x="649262" y="77914"/>
                  </a:lnTo>
                  <a:lnTo>
                    <a:pt x="623303" y="77914"/>
                  </a:lnTo>
                  <a:lnTo>
                    <a:pt x="597331" y="77914"/>
                  </a:lnTo>
                  <a:lnTo>
                    <a:pt x="597331" y="129857"/>
                  </a:lnTo>
                  <a:lnTo>
                    <a:pt x="571360" y="129857"/>
                  </a:lnTo>
                  <a:lnTo>
                    <a:pt x="571360" y="155829"/>
                  </a:lnTo>
                  <a:lnTo>
                    <a:pt x="597331" y="155829"/>
                  </a:lnTo>
                  <a:lnTo>
                    <a:pt x="597331" y="181800"/>
                  </a:lnTo>
                  <a:lnTo>
                    <a:pt x="623303" y="181800"/>
                  </a:lnTo>
                  <a:lnTo>
                    <a:pt x="623303" y="155829"/>
                  </a:lnTo>
                  <a:lnTo>
                    <a:pt x="649262" y="155829"/>
                  </a:lnTo>
                  <a:lnTo>
                    <a:pt x="649262" y="129857"/>
                  </a:lnTo>
                  <a:lnTo>
                    <a:pt x="623303" y="129857"/>
                  </a:lnTo>
                  <a:lnTo>
                    <a:pt x="623303" y="103886"/>
                  </a:lnTo>
                  <a:lnTo>
                    <a:pt x="649262" y="103886"/>
                  </a:lnTo>
                  <a:lnTo>
                    <a:pt x="649262" y="129857"/>
                  </a:lnTo>
                  <a:lnTo>
                    <a:pt x="675233" y="129857"/>
                  </a:lnTo>
                  <a:lnTo>
                    <a:pt x="701205" y="129857"/>
                  </a:lnTo>
                  <a:lnTo>
                    <a:pt x="727189" y="129857"/>
                  </a:lnTo>
                  <a:lnTo>
                    <a:pt x="727189" y="103886"/>
                  </a:lnTo>
                  <a:close/>
                </a:path>
                <a:path w="961390" h="311785">
                  <a:moveTo>
                    <a:pt x="805091" y="259702"/>
                  </a:moveTo>
                  <a:lnTo>
                    <a:pt x="779119" y="259702"/>
                  </a:lnTo>
                  <a:lnTo>
                    <a:pt x="779119" y="233730"/>
                  </a:lnTo>
                  <a:lnTo>
                    <a:pt x="753148" y="233730"/>
                  </a:lnTo>
                  <a:lnTo>
                    <a:pt x="727189" y="233730"/>
                  </a:lnTo>
                  <a:lnTo>
                    <a:pt x="727189" y="259702"/>
                  </a:lnTo>
                  <a:lnTo>
                    <a:pt x="753148" y="259702"/>
                  </a:lnTo>
                  <a:lnTo>
                    <a:pt x="753148" y="285673"/>
                  </a:lnTo>
                  <a:lnTo>
                    <a:pt x="779119" y="285673"/>
                  </a:lnTo>
                  <a:lnTo>
                    <a:pt x="805091" y="285673"/>
                  </a:lnTo>
                  <a:lnTo>
                    <a:pt x="805091" y="259702"/>
                  </a:lnTo>
                  <a:close/>
                </a:path>
                <a:path w="961390" h="311785">
                  <a:moveTo>
                    <a:pt x="805091" y="51943"/>
                  </a:moveTo>
                  <a:lnTo>
                    <a:pt x="779119" y="51943"/>
                  </a:lnTo>
                  <a:lnTo>
                    <a:pt x="779119" y="77914"/>
                  </a:lnTo>
                  <a:lnTo>
                    <a:pt x="805091" y="77914"/>
                  </a:lnTo>
                  <a:lnTo>
                    <a:pt x="805091" y="51943"/>
                  </a:lnTo>
                  <a:close/>
                </a:path>
                <a:path w="961390" h="311785">
                  <a:moveTo>
                    <a:pt x="908977" y="259702"/>
                  </a:moveTo>
                  <a:lnTo>
                    <a:pt x="883005" y="259702"/>
                  </a:lnTo>
                  <a:lnTo>
                    <a:pt x="883005" y="207772"/>
                  </a:lnTo>
                  <a:lnTo>
                    <a:pt x="857034" y="207772"/>
                  </a:lnTo>
                  <a:lnTo>
                    <a:pt x="857034" y="233730"/>
                  </a:lnTo>
                  <a:lnTo>
                    <a:pt x="831062" y="233730"/>
                  </a:lnTo>
                  <a:lnTo>
                    <a:pt x="831062" y="207772"/>
                  </a:lnTo>
                  <a:lnTo>
                    <a:pt x="805091" y="207772"/>
                  </a:lnTo>
                  <a:lnTo>
                    <a:pt x="805091" y="259702"/>
                  </a:lnTo>
                  <a:lnTo>
                    <a:pt x="831062" y="259702"/>
                  </a:lnTo>
                  <a:lnTo>
                    <a:pt x="831062" y="311645"/>
                  </a:lnTo>
                  <a:lnTo>
                    <a:pt x="857034" y="311645"/>
                  </a:lnTo>
                  <a:lnTo>
                    <a:pt x="883005" y="311645"/>
                  </a:lnTo>
                  <a:lnTo>
                    <a:pt x="883005" y="285673"/>
                  </a:lnTo>
                  <a:lnTo>
                    <a:pt x="908977" y="285673"/>
                  </a:lnTo>
                  <a:lnTo>
                    <a:pt x="908977" y="259702"/>
                  </a:lnTo>
                  <a:close/>
                </a:path>
                <a:path w="961390" h="311785">
                  <a:moveTo>
                    <a:pt x="934948" y="155829"/>
                  </a:moveTo>
                  <a:lnTo>
                    <a:pt x="908977" y="155829"/>
                  </a:lnTo>
                  <a:lnTo>
                    <a:pt x="908977" y="181800"/>
                  </a:lnTo>
                  <a:lnTo>
                    <a:pt x="934948" y="181800"/>
                  </a:lnTo>
                  <a:lnTo>
                    <a:pt x="934948" y="155829"/>
                  </a:lnTo>
                  <a:close/>
                </a:path>
                <a:path w="961390" h="311785">
                  <a:moveTo>
                    <a:pt x="960920" y="207772"/>
                  </a:moveTo>
                  <a:lnTo>
                    <a:pt x="934948" y="207772"/>
                  </a:lnTo>
                  <a:lnTo>
                    <a:pt x="908977" y="207772"/>
                  </a:lnTo>
                  <a:lnTo>
                    <a:pt x="908977" y="259702"/>
                  </a:lnTo>
                  <a:lnTo>
                    <a:pt x="934948" y="259702"/>
                  </a:lnTo>
                  <a:lnTo>
                    <a:pt x="934948" y="285673"/>
                  </a:lnTo>
                  <a:lnTo>
                    <a:pt x="960920" y="285673"/>
                  </a:lnTo>
                  <a:lnTo>
                    <a:pt x="960920" y="207772"/>
                  </a:lnTo>
                  <a:close/>
                </a:path>
                <a:path w="961390" h="311785">
                  <a:moveTo>
                    <a:pt x="960920" y="25971"/>
                  </a:moveTo>
                  <a:lnTo>
                    <a:pt x="934948" y="25971"/>
                  </a:lnTo>
                  <a:lnTo>
                    <a:pt x="908977" y="25971"/>
                  </a:lnTo>
                  <a:lnTo>
                    <a:pt x="908977" y="51943"/>
                  </a:lnTo>
                  <a:lnTo>
                    <a:pt x="883005" y="51943"/>
                  </a:lnTo>
                  <a:lnTo>
                    <a:pt x="883005" y="103886"/>
                  </a:lnTo>
                  <a:lnTo>
                    <a:pt x="857034" y="103886"/>
                  </a:lnTo>
                  <a:lnTo>
                    <a:pt x="857034" y="181800"/>
                  </a:lnTo>
                  <a:lnTo>
                    <a:pt x="883005" y="181800"/>
                  </a:lnTo>
                  <a:lnTo>
                    <a:pt x="883005" y="155829"/>
                  </a:lnTo>
                  <a:lnTo>
                    <a:pt x="908977" y="155829"/>
                  </a:lnTo>
                  <a:lnTo>
                    <a:pt x="908977" y="77914"/>
                  </a:lnTo>
                  <a:lnTo>
                    <a:pt x="934948" y="77914"/>
                  </a:lnTo>
                  <a:lnTo>
                    <a:pt x="934948" y="51943"/>
                  </a:lnTo>
                  <a:lnTo>
                    <a:pt x="960920" y="51943"/>
                  </a:lnTo>
                  <a:lnTo>
                    <a:pt x="960920" y="2597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8164" y="3027369"/>
              <a:ext cx="1064895" cy="1064895"/>
            </a:xfrm>
            <a:custGeom>
              <a:avLst/>
              <a:gdLst/>
              <a:ahLst/>
              <a:cxnLst/>
              <a:rect l="l" t="t" r="r" b="b"/>
              <a:pathLst>
                <a:path w="1064895" h="1064895">
                  <a:moveTo>
                    <a:pt x="129844" y="934707"/>
                  </a:moveTo>
                  <a:lnTo>
                    <a:pt x="51943" y="934707"/>
                  </a:lnTo>
                  <a:lnTo>
                    <a:pt x="51943" y="1012609"/>
                  </a:lnTo>
                  <a:lnTo>
                    <a:pt x="129844" y="1012609"/>
                  </a:lnTo>
                  <a:lnTo>
                    <a:pt x="129844" y="934707"/>
                  </a:lnTo>
                  <a:close/>
                </a:path>
                <a:path w="1064895" h="1064895">
                  <a:moveTo>
                    <a:pt x="129844" y="51701"/>
                  </a:moveTo>
                  <a:lnTo>
                    <a:pt x="51943" y="51701"/>
                  </a:lnTo>
                  <a:lnTo>
                    <a:pt x="51943" y="129616"/>
                  </a:lnTo>
                  <a:lnTo>
                    <a:pt x="129844" y="129616"/>
                  </a:lnTo>
                  <a:lnTo>
                    <a:pt x="129844" y="51701"/>
                  </a:lnTo>
                  <a:close/>
                </a:path>
                <a:path w="1064895" h="1064895">
                  <a:moveTo>
                    <a:pt x="181787" y="882650"/>
                  </a:moveTo>
                  <a:lnTo>
                    <a:pt x="0" y="882650"/>
                  </a:lnTo>
                  <a:lnTo>
                    <a:pt x="0" y="909320"/>
                  </a:lnTo>
                  <a:lnTo>
                    <a:pt x="0" y="1038860"/>
                  </a:lnTo>
                  <a:lnTo>
                    <a:pt x="0" y="1064260"/>
                  </a:lnTo>
                  <a:lnTo>
                    <a:pt x="181787" y="1064260"/>
                  </a:lnTo>
                  <a:lnTo>
                    <a:pt x="181787" y="1038860"/>
                  </a:lnTo>
                  <a:lnTo>
                    <a:pt x="25971" y="1038860"/>
                  </a:lnTo>
                  <a:lnTo>
                    <a:pt x="25971" y="909320"/>
                  </a:lnTo>
                  <a:lnTo>
                    <a:pt x="155816" y="909320"/>
                  </a:lnTo>
                  <a:lnTo>
                    <a:pt x="155816" y="1038580"/>
                  </a:lnTo>
                  <a:lnTo>
                    <a:pt x="181787" y="1038580"/>
                  </a:lnTo>
                  <a:lnTo>
                    <a:pt x="181787" y="909320"/>
                  </a:lnTo>
                  <a:lnTo>
                    <a:pt x="181787" y="908735"/>
                  </a:lnTo>
                  <a:lnTo>
                    <a:pt x="181787" y="882650"/>
                  </a:lnTo>
                  <a:close/>
                </a:path>
                <a:path w="1064895" h="1064895">
                  <a:moveTo>
                    <a:pt x="181787" y="25730"/>
                  </a:moveTo>
                  <a:lnTo>
                    <a:pt x="155816" y="25730"/>
                  </a:lnTo>
                  <a:lnTo>
                    <a:pt x="155816" y="155587"/>
                  </a:lnTo>
                  <a:lnTo>
                    <a:pt x="181787" y="155587"/>
                  </a:lnTo>
                  <a:lnTo>
                    <a:pt x="181787" y="25730"/>
                  </a:lnTo>
                  <a:close/>
                </a:path>
                <a:path w="1064895" h="1064895">
                  <a:moveTo>
                    <a:pt x="18178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6210"/>
                  </a:lnTo>
                  <a:lnTo>
                    <a:pt x="0" y="181610"/>
                  </a:lnTo>
                  <a:lnTo>
                    <a:pt x="181787" y="181610"/>
                  </a:lnTo>
                  <a:lnTo>
                    <a:pt x="181787" y="156210"/>
                  </a:lnTo>
                  <a:lnTo>
                    <a:pt x="25971" y="156210"/>
                  </a:lnTo>
                  <a:lnTo>
                    <a:pt x="25971" y="25400"/>
                  </a:lnTo>
                  <a:lnTo>
                    <a:pt x="181787" y="25400"/>
                  </a:lnTo>
                  <a:lnTo>
                    <a:pt x="181787" y="0"/>
                  </a:lnTo>
                  <a:close/>
                </a:path>
                <a:path w="1064895" h="1064895">
                  <a:moveTo>
                    <a:pt x="545376" y="1038580"/>
                  </a:moveTo>
                  <a:lnTo>
                    <a:pt x="519404" y="1038580"/>
                  </a:lnTo>
                  <a:lnTo>
                    <a:pt x="519404" y="1064552"/>
                  </a:lnTo>
                  <a:lnTo>
                    <a:pt x="545376" y="1064552"/>
                  </a:lnTo>
                  <a:lnTo>
                    <a:pt x="545376" y="1038580"/>
                  </a:lnTo>
                  <a:close/>
                </a:path>
                <a:path w="1064895" h="1064895">
                  <a:moveTo>
                    <a:pt x="649262" y="1038580"/>
                  </a:moveTo>
                  <a:lnTo>
                    <a:pt x="623290" y="1038580"/>
                  </a:lnTo>
                  <a:lnTo>
                    <a:pt x="623290" y="1064552"/>
                  </a:lnTo>
                  <a:lnTo>
                    <a:pt x="649262" y="1064552"/>
                  </a:lnTo>
                  <a:lnTo>
                    <a:pt x="649262" y="1038580"/>
                  </a:lnTo>
                  <a:close/>
                </a:path>
                <a:path w="1064895" h="1064895">
                  <a:moveTo>
                    <a:pt x="675233" y="960678"/>
                  </a:moveTo>
                  <a:lnTo>
                    <a:pt x="649262" y="960678"/>
                  </a:lnTo>
                  <a:lnTo>
                    <a:pt x="649262" y="986637"/>
                  </a:lnTo>
                  <a:lnTo>
                    <a:pt x="675233" y="986637"/>
                  </a:lnTo>
                  <a:lnTo>
                    <a:pt x="675233" y="960678"/>
                  </a:lnTo>
                  <a:close/>
                </a:path>
                <a:path w="1064895" h="1064895">
                  <a:moveTo>
                    <a:pt x="779106" y="934707"/>
                  </a:moveTo>
                  <a:lnTo>
                    <a:pt x="753135" y="934707"/>
                  </a:lnTo>
                  <a:lnTo>
                    <a:pt x="753135" y="960678"/>
                  </a:lnTo>
                  <a:lnTo>
                    <a:pt x="779106" y="960678"/>
                  </a:lnTo>
                  <a:lnTo>
                    <a:pt x="779106" y="934707"/>
                  </a:lnTo>
                  <a:close/>
                </a:path>
                <a:path w="1064895" h="1064895">
                  <a:moveTo>
                    <a:pt x="857021" y="1038580"/>
                  </a:moveTo>
                  <a:lnTo>
                    <a:pt x="831062" y="1038580"/>
                  </a:lnTo>
                  <a:lnTo>
                    <a:pt x="805078" y="1038580"/>
                  </a:lnTo>
                  <a:lnTo>
                    <a:pt x="805078" y="1064552"/>
                  </a:lnTo>
                  <a:lnTo>
                    <a:pt x="831062" y="1064552"/>
                  </a:lnTo>
                  <a:lnTo>
                    <a:pt x="857021" y="1064552"/>
                  </a:lnTo>
                  <a:lnTo>
                    <a:pt x="857021" y="1038580"/>
                  </a:lnTo>
                  <a:close/>
                </a:path>
                <a:path w="1064895" h="1064895">
                  <a:moveTo>
                    <a:pt x="908964" y="882764"/>
                  </a:moveTo>
                  <a:lnTo>
                    <a:pt x="882992" y="882764"/>
                  </a:lnTo>
                  <a:lnTo>
                    <a:pt x="882992" y="908735"/>
                  </a:lnTo>
                  <a:lnTo>
                    <a:pt x="908964" y="908735"/>
                  </a:lnTo>
                  <a:lnTo>
                    <a:pt x="908964" y="882764"/>
                  </a:lnTo>
                  <a:close/>
                </a:path>
                <a:path w="1064895" h="1064895">
                  <a:moveTo>
                    <a:pt x="960907" y="830580"/>
                  </a:moveTo>
                  <a:lnTo>
                    <a:pt x="831062" y="830580"/>
                  </a:lnTo>
                  <a:lnTo>
                    <a:pt x="831062" y="857250"/>
                  </a:lnTo>
                  <a:lnTo>
                    <a:pt x="831062" y="934720"/>
                  </a:lnTo>
                  <a:lnTo>
                    <a:pt x="831062" y="960120"/>
                  </a:lnTo>
                  <a:lnTo>
                    <a:pt x="960907" y="960120"/>
                  </a:lnTo>
                  <a:lnTo>
                    <a:pt x="960907" y="934720"/>
                  </a:lnTo>
                  <a:lnTo>
                    <a:pt x="857021" y="934720"/>
                  </a:lnTo>
                  <a:lnTo>
                    <a:pt x="857021" y="857250"/>
                  </a:lnTo>
                  <a:lnTo>
                    <a:pt x="934935" y="857250"/>
                  </a:lnTo>
                  <a:lnTo>
                    <a:pt x="934935" y="934707"/>
                  </a:lnTo>
                  <a:lnTo>
                    <a:pt x="960907" y="934707"/>
                  </a:lnTo>
                  <a:lnTo>
                    <a:pt x="960907" y="857250"/>
                  </a:lnTo>
                  <a:lnTo>
                    <a:pt x="960907" y="856792"/>
                  </a:lnTo>
                  <a:lnTo>
                    <a:pt x="960907" y="830580"/>
                  </a:lnTo>
                  <a:close/>
                </a:path>
                <a:path w="1064895" h="1064895">
                  <a:moveTo>
                    <a:pt x="1012850" y="51701"/>
                  </a:moveTo>
                  <a:lnTo>
                    <a:pt x="934935" y="51701"/>
                  </a:lnTo>
                  <a:lnTo>
                    <a:pt x="934935" y="129616"/>
                  </a:lnTo>
                  <a:lnTo>
                    <a:pt x="1012850" y="129616"/>
                  </a:lnTo>
                  <a:lnTo>
                    <a:pt x="1012850" y="51701"/>
                  </a:lnTo>
                  <a:close/>
                </a:path>
                <a:path w="1064895" h="1064895">
                  <a:moveTo>
                    <a:pt x="1064793" y="25730"/>
                  </a:moveTo>
                  <a:lnTo>
                    <a:pt x="1038821" y="25730"/>
                  </a:lnTo>
                  <a:lnTo>
                    <a:pt x="1038821" y="155587"/>
                  </a:lnTo>
                  <a:lnTo>
                    <a:pt x="1064793" y="155587"/>
                  </a:lnTo>
                  <a:lnTo>
                    <a:pt x="1064793" y="25730"/>
                  </a:lnTo>
                  <a:close/>
                </a:path>
                <a:path w="1064895" h="1064895">
                  <a:moveTo>
                    <a:pt x="1064793" y="0"/>
                  </a:moveTo>
                  <a:lnTo>
                    <a:pt x="882992" y="0"/>
                  </a:lnTo>
                  <a:lnTo>
                    <a:pt x="882992" y="25400"/>
                  </a:lnTo>
                  <a:lnTo>
                    <a:pt x="882992" y="156210"/>
                  </a:lnTo>
                  <a:lnTo>
                    <a:pt x="882992" y="181610"/>
                  </a:lnTo>
                  <a:lnTo>
                    <a:pt x="1064793" y="181610"/>
                  </a:lnTo>
                  <a:lnTo>
                    <a:pt x="1064793" y="156210"/>
                  </a:lnTo>
                  <a:lnTo>
                    <a:pt x="908964" y="156210"/>
                  </a:lnTo>
                  <a:lnTo>
                    <a:pt x="908964" y="25400"/>
                  </a:lnTo>
                  <a:lnTo>
                    <a:pt x="1064793" y="25400"/>
                  </a:lnTo>
                  <a:lnTo>
                    <a:pt x="106479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SOLIDS OF REVOLUTION - GEOMETRICAL DRAWING WORLD ASSOCIATION OF TECHNOLOGY TEACHERS https://www.facebook.com/groups/254963448192823/ technologystudent.com © 2023 V.Ryan ©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solidr2.cdr</dc:title>
  <dc:creator>BY V.RYAN</dc:creator>
  <cp:keywords>SOLIDS OF REVOLUTION - EXAMINATION QUESTION</cp:keywords>
  <cp:lastModifiedBy>Vincent RYan</cp:lastModifiedBy>
  <cp:revision>1</cp:revision>
  <dcterms:created xsi:type="dcterms:W3CDTF">2023-12-13T16:09:26Z</dcterms:created>
  <dcterms:modified xsi:type="dcterms:W3CDTF">2023-12-13T16:09:47Z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2023-12-13T00:00:00Z</vt:filetime>
  </property>
  <property fmtid="{D5CDD505-2E9C-101B-9397-08002B2CF9AE}" pid="5" name="Producer">
    <vt:lpwstr>Corel PDF Engine Version 19.1.0.419</vt:lpwstr>
  </property>
</Properties>
</file>