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clampvice1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747" y="67688"/>
            <a:ext cx="6308725" cy="410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BENCH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TABLE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VICE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22250">
              <a:lnSpc>
                <a:spcPct val="100000"/>
              </a:lnSpc>
              <a:spcBef>
                <a:spcPts val="445"/>
              </a:spcBef>
              <a:tabLst>
                <a:tab pos="2237740" algn="l"/>
                <a:tab pos="411987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u="none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u="none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832" y="560081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954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1020"/>
              </a:spcBef>
            </a:pP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800" spc="-67" baseline="2314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800" spc="135" baseline="23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https://www.technologystudent.com/equip_ﬂsh/clampvice1.html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365" y="1080665"/>
            <a:ext cx="7086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Clamp,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4416" y="7318537"/>
            <a:ext cx="3573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vice.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09317" y="7318537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>
            <a:grpSpLocks noGrp="1" noUngrp="1" noRot="1" noMove="1" noResize="1"/>
          </p:cNvGrpSpPr>
          <p:nvPr/>
        </p:nvGrpSpPr>
        <p:grpSpPr>
          <a:xfrm>
            <a:off x="1577351" y="1647470"/>
            <a:ext cx="5005705" cy="5365115"/>
            <a:chOff x="1577351" y="1647470"/>
            <a:chExt cx="5005705" cy="5365115"/>
          </a:xfrm>
        </p:grpSpPr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02040" y="2574757"/>
              <a:ext cx="3340544" cy="2431440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9984" y="3621031"/>
              <a:ext cx="86995" cy="364490"/>
            </a:xfrm>
            <a:custGeom>
              <a:avLst/>
              <a:gdLst/>
              <a:ahLst/>
              <a:cxnLst/>
              <a:rect l="l" t="t" r="r" b="b"/>
              <a:pathLst>
                <a:path w="86995" h="364489">
                  <a:moveTo>
                    <a:pt x="40868" y="22351"/>
                  </a:moveTo>
                  <a:lnTo>
                    <a:pt x="37841" y="75374"/>
                  </a:lnTo>
                  <a:lnTo>
                    <a:pt x="30273" y="128397"/>
                  </a:lnTo>
                  <a:lnTo>
                    <a:pt x="20434" y="181421"/>
                  </a:lnTo>
                  <a:lnTo>
                    <a:pt x="10595" y="234445"/>
                  </a:lnTo>
                  <a:lnTo>
                    <a:pt x="3027" y="287471"/>
                  </a:lnTo>
                  <a:lnTo>
                    <a:pt x="0" y="340499"/>
                  </a:lnTo>
                  <a:lnTo>
                    <a:pt x="5589" y="346348"/>
                  </a:lnTo>
                  <a:lnTo>
                    <a:pt x="11176" y="352196"/>
                  </a:lnTo>
                  <a:lnTo>
                    <a:pt x="16762" y="358044"/>
                  </a:lnTo>
                  <a:lnTo>
                    <a:pt x="22352" y="363893"/>
                  </a:lnTo>
                  <a:lnTo>
                    <a:pt x="28200" y="358044"/>
                  </a:lnTo>
                  <a:lnTo>
                    <a:pt x="34048" y="352196"/>
                  </a:lnTo>
                  <a:lnTo>
                    <a:pt x="39897" y="346348"/>
                  </a:lnTo>
                  <a:lnTo>
                    <a:pt x="45745" y="340499"/>
                  </a:lnTo>
                  <a:lnTo>
                    <a:pt x="48772" y="287471"/>
                  </a:lnTo>
                  <a:lnTo>
                    <a:pt x="56340" y="234445"/>
                  </a:lnTo>
                  <a:lnTo>
                    <a:pt x="66179" y="181421"/>
                  </a:lnTo>
                  <a:lnTo>
                    <a:pt x="76018" y="128397"/>
                  </a:lnTo>
                  <a:lnTo>
                    <a:pt x="83586" y="75374"/>
                  </a:lnTo>
                  <a:lnTo>
                    <a:pt x="86614" y="22351"/>
                  </a:lnTo>
                  <a:lnTo>
                    <a:pt x="81023" y="16762"/>
                  </a:lnTo>
                  <a:lnTo>
                    <a:pt x="75433" y="11175"/>
                  </a:lnTo>
                  <a:lnTo>
                    <a:pt x="69845" y="5589"/>
                  </a:lnTo>
                  <a:lnTo>
                    <a:pt x="64262" y="0"/>
                  </a:lnTo>
                  <a:lnTo>
                    <a:pt x="58413" y="5589"/>
                  </a:lnTo>
                  <a:lnTo>
                    <a:pt x="52565" y="11175"/>
                  </a:lnTo>
                  <a:lnTo>
                    <a:pt x="46716" y="16762"/>
                  </a:lnTo>
                  <a:lnTo>
                    <a:pt x="40868" y="22351"/>
                  </a:lnTo>
                  <a:close/>
                </a:path>
              </a:pathLst>
            </a:custGeom>
            <a:ln w="3175">
              <a:solidFill>
                <a:srgbClr val="004A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44669" y="3621033"/>
              <a:ext cx="216496" cy="363893"/>
            </a:xfrm>
            <a:prstGeom prst="rect">
              <a:avLst/>
            </a:prstGeom>
          </p:spPr>
        </p:pic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74548" y="3621031"/>
              <a:ext cx="86995" cy="364490"/>
            </a:xfrm>
            <a:custGeom>
              <a:avLst/>
              <a:gdLst/>
              <a:ahLst/>
              <a:cxnLst/>
              <a:rect l="l" t="t" r="r" b="b"/>
              <a:pathLst>
                <a:path w="86995" h="364489">
                  <a:moveTo>
                    <a:pt x="40868" y="22351"/>
                  </a:moveTo>
                  <a:lnTo>
                    <a:pt x="37841" y="75374"/>
                  </a:lnTo>
                  <a:lnTo>
                    <a:pt x="30273" y="128397"/>
                  </a:lnTo>
                  <a:lnTo>
                    <a:pt x="20434" y="181421"/>
                  </a:lnTo>
                  <a:lnTo>
                    <a:pt x="10595" y="234445"/>
                  </a:lnTo>
                  <a:lnTo>
                    <a:pt x="3027" y="287471"/>
                  </a:lnTo>
                  <a:lnTo>
                    <a:pt x="0" y="340499"/>
                  </a:lnTo>
                  <a:lnTo>
                    <a:pt x="5589" y="346348"/>
                  </a:lnTo>
                  <a:lnTo>
                    <a:pt x="11176" y="352196"/>
                  </a:lnTo>
                  <a:lnTo>
                    <a:pt x="16762" y="358044"/>
                  </a:lnTo>
                  <a:lnTo>
                    <a:pt x="22352" y="363893"/>
                  </a:lnTo>
                  <a:lnTo>
                    <a:pt x="28200" y="358044"/>
                  </a:lnTo>
                  <a:lnTo>
                    <a:pt x="34048" y="352196"/>
                  </a:lnTo>
                  <a:lnTo>
                    <a:pt x="39897" y="346348"/>
                  </a:lnTo>
                  <a:lnTo>
                    <a:pt x="45745" y="340499"/>
                  </a:lnTo>
                  <a:lnTo>
                    <a:pt x="48772" y="287471"/>
                  </a:lnTo>
                  <a:lnTo>
                    <a:pt x="56340" y="234445"/>
                  </a:lnTo>
                  <a:lnTo>
                    <a:pt x="66179" y="181421"/>
                  </a:lnTo>
                  <a:lnTo>
                    <a:pt x="76018" y="128397"/>
                  </a:lnTo>
                  <a:lnTo>
                    <a:pt x="83586" y="75374"/>
                  </a:lnTo>
                  <a:lnTo>
                    <a:pt x="86614" y="22351"/>
                  </a:lnTo>
                  <a:lnTo>
                    <a:pt x="81024" y="16762"/>
                  </a:lnTo>
                  <a:lnTo>
                    <a:pt x="75438" y="11175"/>
                  </a:lnTo>
                  <a:lnTo>
                    <a:pt x="69851" y="5589"/>
                  </a:lnTo>
                  <a:lnTo>
                    <a:pt x="64262" y="0"/>
                  </a:lnTo>
                  <a:lnTo>
                    <a:pt x="58413" y="5589"/>
                  </a:lnTo>
                  <a:lnTo>
                    <a:pt x="52565" y="11175"/>
                  </a:lnTo>
                  <a:lnTo>
                    <a:pt x="46716" y="16762"/>
                  </a:lnTo>
                  <a:lnTo>
                    <a:pt x="40868" y="22351"/>
                  </a:lnTo>
                  <a:close/>
                </a:path>
              </a:pathLst>
            </a:custGeom>
            <a:ln w="3175">
              <a:solidFill>
                <a:srgbClr val="004A6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16157" y="3621033"/>
              <a:ext cx="526453" cy="363893"/>
            </a:xfrm>
            <a:prstGeom prst="rect">
              <a:avLst/>
            </a:prstGeom>
          </p:spPr>
        </p:pic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85478" y="3505603"/>
              <a:ext cx="57251" cy="588873"/>
            </a:xfrm>
            <a:prstGeom prst="rect">
              <a:avLst/>
            </a:prstGeom>
          </p:spPr>
        </p:pic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6473" y="3572089"/>
              <a:ext cx="41910" cy="473075"/>
            </a:xfrm>
            <a:custGeom>
              <a:avLst/>
              <a:gdLst/>
              <a:ahLst/>
              <a:cxnLst/>
              <a:rect l="l" t="t" r="r" b="b"/>
              <a:pathLst>
                <a:path w="41910" h="473075">
                  <a:moveTo>
                    <a:pt x="41287" y="0"/>
                  </a:moveTo>
                  <a:lnTo>
                    <a:pt x="0" y="0"/>
                  </a:lnTo>
                  <a:lnTo>
                    <a:pt x="0" y="472973"/>
                  </a:lnTo>
                  <a:lnTo>
                    <a:pt x="41287" y="472973"/>
                  </a:lnTo>
                  <a:lnTo>
                    <a:pt x="4128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49015" y="4622847"/>
              <a:ext cx="2431440" cy="2389327"/>
            </a:xfrm>
            <a:prstGeom prst="rect">
              <a:avLst/>
            </a:prstGeom>
          </p:spPr>
        </p:pic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41239" y="4336037"/>
              <a:ext cx="3010535" cy="2087245"/>
            </a:xfrm>
            <a:custGeom>
              <a:avLst/>
              <a:gdLst/>
              <a:ahLst/>
              <a:cxnLst/>
              <a:rect l="l" t="t" r="r" b="b"/>
              <a:pathLst>
                <a:path w="3010535" h="2087245">
                  <a:moveTo>
                    <a:pt x="3010509" y="0"/>
                  </a:moveTo>
                  <a:lnTo>
                    <a:pt x="0" y="0"/>
                  </a:lnTo>
                  <a:lnTo>
                    <a:pt x="0" y="244068"/>
                  </a:lnTo>
                  <a:lnTo>
                    <a:pt x="57137" y="244602"/>
                  </a:lnTo>
                  <a:lnTo>
                    <a:pt x="74126" y="247228"/>
                  </a:lnTo>
                  <a:lnTo>
                    <a:pt x="88628" y="254657"/>
                  </a:lnTo>
                  <a:lnTo>
                    <a:pt x="99751" y="266215"/>
                  </a:lnTo>
                  <a:lnTo>
                    <a:pt x="106603" y="281228"/>
                  </a:lnTo>
                  <a:lnTo>
                    <a:pt x="349859" y="1638846"/>
                  </a:lnTo>
                  <a:lnTo>
                    <a:pt x="362435" y="1688041"/>
                  </a:lnTo>
                  <a:lnTo>
                    <a:pt x="379999" y="1736094"/>
                  </a:lnTo>
                  <a:lnTo>
                    <a:pt x="402386" y="1781334"/>
                  </a:lnTo>
                  <a:lnTo>
                    <a:pt x="429426" y="1822092"/>
                  </a:lnTo>
                  <a:lnTo>
                    <a:pt x="460954" y="1856699"/>
                  </a:lnTo>
                  <a:lnTo>
                    <a:pt x="496801" y="1883485"/>
                  </a:lnTo>
                  <a:lnTo>
                    <a:pt x="536800" y="1900781"/>
                  </a:lnTo>
                  <a:lnTo>
                    <a:pt x="580783" y="1906917"/>
                  </a:lnTo>
                  <a:lnTo>
                    <a:pt x="1530515" y="1906917"/>
                  </a:lnTo>
                  <a:lnTo>
                    <a:pt x="1540722" y="1908710"/>
                  </a:lnTo>
                  <a:lnTo>
                    <a:pt x="1550797" y="1913963"/>
                  </a:lnTo>
                  <a:lnTo>
                    <a:pt x="1558490" y="1922487"/>
                  </a:lnTo>
                  <a:lnTo>
                    <a:pt x="1561553" y="1934095"/>
                  </a:lnTo>
                  <a:lnTo>
                    <a:pt x="1561553" y="2043899"/>
                  </a:lnTo>
                  <a:lnTo>
                    <a:pt x="1565827" y="2063748"/>
                  </a:lnTo>
                  <a:lnTo>
                    <a:pt x="1576892" y="2077140"/>
                  </a:lnTo>
                  <a:lnTo>
                    <a:pt x="1592114" y="2084710"/>
                  </a:lnTo>
                  <a:lnTo>
                    <a:pt x="1608861" y="2087092"/>
                  </a:lnTo>
                  <a:lnTo>
                    <a:pt x="2448280" y="2087092"/>
                  </a:lnTo>
                  <a:lnTo>
                    <a:pt x="2492289" y="2073484"/>
                  </a:lnTo>
                  <a:lnTo>
                    <a:pt x="2507551" y="2028901"/>
                  </a:lnTo>
                  <a:lnTo>
                    <a:pt x="2507818" y="1563433"/>
                  </a:lnTo>
                  <a:lnTo>
                    <a:pt x="2503019" y="1540269"/>
                  </a:lnTo>
                  <a:lnTo>
                    <a:pt x="2489606" y="1524017"/>
                  </a:lnTo>
                  <a:lnTo>
                    <a:pt x="2469477" y="1513925"/>
                  </a:lnTo>
                  <a:lnTo>
                    <a:pt x="2444534" y="1509242"/>
                  </a:lnTo>
                  <a:lnTo>
                    <a:pt x="1213294" y="1509026"/>
                  </a:lnTo>
                  <a:lnTo>
                    <a:pt x="1175378" y="1503783"/>
                  </a:lnTo>
                  <a:lnTo>
                    <a:pt x="1148116" y="1486284"/>
                  </a:lnTo>
                  <a:lnTo>
                    <a:pt x="1131653" y="1453873"/>
                  </a:lnTo>
                  <a:lnTo>
                    <a:pt x="1126134" y="1403896"/>
                  </a:lnTo>
                  <a:lnTo>
                    <a:pt x="1126134" y="332193"/>
                  </a:lnTo>
                  <a:lnTo>
                    <a:pt x="1132527" y="297981"/>
                  </a:lnTo>
                  <a:lnTo>
                    <a:pt x="1153167" y="271289"/>
                  </a:lnTo>
                  <a:lnTo>
                    <a:pt x="1188651" y="253939"/>
                  </a:lnTo>
                  <a:lnTo>
                    <a:pt x="1239570" y="247751"/>
                  </a:lnTo>
                  <a:lnTo>
                    <a:pt x="3010509" y="247751"/>
                  </a:lnTo>
                  <a:lnTo>
                    <a:pt x="3010509" y="0"/>
                  </a:lnTo>
                  <a:close/>
                </a:path>
              </a:pathLst>
            </a:custGeom>
            <a:solidFill>
              <a:srgbClr val="003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677" y="4061964"/>
              <a:ext cx="1666875" cy="285750"/>
            </a:xfrm>
            <a:custGeom>
              <a:avLst/>
              <a:gdLst/>
              <a:ahLst/>
              <a:cxnLst/>
              <a:rect l="l" t="t" r="r" b="b"/>
              <a:pathLst>
                <a:path w="1666875" h="285750">
                  <a:moveTo>
                    <a:pt x="1666671" y="173786"/>
                  </a:moveTo>
                  <a:lnTo>
                    <a:pt x="0" y="173786"/>
                  </a:lnTo>
                  <a:lnTo>
                    <a:pt x="0" y="285292"/>
                  </a:lnTo>
                  <a:lnTo>
                    <a:pt x="1666671" y="285292"/>
                  </a:lnTo>
                  <a:lnTo>
                    <a:pt x="1666671" y="173786"/>
                  </a:lnTo>
                  <a:close/>
                </a:path>
                <a:path w="1666875" h="285750">
                  <a:moveTo>
                    <a:pt x="1666671" y="0"/>
                  </a:moveTo>
                  <a:lnTo>
                    <a:pt x="0" y="0"/>
                  </a:lnTo>
                  <a:lnTo>
                    <a:pt x="0" y="71780"/>
                  </a:lnTo>
                  <a:lnTo>
                    <a:pt x="1666671" y="71780"/>
                  </a:lnTo>
                  <a:lnTo>
                    <a:pt x="1666671" y="0"/>
                  </a:lnTo>
                  <a:close/>
                </a:path>
              </a:pathLst>
            </a:custGeom>
            <a:solidFill>
              <a:srgbClr val="0043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92682" y="4133739"/>
              <a:ext cx="1666875" cy="102235"/>
            </a:xfrm>
            <a:custGeom>
              <a:avLst/>
              <a:gdLst/>
              <a:ahLst/>
              <a:cxnLst/>
              <a:rect l="l" t="t" r="r" b="b"/>
              <a:pathLst>
                <a:path w="1666875" h="102235">
                  <a:moveTo>
                    <a:pt x="1666671" y="0"/>
                  </a:moveTo>
                  <a:lnTo>
                    <a:pt x="0" y="0"/>
                  </a:lnTo>
                  <a:lnTo>
                    <a:pt x="0" y="102006"/>
                  </a:lnTo>
                  <a:lnTo>
                    <a:pt x="1666671" y="102006"/>
                  </a:lnTo>
                  <a:lnTo>
                    <a:pt x="1666671" y="0"/>
                  </a:lnTo>
                  <a:close/>
                </a:path>
              </a:pathLst>
            </a:custGeom>
            <a:solidFill>
              <a:srgbClr val="0B57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72346" y="2888916"/>
              <a:ext cx="2981325" cy="1694814"/>
            </a:xfrm>
            <a:custGeom>
              <a:avLst/>
              <a:gdLst/>
              <a:ahLst/>
              <a:cxnLst/>
              <a:rect l="l" t="t" r="r" b="b"/>
              <a:pathLst>
                <a:path w="2981325" h="1694814">
                  <a:moveTo>
                    <a:pt x="963777" y="0"/>
                  </a:moveTo>
                  <a:lnTo>
                    <a:pt x="378193" y="0"/>
                  </a:lnTo>
                  <a:lnTo>
                    <a:pt x="378193" y="123875"/>
                  </a:lnTo>
                  <a:lnTo>
                    <a:pt x="370941" y="173939"/>
                  </a:lnTo>
                  <a:lnTo>
                    <a:pt x="350824" y="216966"/>
                  </a:lnTo>
                  <a:lnTo>
                    <a:pt x="320268" y="252044"/>
                  </a:lnTo>
                  <a:lnTo>
                    <a:pt x="281736" y="278244"/>
                  </a:lnTo>
                  <a:lnTo>
                    <a:pt x="237667" y="294640"/>
                  </a:lnTo>
                  <a:lnTo>
                    <a:pt x="190500" y="300316"/>
                  </a:lnTo>
                  <a:lnTo>
                    <a:pt x="70383" y="300316"/>
                  </a:lnTo>
                  <a:lnTo>
                    <a:pt x="70383" y="615619"/>
                  </a:lnTo>
                  <a:lnTo>
                    <a:pt x="65938" y="626148"/>
                  </a:lnTo>
                  <a:lnTo>
                    <a:pt x="53797" y="634098"/>
                  </a:lnTo>
                  <a:lnTo>
                    <a:pt x="35763" y="639368"/>
                  </a:lnTo>
                  <a:lnTo>
                    <a:pt x="13639" y="641896"/>
                  </a:lnTo>
                  <a:lnTo>
                    <a:pt x="13639" y="1171181"/>
                  </a:lnTo>
                  <a:lnTo>
                    <a:pt x="33794" y="1175029"/>
                  </a:lnTo>
                  <a:lnTo>
                    <a:pt x="52044" y="1180973"/>
                  </a:lnTo>
                  <a:lnTo>
                    <a:pt x="65278" y="1189520"/>
                  </a:lnTo>
                  <a:lnTo>
                    <a:pt x="70383" y="1201204"/>
                  </a:lnTo>
                  <a:lnTo>
                    <a:pt x="70383" y="1370253"/>
                  </a:lnTo>
                  <a:lnTo>
                    <a:pt x="62420" y="1403515"/>
                  </a:lnTo>
                  <a:lnTo>
                    <a:pt x="43281" y="1426845"/>
                  </a:lnTo>
                  <a:lnTo>
                    <a:pt x="20104" y="1441551"/>
                  </a:lnTo>
                  <a:lnTo>
                    <a:pt x="0" y="1448968"/>
                  </a:lnTo>
                  <a:lnTo>
                    <a:pt x="807999" y="1448968"/>
                  </a:lnTo>
                  <a:lnTo>
                    <a:pt x="776211" y="1443316"/>
                  </a:lnTo>
                  <a:lnTo>
                    <a:pt x="746531" y="1426857"/>
                  </a:lnTo>
                  <a:lnTo>
                    <a:pt x="724585" y="1400352"/>
                  </a:lnTo>
                  <a:lnTo>
                    <a:pt x="716026" y="1364627"/>
                  </a:lnTo>
                  <a:lnTo>
                    <a:pt x="716026" y="643775"/>
                  </a:lnTo>
                  <a:lnTo>
                    <a:pt x="719099" y="625043"/>
                  </a:lnTo>
                  <a:lnTo>
                    <a:pt x="727278" y="614248"/>
                  </a:lnTo>
                  <a:lnTo>
                    <a:pt x="738987" y="609295"/>
                  </a:lnTo>
                  <a:lnTo>
                    <a:pt x="752678" y="608114"/>
                  </a:lnTo>
                  <a:lnTo>
                    <a:pt x="963777" y="608114"/>
                  </a:lnTo>
                  <a:lnTo>
                    <a:pt x="963777" y="0"/>
                  </a:lnTo>
                  <a:close/>
                </a:path>
                <a:path w="2981325" h="1694814">
                  <a:moveTo>
                    <a:pt x="2980855" y="1447317"/>
                  </a:moveTo>
                  <a:lnTo>
                    <a:pt x="2951238" y="1444231"/>
                  </a:lnTo>
                  <a:lnTo>
                    <a:pt x="2920695" y="1437208"/>
                  </a:lnTo>
                  <a:lnTo>
                    <a:pt x="2896793" y="1426464"/>
                  </a:lnTo>
                  <a:lnTo>
                    <a:pt x="2887141" y="1412189"/>
                  </a:lnTo>
                  <a:lnTo>
                    <a:pt x="1220343" y="1412189"/>
                  </a:lnTo>
                  <a:lnTo>
                    <a:pt x="1203579" y="1428838"/>
                  </a:lnTo>
                  <a:lnTo>
                    <a:pt x="1162507" y="1439633"/>
                  </a:lnTo>
                  <a:lnTo>
                    <a:pt x="1110932" y="1445450"/>
                  </a:lnTo>
                  <a:lnTo>
                    <a:pt x="1062672" y="1447190"/>
                  </a:lnTo>
                  <a:lnTo>
                    <a:pt x="1062672" y="1694815"/>
                  </a:lnTo>
                  <a:lnTo>
                    <a:pt x="2980855" y="1694815"/>
                  </a:lnTo>
                  <a:lnTo>
                    <a:pt x="2980855" y="1447317"/>
                  </a:lnTo>
                  <a:close/>
                </a:path>
              </a:pathLst>
            </a:custGeom>
            <a:solidFill>
              <a:srgbClr val="003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94534" y="2876111"/>
              <a:ext cx="118745" cy="638175"/>
            </a:xfrm>
            <a:custGeom>
              <a:avLst/>
              <a:gdLst/>
              <a:ahLst/>
              <a:cxnLst/>
              <a:rect l="l" t="t" r="r" b="b"/>
              <a:pathLst>
                <a:path w="118745" h="638175">
                  <a:moveTo>
                    <a:pt x="118237" y="0"/>
                  </a:moveTo>
                  <a:lnTo>
                    <a:pt x="0" y="0"/>
                  </a:lnTo>
                  <a:lnTo>
                    <a:pt x="0" y="638136"/>
                  </a:lnTo>
                  <a:lnTo>
                    <a:pt x="118237" y="638136"/>
                  </a:lnTo>
                  <a:lnTo>
                    <a:pt x="118237" y="598030"/>
                  </a:lnTo>
                  <a:lnTo>
                    <a:pt x="109334" y="577964"/>
                  </a:lnTo>
                  <a:lnTo>
                    <a:pt x="118237" y="557898"/>
                  </a:lnTo>
                  <a:lnTo>
                    <a:pt x="118237" y="537845"/>
                  </a:lnTo>
                  <a:lnTo>
                    <a:pt x="108394" y="517791"/>
                  </a:lnTo>
                  <a:lnTo>
                    <a:pt x="118237" y="497725"/>
                  </a:lnTo>
                  <a:lnTo>
                    <a:pt x="118237" y="477672"/>
                  </a:lnTo>
                  <a:lnTo>
                    <a:pt x="108343" y="460260"/>
                  </a:lnTo>
                  <a:lnTo>
                    <a:pt x="118237" y="437553"/>
                  </a:lnTo>
                  <a:lnTo>
                    <a:pt x="118237" y="417499"/>
                  </a:lnTo>
                  <a:lnTo>
                    <a:pt x="107213" y="397433"/>
                  </a:lnTo>
                  <a:lnTo>
                    <a:pt x="118237" y="377380"/>
                  </a:lnTo>
                  <a:lnTo>
                    <a:pt x="118237" y="357314"/>
                  </a:lnTo>
                  <a:lnTo>
                    <a:pt x="108623" y="337261"/>
                  </a:lnTo>
                  <a:lnTo>
                    <a:pt x="118237" y="317195"/>
                  </a:lnTo>
                  <a:lnTo>
                    <a:pt x="118237" y="297370"/>
                  </a:lnTo>
                  <a:lnTo>
                    <a:pt x="108699" y="274993"/>
                  </a:lnTo>
                  <a:lnTo>
                    <a:pt x="118237" y="257721"/>
                  </a:lnTo>
                  <a:lnTo>
                    <a:pt x="118237" y="237896"/>
                  </a:lnTo>
                  <a:lnTo>
                    <a:pt x="108394" y="218084"/>
                  </a:lnTo>
                  <a:lnTo>
                    <a:pt x="118237" y="198247"/>
                  </a:lnTo>
                  <a:lnTo>
                    <a:pt x="118237" y="178422"/>
                  </a:lnTo>
                  <a:lnTo>
                    <a:pt x="109804" y="158597"/>
                  </a:lnTo>
                  <a:lnTo>
                    <a:pt x="118237" y="138772"/>
                  </a:lnTo>
                  <a:lnTo>
                    <a:pt x="118237" y="118948"/>
                  </a:lnTo>
                  <a:lnTo>
                    <a:pt x="110731" y="99123"/>
                  </a:lnTo>
                  <a:lnTo>
                    <a:pt x="118237" y="79298"/>
                  </a:lnTo>
                  <a:lnTo>
                    <a:pt x="118237" y="59474"/>
                  </a:lnTo>
                  <a:lnTo>
                    <a:pt x="109804" y="39649"/>
                  </a:lnTo>
                  <a:lnTo>
                    <a:pt x="118237" y="19824"/>
                  </a:lnTo>
                  <a:lnTo>
                    <a:pt x="11823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61715" y="4645801"/>
              <a:ext cx="1332865" cy="1517015"/>
            </a:xfrm>
            <a:custGeom>
              <a:avLst/>
              <a:gdLst/>
              <a:ahLst/>
              <a:cxnLst/>
              <a:rect l="l" t="t" r="r" b="b"/>
              <a:pathLst>
                <a:path w="1332864" h="1517014">
                  <a:moveTo>
                    <a:pt x="753275" y="0"/>
                  </a:moveTo>
                  <a:lnTo>
                    <a:pt x="38176" y="0"/>
                  </a:lnTo>
                  <a:lnTo>
                    <a:pt x="21722" y="3778"/>
                  </a:lnTo>
                  <a:lnTo>
                    <a:pt x="8691" y="13852"/>
                  </a:lnTo>
                  <a:lnTo>
                    <a:pt x="859" y="28332"/>
                  </a:lnTo>
                  <a:lnTo>
                    <a:pt x="0" y="45326"/>
                  </a:lnTo>
                  <a:lnTo>
                    <a:pt x="231952" y="1313815"/>
                  </a:lnTo>
                  <a:lnTo>
                    <a:pt x="243157" y="1366587"/>
                  </a:lnTo>
                  <a:lnTo>
                    <a:pt x="260639" y="1414664"/>
                  </a:lnTo>
                  <a:lnTo>
                    <a:pt x="284587" y="1455872"/>
                  </a:lnTo>
                  <a:lnTo>
                    <a:pt x="315191" y="1488034"/>
                  </a:lnTo>
                  <a:lnTo>
                    <a:pt x="352638" y="1508975"/>
                  </a:lnTo>
                  <a:lnTo>
                    <a:pt x="397116" y="1516519"/>
                  </a:lnTo>
                  <a:lnTo>
                    <a:pt x="1331810" y="1516519"/>
                  </a:lnTo>
                  <a:lnTo>
                    <a:pt x="1332280" y="1257503"/>
                  </a:lnTo>
                  <a:lnTo>
                    <a:pt x="888860" y="1257503"/>
                  </a:lnTo>
                  <a:lnTo>
                    <a:pt x="843011" y="1246890"/>
                  </a:lnTo>
                  <a:lnTo>
                    <a:pt x="810758" y="1218909"/>
                  </a:lnTo>
                  <a:lnTo>
                    <a:pt x="790544" y="1179341"/>
                  </a:lnTo>
                  <a:lnTo>
                    <a:pt x="780813" y="1133970"/>
                  </a:lnTo>
                  <a:lnTo>
                    <a:pt x="780008" y="1088580"/>
                  </a:lnTo>
                  <a:lnTo>
                    <a:pt x="780008" y="25323"/>
                  </a:lnTo>
                  <a:lnTo>
                    <a:pt x="777588" y="14326"/>
                  </a:lnTo>
                  <a:lnTo>
                    <a:pt x="771328" y="6403"/>
                  </a:lnTo>
                  <a:lnTo>
                    <a:pt x="762724" y="1610"/>
                  </a:lnTo>
                  <a:lnTo>
                    <a:pt x="753275" y="0"/>
                  </a:lnTo>
                  <a:close/>
                </a:path>
              </a:pathLst>
            </a:custGeom>
            <a:solidFill>
              <a:srgbClr val="004A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01160" y="5844206"/>
              <a:ext cx="952919" cy="578078"/>
            </a:xfrm>
            <a:prstGeom prst="rect">
              <a:avLst/>
            </a:prstGeom>
          </p:spPr>
        </p:pic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0400" y="3003307"/>
              <a:ext cx="661035" cy="1254125"/>
            </a:xfrm>
            <a:custGeom>
              <a:avLst/>
              <a:gdLst/>
              <a:ahLst/>
              <a:cxnLst/>
              <a:rect l="l" t="t" r="r" b="b"/>
              <a:pathLst>
                <a:path w="661035" h="1254125">
                  <a:moveTo>
                    <a:pt x="660666" y="0"/>
                  </a:moveTo>
                  <a:lnTo>
                    <a:pt x="352856" y="0"/>
                  </a:lnTo>
                  <a:lnTo>
                    <a:pt x="281533" y="155778"/>
                  </a:lnTo>
                  <a:lnTo>
                    <a:pt x="240450" y="190908"/>
                  </a:lnTo>
                  <a:lnTo>
                    <a:pt x="194096" y="217540"/>
                  </a:lnTo>
                  <a:lnTo>
                    <a:pt x="144636" y="236178"/>
                  </a:lnTo>
                  <a:lnTo>
                    <a:pt x="94231" y="247329"/>
                  </a:lnTo>
                  <a:lnTo>
                    <a:pt x="45046" y="251498"/>
                  </a:lnTo>
                  <a:lnTo>
                    <a:pt x="27453" y="256201"/>
                  </a:lnTo>
                  <a:lnTo>
                    <a:pt x="14074" y="264642"/>
                  </a:lnTo>
                  <a:lnTo>
                    <a:pt x="4920" y="276836"/>
                  </a:lnTo>
                  <a:lnTo>
                    <a:pt x="0" y="292798"/>
                  </a:lnTo>
                  <a:lnTo>
                    <a:pt x="0" y="1201204"/>
                  </a:lnTo>
                  <a:lnTo>
                    <a:pt x="2621" y="1227782"/>
                  </a:lnTo>
                  <a:lnTo>
                    <a:pt x="12788" y="1243901"/>
                  </a:lnTo>
                  <a:lnTo>
                    <a:pt x="29700" y="1251810"/>
                  </a:lnTo>
                  <a:lnTo>
                    <a:pt x="52552" y="1253756"/>
                  </a:lnTo>
                  <a:lnTo>
                    <a:pt x="465467" y="1253756"/>
                  </a:lnTo>
                  <a:lnTo>
                    <a:pt x="488241" y="1249222"/>
                  </a:lnTo>
                  <a:lnTo>
                    <a:pt x="503708" y="1238743"/>
                  </a:lnTo>
                  <a:lnTo>
                    <a:pt x="512253" y="1222633"/>
                  </a:lnTo>
                  <a:lnTo>
                    <a:pt x="514261" y="1201204"/>
                  </a:lnTo>
                  <a:lnTo>
                    <a:pt x="514261" y="424167"/>
                  </a:lnTo>
                  <a:lnTo>
                    <a:pt x="517700" y="396752"/>
                  </a:lnTo>
                  <a:lnTo>
                    <a:pt x="528808" y="376312"/>
                  </a:lnTo>
                  <a:lnTo>
                    <a:pt x="547661" y="362907"/>
                  </a:lnTo>
                  <a:lnTo>
                    <a:pt x="574332" y="356603"/>
                  </a:lnTo>
                  <a:lnTo>
                    <a:pt x="660666" y="356603"/>
                  </a:lnTo>
                  <a:lnTo>
                    <a:pt x="660666" y="0"/>
                  </a:lnTo>
                  <a:close/>
                </a:path>
              </a:pathLst>
            </a:custGeom>
            <a:solidFill>
              <a:srgbClr val="004A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57942" y="2890161"/>
              <a:ext cx="1078865" cy="1411605"/>
            </a:xfrm>
            <a:custGeom>
              <a:avLst/>
              <a:gdLst/>
              <a:ahLst/>
              <a:cxnLst/>
              <a:rect l="l" t="t" r="r" b="b"/>
              <a:pathLst>
                <a:path w="1078864" h="1411604">
                  <a:moveTo>
                    <a:pt x="1078280" y="230847"/>
                  </a:moveTo>
                  <a:lnTo>
                    <a:pt x="612813" y="230847"/>
                  </a:lnTo>
                  <a:lnTo>
                    <a:pt x="565632" y="222961"/>
                  </a:lnTo>
                  <a:lnTo>
                    <a:pt x="517842" y="201587"/>
                  </a:lnTo>
                  <a:lnTo>
                    <a:pt x="473557" y="170205"/>
                  </a:lnTo>
                  <a:lnTo>
                    <a:pt x="436867" y="132283"/>
                  </a:lnTo>
                  <a:lnTo>
                    <a:pt x="411848" y="91274"/>
                  </a:lnTo>
                  <a:lnTo>
                    <a:pt x="402602" y="50673"/>
                  </a:lnTo>
                  <a:lnTo>
                    <a:pt x="270268" y="50673"/>
                  </a:lnTo>
                  <a:lnTo>
                    <a:pt x="270268" y="0"/>
                  </a:lnTo>
                  <a:lnTo>
                    <a:pt x="0" y="0"/>
                  </a:lnTo>
                  <a:lnTo>
                    <a:pt x="0" y="606234"/>
                  </a:lnTo>
                  <a:lnTo>
                    <a:pt x="267474" y="606234"/>
                  </a:lnTo>
                  <a:lnTo>
                    <a:pt x="267474" y="1411401"/>
                  </a:lnTo>
                  <a:lnTo>
                    <a:pt x="1078280" y="1411401"/>
                  </a:lnTo>
                  <a:lnTo>
                    <a:pt x="1078280" y="230847"/>
                  </a:lnTo>
                  <a:close/>
                </a:path>
              </a:pathLst>
            </a:custGeom>
            <a:solidFill>
              <a:srgbClr val="0041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2499" y="2876111"/>
              <a:ext cx="118745" cy="638175"/>
            </a:xfrm>
            <a:custGeom>
              <a:avLst/>
              <a:gdLst/>
              <a:ahLst/>
              <a:cxnLst/>
              <a:rect l="l" t="t" r="r" b="b"/>
              <a:pathLst>
                <a:path w="118745" h="638175">
                  <a:moveTo>
                    <a:pt x="118237" y="0"/>
                  </a:moveTo>
                  <a:lnTo>
                    <a:pt x="0" y="0"/>
                  </a:lnTo>
                  <a:lnTo>
                    <a:pt x="0" y="19824"/>
                  </a:lnTo>
                  <a:lnTo>
                    <a:pt x="8432" y="39649"/>
                  </a:lnTo>
                  <a:lnTo>
                    <a:pt x="0" y="59474"/>
                  </a:lnTo>
                  <a:lnTo>
                    <a:pt x="0" y="79298"/>
                  </a:lnTo>
                  <a:lnTo>
                    <a:pt x="7505" y="99123"/>
                  </a:lnTo>
                  <a:lnTo>
                    <a:pt x="0" y="118948"/>
                  </a:lnTo>
                  <a:lnTo>
                    <a:pt x="0" y="138772"/>
                  </a:lnTo>
                  <a:lnTo>
                    <a:pt x="8432" y="158597"/>
                  </a:lnTo>
                  <a:lnTo>
                    <a:pt x="0" y="178422"/>
                  </a:lnTo>
                  <a:lnTo>
                    <a:pt x="0" y="198247"/>
                  </a:lnTo>
                  <a:lnTo>
                    <a:pt x="9842" y="218084"/>
                  </a:lnTo>
                  <a:lnTo>
                    <a:pt x="0" y="237896"/>
                  </a:lnTo>
                  <a:lnTo>
                    <a:pt x="0" y="257721"/>
                  </a:lnTo>
                  <a:lnTo>
                    <a:pt x="9537" y="274993"/>
                  </a:lnTo>
                  <a:lnTo>
                    <a:pt x="0" y="297370"/>
                  </a:lnTo>
                  <a:lnTo>
                    <a:pt x="0" y="317195"/>
                  </a:lnTo>
                  <a:lnTo>
                    <a:pt x="9613" y="337261"/>
                  </a:lnTo>
                  <a:lnTo>
                    <a:pt x="0" y="357314"/>
                  </a:lnTo>
                  <a:lnTo>
                    <a:pt x="0" y="377380"/>
                  </a:lnTo>
                  <a:lnTo>
                    <a:pt x="11023" y="397433"/>
                  </a:lnTo>
                  <a:lnTo>
                    <a:pt x="0" y="417499"/>
                  </a:lnTo>
                  <a:lnTo>
                    <a:pt x="0" y="437553"/>
                  </a:lnTo>
                  <a:lnTo>
                    <a:pt x="9893" y="460260"/>
                  </a:lnTo>
                  <a:lnTo>
                    <a:pt x="0" y="477672"/>
                  </a:lnTo>
                  <a:lnTo>
                    <a:pt x="0" y="497725"/>
                  </a:lnTo>
                  <a:lnTo>
                    <a:pt x="9842" y="517791"/>
                  </a:lnTo>
                  <a:lnTo>
                    <a:pt x="0" y="537845"/>
                  </a:lnTo>
                  <a:lnTo>
                    <a:pt x="0" y="557898"/>
                  </a:lnTo>
                  <a:lnTo>
                    <a:pt x="8915" y="577964"/>
                  </a:lnTo>
                  <a:lnTo>
                    <a:pt x="0" y="598030"/>
                  </a:lnTo>
                  <a:lnTo>
                    <a:pt x="0" y="638136"/>
                  </a:lnTo>
                  <a:lnTo>
                    <a:pt x="118237" y="638136"/>
                  </a:lnTo>
                  <a:lnTo>
                    <a:pt x="11823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61078" y="3238387"/>
              <a:ext cx="533400" cy="961390"/>
            </a:xfrm>
            <a:custGeom>
              <a:avLst/>
              <a:gdLst/>
              <a:ahLst/>
              <a:cxnLst/>
              <a:rect l="l" t="t" r="r" b="b"/>
              <a:pathLst>
                <a:path w="533400" h="961389">
                  <a:moveTo>
                    <a:pt x="465467" y="0"/>
                  </a:moveTo>
                  <a:lnTo>
                    <a:pt x="67563" y="0"/>
                  </a:lnTo>
                  <a:lnTo>
                    <a:pt x="41330" y="5329"/>
                  </a:lnTo>
                  <a:lnTo>
                    <a:pt x="19846" y="19842"/>
                  </a:lnTo>
                  <a:lnTo>
                    <a:pt x="5331" y="41324"/>
                  </a:lnTo>
                  <a:lnTo>
                    <a:pt x="0" y="67564"/>
                  </a:lnTo>
                  <a:lnTo>
                    <a:pt x="0" y="893394"/>
                  </a:lnTo>
                  <a:lnTo>
                    <a:pt x="5331" y="919628"/>
                  </a:lnTo>
                  <a:lnTo>
                    <a:pt x="19846" y="941111"/>
                  </a:lnTo>
                  <a:lnTo>
                    <a:pt x="41330" y="955626"/>
                  </a:lnTo>
                  <a:lnTo>
                    <a:pt x="67563" y="960958"/>
                  </a:lnTo>
                  <a:lnTo>
                    <a:pt x="465467" y="960958"/>
                  </a:lnTo>
                  <a:lnTo>
                    <a:pt x="491701" y="955626"/>
                  </a:lnTo>
                  <a:lnTo>
                    <a:pt x="513184" y="941111"/>
                  </a:lnTo>
                  <a:lnTo>
                    <a:pt x="527700" y="919628"/>
                  </a:lnTo>
                  <a:lnTo>
                    <a:pt x="533031" y="893394"/>
                  </a:lnTo>
                  <a:lnTo>
                    <a:pt x="533031" y="67564"/>
                  </a:lnTo>
                  <a:lnTo>
                    <a:pt x="527700" y="41324"/>
                  </a:lnTo>
                  <a:lnTo>
                    <a:pt x="513184" y="19842"/>
                  </a:lnTo>
                  <a:lnTo>
                    <a:pt x="491701" y="5329"/>
                  </a:lnTo>
                  <a:lnTo>
                    <a:pt x="465467" y="0"/>
                  </a:lnTo>
                  <a:close/>
                </a:path>
              </a:pathLst>
            </a:custGeom>
            <a:solidFill>
              <a:srgbClr val="004A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84967" y="3572100"/>
              <a:ext cx="891540" cy="473075"/>
            </a:xfrm>
            <a:custGeom>
              <a:avLst/>
              <a:gdLst/>
              <a:ahLst/>
              <a:cxnLst/>
              <a:rect l="l" t="t" r="r" b="b"/>
              <a:pathLst>
                <a:path w="891539" h="473075">
                  <a:moveTo>
                    <a:pt x="41300" y="0"/>
                  </a:moveTo>
                  <a:lnTo>
                    <a:pt x="0" y="0"/>
                  </a:lnTo>
                  <a:lnTo>
                    <a:pt x="0" y="472973"/>
                  </a:lnTo>
                  <a:lnTo>
                    <a:pt x="41300" y="472973"/>
                  </a:lnTo>
                  <a:lnTo>
                    <a:pt x="41300" y="0"/>
                  </a:lnTo>
                  <a:close/>
                </a:path>
                <a:path w="891539" h="473075">
                  <a:moveTo>
                    <a:pt x="891476" y="0"/>
                  </a:moveTo>
                  <a:lnTo>
                    <a:pt x="850188" y="0"/>
                  </a:lnTo>
                  <a:lnTo>
                    <a:pt x="850188" y="472973"/>
                  </a:lnTo>
                  <a:lnTo>
                    <a:pt x="891476" y="472973"/>
                  </a:lnTo>
                  <a:lnTo>
                    <a:pt x="89147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71850" y="2302557"/>
              <a:ext cx="1083310" cy="527685"/>
            </a:xfrm>
            <a:custGeom>
              <a:avLst/>
              <a:gdLst/>
              <a:ahLst/>
              <a:cxnLst/>
              <a:rect l="l" t="t" r="r" b="b"/>
              <a:pathLst>
                <a:path w="1083310" h="527685">
                  <a:moveTo>
                    <a:pt x="76809" y="437794"/>
                  </a:moveTo>
                  <a:lnTo>
                    <a:pt x="41998" y="447294"/>
                  </a:lnTo>
                  <a:lnTo>
                    <a:pt x="40805" y="447357"/>
                  </a:lnTo>
                  <a:lnTo>
                    <a:pt x="41986" y="447294"/>
                  </a:lnTo>
                  <a:lnTo>
                    <a:pt x="41998" y="0"/>
                  </a:lnTo>
                  <a:lnTo>
                    <a:pt x="34798" y="0"/>
                  </a:lnTo>
                  <a:lnTo>
                    <a:pt x="34798" y="447294"/>
                  </a:lnTo>
                  <a:lnTo>
                    <a:pt x="34798" y="482371"/>
                  </a:lnTo>
                  <a:lnTo>
                    <a:pt x="34785" y="447294"/>
                  </a:lnTo>
                  <a:lnTo>
                    <a:pt x="33591" y="447243"/>
                  </a:lnTo>
                  <a:lnTo>
                    <a:pt x="31203" y="447052"/>
                  </a:lnTo>
                  <a:lnTo>
                    <a:pt x="0" y="437794"/>
                  </a:lnTo>
                  <a:lnTo>
                    <a:pt x="38404" y="527405"/>
                  </a:lnTo>
                  <a:lnTo>
                    <a:pt x="57696" y="482371"/>
                  </a:lnTo>
                  <a:lnTo>
                    <a:pt x="76809" y="437794"/>
                  </a:lnTo>
                  <a:close/>
                </a:path>
                <a:path w="1083310" h="527685">
                  <a:moveTo>
                    <a:pt x="1082802" y="437794"/>
                  </a:moveTo>
                  <a:lnTo>
                    <a:pt x="1048004" y="447294"/>
                  </a:lnTo>
                  <a:lnTo>
                    <a:pt x="1046810" y="447357"/>
                  </a:lnTo>
                  <a:lnTo>
                    <a:pt x="1047991" y="447294"/>
                  </a:lnTo>
                  <a:lnTo>
                    <a:pt x="1048004" y="0"/>
                  </a:lnTo>
                  <a:lnTo>
                    <a:pt x="1040803" y="0"/>
                  </a:lnTo>
                  <a:lnTo>
                    <a:pt x="1040803" y="447294"/>
                  </a:lnTo>
                  <a:lnTo>
                    <a:pt x="1040803" y="482371"/>
                  </a:lnTo>
                  <a:lnTo>
                    <a:pt x="1040790" y="447294"/>
                  </a:lnTo>
                  <a:lnTo>
                    <a:pt x="1039596" y="447243"/>
                  </a:lnTo>
                  <a:lnTo>
                    <a:pt x="1037209" y="447052"/>
                  </a:lnTo>
                  <a:lnTo>
                    <a:pt x="1005992" y="437794"/>
                  </a:lnTo>
                  <a:lnTo>
                    <a:pt x="1044397" y="527405"/>
                  </a:lnTo>
                  <a:lnTo>
                    <a:pt x="1063688" y="482371"/>
                  </a:lnTo>
                  <a:lnTo>
                    <a:pt x="1082802" y="43779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564" y="1651280"/>
              <a:ext cx="1685925" cy="116839"/>
            </a:xfrm>
            <a:custGeom>
              <a:avLst/>
              <a:gdLst/>
              <a:ahLst/>
              <a:cxnLst/>
              <a:rect l="l" t="t" r="r" b="b"/>
              <a:pathLst>
                <a:path w="1685925" h="116839">
                  <a:moveTo>
                    <a:pt x="0" y="0"/>
                  </a:moveTo>
                  <a:lnTo>
                    <a:pt x="0" y="116370"/>
                  </a:lnTo>
                  <a:lnTo>
                    <a:pt x="1685442" y="116370"/>
                  </a:lnTo>
                  <a:lnTo>
                    <a:pt x="1685442" y="7505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7340" y="1763899"/>
              <a:ext cx="2350770" cy="1360170"/>
            </a:xfrm>
            <a:custGeom>
              <a:avLst/>
              <a:gdLst/>
              <a:ahLst/>
              <a:cxnLst/>
              <a:rect l="l" t="t" r="r" b="b"/>
              <a:pathLst>
                <a:path w="2350770" h="1360170">
                  <a:moveTo>
                    <a:pt x="548043" y="1270647"/>
                  </a:moveTo>
                  <a:lnTo>
                    <a:pt x="539635" y="1267040"/>
                  </a:lnTo>
                  <a:lnTo>
                    <a:pt x="467995" y="1236345"/>
                  </a:lnTo>
                  <a:lnTo>
                    <a:pt x="467995" y="1273048"/>
                  </a:lnTo>
                  <a:lnTo>
                    <a:pt x="467944" y="1274114"/>
                  </a:lnTo>
                  <a:lnTo>
                    <a:pt x="467944" y="1269847"/>
                  </a:lnTo>
                  <a:lnTo>
                    <a:pt x="467995" y="1273048"/>
                  </a:lnTo>
                  <a:lnTo>
                    <a:pt x="467995" y="1236345"/>
                  </a:lnTo>
                  <a:lnTo>
                    <a:pt x="458431" y="1232242"/>
                  </a:lnTo>
                  <a:lnTo>
                    <a:pt x="459600" y="1234643"/>
                  </a:lnTo>
                  <a:lnTo>
                    <a:pt x="460679" y="1237030"/>
                  </a:lnTo>
                  <a:lnTo>
                    <a:pt x="467893" y="1267040"/>
                  </a:lnTo>
                  <a:lnTo>
                    <a:pt x="0" y="1267040"/>
                  </a:lnTo>
                  <a:lnTo>
                    <a:pt x="0" y="1274241"/>
                  </a:lnTo>
                  <a:lnTo>
                    <a:pt x="467931" y="1274241"/>
                  </a:lnTo>
                  <a:lnTo>
                    <a:pt x="467880" y="1275448"/>
                  </a:lnTo>
                  <a:lnTo>
                    <a:pt x="458431" y="1309052"/>
                  </a:lnTo>
                  <a:lnTo>
                    <a:pt x="539661" y="1274241"/>
                  </a:lnTo>
                  <a:lnTo>
                    <a:pt x="548043" y="1270647"/>
                  </a:lnTo>
                  <a:close/>
                </a:path>
                <a:path w="2350770" h="1360170">
                  <a:moveTo>
                    <a:pt x="2350554" y="1321320"/>
                  </a:moveTo>
                  <a:lnTo>
                    <a:pt x="2342172" y="1317726"/>
                  </a:lnTo>
                  <a:lnTo>
                    <a:pt x="2260943" y="1282915"/>
                  </a:lnTo>
                  <a:lnTo>
                    <a:pt x="2262098" y="1285316"/>
                  </a:lnTo>
                  <a:lnTo>
                    <a:pt x="2263190" y="1287716"/>
                  </a:lnTo>
                  <a:lnTo>
                    <a:pt x="2270404" y="1317726"/>
                  </a:lnTo>
                  <a:lnTo>
                    <a:pt x="2208212" y="1317726"/>
                  </a:lnTo>
                  <a:lnTo>
                    <a:pt x="2208212" y="0"/>
                  </a:lnTo>
                  <a:lnTo>
                    <a:pt x="2207755" y="0"/>
                  </a:lnTo>
                  <a:lnTo>
                    <a:pt x="2201011" y="0"/>
                  </a:lnTo>
                  <a:lnTo>
                    <a:pt x="2200554" y="0"/>
                  </a:lnTo>
                  <a:lnTo>
                    <a:pt x="2200554" y="1317726"/>
                  </a:lnTo>
                  <a:lnTo>
                    <a:pt x="2138311" y="1317726"/>
                  </a:lnTo>
                  <a:lnTo>
                    <a:pt x="2138375" y="1316520"/>
                  </a:lnTo>
                  <a:lnTo>
                    <a:pt x="2147824" y="1282915"/>
                  </a:lnTo>
                  <a:lnTo>
                    <a:pt x="2058212" y="1321320"/>
                  </a:lnTo>
                  <a:lnTo>
                    <a:pt x="2147824" y="1359725"/>
                  </a:lnTo>
                  <a:lnTo>
                    <a:pt x="2146668" y="1357325"/>
                  </a:lnTo>
                  <a:lnTo>
                    <a:pt x="2145576" y="1354924"/>
                  </a:lnTo>
                  <a:lnTo>
                    <a:pt x="2138324" y="1324927"/>
                  </a:lnTo>
                  <a:lnTo>
                    <a:pt x="2200554" y="1324927"/>
                  </a:lnTo>
                  <a:lnTo>
                    <a:pt x="2204161" y="1324927"/>
                  </a:lnTo>
                  <a:lnTo>
                    <a:pt x="2204605" y="1324927"/>
                  </a:lnTo>
                  <a:lnTo>
                    <a:pt x="2208212" y="1324927"/>
                  </a:lnTo>
                  <a:lnTo>
                    <a:pt x="2270442" y="1324927"/>
                  </a:lnTo>
                  <a:lnTo>
                    <a:pt x="2270442" y="1320241"/>
                  </a:lnTo>
                  <a:lnTo>
                    <a:pt x="2270506" y="1323721"/>
                  </a:lnTo>
                  <a:lnTo>
                    <a:pt x="2270442" y="1324927"/>
                  </a:lnTo>
                  <a:lnTo>
                    <a:pt x="2270391" y="1326121"/>
                  </a:lnTo>
                  <a:lnTo>
                    <a:pt x="2260943" y="1359725"/>
                  </a:lnTo>
                  <a:lnTo>
                    <a:pt x="2342134" y="1324927"/>
                  </a:lnTo>
                  <a:lnTo>
                    <a:pt x="2350554" y="13213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704977" y="3754403"/>
              <a:ext cx="232727" cy="76809"/>
            </a:xfrm>
            <a:prstGeom prst="rect">
              <a:avLst/>
            </a:prstGeom>
          </p:spPr>
        </p:pic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99094" y="3737505"/>
              <a:ext cx="3707129" cy="1802130"/>
            </a:xfrm>
            <a:custGeom>
              <a:avLst/>
              <a:gdLst/>
              <a:ahLst/>
              <a:cxnLst/>
              <a:rect l="l" t="t" r="r" b="b"/>
              <a:pathLst>
                <a:path w="3707129" h="1802129">
                  <a:moveTo>
                    <a:pt x="668172" y="1691932"/>
                  </a:moveTo>
                  <a:lnTo>
                    <a:pt x="659790" y="1688338"/>
                  </a:lnTo>
                  <a:lnTo>
                    <a:pt x="588124" y="1657642"/>
                  </a:lnTo>
                  <a:lnTo>
                    <a:pt x="588124" y="1694345"/>
                  </a:lnTo>
                  <a:lnTo>
                    <a:pt x="588073" y="1695411"/>
                  </a:lnTo>
                  <a:lnTo>
                    <a:pt x="588073" y="1691144"/>
                  </a:lnTo>
                  <a:lnTo>
                    <a:pt x="588124" y="1694345"/>
                  </a:lnTo>
                  <a:lnTo>
                    <a:pt x="588124" y="1657642"/>
                  </a:lnTo>
                  <a:lnTo>
                    <a:pt x="578561" y="1653540"/>
                  </a:lnTo>
                  <a:lnTo>
                    <a:pt x="579729" y="1655940"/>
                  </a:lnTo>
                  <a:lnTo>
                    <a:pt x="580809" y="1658327"/>
                  </a:lnTo>
                  <a:lnTo>
                    <a:pt x="588022" y="1688338"/>
                  </a:lnTo>
                  <a:lnTo>
                    <a:pt x="0" y="1688338"/>
                  </a:lnTo>
                  <a:lnTo>
                    <a:pt x="0" y="1695538"/>
                  </a:lnTo>
                  <a:lnTo>
                    <a:pt x="588060" y="1695538"/>
                  </a:lnTo>
                  <a:lnTo>
                    <a:pt x="588010" y="1696745"/>
                  </a:lnTo>
                  <a:lnTo>
                    <a:pt x="578561" y="1730349"/>
                  </a:lnTo>
                  <a:lnTo>
                    <a:pt x="659765" y="1695538"/>
                  </a:lnTo>
                  <a:lnTo>
                    <a:pt x="668172" y="1691932"/>
                  </a:lnTo>
                  <a:close/>
                </a:path>
                <a:path w="3707129" h="1802129">
                  <a:moveTo>
                    <a:pt x="3198203" y="1759661"/>
                  </a:moveTo>
                  <a:lnTo>
                    <a:pt x="2760281" y="1759661"/>
                  </a:lnTo>
                  <a:lnTo>
                    <a:pt x="2760345" y="1758454"/>
                  </a:lnTo>
                  <a:lnTo>
                    <a:pt x="2769793" y="1724850"/>
                  </a:lnTo>
                  <a:lnTo>
                    <a:pt x="2680182" y="1763268"/>
                  </a:lnTo>
                  <a:lnTo>
                    <a:pt x="2769793" y="1801660"/>
                  </a:lnTo>
                  <a:lnTo>
                    <a:pt x="2768625" y="1799259"/>
                  </a:lnTo>
                  <a:lnTo>
                    <a:pt x="2767546" y="1796859"/>
                  </a:lnTo>
                  <a:lnTo>
                    <a:pt x="2760294" y="1766862"/>
                  </a:lnTo>
                  <a:lnTo>
                    <a:pt x="3198203" y="1766862"/>
                  </a:lnTo>
                  <a:lnTo>
                    <a:pt x="3198203" y="1759661"/>
                  </a:lnTo>
                  <a:close/>
                </a:path>
                <a:path w="3707129" h="1802129">
                  <a:moveTo>
                    <a:pt x="3213328" y="1067676"/>
                  </a:moveTo>
                  <a:lnTo>
                    <a:pt x="3029470" y="946658"/>
                  </a:lnTo>
                  <a:lnTo>
                    <a:pt x="3019437" y="940054"/>
                  </a:lnTo>
                  <a:lnTo>
                    <a:pt x="3018536" y="939457"/>
                  </a:lnTo>
                  <a:lnTo>
                    <a:pt x="3017456" y="939457"/>
                  </a:lnTo>
                  <a:lnTo>
                    <a:pt x="2949854" y="939457"/>
                  </a:lnTo>
                  <a:lnTo>
                    <a:pt x="2949918" y="938250"/>
                  </a:lnTo>
                  <a:lnTo>
                    <a:pt x="2959366" y="904659"/>
                  </a:lnTo>
                  <a:lnTo>
                    <a:pt x="2869755" y="943063"/>
                  </a:lnTo>
                  <a:lnTo>
                    <a:pt x="2959366" y="981468"/>
                  </a:lnTo>
                  <a:lnTo>
                    <a:pt x="2958211" y="979068"/>
                  </a:lnTo>
                  <a:lnTo>
                    <a:pt x="2957118" y="976668"/>
                  </a:lnTo>
                  <a:lnTo>
                    <a:pt x="2949854" y="946658"/>
                  </a:lnTo>
                  <a:lnTo>
                    <a:pt x="3016377" y="946658"/>
                  </a:lnTo>
                  <a:lnTo>
                    <a:pt x="3209379" y="1073696"/>
                  </a:lnTo>
                  <a:lnTo>
                    <a:pt x="3213328" y="1067676"/>
                  </a:lnTo>
                  <a:close/>
                </a:path>
                <a:path w="3707129" h="1802129">
                  <a:moveTo>
                    <a:pt x="3706850" y="34810"/>
                  </a:moveTo>
                  <a:lnTo>
                    <a:pt x="3336493" y="34810"/>
                  </a:lnTo>
                  <a:lnTo>
                    <a:pt x="3336556" y="33604"/>
                  </a:lnTo>
                  <a:lnTo>
                    <a:pt x="3346005" y="0"/>
                  </a:lnTo>
                  <a:lnTo>
                    <a:pt x="3256394" y="38404"/>
                  </a:lnTo>
                  <a:lnTo>
                    <a:pt x="3346005" y="76809"/>
                  </a:lnTo>
                  <a:lnTo>
                    <a:pt x="3344837" y="74409"/>
                  </a:lnTo>
                  <a:lnTo>
                    <a:pt x="3343757" y="72009"/>
                  </a:lnTo>
                  <a:lnTo>
                    <a:pt x="3336506" y="42011"/>
                  </a:lnTo>
                  <a:lnTo>
                    <a:pt x="3706850" y="42011"/>
                  </a:lnTo>
                  <a:lnTo>
                    <a:pt x="3706850" y="348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43175" y="4582948"/>
              <a:ext cx="1036319" cy="0"/>
            </a:xfrm>
            <a:custGeom>
              <a:avLst/>
              <a:gdLst/>
              <a:ahLst/>
              <a:cxnLst/>
              <a:rect l="l" t="t" r="r" b="b"/>
              <a:pathLst>
                <a:path w="1036320">
                  <a:moveTo>
                    <a:pt x="0" y="0"/>
                  </a:moveTo>
                  <a:lnTo>
                    <a:pt x="103604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07737" y="5859231"/>
              <a:ext cx="1471930" cy="0"/>
            </a:xfrm>
            <a:custGeom>
              <a:avLst/>
              <a:gdLst/>
              <a:ahLst/>
              <a:cxnLst/>
              <a:rect l="l" t="t" r="r" b="b"/>
              <a:pathLst>
                <a:path w="1471929">
                  <a:moveTo>
                    <a:pt x="0" y="0"/>
                  </a:moveTo>
                  <a:lnTo>
                    <a:pt x="1471472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91708" y="4582948"/>
              <a:ext cx="76835" cy="1276350"/>
            </a:xfrm>
            <a:custGeom>
              <a:avLst/>
              <a:gdLst/>
              <a:ahLst/>
              <a:cxnLst/>
              <a:rect l="l" t="t" r="r" b="b"/>
              <a:pathLst>
                <a:path w="76835" h="1276350">
                  <a:moveTo>
                    <a:pt x="0" y="1186675"/>
                  </a:moveTo>
                  <a:lnTo>
                    <a:pt x="38404" y="1276286"/>
                  </a:lnTo>
                  <a:lnTo>
                    <a:pt x="57705" y="1231252"/>
                  </a:lnTo>
                  <a:lnTo>
                    <a:pt x="34810" y="1231252"/>
                  </a:lnTo>
                  <a:lnTo>
                    <a:pt x="34797" y="1196180"/>
                  </a:lnTo>
                  <a:lnTo>
                    <a:pt x="2400" y="1187831"/>
                  </a:lnTo>
                  <a:lnTo>
                    <a:pt x="0" y="1186675"/>
                  </a:lnTo>
                  <a:close/>
                </a:path>
                <a:path w="76835" h="1276350">
                  <a:moveTo>
                    <a:pt x="34810" y="1196181"/>
                  </a:moveTo>
                  <a:lnTo>
                    <a:pt x="34810" y="1231252"/>
                  </a:lnTo>
                  <a:lnTo>
                    <a:pt x="42011" y="1231252"/>
                  </a:lnTo>
                  <a:lnTo>
                    <a:pt x="42011" y="1196276"/>
                  </a:lnTo>
                  <a:lnTo>
                    <a:pt x="38404" y="1196276"/>
                  </a:lnTo>
                  <a:lnTo>
                    <a:pt x="36004" y="1196238"/>
                  </a:lnTo>
                  <a:lnTo>
                    <a:pt x="34810" y="1196181"/>
                  </a:lnTo>
                  <a:close/>
                </a:path>
                <a:path w="76835" h="1276350">
                  <a:moveTo>
                    <a:pt x="76809" y="1186675"/>
                  </a:moveTo>
                  <a:lnTo>
                    <a:pt x="42011" y="1196180"/>
                  </a:lnTo>
                  <a:lnTo>
                    <a:pt x="42011" y="1231252"/>
                  </a:lnTo>
                  <a:lnTo>
                    <a:pt x="57705" y="1231252"/>
                  </a:lnTo>
                  <a:lnTo>
                    <a:pt x="76809" y="1186675"/>
                  </a:lnTo>
                  <a:close/>
                </a:path>
                <a:path w="76835" h="1276350">
                  <a:moveTo>
                    <a:pt x="38404" y="80010"/>
                  </a:moveTo>
                  <a:lnTo>
                    <a:pt x="36004" y="80048"/>
                  </a:lnTo>
                  <a:lnTo>
                    <a:pt x="34810" y="80104"/>
                  </a:lnTo>
                  <a:lnTo>
                    <a:pt x="34810" y="1196181"/>
                  </a:lnTo>
                  <a:lnTo>
                    <a:pt x="36004" y="1196238"/>
                  </a:lnTo>
                  <a:lnTo>
                    <a:pt x="38404" y="1196276"/>
                  </a:lnTo>
                  <a:lnTo>
                    <a:pt x="40805" y="1196238"/>
                  </a:lnTo>
                  <a:lnTo>
                    <a:pt x="41998" y="1196181"/>
                  </a:lnTo>
                  <a:lnTo>
                    <a:pt x="41998" y="80104"/>
                  </a:lnTo>
                  <a:lnTo>
                    <a:pt x="40805" y="80048"/>
                  </a:lnTo>
                  <a:lnTo>
                    <a:pt x="38404" y="80010"/>
                  </a:lnTo>
                  <a:close/>
                </a:path>
                <a:path w="76835" h="1276350">
                  <a:moveTo>
                    <a:pt x="42011" y="1196180"/>
                  </a:moveTo>
                  <a:lnTo>
                    <a:pt x="40805" y="1196238"/>
                  </a:lnTo>
                  <a:lnTo>
                    <a:pt x="38404" y="1196276"/>
                  </a:lnTo>
                  <a:lnTo>
                    <a:pt x="42011" y="1196276"/>
                  </a:lnTo>
                  <a:close/>
                </a:path>
                <a:path w="76835" h="1276350">
                  <a:moveTo>
                    <a:pt x="38404" y="0"/>
                  </a:moveTo>
                  <a:lnTo>
                    <a:pt x="0" y="89611"/>
                  </a:lnTo>
                  <a:lnTo>
                    <a:pt x="2400" y="88442"/>
                  </a:lnTo>
                  <a:lnTo>
                    <a:pt x="4800" y="87363"/>
                  </a:lnTo>
                  <a:lnTo>
                    <a:pt x="34798" y="80105"/>
                  </a:lnTo>
                  <a:lnTo>
                    <a:pt x="34810" y="45034"/>
                  </a:lnTo>
                  <a:lnTo>
                    <a:pt x="57705" y="45034"/>
                  </a:lnTo>
                  <a:lnTo>
                    <a:pt x="38404" y="0"/>
                  </a:lnTo>
                  <a:close/>
                </a:path>
                <a:path w="76835" h="1276350">
                  <a:moveTo>
                    <a:pt x="57705" y="45034"/>
                  </a:moveTo>
                  <a:lnTo>
                    <a:pt x="42011" y="45034"/>
                  </a:lnTo>
                  <a:lnTo>
                    <a:pt x="42011" y="80105"/>
                  </a:lnTo>
                  <a:lnTo>
                    <a:pt x="43205" y="80162"/>
                  </a:lnTo>
                  <a:lnTo>
                    <a:pt x="45605" y="80352"/>
                  </a:lnTo>
                  <a:lnTo>
                    <a:pt x="76809" y="89611"/>
                  </a:lnTo>
                  <a:lnTo>
                    <a:pt x="57705" y="45034"/>
                  </a:lnTo>
                  <a:close/>
                </a:path>
                <a:path w="76835" h="1276350">
                  <a:moveTo>
                    <a:pt x="42011" y="80009"/>
                  </a:moveTo>
                  <a:lnTo>
                    <a:pt x="38404" y="80010"/>
                  </a:lnTo>
                  <a:lnTo>
                    <a:pt x="40805" y="80048"/>
                  </a:lnTo>
                  <a:lnTo>
                    <a:pt x="42011" y="80105"/>
                  </a:lnTo>
                  <a:close/>
                </a:path>
                <a:path w="76835" h="1276350">
                  <a:moveTo>
                    <a:pt x="42011" y="45034"/>
                  </a:moveTo>
                  <a:lnTo>
                    <a:pt x="34810" y="45034"/>
                  </a:lnTo>
                  <a:lnTo>
                    <a:pt x="34810" y="80104"/>
                  </a:lnTo>
                  <a:lnTo>
                    <a:pt x="36004" y="80048"/>
                  </a:lnTo>
                  <a:lnTo>
                    <a:pt x="38404" y="80010"/>
                  </a:lnTo>
                  <a:lnTo>
                    <a:pt x="42011" y="80009"/>
                  </a:lnTo>
                  <a:lnTo>
                    <a:pt x="42011" y="450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33102" y="5946581"/>
            <a:ext cx="831215" cy="16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00884" y="3590273"/>
            <a:ext cx="462280" cy="144145"/>
          </a:xfrm>
          <a:custGeom>
            <a:avLst/>
            <a:gdLst/>
            <a:ahLst/>
            <a:cxnLst/>
            <a:rect l="l" t="t" r="r" b="b"/>
            <a:pathLst>
              <a:path w="462279" h="144145">
                <a:moveTo>
                  <a:pt x="440182" y="0"/>
                </a:moveTo>
                <a:lnTo>
                  <a:pt x="21539" y="0"/>
                </a:lnTo>
                <a:lnTo>
                  <a:pt x="13174" y="1699"/>
                </a:lnTo>
                <a:lnTo>
                  <a:pt x="6326" y="6326"/>
                </a:lnTo>
                <a:lnTo>
                  <a:pt x="1699" y="13174"/>
                </a:lnTo>
                <a:lnTo>
                  <a:pt x="0" y="21539"/>
                </a:lnTo>
                <a:lnTo>
                  <a:pt x="0" y="122047"/>
                </a:lnTo>
                <a:lnTo>
                  <a:pt x="1699" y="130411"/>
                </a:lnTo>
                <a:lnTo>
                  <a:pt x="6326" y="137260"/>
                </a:lnTo>
                <a:lnTo>
                  <a:pt x="13174" y="141886"/>
                </a:lnTo>
                <a:lnTo>
                  <a:pt x="21539" y="143586"/>
                </a:lnTo>
                <a:lnTo>
                  <a:pt x="440182" y="143586"/>
                </a:lnTo>
                <a:lnTo>
                  <a:pt x="448546" y="141886"/>
                </a:lnTo>
                <a:lnTo>
                  <a:pt x="455395" y="137260"/>
                </a:lnTo>
                <a:lnTo>
                  <a:pt x="460021" y="130411"/>
                </a:lnTo>
                <a:lnTo>
                  <a:pt x="461721" y="122047"/>
                </a:lnTo>
                <a:lnTo>
                  <a:pt x="461721" y="21539"/>
                </a:lnTo>
                <a:lnTo>
                  <a:pt x="460021" y="13174"/>
                </a:lnTo>
                <a:lnTo>
                  <a:pt x="455395" y="6326"/>
                </a:lnTo>
                <a:lnTo>
                  <a:pt x="448546" y="1699"/>
                </a:lnTo>
                <a:lnTo>
                  <a:pt x="440182" y="0"/>
                </a:lnTo>
                <a:close/>
              </a:path>
            </a:pathLst>
          </a:custGeom>
          <a:solidFill>
            <a:srgbClr val="0959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18888" y="3578590"/>
            <a:ext cx="431800" cy="111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10" dirty="0">
                <a:solidFill>
                  <a:srgbClr val="004161"/>
                </a:solidFill>
                <a:latin typeface="Arial"/>
                <a:cs typeface="Arial"/>
              </a:rPr>
              <a:t>RYANMATIC</a:t>
            </a:r>
            <a:endParaRPr sz="55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19980" y="3642610"/>
            <a:ext cx="427355" cy="88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dirty="0">
                <a:solidFill>
                  <a:srgbClr val="004161"/>
                </a:solidFill>
                <a:latin typeface="Arial"/>
                <a:cs typeface="Arial"/>
              </a:rPr>
              <a:t>Made</a:t>
            </a:r>
            <a:r>
              <a:rPr sz="400" spc="5" dirty="0">
                <a:solidFill>
                  <a:srgbClr val="004161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004161"/>
                </a:solidFill>
                <a:latin typeface="Arial"/>
                <a:cs typeface="Arial"/>
              </a:rPr>
              <a:t>in</a:t>
            </a:r>
            <a:r>
              <a:rPr sz="400" spc="10" dirty="0">
                <a:solidFill>
                  <a:srgbClr val="004161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004161"/>
                </a:solidFill>
                <a:latin typeface="Arial"/>
                <a:cs typeface="Arial"/>
              </a:rPr>
              <a:t>Keighley</a:t>
            </a:r>
            <a:endParaRPr sz="4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970" y="7820187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970" y="9182262"/>
            <a:ext cx="1936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tabvice1.cdr</dc:title>
  <dc:creator>BY V.RYAN</dc:creator>
  <cp:keywords>THE VICE BENCH CLAMP</cp:keywords>
  <cp:lastModifiedBy>Vincent RYan</cp:lastModifiedBy>
  <cp:revision>1</cp:revision>
  <dcterms:created xsi:type="dcterms:W3CDTF">2024-04-16T17:27:11Z</dcterms:created>
  <dcterms:modified xsi:type="dcterms:W3CDTF">2024-04-16T17:27:37Z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2024-04-16T00:00:00Z</vt:filetime>
  </property>
  <property fmtid="{D5CDD505-2E9C-101B-9397-08002B2CF9AE}" pid="5" name="Producer">
    <vt:lpwstr>Corel PDF Engine Version 19.1.0.419</vt:lpwstr>
  </property>
</Properties>
</file>