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" TargetMode="External"/><Relationship Id="rId3" Type="http://schemas.openxmlformats.org/officeDocument/2006/relationships/image" Target="../media/image1.jpg"/><Relationship Id="rId4" Type="http://schemas.openxmlformats.org/officeDocument/2006/relationships/hyperlink" Target="https://technologystudent.com/despro2/pen2.html" TargetMode="External"/><Relationship Id="rId5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" TargetMode="External"/><Relationship Id="rId3" Type="http://schemas.openxmlformats.org/officeDocument/2006/relationships/image" Target="../media/image3.jpg"/><Relationship Id="rId4" Type="http://schemas.openxmlformats.org/officeDocument/2006/relationships/hyperlink" Target="https://technologystudent.com/despro2/pen2.html" TargetMode="External"/><Relationship Id="rId5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74785" y="-15546"/>
            <a:ext cx="9184640" cy="915669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175895">
              <a:lnSpc>
                <a:spcPct val="100000"/>
              </a:lnSpc>
              <a:spcBef>
                <a:spcPts val="59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EXPLODED VIEWS - FINE PEN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endParaRPr sz="1600">
              <a:latin typeface="Arial"/>
              <a:cs typeface="Arial"/>
            </a:endParaRPr>
          </a:p>
          <a:p>
            <a:pPr algn="ctr" marR="90805">
              <a:lnSpc>
                <a:spcPct val="100000"/>
              </a:lnSpc>
              <a:spcBef>
                <a:spcPts val="180"/>
              </a:spcBef>
            </a:pPr>
            <a:r>
              <a:rPr dirty="0" sz="600" spc="-1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dirty="0" sz="6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dirty="0" sz="6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2008</a:t>
            </a:r>
            <a:r>
              <a:rPr dirty="0" sz="6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 spc="-1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dirty="0" sz="600" spc="-3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dirty="0" sz="6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dirty="0" sz="600" spc="-2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 spc="-1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dirty="0" sz="600" spc="-2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 spc="-1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  <a:p>
            <a:pPr marL="2047875" marR="5080" indent="-2035810">
              <a:lnSpc>
                <a:spcPts val="1560"/>
              </a:lnSpc>
              <a:spcBef>
                <a:spcPts val="605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fine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felt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pen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2D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version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 b="1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adding the missing lines and</a:t>
            </a:r>
            <a:r>
              <a:rPr dirty="0" sz="1400" spc="3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appropriate colour and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shade.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66992" y="4994744"/>
            <a:ext cx="9269730" cy="775970"/>
            <a:chOff x="566992" y="4994744"/>
            <a:chExt cx="9269730" cy="775970"/>
          </a:xfrm>
        </p:grpSpPr>
        <p:sp>
          <p:nvSpPr>
            <p:cNvPr id="4" name="object 4" descr=""/>
            <p:cNvSpPr/>
            <p:nvPr/>
          </p:nvSpPr>
          <p:spPr>
            <a:xfrm>
              <a:off x="566992" y="5523868"/>
              <a:ext cx="9269730" cy="0"/>
            </a:xfrm>
            <a:custGeom>
              <a:avLst/>
              <a:gdLst/>
              <a:ahLst/>
              <a:cxnLst/>
              <a:rect l="l" t="t" r="r" b="b"/>
              <a:pathLst>
                <a:path w="9269730" h="0">
                  <a:moveTo>
                    <a:pt x="9269708" y="0"/>
                  </a:moveTo>
                  <a:lnTo>
                    <a:pt x="0" y="0"/>
                  </a:lnTo>
                </a:path>
              </a:pathLst>
            </a:custGeom>
            <a:ln w="12701">
              <a:solidFill>
                <a:srgbClr val="151616"/>
              </a:solidFill>
              <a:prstDash val="dash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201453" y="4997919"/>
              <a:ext cx="8474710" cy="769620"/>
            </a:xfrm>
            <a:custGeom>
              <a:avLst/>
              <a:gdLst/>
              <a:ahLst/>
              <a:cxnLst/>
              <a:rect l="l" t="t" r="r" b="b"/>
              <a:pathLst>
                <a:path w="8474710" h="769620">
                  <a:moveTo>
                    <a:pt x="5206097" y="344458"/>
                  </a:moveTo>
                  <a:lnTo>
                    <a:pt x="5206097" y="696203"/>
                  </a:lnTo>
                  <a:lnTo>
                    <a:pt x="5317761" y="696203"/>
                  </a:lnTo>
                  <a:lnTo>
                    <a:pt x="5317761" y="344458"/>
                  </a:lnTo>
                  <a:lnTo>
                    <a:pt x="5206097" y="344458"/>
                  </a:lnTo>
                  <a:close/>
                </a:path>
                <a:path w="8474710" h="769620">
                  <a:moveTo>
                    <a:pt x="5317761" y="358415"/>
                  </a:moveTo>
                  <a:lnTo>
                    <a:pt x="5317761" y="682246"/>
                  </a:lnTo>
                  <a:lnTo>
                    <a:pt x="5602507" y="598496"/>
                  </a:lnTo>
                  <a:lnTo>
                    <a:pt x="5602507" y="450540"/>
                  </a:lnTo>
                  <a:lnTo>
                    <a:pt x="5317761" y="358415"/>
                  </a:lnTo>
                  <a:close/>
                </a:path>
                <a:path w="8474710" h="769620">
                  <a:moveTo>
                    <a:pt x="5602507" y="489621"/>
                  </a:moveTo>
                  <a:lnTo>
                    <a:pt x="5602507" y="564997"/>
                  </a:lnTo>
                  <a:lnTo>
                    <a:pt x="5870502" y="564997"/>
                  </a:lnTo>
                  <a:lnTo>
                    <a:pt x="5870502" y="489621"/>
                  </a:lnTo>
                  <a:lnTo>
                    <a:pt x="5602507" y="489621"/>
                  </a:lnTo>
                  <a:close/>
                </a:path>
                <a:path w="8474710" h="769620">
                  <a:moveTo>
                    <a:pt x="5870502" y="500788"/>
                  </a:moveTo>
                  <a:lnTo>
                    <a:pt x="5870502" y="553830"/>
                  </a:lnTo>
                  <a:lnTo>
                    <a:pt x="5904003" y="553830"/>
                  </a:lnTo>
                  <a:lnTo>
                    <a:pt x="5904003" y="500788"/>
                  </a:lnTo>
                  <a:lnTo>
                    <a:pt x="5870502" y="500788"/>
                  </a:lnTo>
                  <a:close/>
                </a:path>
                <a:path w="8474710" h="769620">
                  <a:moveTo>
                    <a:pt x="5102183" y="350574"/>
                  </a:moveTo>
                  <a:lnTo>
                    <a:pt x="5102183" y="691167"/>
                  </a:lnTo>
                  <a:lnTo>
                    <a:pt x="4826703" y="691167"/>
                  </a:lnTo>
                  <a:lnTo>
                    <a:pt x="4826703" y="350574"/>
                  </a:lnTo>
                  <a:lnTo>
                    <a:pt x="5102183" y="350574"/>
                  </a:lnTo>
                  <a:close/>
                </a:path>
                <a:path w="8474710" h="769620">
                  <a:moveTo>
                    <a:pt x="367985" y="350574"/>
                  </a:moveTo>
                  <a:lnTo>
                    <a:pt x="367985" y="691167"/>
                  </a:lnTo>
                  <a:lnTo>
                    <a:pt x="92505" y="691167"/>
                  </a:lnTo>
                  <a:lnTo>
                    <a:pt x="92505" y="350574"/>
                  </a:lnTo>
                  <a:lnTo>
                    <a:pt x="367985" y="350574"/>
                  </a:lnTo>
                  <a:close/>
                </a:path>
                <a:path w="8474710" h="769620">
                  <a:moveTo>
                    <a:pt x="95677" y="275766"/>
                  </a:moveTo>
                  <a:lnTo>
                    <a:pt x="95677" y="762468"/>
                  </a:lnTo>
                  <a:lnTo>
                    <a:pt x="0" y="762468"/>
                  </a:lnTo>
                  <a:lnTo>
                    <a:pt x="0" y="275766"/>
                  </a:lnTo>
                  <a:lnTo>
                    <a:pt x="95677" y="275766"/>
                  </a:lnTo>
                  <a:close/>
                </a:path>
                <a:path w="8474710" h="769620">
                  <a:moveTo>
                    <a:pt x="6321023" y="519797"/>
                  </a:moveTo>
                  <a:lnTo>
                    <a:pt x="6321023" y="208137"/>
                  </a:lnTo>
                  <a:lnTo>
                    <a:pt x="8474447" y="208137"/>
                  </a:lnTo>
                  <a:lnTo>
                    <a:pt x="8474447" y="519797"/>
                  </a:lnTo>
                </a:path>
                <a:path w="8474710" h="769620">
                  <a:moveTo>
                    <a:pt x="8450647" y="207881"/>
                  </a:moveTo>
                  <a:lnTo>
                    <a:pt x="6332098" y="207881"/>
                  </a:lnTo>
                  <a:lnTo>
                    <a:pt x="6332098" y="130056"/>
                  </a:lnTo>
                  <a:lnTo>
                    <a:pt x="8295170" y="130056"/>
                  </a:lnTo>
                  <a:lnTo>
                    <a:pt x="8295170" y="60325"/>
                  </a:lnTo>
                  <a:lnTo>
                    <a:pt x="6461323" y="60325"/>
                  </a:lnTo>
                  <a:lnTo>
                    <a:pt x="6449184" y="105627"/>
                  </a:lnTo>
                  <a:lnTo>
                    <a:pt x="6366690" y="105627"/>
                  </a:lnTo>
                  <a:lnTo>
                    <a:pt x="6366690" y="92296"/>
                  </a:lnTo>
                  <a:lnTo>
                    <a:pt x="6366690" y="78963"/>
                  </a:lnTo>
                  <a:lnTo>
                    <a:pt x="6366690" y="65630"/>
                  </a:lnTo>
                  <a:lnTo>
                    <a:pt x="6366690" y="52297"/>
                  </a:lnTo>
                  <a:lnTo>
                    <a:pt x="6368876" y="27902"/>
                  </a:lnTo>
                  <a:lnTo>
                    <a:pt x="6378701" y="11727"/>
                  </a:lnTo>
                  <a:lnTo>
                    <a:pt x="6401062" y="2763"/>
                  </a:lnTo>
                  <a:lnTo>
                    <a:pt x="6440857" y="0"/>
                  </a:lnTo>
                  <a:lnTo>
                    <a:pt x="8450179" y="0"/>
                  </a:lnTo>
                  <a:lnTo>
                    <a:pt x="8450647" y="207881"/>
                  </a:lnTo>
                  <a:close/>
                </a:path>
                <a:path w="8474710" h="769620">
                  <a:moveTo>
                    <a:pt x="524200" y="271306"/>
                  </a:moveTo>
                  <a:lnTo>
                    <a:pt x="4291898" y="271306"/>
                  </a:lnTo>
                  <a:lnTo>
                    <a:pt x="4291898" y="769334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03831" y="2550606"/>
            <a:ext cx="8325783" cy="1083029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3675870" y="1299984"/>
            <a:ext cx="14897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8" name="object 8" descr="">
            <a:hlinkClick r:id="rId4"/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63573" y="1169535"/>
            <a:ext cx="587857" cy="587858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6038630" y="1238799"/>
            <a:ext cx="299085" cy="1854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50" spc="-20" b="1">
                <a:solidFill>
                  <a:srgbClr val="151616"/>
                </a:solidFill>
                <a:latin typeface="Arial"/>
                <a:cs typeface="Arial"/>
                <a:hlinkClick r:id="rId4"/>
              </a:rPr>
              <a:t>Link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5371354" y="1298667"/>
            <a:ext cx="460375" cy="247650"/>
          </a:xfrm>
          <a:custGeom>
            <a:avLst/>
            <a:gdLst/>
            <a:ahLst/>
            <a:cxnLst/>
            <a:rect l="l" t="t" r="r" b="b"/>
            <a:pathLst>
              <a:path w="460375" h="247650">
                <a:moveTo>
                  <a:pt x="273705" y="0"/>
                </a:moveTo>
                <a:lnTo>
                  <a:pt x="273705" y="80657"/>
                </a:lnTo>
                <a:lnTo>
                  <a:pt x="76817" y="80657"/>
                </a:lnTo>
                <a:lnTo>
                  <a:pt x="66909" y="106922"/>
                </a:lnTo>
                <a:lnTo>
                  <a:pt x="50875" y="132435"/>
                </a:lnTo>
                <a:lnTo>
                  <a:pt x="28608" y="155582"/>
                </a:lnTo>
                <a:lnTo>
                  <a:pt x="0" y="174750"/>
                </a:lnTo>
                <a:lnTo>
                  <a:pt x="273705" y="174750"/>
                </a:lnTo>
                <a:lnTo>
                  <a:pt x="273705" y="247384"/>
                </a:lnTo>
                <a:lnTo>
                  <a:pt x="304861" y="207474"/>
                </a:lnTo>
                <a:lnTo>
                  <a:pt x="339298" y="175560"/>
                </a:lnTo>
                <a:lnTo>
                  <a:pt x="376796" y="151232"/>
                </a:lnTo>
                <a:lnTo>
                  <a:pt x="417136" y="134079"/>
                </a:lnTo>
                <a:lnTo>
                  <a:pt x="460098" y="123692"/>
                </a:lnTo>
                <a:lnTo>
                  <a:pt x="420037" y="112864"/>
                </a:lnTo>
                <a:lnTo>
                  <a:pt x="381198" y="95931"/>
                </a:lnTo>
                <a:lnTo>
                  <a:pt x="343750" y="72043"/>
                </a:lnTo>
                <a:lnTo>
                  <a:pt x="307862" y="40349"/>
                </a:lnTo>
                <a:lnTo>
                  <a:pt x="273705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18927" y="-15546"/>
            <a:ext cx="9295765" cy="915669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167005">
              <a:lnSpc>
                <a:spcPct val="100000"/>
              </a:lnSpc>
              <a:spcBef>
                <a:spcPts val="59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6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dirty="0" sz="16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dirty="0" sz="16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FOUNTAIN</a:t>
            </a:r>
            <a:r>
              <a:rPr dirty="0" sz="16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PEN</a:t>
            </a:r>
            <a:r>
              <a:rPr dirty="0" sz="16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endParaRPr sz="1600">
              <a:latin typeface="Arial"/>
              <a:cs typeface="Arial"/>
            </a:endParaRPr>
          </a:p>
          <a:p>
            <a:pPr algn="ctr" marR="90170">
              <a:lnSpc>
                <a:spcPct val="100000"/>
              </a:lnSpc>
              <a:spcBef>
                <a:spcPts val="180"/>
              </a:spcBef>
            </a:pPr>
            <a:r>
              <a:rPr dirty="0" sz="600" spc="-1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dirty="0" sz="6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dirty="0" sz="6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2008</a:t>
            </a:r>
            <a:r>
              <a:rPr dirty="0" sz="6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 spc="-1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dirty="0" sz="600" spc="-3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dirty="0" sz="6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dirty="0" sz="600" spc="-2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 spc="-1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dirty="0" sz="600" spc="-2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00" spc="-1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  <a:p>
            <a:pPr marL="2128520" marR="5080" indent="-2116455">
              <a:lnSpc>
                <a:spcPts val="1560"/>
              </a:lnSpc>
              <a:spcBef>
                <a:spcPts val="605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fountain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pen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version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 b="1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adding the missing lines and appropriate colour and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shade.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728319" y="5488646"/>
            <a:ext cx="9269730" cy="636270"/>
            <a:chOff x="728319" y="5488646"/>
            <a:chExt cx="9269730" cy="636270"/>
          </a:xfrm>
        </p:grpSpPr>
        <p:sp>
          <p:nvSpPr>
            <p:cNvPr id="4" name="object 4" descr=""/>
            <p:cNvSpPr/>
            <p:nvPr/>
          </p:nvSpPr>
          <p:spPr>
            <a:xfrm>
              <a:off x="728319" y="5807260"/>
              <a:ext cx="9269730" cy="0"/>
            </a:xfrm>
            <a:custGeom>
              <a:avLst/>
              <a:gdLst/>
              <a:ahLst/>
              <a:cxnLst/>
              <a:rect l="l" t="t" r="r" b="b"/>
              <a:pathLst>
                <a:path w="9269730" h="0">
                  <a:moveTo>
                    <a:pt x="0" y="0"/>
                  </a:moveTo>
                  <a:lnTo>
                    <a:pt x="362922" y="0"/>
                  </a:lnTo>
                </a:path>
                <a:path w="9269730" h="0">
                  <a:moveTo>
                    <a:pt x="538347" y="0"/>
                  </a:moveTo>
                  <a:lnTo>
                    <a:pt x="9269708" y="0"/>
                  </a:lnTo>
                </a:path>
              </a:pathLst>
            </a:custGeom>
            <a:ln w="12701">
              <a:solidFill>
                <a:srgbClr val="151616"/>
              </a:solidFill>
              <a:prstDash val="dash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091242" y="5491821"/>
              <a:ext cx="8809355" cy="629920"/>
            </a:xfrm>
            <a:custGeom>
              <a:avLst/>
              <a:gdLst/>
              <a:ahLst/>
              <a:cxnLst/>
              <a:rect l="l" t="t" r="r" b="b"/>
              <a:pathLst>
                <a:path w="8809355" h="629920">
                  <a:moveTo>
                    <a:pt x="4627397" y="71525"/>
                  </a:moveTo>
                  <a:lnTo>
                    <a:pt x="4627397" y="557888"/>
                  </a:lnTo>
                  <a:lnTo>
                    <a:pt x="850921" y="557888"/>
                  </a:lnTo>
                  <a:lnTo>
                    <a:pt x="850921" y="71525"/>
                  </a:lnTo>
                  <a:lnTo>
                    <a:pt x="4627397" y="71525"/>
                  </a:lnTo>
                  <a:close/>
                </a:path>
                <a:path w="8809355" h="629920">
                  <a:moveTo>
                    <a:pt x="175425" y="71560"/>
                  </a:moveTo>
                  <a:lnTo>
                    <a:pt x="0" y="71560"/>
                  </a:lnTo>
                  <a:lnTo>
                    <a:pt x="0" y="557348"/>
                  </a:lnTo>
                  <a:lnTo>
                    <a:pt x="175425" y="557348"/>
                  </a:lnTo>
                  <a:lnTo>
                    <a:pt x="175425" y="71560"/>
                  </a:lnTo>
                  <a:close/>
                </a:path>
                <a:path w="8809355" h="629920">
                  <a:moveTo>
                    <a:pt x="5381583" y="134179"/>
                  </a:moveTo>
                  <a:lnTo>
                    <a:pt x="5643133" y="134179"/>
                  </a:lnTo>
                  <a:lnTo>
                    <a:pt x="5643133" y="496328"/>
                  </a:lnTo>
                  <a:lnTo>
                    <a:pt x="5381583" y="496328"/>
                  </a:lnTo>
                  <a:lnTo>
                    <a:pt x="5381583" y="134179"/>
                  </a:lnTo>
                  <a:close/>
                </a:path>
                <a:path w="8809355" h="629920">
                  <a:moveTo>
                    <a:pt x="5383343" y="195016"/>
                  </a:moveTo>
                  <a:lnTo>
                    <a:pt x="5242784" y="195016"/>
                  </a:lnTo>
                  <a:lnTo>
                    <a:pt x="5242784" y="439466"/>
                  </a:lnTo>
                  <a:lnTo>
                    <a:pt x="5383343" y="439466"/>
                  </a:lnTo>
                  <a:lnTo>
                    <a:pt x="5383343" y="195016"/>
                  </a:lnTo>
                  <a:close/>
                </a:path>
                <a:path w="8809355" h="629920">
                  <a:moveTo>
                    <a:pt x="8808786" y="0"/>
                  </a:moveTo>
                  <a:lnTo>
                    <a:pt x="8808786" y="629413"/>
                  </a:lnTo>
                  <a:lnTo>
                    <a:pt x="6605841" y="629413"/>
                  </a:lnTo>
                  <a:lnTo>
                    <a:pt x="6605841" y="0"/>
                  </a:lnTo>
                  <a:lnTo>
                    <a:pt x="8808786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2555" y="2682427"/>
            <a:ext cx="8913345" cy="1357542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3675870" y="1299984"/>
            <a:ext cx="14897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8" name="object 8" descr="">
            <a:hlinkClick r:id="rId4"/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63573" y="1169535"/>
            <a:ext cx="587857" cy="587858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6038630" y="1238799"/>
            <a:ext cx="299085" cy="1854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50" spc="-20" b="1">
                <a:solidFill>
                  <a:srgbClr val="151616"/>
                </a:solidFill>
                <a:latin typeface="Arial"/>
                <a:cs typeface="Arial"/>
                <a:hlinkClick r:id="rId4"/>
              </a:rPr>
              <a:t>Link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5371354" y="1298667"/>
            <a:ext cx="460375" cy="247650"/>
          </a:xfrm>
          <a:custGeom>
            <a:avLst/>
            <a:gdLst/>
            <a:ahLst/>
            <a:cxnLst/>
            <a:rect l="l" t="t" r="r" b="b"/>
            <a:pathLst>
              <a:path w="460375" h="247650">
                <a:moveTo>
                  <a:pt x="273705" y="0"/>
                </a:moveTo>
                <a:lnTo>
                  <a:pt x="273705" y="80657"/>
                </a:lnTo>
                <a:lnTo>
                  <a:pt x="76817" y="80657"/>
                </a:lnTo>
                <a:lnTo>
                  <a:pt x="66909" y="106922"/>
                </a:lnTo>
                <a:lnTo>
                  <a:pt x="50875" y="132435"/>
                </a:lnTo>
                <a:lnTo>
                  <a:pt x="28608" y="155582"/>
                </a:lnTo>
                <a:lnTo>
                  <a:pt x="0" y="174750"/>
                </a:lnTo>
                <a:lnTo>
                  <a:pt x="273705" y="174750"/>
                </a:lnTo>
                <a:lnTo>
                  <a:pt x="273705" y="247384"/>
                </a:lnTo>
                <a:lnTo>
                  <a:pt x="304861" y="207474"/>
                </a:lnTo>
                <a:lnTo>
                  <a:pt x="339298" y="175560"/>
                </a:lnTo>
                <a:lnTo>
                  <a:pt x="376796" y="151232"/>
                </a:lnTo>
                <a:lnTo>
                  <a:pt x="417136" y="134079"/>
                </a:lnTo>
                <a:lnTo>
                  <a:pt x="460098" y="123692"/>
                </a:lnTo>
                <a:lnTo>
                  <a:pt x="420037" y="112864"/>
                </a:lnTo>
                <a:lnTo>
                  <a:pt x="381198" y="95931"/>
                </a:lnTo>
                <a:lnTo>
                  <a:pt x="343750" y="72043"/>
                </a:lnTo>
                <a:lnTo>
                  <a:pt x="307862" y="40349"/>
                </a:lnTo>
                <a:lnTo>
                  <a:pt x="273705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EXPLODED VIEWS - EXAMINATION QUESTIONS</cp:keywords>
  <dc:title>EXPLOD1.cdr</dc:title>
  <dcterms:created xsi:type="dcterms:W3CDTF">2023-03-21T17:43:03Z</dcterms:created>
  <dcterms:modified xsi:type="dcterms:W3CDTF">2023-03-21T17:43:03Z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2023-03-21T00:00:00Z</vt:filetime>
  </property>
  <property fmtid="{D5CDD505-2E9C-101B-9397-08002B2CF9AE}" pid="5" name="Producer">
    <vt:lpwstr>Corel PDF Engine Version 19.1.0.419</vt:lpwstr>
  </property>
</Properties>
</file>