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cam/indcnc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cam/indcnc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036" y="2392085"/>
            <a:ext cx="2503805" cy="547370"/>
          </a:xfrm>
          <a:custGeom>
            <a:avLst/>
            <a:gdLst/>
            <a:ahLst/>
            <a:cxnLst/>
            <a:rect l="l" t="t" r="r" b="b"/>
            <a:pathLst>
              <a:path w="2503805" h="547369">
                <a:moveTo>
                  <a:pt x="0" y="0"/>
                </a:moveTo>
                <a:lnTo>
                  <a:pt x="2503547" y="0"/>
                </a:lnTo>
                <a:lnTo>
                  <a:pt x="2503547" y="547278"/>
                </a:lnTo>
                <a:lnTo>
                  <a:pt x="0" y="547278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48861" y="2939363"/>
            <a:ext cx="2555875" cy="3597275"/>
            <a:chOff x="248861" y="2939363"/>
            <a:chExt cx="2555875" cy="3597275"/>
          </a:xfrm>
        </p:grpSpPr>
        <p:sp>
          <p:nvSpPr>
            <p:cNvPr id="4" name="object 4"/>
            <p:cNvSpPr/>
            <p:nvPr/>
          </p:nvSpPr>
          <p:spPr>
            <a:xfrm>
              <a:off x="252036" y="4184121"/>
              <a:ext cx="2549525" cy="557530"/>
            </a:xfrm>
            <a:custGeom>
              <a:avLst/>
              <a:gdLst/>
              <a:ahLst/>
              <a:cxnLst/>
              <a:rect l="l" t="t" r="r" b="b"/>
              <a:pathLst>
                <a:path w="2549525" h="557529">
                  <a:moveTo>
                    <a:pt x="0" y="0"/>
                  </a:moveTo>
                  <a:lnTo>
                    <a:pt x="2549033" y="0"/>
                  </a:lnTo>
                  <a:lnTo>
                    <a:pt x="2549033" y="557222"/>
                  </a:lnTo>
                  <a:lnTo>
                    <a:pt x="0" y="55722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1797" y="2939363"/>
              <a:ext cx="0" cy="1245870"/>
            </a:xfrm>
            <a:custGeom>
              <a:avLst/>
              <a:gdLst/>
              <a:ahLst/>
              <a:cxnLst/>
              <a:rect l="l" t="t" r="r" b="b"/>
              <a:pathLst>
                <a:path h="1245870">
                  <a:moveTo>
                    <a:pt x="0" y="0"/>
                  </a:moveTo>
                  <a:lnTo>
                    <a:pt x="0" y="124569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68335" y="4124228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60">
                  <a:moveTo>
                    <a:pt x="66923" y="0"/>
                  </a:moveTo>
                  <a:lnTo>
                    <a:pt x="0" y="0"/>
                  </a:lnTo>
                  <a:lnTo>
                    <a:pt x="33461" y="60832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01797" y="4744483"/>
              <a:ext cx="0" cy="1238250"/>
            </a:xfrm>
            <a:custGeom>
              <a:avLst/>
              <a:gdLst/>
              <a:ahLst/>
              <a:cxnLst/>
              <a:rect l="l" t="t" r="r" b="b"/>
              <a:pathLst>
                <a:path h="1238250">
                  <a:moveTo>
                    <a:pt x="0" y="0"/>
                  </a:moveTo>
                  <a:lnTo>
                    <a:pt x="0" y="123763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68335" y="5921283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60">
                  <a:moveTo>
                    <a:pt x="66923" y="0"/>
                  </a:moveTo>
                  <a:lnTo>
                    <a:pt x="0" y="0"/>
                  </a:lnTo>
                  <a:lnTo>
                    <a:pt x="33461" y="60832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2036" y="5986097"/>
              <a:ext cx="2503805" cy="547370"/>
            </a:xfrm>
            <a:custGeom>
              <a:avLst/>
              <a:gdLst/>
              <a:ahLst/>
              <a:cxnLst/>
              <a:rect l="l" t="t" r="r" b="b"/>
              <a:pathLst>
                <a:path w="2503805" h="547370">
                  <a:moveTo>
                    <a:pt x="0" y="0"/>
                  </a:moveTo>
                  <a:lnTo>
                    <a:pt x="2503547" y="0"/>
                  </a:lnTo>
                  <a:lnTo>
                    <a:pt x="2503547" y="547279"/>
                  </a:lnTo>
                  <a:lnTo>
                    <a:pt x="0" y="54727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8861" y="6524204"/>
            <a:ext cx="2555875" cy="4134485"/>
            <a:chOff x="248861" y="6524204"/>
            <a:chExt cx="2555875" cy="4134485"/>
          </a:xfrm>
        </p:grpSpPr>
        <p:sp>
          <p:nvSpPr>
            <p:cNvPr id="11" name="object 11"/>
            <p:cNvSpPr/>
            <p:nvPr/>
          </p:nvSpPr>
          <p:spPr>
            <a:xfrm>
              <a:off x="252036" y="7778130"/>
              <a:ext cx="2549525" cy="557530"/>
            </a:xfrm>
            <a:custGeom>
              <a:avLst/>
              <a:gdLst/>
              <a:ahLst/>
              <a:cxnLst/>
              <a:rect l="l" t="t" r="r" b="b"/>
              <a:pathLst>
                <a:path w="2549525" h="557529">
                  <a:moveTo>
                    <a:pt x="0" y="0"/>
                  </a:moveTo>
                  <a:lnTo>
                    <a:pt x="2549033" y="0"/>
                  </a:lnTo>
                  <a:lnTo>
                    <a:pt x="2549033" y="557222"/>
                  </a:lnTo>
                  <a:lnTo>
                    <a:pt x="0" y="557222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01797" y="6524204"/>
              <a:ext cx="0" cy="1264920"/>
            </a:xfrm>
            <a:custGeom>
              <a:avLst/>
              <a:gdLst/>
              <a:ahLst/>
              <a:cxnLst/>
              <a:rect l="l" t="t" r="r" b="b"/>
              <a:pathLst>
                <a:path h="1264920">
                  <a:moveTo>
                    <a:pt x="0" y="0"/>
                  </a:moveTo>
                  <a:lnTo>
                    <a:pt x="0" y="126448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8335" y="7727856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59">
                  <a:moveTo>
                    <a:pt x="66923" y="0"/>
                  </a:moveTo>
                  <a:lnTo>
                    <a:pt x="0" y="0"/>
                  </a:lnTo>
                  <a:lnTo>
                    <a:pt x="33461" y="60833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01797" y="8330028"/>
              <a:ext cx="0" cy="1246505"/>
            </a:xfrm>
            <a:custGeom>
              <a:avLst/>
              <a:gdLst/>
              <a:ahLst/>
              <a:cxnLst/>
              <a:rect l="l" t="t" r="r" b="b"/>
              <a:pathLst>
                <a:path h="1246504">
                  <a:moveTo>
                    <a:pt x="0" y="0"/>
                  </a:moveTo>
                  <a:lnTo>
                    <a:pt x="0" y="1245993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68335" y="9515188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59">
                  <a:moveTo>
                    <a:pt x="66923" y="0"/>
                  </a:moveTo>
                  <a:lnTo>
                    <a:pt x="0" y="0"/>
                  </a:lnTo>
                  <a:lnTo>
                    <a:pt x="33461" y="60832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52036" y="9580107"/>
              <a:ext cx="2503805" cy="547370"/>
            </a:xfrm>
            <a:custGeom>
              <a:avLst/>
              <a:gdLst/>
              <a:ahLst/>
              <a:cxnLst/>
              <a:rect l="l" t="t" r="r" b="b"/>
              <a:pathLst>
                <a:path w="2503805" h="547370">
                  <a:moveTo>
                    <a:pt x="0" y="0"/>
                  </a:moveTo>
                  <a:lnTo>
                    <a:pt x="2503547" y="0"/>
                  </a:lnTo>
                  <a:lnTo>
                    <a:pt x="2503547" y="547279"/>
                  </a:lnTo>
                  <a:lnTo>
                    <a:pt x="0" y="547279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91199" y="10136685"/>
              <a:ext cx="0" cy="522605"/>
            </a:xfrm>
            <a:custGeom>
              <a:avLst/>
              <a:gdLst/>
              <a:ahLst/>
              <a:cxnLst/>
              <a:rect l="l" t="t" r="r" b="b"/>
              <a:pathLst>
                <a:path h="522604">
                  <a:moveTo>
                    <a:pt x="0" y="0"/>
                  </a:moveTo>
                  <a:lnTo>
                    <a:pt x="0" y="52198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57737" y="10597838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59">
                  <a:moveTo>
                    <a:pt x="66923" y="0"/>
                  </a:moveTo>
                  <a:lnTo>
                    <a:pt x="0" y="0"/>
                  </a:lnTo>
                  <a:lnTo>
                    <a:pt x="33461" y="60833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18677" y="1695428"/>
            <a:ext cx="2165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60406" y="1695428"/>
            <a:ext cx="355219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464310" marR="5080" indent="-1452245">
              <a:lnSpc>
                <a:spcPts val="1560"/>
              </a:lnSpc>
              <a:spcBef>
                <a:spcPts val="250"/>
              </a:spcBef>
            </a:pP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FLOW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1769" y="875089"/>
            <a:ext cx="718947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chart,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outlined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project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choice.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Start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project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CAD,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93725" y="473450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https://technologystudent.com/cam/indcnc.htm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407" y="-25904"/>
            <a:ext cx="7463790" cy="43815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65"/>
              </a:spcBef>
            </a:pP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5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COMPUTER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NUMERICAL</a:t>
            </a:r>
            <a:r>
              <a:rPr sz="15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CONTROL</a:t>
            </a:r>
            <a:r>
              <a:rPr sz="15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5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FLOW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CHART</a:t>
            </a:r>
            <a:endParaRPr sz="1500">
              <a:latin typeface="Arial"/>
              <a:cs typeface="Arial"/>
            </a:endParaRPr>
          </a:p>
          <a:p>
            <a:pPr marR="170815" algn="ctr">
              <a:lnSpc>
                <a:spcPct val="100000"/>
              </a:lnSpc>
              <a:spcBef>
                <a:spcPts val="21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036" y="1960282"/>
            <a:ext cx="2503805" cy="547370"/>
          </a:xfrm>
          <a:custGeom>
            <a:avLst/>
            <a:gdLst/>
            <a:ahLst/>
            <a:cxnLst/>
            <a:rect l="l" t="t" r="r" b="b"/>
            <a:pathLst>
              <a:path w="2503805" h="547369">
                <a:moveTo>
                  <a:pt x="0" y="0"/>
                </a:moveTo>
                <a:lnTo>
                  <a:pt x="2503547" y="0"/>
                </a:lnTo>
                <a:lnTo>
                  <a:pt x="2503547" y="547279"/>
                </a:lnTo>
                <a:lnTo>
                  <a:pt x="0" y="54727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48861" y="2507562"/>
            <a:ext cx="2555875" cy="3597275"/>
            <a:chOff x="248861" y="2507562"/>
            <a:chExt cx="2555875" cy="3597275"/>
          </a:xfrm>
        </p:grpSpPr>
        <p:sp>
          <p:nvSpPr>
            <p:cNvPr id="4" name="object 4"/>
            <p:cNvSpPr/>
            <p:nvPr/>
          </p:nvSpPr>
          <p:spPr>
            <a:xfrm>
              <a:off x="252036" y="3752320"/>
              <a:ext cx="2549525" cy="557530"/>
            </a:xfrm>
            <a:custGeom>
              <a:avLst/>
              <a:gdLst/>
              <a:ahLst/>
              <a:cxnLst/>
              <a:rect l="l" t="t" r="r" b="b"/>
              <a:pathLst>
                <a:path w="2549525" h="557529">
                  <a:moveTo>
                    <a:pt x="0" y="0"/>
                  </a:moveTo>
                  <a:lnTo>
                    <a:pt x="2549033" y="0"/>
                  </a:lnTo>
                  <a:lnTo>
                    <a:pt x="2549033" y="557222"/>
                  </a:lnTo>
                  <a:lnTo>
                    <a:pt x="0" y="55722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1797" y="2507562"/>
              <a:ext cx="0" cy="1245870"/>
            </a:xfrm>
            <a:custGeom>
              <a:avLst/>
              <a:gdLst/>
              <a:ahLst/>
              <a:cxnLst/>
              <a:rect l="l" t="t" r="r" b="b"/>
              <a:pathLst>
                <a:path h="1245870">
                  <a:moveTo>
                    <a:pt x="0" y="0"/>
                  </a:moveTo>
                  <a:lnTo>
                    <a:pt x="0" y="124569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68335" y="3692426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60">
                  <a:moveTo>
                    <a:pt x="66923" y="0"/>
                  </a:moveTo>
                  <a:lnTo>
                    <a:pt x="0" y="0"/>
                  </a:lnTo>
                  <a:lnTo>
                    <a:pt x="33461" y="60833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01797" y="4312680"/>
              <a:ext cx="0" cy="1238250"/>
            </a:xfrm>
            <a:custGeom>
              <a:avLst/>
              <a:gdLst/>
              <a:ahLst/>
              <a:cxnLst/>
              <a:rect l="l" t="t" r="r" b="b"/>
              <a:pathLst>
                <a:path h="1238250">
                  <a:moveTo>
                    <a:pt x="0" y="0"/>
                  </a:moveTo>
                  <a:lnTo>
                    <a:pt x="0" y="123763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68335" y="5489481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60">
                  <a:moveTo>
                    <a:pt x="66923" y="0"/>
                  </a:moveTo>
                  <a:lnTo>
                    <a:pt x="0" y="0"/>
                  </a:lnTo>
                  <a:lnTo>
                    <a:pt x="33461" y="60833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2036" y="5554296"/>
              <a:ext cx="2503805" cy="547370"/>
            </a:xfrm>
            <a:custGeom>
              <a:avLst/>
              <a:gdLst/>
              <a:ahLst/>
              <a:cxnLst/>
              <a:rect l="l" t="t" r="r" b="b"/>
              <a:pathLst>
                <a:path w="2503805" h="547370">
                  <a:moveTo>
                    <a:pt x="0" y="0"/>
                  </a:moveTo>
                  <a:lnTo>
                    <a:pt x="2503547" y="0"/>
                  </a:lnTo>
                  <a:lnTo>
                    <a:pt x="2503547" y="547278"/>
                  </a:lnTo>
                  <a:lnTo>
                    <a:pt x="0" y="547278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8861" y="6092402"/>
            <a:ext cx="2555875" cy="3606800"/>
            <a:chOff x="248861" y="6092402"/>
            <a:chExt cx="2555875" cy="3606800"/>
          </a:xfrm>
        </p:grpSpPr>
        <p:sp>
          <p:nvSpPr>
            <p:cNvPr id="11" name="object 11"/>
            <p:cNvSpPr/>
            <p:nvPr/>
          </p:nvSpPr>
          <p:spPr>
            <a:xfrm>
              <a:off x="252036" y="7346329"/>
              <a:ext cx="2549525" cy="557530"/>
            </a:xfrm>
            <a:custGeom>
              <a:avLst/>
              <a:gdLst/>
              <a:ahLst/>
              <a:cxnLst/>
              <a:rect l="l" t="t" r="r" b="b"/>
              <a:pathLst>
                <a:path w="2549525" h="557529">
                  <a:moveTo>
                    <a:pt x="0" y="0"/>
                  </a:moveTo>
                  <a:lnTo>
                    <a:pt x="2549033" y="0"/>
                  </a:lnTo>
                  <a:lnTo>
                    <a:pt x="2549033" y="557221"/>
                  </a:lnTo>
                  <a:lnTo>
                    <a:pt x="0" y="557221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01797" y="6092402"/>
              <a:ext cx="0" cy="1264920"/>
            </a:xfrm>
            <a:custGeom>
              <a:avLst/>
              <a:gdLst/>
              <a:ahLst/>
              <a:cxnLst/>
              <a:rect l="l" t="t" r="r" b="b"/>
              <a:pathLst>
                <a:path h="1264920">
                  <a:moveTo>
                    <a:pt x="0" y="0"/>
                  </a:moveTo>
                  <a:lnTo>
                    <a:pt x="0" y="126448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8335" y="7296055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59">
                  <a:moveTo>
                    <a:pt x="66923" y="0"/>
                  </a:moveTo>
                  <a:lnTo>
                    <a:pt x="0" y="0"/>
                  </a:lnTo>
                  <a:lnTo>
                    <a:pt x="33461" y="60833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01797" y="7898227"/>
              <a:ext cx="0" cy="1246505"/>
            </a:xfrm>
            <a:custGeom>
              <a:avLst/>
              <a:gdLst/>
              <a:ahLst/>
              <a:cxnLst/>
              <a:rect l="l" t="t" r="r" b="b"/>
              <a:pathLst>
                <a:path h="1246504">
                  <a:moveTo>
                    <a:pt x="0" y="0"/>
                  </a:moveTo>
                  <a:lnTo>
                    <a:pt x="0" y="124599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68335" y="9083386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09" h="60959">
                  <a:moveTo>
                    <a:pt x="66923" y="0"/>
                  </a:moveTo>
                  <a:lnTo>
                    <a:pt x="0" y="0"/>
                  </a:lnTo>
                  <a:lnTo>
                    <a:pt x="33461" y="60833"/>
                  </a:lnTo>
                  <a:lnTo>
                    <a:pt x="669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52036" y="9148306"/>
              <a:ext cx="2503805" cy="547370"/>
            </a:xfrm>
            <a:custGeom>
              <a:avLst/>
              <a:gdLst/>
              <a:ahLst/>
              <a:cxnLst/>
              <a:rect l="l" t="t" r="r" b="b"/>
              <a:pathLst>
                <a:path w="2503805" h="547370">
                  <a:moveTo>
                    <a:pt x="0" y="0"/>
                  </a:moveTo>
                  <a:lnTo>
                    <a:pt x="2503547" y="0"/>
                  </a:lnTo>
                  <a:lnTo>
                    <a:pt x="2503547" y="547278"/>
                  </a:lnTo>
                  <a:lnTo>
                    <a:pt x="0" y="547278"/>
                  </a:lnTo>
                  <a:lnTo>
                    <a:pt x="0" y="0"/>
                  </a:lnTo>
                  <a:close/>
                </a:path>
              </a:pathLst>
            </a:custGeom>
            <a:ln w="634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18677" y="1149326"/>
            <a:ext cx="2165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0406" y="1149326"/>
            <a:ext cx="355219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464310" marR="5080" indent="-1452245">
              <a:lnSpc>
                <a:spcPts val="1560"/>
              </a:lnSpc>
              <a:spcBef>
                <a:spcPts val="250"/>
              </a:spcBef>
            </a:pP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FLOW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93725" y="509449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https://technologystudent.com/cam/indcnc.htm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407" y="10098"/>
            <a:ext cx="7463790" cy="43815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65"/>
              </a:spcBef>
            </a:pP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5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COMPUTER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NUMERICAL</a:t>
            </a:r>
            <a:r>
              <a:rPr sz="15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CONTROL</a:t>
            </a:r>
            <a:r>
              <a:rPr sz="15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5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FLOW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CHART</a:t>
            </a:r>
            <a:endParaRPr sz="1500">
              <a:latin typeface="Arial"/>
              <a:cs typeface="Arial"/>
            </a:endParaRPr>
          </a:p>
          <a:p>
            <a:pPr marR="170815" algn="ctr">
              <a:lnSpc>
                <a:spcPct val="100000"/>
              </a:lnSpc>
              <a:spcBef>
                <a:spcPts val="21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cnc5.cdr</dc:title>
  <dc:creator>BY V.RYAN</dc:creator>
  <cp:keywords>EXAMINATION QUESTIONS - CNC FLOWCHART</cp:keywords>
  <cp:lastModifiedBy>Vincent RYan</cp:lastModifiedBy>
  <cp:revision>1</cp:revision>
  <dcterms:created xsi:type="dcterms:W3CDTF">2023-10-11T16:20:02Z</dcterms:created>
  <dcterms:modified xsi:type="dcterms:W3CDTF">2023-10-11T16:20:21Z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