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hyperlink" Target="https://technologystudent.com/cam/cncman1.htm" TargetMode="External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hyperlink" Target="https://www.facebook.com/groups/254963448192823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cam/cncman1.htm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61108" y="89976"/>
            <a:ext cx="33369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BOXFORD</a:t>
            </a:r>
            <a:r>
              <a:rPr sz="1600" b="1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A3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HSRI²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ROUTER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859" y="1154934"/>
            <a:ext cx="72453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68275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software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precise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accurate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designs,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Boxford</a:t>
            </a:r>
            <a:r>
              <a:rPr sz="1400" spc="-2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A3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router?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884" y="2169842"/>
            <a:ext cx="50958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List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materials,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Boxford</a:t>
            </a:r>
            <a:r>
              <a:rPr sz="1400" spc="-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A3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router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93778" y="2169842"/>
            <a:ext cx="678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604" y="3444783"/>
            <a:ext cx="730758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8100" marR="30480">
              <a:lnSpc>
                <a:spcPts val="1560"/>
              </a:lnSpc>
              <a:spcBef>
                <a:spcPts val="250"/>
              </a:spcBef>
              <a:tabLst>
                <a:tab pos="128270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size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largest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material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capable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being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machined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Boxford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HSRi</a:t>
            </a:r>
            <a:r>
              <a:rPr sz="1050" baseline="5555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050" spc="-7" baseline="555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Router.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20" dirty="0">
                <a:solidFill>
                  <a:srgbClr val="151616"/>
                </a:solidFill>
                <a:latin typeface="Arial"/>
                <a:cs typeface="Arial"/>
              </a:rPr>
              <a:t>mark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936524" y="5815225"/>
            <a:ext cx="5591810" cy="4187190"/>
            <a:chOff x="936524" y="5815225"/>
            <a:chExt cx="5591810" cy="4187190"/>
          </a:xfrm>
        </p:grpSpPr>
        <p:sp>
          <p:nvSpPr>
            <p:cNvPr id="12" name="object 12"/>
            <p:cNvSpPr/>
            <p:nvPr/>
          </p:nvSpPr>
          <p:spPr>
            <a:xfrm>
              <a:off x="1543480" y="6631783"/>
              <a:ext cx="4417060" cy="2472690"/>
            </a:xfrm>
            <a:custGeom>
              <a:avLst/>
              <a:gdLst/>
              <a:ahLst/>
              <a:cxnLst/>
              <a:rect l="l" t="t" r="r" b="b"/>
              <a:pathLst>
                <a:path w="4417060" h="2472690">
                  <a:moveTo>
                    <a:pt x="4326242" y="0"/>
                  </a:moveTo>
                  <a:lnTo>
                    <a:pt x="70180" y="13665"/>
                  </a:lnTo>
                  <a:lnTo>
                    <a:pt x="0" y="2472524"/>
                  </a:lnTo>
                  <a:lnTo>
                    <a:pt x="4416463" y="2459761"/>
                  </a:lnTo>
                  <a:lnTo>
                    <a:pt x="4326242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43485" y="6631782"/>
              <a:ext cx="4417060" cy="2472690"/>
            </a:xfrm>
            <a:custGeom>
              <a:avLst/>
              <a:gdLst/>
              <a:ahLst/>
              <a:cxnLst/>
              <a:rect l="l" t="t" r="r" b="b"/>
              <a:pathLst>
                <a:path w="4417060" h="2472690">
                  <a:moveTo>
                    <a:pt x="0" y="2472524"/>
                  </a:moveTo>
                  <a:lnTo>
                    <a:pt x="4416463" y="2459761"/>
                  </a:lnTo>
                  <a:lnTo>
                    <a:pt x="4326229" y="0"/>
                  </a:lnTo>
                  <a:lnTo>
                    <a:pt x="70180" y="13665"/>
                  </a:lnTo>
                  <a:lnTo>
                    <a:pt x="0" y="247252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533462" y="9094276"/>
              <a:ext cx="4424680" cy="89535"/>
            </a:xfrm>
            <a:custGeom>
              <a:avLst/>
              <a:gdLst/>
              <a:ahLst/>
              <a:cxnLst/>
              <a:rect l="l" t="t" r="r" b="b"/>
              <a:pathLst>
                <a:path w="4424680" h="89534">
                  <a:moveTo>
                    <a:pt x="4424654" y="0"/>
                  </a:moveTo>
                  <a:lnTo>
                    <a:pt x="0" y="0"/>
                  </a:lnTo>
                  <a:lnTo>
                    <a:pt x="180454" y="89319"/>
                  </a:lnTo>
                  <a:lnTo>
                    <a:pt x="4255147" y="89319"/>
                  </a:lnTo>
                  <a:lnTo>
                    <a:pt x="4424654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533459" y="9094274"/>
              <a:ext cx="4424680" cy="89535"/>
            </a:xfrm>
            <a:custGeom>
              <a:avLst/>
              <a:gdLst/>
              <a:ahLst/>
              <a:cxnLst/>
              <a:rect l="l" t="t" r="r" b="b"/>
              <a:pathLst>
                <a:path w="4424680" h="89534">
                  <a:moveTo>
                    <a:pt x="180454" y="89319"/>
                  </a:moveTo>
                  <a:lnTo>
                    <a:pt x="4255147" y="89319"/>
                  </a:lnTo>
                  <a:lnTo>
                    <a:pt x="4424667" y="0"/>
                  </a:lnTo>
                  <a:lnTo>
                    <a:pt x="0" y="0"/>
                  </a:lnTo>
                  <a:lnTo>
                    <a:pt x="180454" y="8931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703884" y="9183593"/>
              <a:ext cx="4082415" cy="421640"/>
            </a:xfrm>
            <a:custGeom>
              <a:avLst/>
              <a:gdLst/>
              <a:ahLst/>
              <a:cxnLst/>
              <a:rect l="l" t="t" r="r" b="b"/>
              <a:pathLst>
                <a:path w="4082415" h="421640">
                  <a:moveTo>
                    <a:pt x="4081995" y="0"/>
                  </a:moveTo>
                  <a:lnTo>
                    <a:pt x="0" y="0"/>
                  </a:lnTo>
                  <a:lnTo>
                    <a:pt x="0" y="421043"/>
                  </a:lnTo>
                  <a:lnTo>
                    <a:pt x="4081995" y="421043"/>
                  </a:lnTo>
                  <a:lnTo>
                    <a:pt x="4081995" y="0"/>
                  </a:lnTo>
                  <a:close/>
                </a:path>
              </a:pathLst>
            </a:custGeom>
            <a:solidFill>
              <a:srgbClr val="B8CB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703884" y="9183598"/>
              <a:ext cx="4082415" cy="421640"/>
            </a:xfrm>
            <a:custGeom>
              <a:avLst/>
              <a:gdLst/>
              <a:ahLst/>
              <a:cxnLst/>
              <a:rect l="l" t="t" r="r" b="b"/>
              <a:pathLst>
                <a:path w="4082415" h="421640">
                  <a:moveTo>
                    <a:pt x="0" y="421043"/>
                  </a:moveTo>
                  <a:lnTo>
                    <a:pt x="4081995" y="421043"/>
                  </a:lnTo>
                  <a:lnTo>
                    <a:pt x="4081995" y="0"/>
                  </a:lnTo>
                  <a:lnTo>
                    <a:pt x="0" y="0"/>
                  </a:lnTo>
                  <a:lnTo>
                    <a:pt x="0" y="421043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87649" y="9333510"/>
              <a:ext cx="83858" cy="8385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20870" y="8814030"/>
              <a:ext cx="201422" cy="132156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088220" y="7038699"/>
              <a:ext cx="766470" cy="1569377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723936" y="6974452"/>
              <a:ext cx="3338829" cy="1999614"/>
            </a:xfrm>
            <a:custGeom>
              <a:avLst/>
              <a:gdLst/>
              <a:ahLst/>
              <a:cxnLst/>
              <a:rect l="l" t="t" r="r" b="b"/>
              <a:pathLst>
                <a:path w="3338829" h="1999615">
                  <a:moveTo>
                    <a:pt x="3338309" y="0"/>
                  </a:moveTo>
                  <a:lnTo>
                    <a:pt x="0" y="0"/>
                  </a:lnTo>
                  <a:lnTo>
                    <a:pt x="0" y="1999526"/>
                  </a:lnTo>
                  <a:lnTo>
                    <a:pt x="3338309" y="1999526"/>
                  </a:lnTo>
                  <a:lnTo>
                    <a:pt x="33383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723936" y="6974453"/>
              <a:ext cx="3338829" cy="1999614"/>
            </a:xfrm>
            <a:custGeom>
              <a:avLst/>
              <a:gdLst/>
              <a:ahLst/>
              <a:cxnLst/>
              <a:rect l="l" t="t" r="r" b="b"/>
              <a:pathLst>
                <a:path w="3338829" h="1999615">
                  <a:moveTo>
                    <a:pt x="0" y="1999526"/>
                  </a:moveTo>
                  <a:lnTo>
                    <a:pt x="3338309" y="1999526"/>
                  </a:lnTo>
                  <a:lnTo>
                    <a:pt x="3338309" y="0"/>
                  </a:lnTo>
                  <a:lnTo>
                    <a:pt x="0" y="0"/>
                  </a:lnTo>
                  <a:lnTo>
                    <a:pt x="0" y="199952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99620" y="6801746"/>
              <a:ext cx="236969" cy="31807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548696" y="6801746"/>
              <a:ext cx="236969" cy="318075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3023539" y="9293868"/>
              <a:ext cx="1430020" cy="219710"/>
            </a:xfrm>
            <a:custGeom>
              <a:avLst/>
              <a:gdLst/>
              <a:ahLst/>
              <a:cxnLst/>
              <a:rect l="l" t="t" r="r" b="b"/>
              <a:pathLst>
                <a:path w="1430020" h="219709">
                  <a:moveTo>
                    <a:pt x="1429931" y="0"/>
                  </a:moveTo>
                  <a:lnTo>
                    <a:pt x="0" y="0"/>
                  </a:lnTo>
                  <a:lnTo>
                    <a:pt x="0" y="219633"/>
                  </a:lnTo>
                  <a:lnTo>
                    <a:pt x="1429931" y="219633"/>
                  </a:lnTo>
                  <a:lnTo>
                    <a:pt x="1429931" y="0"/>
                  </a:lnTo>
                  <a:close/>
                </a:path>
              </a:pathLst>
            </a:custGeom>
            <a:solidFill>
              <a:srgbClr val="64B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023539" y="9293868"/>
              <a:ext cx="1430020" cy="219710"/>
            </a:xfrm>
            <a:custGeom>
              <a:avLst/>
              <a:gdLst/>
              <a:ahLst/>
              <a:cxnLst/>
              <a:rect l="l" t="t" r="r" b="b"/>
              <a:pathLst>
                <a:path w="1430020" h="219709">
                  <a:moveTo>
                    <a:pt x="0" y="0"/>
                  </a:moveTo>
                  <a:lnTo>
                    <a:pt x="1429931" y="0"/>
                  </a:lnTo>
                  <a:lnTo>
                    <a:pt x="1429931" y="219633"/>
                  </a:lnTo>
                  <a:lnTo>
                    <a:pt x="0" y="21963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A3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873403" y="7114802"/>
              <a:ext cx="3049905" cy="1710055"/>
            </a:xfrm>
            <a:custGeom>
              <a:avLst/>
              <a:gdLst/>
              <a:ahLst/>
              <a:cxnLst/>
              <a:rect l="l" t="t" r="r" b="b"/>
              <a:pathLst>
                <a:path w="3049904" h="1710054">
                  <a:moveTo>
                    <a:pt x="2560015" y="0"/>
                  </a:moveTo>
                  <a:lnTo>
                    <a:pt x="460235" y="0"/>
                  </a:lnTo>
                  <a:lnTo>
                    <a:pt x="380034" y="159486"/>
                  </a:lnTo>
                  <a:lnTo>
                    <a:pt x="0" y="159486"/>
                  </a:lnTo>
                  <a:lnTo>
                    <a:pt x="0" y="1709712"/>
                  </a:lnTo>
                  <a:lnTo>
                    <a:pt x="300748" y="1709712"/>
                  </a:lnTo>
                  <a:lnTo>
                    <a:pt x="324356" y="1657081"/>
                  </a:lnTo>
                  <a:lnTo>
                    <a:pt x="351553" y="1619489"/>
                  </a:lnTo>
                  <a:lnTo>
                    <a:pt x="382510" y="1596935"/>
                  </a:lnTo>
                  <a:lnTo>
                    <a:pt x="417398" y="1589417"/>
                  </a:lnTo>
                  <a:lnTo>
                    <a:pt x="452100" y="1596935"/>
                  </a:lnTo>
                  <a:lnTo>
                    <a:pt x="482446" y="1619489"/>
                  </a:lnTo>
                  <a:lnTo>
                    <a:pt x="508522" y="1657081"/>
                  </a:lnTo>
                  <a:lnTo>
                    <a:pt x="530415" y="1709712"/>
                  </a:lnTo>
                  <a:lnTo>
                    <a:pt x="2475255" y="1709712"/>
                  </a:lnTo>
                  <a:lnTo>
                    <a:pt x="2505118" y="1669042"/>
                  </a:lnTo>
                  <a:lnTo>
                    <a:pt x="2535748" y="1638627"/>
                  </a:lnTo>
                  <a:lnTo>
                    <a:pt x="2566888" y="1618464"/>
                  </a:lnTo>
                  <a:lnTo>
                    <a:pt x="2598280" y="1608556"/>
                  </a:lnTo>
                  <a:lnTo>
                    <a:pt x="2634028" y="1610778"/>
                  </a:lnTo>
                  <a:lnTo>
                    <a:pt x="2667549" y="1628378"/>
                  </a:lnTo>
                  <a:lnTo>
                    <a:pt x="2699017" y="1661356"/>
                  </a:lnTo>
                  <a:lnTo>
                    <a:pt x="2728607" y="1709712"/>
                  </a:lnTo>
                  <a:lnTo>
                    <a:pt x="3049409" y="1709712"/>
                  </a:lnTo>
                  <a:lnTo>
                    <a:pt x="3049409" y="139433"/>
                  </a:lnTo>
                  <a:lnTo>
                    <a:pt x="2639301" y="139433"/>
                  </a:lnTo>
                  <a:lnTo>
                    <a:pt x="2560015" y="0"/>
                  </a:lnTo>
                  <a:close/>
                </a:path>
              </a:pathLst>
            </a:custGeom>
            <a:solidFill>
              <a:srgbClr val="D7F2F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873399" y="7274289"/>
              <a:ext cx="300990" cy="1550670"/>
            </a:xfrm>
            <a:custGeom>
              <a:avLst/>
              <a:gdLst/>
              <a:ahLst/>
              <a:cxnLst/>
              <a:rect l="l" t="t" r="r" b="b"/>
              <a:pathLst>
                <a:path w="300989" h="1550670">
                  <a:moveTo>
                    <a:pt x="0" y="0"/>
                  </a:moveTo>
                  <a:lnTo>
                    <a:pt x="0" y="1550225"/>
                  </a:lnTo>
                  <a:lnTo>
                    <a:pt x="300748" y="155022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72779" y="8702848"/>
              <a:ext cx="232410" cy="123037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2403814" y="8824514"/>
              <a:ext cx="1945005" cy="0"/>
            </a:xfrm>
            <a:custGeom>
              <a:avLst/>
              <a:gdLst/>
              <a:ahLst/>
              <a:cxnLst/>
              <a:rect l="l" t="t" r="r" b="b"/>
              <a:pathLst>
                <a:path w="1945004">
                  <a:moveTo>
                    <a:pt x="0" y="0"/>
                  </a:moveTo>
                  <a:lnTo>
                    <a:pt x="194483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348656" y="8723359"/>
              <a:ext cx="253365" cy="101600"/>
            </a:xfrm>
            <a:custGeom>
              <a:avLst/>
              <a:gdLst/>
              <a:ahLst/>
              <a:cxnLst/>
              <a:rect l="l" t="t" r="r" b="b"/>
              <a:pathLst>
                <a:path w="253364" h="101600">
                  <a:moveTo>
                    <a:pt x="0" y="101155"/>
                  </a:moveTo>
                  <a:lnTo>
                    <a:pt x="29863" y="60486"/>
                  </a:lnTo>
                  <a:lnTo>
                    <a:pt x="60494" y="30070"/>
                  </a:lnTo>
                  <a:lnTo>
                    <a:pt x="91638" y="9908"/>
                  </a:lnTo>
                  <a:lnTo>
                    <a:pt x="123037" y="0"/>
                  </a:lnTo>
                  <a:lnTo>
                    <a:pt x="158778" y="2219"/>
                  </a:lnTo>
                  <a:lnTo>
                    <a:pt x="192297" y="19816"/>
                  </a:lnTo>
                  <a:lnTo>
                    <a:pt x="223768" y="52794"/>
                  </a:lnTo>
                  <a:lnTo>
                    <a:pt x="253365" y="10115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873396" y="7114802"/>
              <a:ext cx="3049905" cy="1710055"/>
            </a:xfrm>
            <a:custGeom>
              <a:avLst/>
              <a:gdLst/>
              <a:ahLst/>
              <a:cxnLst/>
              <a:rect l="l" t="t" r="r" b="b"/>
              <a:pathLst>
                <a:path w="3049904" h="1710054">
                  <a:moveTo>
                    <a:pt x="2728620" y="1709712"/>
                  </a:moveTo>
                  <a:lnTo>
                    <a:pt x="3049422" y="1709712"/>
                  </a:lnTo>
                  <a:lnTo>
                    <a:pt x="3049422" y="139433"/>
                  </a:lnTo>
                  <a:lnTo>
                    <a:pt x="2639301" y="139433"/>
                  </a:lnTo>
                  <a:lnTo>
                    <a:pt x="2560015" y="0"/>
                  </a:lnTo>
                  <a:lnTo>
                    <a:pt x="460248" y="0"/>
                  </a:lnTo>
                  <a:lnTo>
                    <a:pt x="380047" y="159486"/>
                  </a:lnTo>
                  <a:lnTo>
                    <a:pt x="0" y="159486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140430" y="8612168"/>
              <a:ext cx="2730500" cy="166370"/>
            </a:xfrm>
            <a:custGeom>
              <a:avLst/>
              <a:gdLst/>
              <a:ahLst/>
              <a:cxnLst/>
              <a:rect l="l" t="t" r="r" b="b"/>
              <a:pathLst>
                <a:path w="2730500" h="166370">
                  <a:moveTo>
                    <a:pt x="2730436" y="0"/>
                  </a:moveTo>
                  <a:lnTo>
                    <a:pt x="0" y="0"/>
                  </a:lnTo>
                  <a:lnTo>
                    <a:pt x="0" y="165874"/>
                  </a:lnTo>
                  <a:lnTo>
                    <a:pt x="2730436" y="165874"/>
                  </a:lnTo>
                  <a:lnTo>
                    <a:pt x="2730436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140430" y="8612164"/>
              <a:ext cx="2730500" cy="166370"/>
            </a:xfrm>
            <a:custGeom>
              <a:avLst/>
              <a:gdLst/>
              <a:ahLst/>
              <a:cxnLst/>
              <a:rect l="l" t="t" r="r" b="b"/>
              <a:pathLst>
                <a:path w="2730500" h="166370">
                  <a:moveTo>
                    <a:pt x="0" y="165874"/>
                  </a:moveTo>
                  <a:lnTo>
                    <a:pt x="2730436" y="165874"/>
                  </a:lnTo>
                  <a:lnTo>
                    <a:pt x="2730436" y="0"/>
                  </a:lnTo>
                  <a:lnTo>
                    <a:pt x="0" y="0"/>
                  </a:lnTo>
                  <a:lnTo>
                    <a:pt x="0" y="165874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522972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028" y="0"/>
                  </a:moveTo>
                  <a:lnTo>
                    <a:pt x="22771" y="0"/>
                  </a:lnTo>
                  <a:lnTo>
                    <a:pt x="22771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57" y="46481"/>
                  </a:lnTo>
                  <a:lnTo>
                    <a:pt x="77457" y="24599"/>
                  </a:lnTo>
                  <a:lnTo>
                    <a:pt x="51028" y="24599"/>
                  </a:lnTo>
                  <a:lnTo>
                    <a:pt x="510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3522972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028" y="0"/>
                  </a:moveTo>
                  <a:lnTo>
                    <a:pt x="51028" y="24599"/>
                  </a:lnTo>
                  <a:lnTo>
                    <a:pt x="77457" y="24599"/>
                  </a:lnTo>
                  <a:lnTo>
                    <a:pt x="77457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2771" y="24599"/>
                  </a:lnTo>
                  <a:lnTo>
                    <a:pt x="22771" y="0"/>
                  </a:lnTo>
                  <a:lnTo>
                    <a:pt x="5102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3632324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6555" y="46481"/>
                  </a:lnTo>
                  <a:lnTo>
                    <a:pt x="76555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3632324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51041" y="24599"/>
                  </a:lnTo>
                  <a:lnTo>
                    <a:pt x="76555" y="24599"/>
                  </a:lnTo>
                  <a:lnTo>
                    <a:pt x="76555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98" y="24599"/>
                  </a:lnTo>
                  <a:lnTo>
                    <a:pt x="23698" y="0"/>
                  </a:lnTo>
                  <a:lnTo>
                    <a:pt x="5104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3740773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041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70" y="46481"/>
                  </a:lnTo>
                  <a:lnTo>
                    <a:pt x="77470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3740773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041" y="0"/>
                  </a:moveTo>
                  <a:lnTo>
                    <a:pt x="51041" y="24599"/>
                  </a:lnTo>
                  <a:lnTo>
                    <a:pt x="77470" y="24599"/>
                  </a:lnTo>
                  <a:lnTo>
                    <a:pt x="77470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98" y="24599"/>
                  </a:lnTo>
                  <a:lnTo>
                    <a:pt x="23698" y="0"/>
                  </a:lnTo>
                  <a:lnTo>
                    <a:pt x="5104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3850147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942" y="0"/>
                  </a:moveTo>
                  <a:lnTo>
                    <a:pt x="23685" y="0"/>
                  </a:lnTo>
                  <a:lnTo>
                    <a:pt x="23685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57" y="46481"/>
                  </a:lnTo>
                  <a:lnTo>
                    <a:pt x="77457" y="24599"/>
                  </a:lnTo>
                  <a:lnTo>
                    <a:pt x="51942" y="24599"/>
                  </a:lnTo>
                  <a:lnTo>
                    <a:pt x="51942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3850147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942" y="0"/>
                  </a:moveTo>
                  <a:lnTo>
                    <a:pt x="51942" y="24599"/>
                  </a:lnTo>
                  <a:lnTo>
                    <a:pt x="77457" y="24599"/>
                  </a:lnTo>
                  <a:lnTo>
                    <a:pt x="77457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85" y="24599"/>
                  </a:lnTo>
                  <a:lnTo>
                    <a:pt x="23685" y="0"/>
                  </a:lnTo>
                  <a:lnTo>
                    <a:pt x="51942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3959503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6555" y="46481"/>
                  </a:lnTo>
                  <a:lnTo>
                    <a:pt x="76555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959503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51041" y="24599"/>
                  </a:lnTo>
                  <a:lnTo>
                    <a:pt x="76555" y="24599"/>
                  </a:lnTo>
                  <a:lnTo>
                    <a:pt x="76555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98" y="24599"/>
                  </a:lnTo>
                  <a:lnTo>
                    <a:pt x="23698" y="0"/>
                  </a:lnTo>
                  <a:lnTo>
                    <a:pt x="5104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4068871" y="8611264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28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69"/>
                  </a:lnTo>
                  <a:lnTo>
                    <a:pt x="76555" y="46469"/>
                  </a:lnTo>
                  <a:lnTo>
                    <a:pt x="76555" y="24599"/>
                  </a:lnTo>
                  <a:lnTo>
                    <a:pt x="51028" y="24599"/>
                  </a:lnTo>
                  <a:lnTo>
                    <a:pt x="510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4068871" y="8611264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0" y="24599"/>
                  </a:moveTo>
                  <a:lnTo>
                    <a:pt x="23698" y="24599"/>
                  </a:lnTo>
                  <a:lnTo>
                    <a:pt x="23698" y="0"/>
                  </a:lnTo>
                  <a:lnTo>
                    <a:pt x="51028" y="0"/>
                  </a:lnTo>
                  <a:lnTo>
                    <a:pt x="51028" y="24599"/>
                  </a:lnTo>
                  <a:lnTo>
                    <a:pt x="76555" y="24599"/>
                  </a:lnTo>
                  <a:lnTo>
                    <a:pt x="76555" y="46469"/>
                  </a:lnTo>
                  <a:lnTo>
                    <a:pt x="0" y="46469"/>
                  </a:lnTo>
                  <a:lnTo>
                    <a:pt x="0" y="2459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4177325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942" y="0"/>
                  </a:moveTo>
                  <a:lnTo>
                    <a:pt x="23685" y="0"/>
                  </a:lnTo>
                  <a:lnTo>
                    <a:pt x="23685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57" y="46481"/>
                  </a:lnTo>
                  <a:lnTo>
                    <a:pt x="77457" y="24599"/>
                  </a:lnTo>
                  <a:lnTo>
                    <a:pt x="51942" y="24599"/>
                  </a:lnTo>
                  <a:lnTo>
                    <a:pt x="51942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177325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942" y="0"/>
                  </a:moveTo>
                  <a:lnTo>
                    <a:pt x="51942" y="24599"/>
                  </a:lnTo>
                  <a:lnTo>
                    <a:pt x="77457" y="24599"/>
                  </a:lnTo>
                  <a:lnTo>
                    <a:pt x="77457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85" y="24599"/>
                  </a:lnTo>
                  <a:lnTo>
                    <a:pt x="23685" y="0"/>
                  </a:lnTo>
                  <a:lnTo>
                    <a:pt x="51942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4286690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028" y="0"/>
                  </a:moveTo>
                  <a:lnTo>
                    <a:pt x="23685" y="0"/>
                  </a:lnTo>
                  <a:lnTo>
                    <a:pt x="23685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57" y="46481"/>
                  </a:lnTo>
                  <a:lnTo>
                    <a:pt x="77457" y="24599"/>
                  </a:lnTo>
                  <a:lnTo>
                    <a:pt x="51028" y="24599"/>
                  </a:lnTo>
                  <a:lnTo>
                    <a:pt x="510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4286690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028" y="0"/>
                  </a:moveTo>
                  <a:lnTo>
                    <a:pt x="51028" y="24599"/>
                  </a:lnTo>
                  <a:lnTo>
                    <a:pt x="77457" y="24599"/>
                  </a:lnTo>
                  <a:lnTo>
                    <a:pt x="77457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85" y="24599"/>
                  </a:lnTo>
                  <a:lnTo>
                    <a:pt x="23685" y="0"/>
                  </a:lnTo>
                  <a:lnTo>
                    <a:pt x="5102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4402424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6555" y="46481"/>
                  </a:lnTo>
                  <a:lnTo>
                    <a:pt x="76555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4402424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51041" y="24599"/>
                  </a:lnTo>
                  <a:lnTo>
                    <a:pt x="76555" y="24599"/>
                  </a:lnTo>
                  <a:lnTo>
                    <a:pt x="76555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98" y="24599"/>
                  </a:lnTo>
                  <a:lnTo>
                    <a:pt x="23698" y="0"/>
                  </a:lnTo>
                  <a:lnTo>
                    <a:pt x="5104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4511798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028" y="0"/>
                  </a:moveTo>
                  <a:lnTo>
                    <a:pt x="22771" y="0"/>
                  </a:lnTo>
                  <a:lnTo>
                    <a:pt x="22771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57" y="46481"/>
                  </a:lnTo>
                  <a:lnTo>
                    <a:pt x="77457" y="24599"/>
                  </a:lnTo>
                  <a:lnTo>
                    <a:pt x="51028" y="24599"/>
                  </a:lnTo>
                  <a:lnTo>
                    <a:pt x="510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4511798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028" y="0"/>
                  </a:moveTo>
                  <a:lnTo>
                    <a:pt x="51028" y="24599"/>
                  </a:lnTo>
                  <a:lnTo>
                    <a:pt x="77457" y="24599"/>
                  </a:lnTo>
                  <a:lnTo>
                    <a:pt x="77457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2771" y="24599"/>
                  </a:lnTo>
                  <a:lnTo>
                    <a:pt x="22771" y="0"/>
                  </a:lnTo>
                  <a:lnTo>
                    <a:pt x="5102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4621150" y="8611264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22783" y="0"/>
                  </a:lnTo>
                  <a:lnTo>
                    <a:pt x="22783" y="24599"/>
                  </a:lnTo>
                  <a:lnTo>
                    <a:pt x="0" y="24599"/>
                  </a:lnTo>
                  <a:lnTo>
                    <a:pt x="0" y="46469"/>
                  </a:lnTo>
                  <a:lnTo>
                    <a:pt x="76555" y="46469"/>
                  </a:lnTo>
                  <a:lnTo>
                    <a:pt x="76555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4621150" y="8611264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24599"/>
                  </a:moveTo>
                  <a:lnTo>
                    <a:pt x="76555" y="24599"/>
                  </a:lnTo>
                  <a:lnTo>
                    <a:pt x="76555" y="46469"/>
                  </a:lnTo>
                  <a:lnTo>
                    <a:pt x="0" y="46469"/>
                  </a:lnTo>
                  <a:lnTo>
                    <a:pt x="0" y="24599"/>
                  </a:lnTo>
                  <a:lnTo>
                    <a:pt x="22783" y="24599"/>
                  </a:lnTo>
                  <a:lnTo>
                    <a:pt x="22783" y="0"/>
                  </a:lnTo>
                  <a:lnTo>
                    <a:pt x="51041" y="0"/>
                  </a:lnTo>
                  <a:lnTo>
                    <a:pt x="51041" y="2459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313592" y="8611264"/>
              <a:ext cx="78740" cy="46990"/>
            </a:xfrm>
            <a:custGeom>
              <a:avLst/>
              <a:gdLst/>
              <a:ahLst/>
              <a:cxnLst/>
              <a:rect l="l" t="t" r="r" b="b"/>
              <a:pathLst>
                <a:path w="78739" h="46990">
                  <a:moveTo>
                    <a:pt x="51943" y="0"/>
                  </a:moveTo>
                  <a:lnTo>
                    <a:pt x="23685" y="0"/>
                  </a:lnTo>
                  <a:lnTo>
                    <a:pt x="23685" y="24599"/>
                  </a:lnTo>
                  <a:lnTo>
                    <a:pt x="0" y="24599"/>
                  </a:lnTo>
                  <a:lnTo>
                    <a:pt x="0" y="46469"/>
                  </a:lnTo>
                  <a:lnTo>
                    <a:pt x="78371" y="46469"/>
                  </a:lnTo>
                  <a:lnTo>
                    <a:pt x="78371" y="24599"/>
                  </a:lnTo>
                  <a:lnTo>
                    <a:pt x="51943" y="24599"/>
                  </a:lnTo>
                  <a:lnTo>
                    <a:pt x="51943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313592" y="8611264"/>
              <a:ext cx="78740" cy="46990"/>
            </a:xfrm>
            <a:custGeom>
              <a:avLst/>
              <a:gdLst/>
              <a:ahLst/>
              <a:cxnLst/>
              <a:rect l="l" t="t" r="r" b="b"/>
              <a:pathLst>
                <a:path w="78739" h="46990">
                  <a:moveTo>
                    <a:pt x="51943" y="24599"/>
                  </a:moveTo>
                  <a:lnTo>
                    <a:pt x="78371" y="24599"/>
                  </a:lnTo>
                  <a:lnTo>
                    <a:pt x="78371" y="46469"/>
                  </a:lnTo>
                  <a:lnTo>
                    <a:pt x="0" y="46469"/>
                  </a:lnTo>
                  <a:lnTo>
                    <a:pt x="0" y="24599"/>
                  </a:lnTo>
                  <a:lnTo>
                    <a:pt x="23685" y="24599"/>
                  </a:lnTo>
                  <a:lnTo>
                    <a:pt x="23685" y="0"/>
                  </a:lnTo>
                  <a:lnTo>
                    <a:pt x="51943" y="0"/>
                  </a:lnTo>
                  <a:lnTo>
                    <a:pt x="51943" y="2459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423858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22783" y="0"/>
                  </a:lnTo>
                  <a:lnTo>
                    <a:pt x="22783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6555" y="46481"/>
                  </a:lnTo>
                  <a:lnTo>
                    <a:pt x="76555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423858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51041" y="24599"/>
                  </a:lnTo>
                  <a:lnTo>
                    <a:pt x="76555" y="24599"/>
                  </a:lnTo>
                  <a:lnTo>
                    <a:pt x="76555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2783" y="24599"/>
                  </a:lnTo>
                  <a:lnTo>
                    <a:pt x="22783" y="0"/>
                  </a:lnTo>
                  <a:lnTo>
                    <a:pt x="5104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532311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69" h="46990">
                  <a:moveTo>
                    <a:pt x="51041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70" y="46481"/>
                  </a:lnTo>
                  <a:lnTo>
                    <a:pt x="77470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532311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69" h="46990">
                  <a:moveTo>
                    <a:pt x="51041" y="0"/>
                  </a:moveTo>
                  <a:lnTo>
                    <a:pt x="51041" y="24599"/>
                  </a:lnTo>
                  <a:lnTo>
                    <a:pt x="77470" y="24599"/>
                  </a:lnTo>
                  <a:lnTo>
                    <a:pt x="77470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98" y="24599"/>
                  </a:lnTo>
                  <a:lnTo>
                    <a:pt x="23698" y="0"/>
                  </a:lnTo>
                  <a:lnTo>
                    <a:pt x="5104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641685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69" h="46990">
                  <a:moveTo>
                    <a:pt x="51028" y="0"/>
                  </a:moveTo>
                  <a:lnTo>
                    <a:pt x="23685" y="0"/>
                  </a:lnTo>
                  <a:lnTo>
                    <a:pt x="23685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57" y="46481"/>
                  </a:lnTo>
                  <a:lnTo>
                    <a:pt x="77457" y="24599"/>
                  </a:lnTo>
                  <a:lnTo>
                    <a:pt x="51028" y="24599"/>
                  </a:lnTo>
                  <a:lnTo>
                    <a:pt x="510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641685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69" h="46990">
                  <a:moveTo>
                    <a:pt x="51028" y="0"/>
                  </a:moveTo>
                  <a:lnTo>
                    <a:pt x="51028" y="24599"/>
                  </a:lnTo>
                  <a:lnTo>
                    <a:pt x="77457" y="24599"/>
                  </a:lnTo>
                  <a:lnTo>
                    <a:pt x="77457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85" y="24599"/>
                  </a:lnTo>
                  <a:lnTo>
                    <a:pt x="23685" y="0"/>
                  </a:lnTo>
                  <a:lnTo>
                    <a:pt x="5102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751037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22783" y="0"/>
                  </a:lnTo>
                  <a:lnTo>
                    <a:pt x="22783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6555" y="46481"/>
                  </a:lnTo>
                  <a:lnTo>
                    <a:pt x="76555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751037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51041" y="24599"/>
                  </a:lnTo>
                  <a:lnTo>
                    <a:pt x="76555" y="24599"/>
                  </a:lnTo>
                  <a:lnTo>
                    <a:pt x="76555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2783" y="24599"/>
                  </a:lnTo>
                  <a:lnTo>
                    <a:pt x="22783" y="0"/>
                  </a:lnTo>
                  <a:lnTo>
                    <a:pt x="5104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860400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6555" y="46481"/>
                  </a:lnTo>
                  <a:lnTo>
                    <a:pt x="76555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860400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51041" y="24599"/>
                  </a:lnTo>
                  <a:lnTo>
                    <a:pt x="76555" y="24599"/>
                  </a:lnTo>
                  <a:lnTo>
                    <a:pt x="76555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98" y="24599"/>
                  </a:lnTo>
                  <a:lnTo>
                    <a:pt x="23698" y="0"/>
                  </a:lnTo>
                  <a:lnTo>
                    <a:pt x="5104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968859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69" h="46990">
                  <a:moveTo>
                    <a:pt x="51943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57" y="46481"/>
                  </a:lnTo>
                  <a:lnTo>
                    <a:pt x="77457" y="24599"/>
                  </a:lnTo>
                  <a:lnTo>
                    <a:pt x="51943" y="24599"/>
                  </a:lnTo>
                  <a:lnTo>
                    <a:pt x="51943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968859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69" h="46990">
                  <a:moveTo>
                    <a:pt x="51943" y="0"/>
                  </a:moveTo>
                  <a:lnTo>
                    <a:pt x="51943" y="24599"/>
                  </a:lnTo>
                  <a:lnTo>
                    <a:pt x="77457" y="24599"/>
                  </a:lnTo>
                  <a:lnTo>
                    <a:pt x="77457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98" y="24599"/>
                  </a:lnTo>
                  <a:lnTo>
                    <a:pt x="23698" y="0"/>
                  </a:lnTo>
                  <a:lnTo>
                    <a:pt x="51943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3078215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69" h="46990">
                  <a:moveTo>
                    <a:pt x="51041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70" y="46481"/>
                  </a:lnTo>
                  <a:lnTo>
                    <a:pt x="77470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3078215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69" h="46990">
                  <a:moveTo>
                    <a:pt x="51041" y="0"/>
                  </a:moveTo>
                  <a:lnTo>
                    <a:pt x="51041" y="24599"/>
                  </a:lnTo>
                  <a:lnTo>
                    <a:pt x="77470" y="24599"/>
                  </a:lnTo>
                  <a:lnTo>
                    <a:pt x="77470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98" y="24599"/>
                  </a:lnTo>
                  <a:lnTo>
                    <a:pt x="23698" y="0"/>
                  </a:lnTo>
                  <a:lnTo>
                    <a:pt x="5104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3193958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6555" y="46481"/>
                  </a:lnTo>
                  <a:lnTo>
                    <a:pt x="76555" y="24599"/>
                  </a:lnTo>
                  <a:lnTo>
                    <a:pt x="51041" y="24599"/>
                  </a:lnTo>
                  <a:lnTo>
                    <a:pt x="51041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3193958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41" y="0"/>
                  </a:moveTo>
                  <a:lnTo>
                    <a:pt x="51041" y="24599"/>
                  </a:lnTo>
                  <a:lnTo>
                    <a:pt x="76555" y="24599"/>
                  </a:lnTo>
                  <a:lnTo>
                    <a:pt x="76555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98" y="24599"/>
                  </a:lnTo>
                  <a:lnTo>
                    <a:pt x="23698" y="0"/>
                  </a:lnTo>
                  <a:lnTo>
                    <a:pt x="51041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3302408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955" y="0"/>
                  </a:moveTo>
                  <a:lnTo>
                    <a:pt x="23698" y="0"/>
                  </a:lnTo>
                  <a:lnTo>
                    <a:pt x="23698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7470" y="46481"/>
                  </a:lnTo>
                  <a:lnTo>
                    <a:pt x="77470" y="24599"/>
                  </a:lnTo>
                  <a:lnTo>
                    <a:pt x="51955" y="24599"/>
                  </a:lnTo>
                  <a:lnTo>
                    <a:pt x="51955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3302408" y="8611257"/>
              <a:ext cx="77470" cy="46990"/>
            </a:xfrm>
            <a:custGeom>
              <a:avLst/>
              <a:gdLst/>
              <a:ahLst/>
              <a:cxnLst/>
              <a:rect l="l" t="t" r="r" b="b"/>
              <a:pathLst>
                <a:path w="77470" h="46990">
                  <a:moveTo>
                    <a:pt x="51955" y="0"/>
                  </a:moveTo>
                  <a:lnTo>
                    <a:pt x="51955" y="24599"/>
                  </a:lnTo>
                  <a:lnTo>
                    <a:pt x="77470" y="24599"/>
                  </a:lnTo>
                  <a:lnTo>
                    <a:pt x="77470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3698" y="24599"/>
                  </a:lnTo>
                  <a:lnTo>
                    <a:pt x="23698" y="0"/>
                  </a:lnTo>
                  <a:lnTo>
                    <a:pt x="51955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412697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28" y="0"/>
                  </a:moveTo>
                  <a:lnTo>
                    <a:pt x="22783" y="0"/>
                  </a:lnTo>
                  <a:lnTo>
                    <a:pt x="22783" y="24599"/>
                  </a:lnTo>
                  <a:lnTo>
                    <a:pt x="0" y="24599"/>
                  </a:lnTo>
                  <a:lnTo>
                    <a:pt x="0" y="46481"/>
                  </a:lnTo>
                  <a:lnTo>
                    <a:pt x="76542" y="46481"/>
                  </a:lnTo>
                  <a:lnTo>
                    <a:pt x="76542" y="24599"/>
                  </a:lnTo>
                  <a:lnTo>
                    <a:pt x="51028" y="24599"/>
                  </a:lnTo>
                  <a:lnTo>
                    <a:pt x="51028" y="0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412697" y="8611257"/>
              <a:ext cx="76835" cy="46990"/>
            </a:xfrm>
            <a:custGeom>
              <a:avLst/>
              <a:gdLst/>
              <a:ahLst/>
              <a:cxnLst/>
              <a:rect l="l" t="t" r="r" b="b"/>
              <a:pathLst>
                <a:path w="76835" h="46990">
                  <a:moveTo>
                    <a:pt x="51028" y="0"/>
                  </a:moveTo>
                  <a:lnTo>
                    <a:pt x="51028" y="24599"/>
                  </a:lnTo>
                  <a:lnTo>
                    <a:pt x="76542" y="24599"/>
                  </a:lnTo>
                  <a:lnTo>
                    <a:pt x="76542" y="46481"/>
                  </a:lnTo>
                  <a:lnTo>
                    <a:pt x="0" y="46481"/>
                  </a:lnTo>
                  <a:lnTo>
                    <a:pt x="0" y="24599"/>
                  </a:lnTo>
                  <a:lnTo>
                    <a:pt x="22783" y="24599"/>
                  </a:lnTo>
                  <a:lnTo>
                    <a:pt x="22783" y="0"/>
                  </a:lnTo>
                  <a:lnTo>
                    <a:pt x="51028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945837" y="8410758"/>
              <a:ext cx="37465" cy="118745"/>
            </a:xfrm>
            <a:custGeom>
              <a:avLst/>
              <a:gdLst/>
              <a:ahLst/>
              <a:cxnLst/>
              <a:rect l="l" t="t" r="r" b="b"/>
              <a:pathLst>
                <a:path w="37464" h="118745">
                  <a:moveTo>
                    <a:pt x="37363" y="0"/>
                  </a:moveTo>
                  <a:lnTo>
                    <a:pt x="0" y="0"/>
                  </a:lnTo>
                  <a:lnTo>
                    <a:pt x="0" y="118478"/>
                  </a:lnTo>
                  <a:lnTo>
                    <a:pt x="37363" y="118478"/>
                  </a:lnTo>
                  <a:lnTo>
                    <a:pt x="37363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945837" y="8410758"/>
              <a:ext cx="37465" cy="118745"/>
            </a:xfrm>
            <a:custGeom>
              <a:avLst/>
              <a:gdLst/>
              <a:ahLst/>
              <a:cxnLst/>
              <a:rect l="l" t="t" r="r" b="b"/>
              <a:pathLst>
                <a:path w="37464" h="118745">
                  <a:moveTo>
                    <a:pt x="0" y="0"/>
                  </a:moveTo>
                  <a:lnTo>
                    <a:pt x="37363" y="0"/>
                  </a:lnTo>
                  <a:lnTo>
                    <a:pt x="37363" y="118478"/>
                  </a:lnTo>
                  <a:lnTo>
                    <a:pt x="0" y="118478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945837" y="8429902"/>
              <a:ext cx="37465" cy="17780"/>
            </a:xfrm>
            <a:custGeom>
              <a:avLst/>
              <a:gdLst/>
              <a:ahLst/>
              <a:cxnLst/>
              <a:rect l="l" t="t" r="r" b="b"/>
              <a:pathLst>
                <a:path w="37464" h="17779">
                  <a:moveTo>
                    <a:pt x="0" y="17310"/>
                  </a:moveTo>
                  <a:lnTo>
                    <a:pt x="373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945837" y="8453598"/>
              <a:ext cx="37465" cy="17780"/>
            </a:xfrm>
            <a:custGeom>
              <a:avLst/>
              <a:gdLst/>
              <a:ahLst/>
              <a:cxnLst/>
              <a:rect l="l" t="t" r="r" b="b"/>
              <a:pathLst>
                <a:path w="37464" h="17779">
                  <a:moveTo>
                    <a:pt x="0" y="17310"/>
                  </a:moveTo>
                  <a:lnTo>
                    <a:pt x="373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945837" y="8474557"/>
              <a:ext cx="37465" cy="18415"/>
            </a:xfrm>
            <a:custGeom>
              <a:avLst/>
              <a:gdLst/>
              <a:ahLst/>
              <a:cxnLst/>
              <a:rect l="l" t="t" r="r" b="b"/>
              <a:pathLst>
                <a:path w="37464" h="18415">
                  <a:moveTo>
                    <a:pt x="0" y="18224"/>
                  </a:moveTo>
                  <a:lnTo>
                    <a:pt x="373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945837" y="8494596"/>
              <a:ext cx="37465" cy="17780"/>
            </a:xfrm>
            <a:custGeom>
              <a:avLst/>
              <a:gdLst/>
              <a:ahLst/>
              <a:cxnLst/>
              <a:rect l="l" t="t" r="r" b="b"/>
              <a:pathLst>
                <a:path w="37464" h="17779">
                  <a:moveTo>
                    <a:pt x="0" y="17322"/>
                  </a:moveTo>
                  <a:lnTo>
                    <a:pt x="373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945837" y="8412586"/>
              <a:ext cx="37465" cy="17780"/>
            </a:xfrm>
            <a:custGeom>
              <a:avLst/>
              <a:gdLst/>
              <a:ahLst/>
              <a:cxnLst/>
              <a:rect l="l" t="t" r="r" b="b"/>
              <a:pathLst>
                <a:path w="37464" h="17779">
                  <a:moveTo>
                    <a:pt x="0" y="17310"/>
                  </a:moveTo>
                  <a:lnTo>
                    <a:pt x="373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945837" y="8511925"/>
              <a:ext cx="37465" cy="17780"/>
            </a:xfrm>
            <a:custGeom>
              <a:avLst/>
              <a:gdLst/>
              <a:ahLst/>
              <a:cxnLst/>
              <a:rect l="l" t="t" r="r" b="b"/>
              <a:pathLst>
                <a:path w="37464" h="17779">
                  <a:moveTo>
                    <a:pt x="0" y="17310"/>
                  </a:moveTo>
                  <a:lnTo>
                    <a:pt x="37363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4691329" y="7708099"/>
              <a:ext cx="53975" cy="19685"/>
            </a:xfrm>
            <a:custGeom>
              <a:avLst/>
              <a:gdLst/>
              <a:ahLst/>
              <a:cxnLst/>
              <a:rect l="l" t="t" r="r" b="b"/>
              <a:pathLst>
                <a:path w="53975" h="19684">
                  <a:moveTo>
                    <a:pt x="0" y="19138"/>
                  </a:moveTo>
                  <a:lnTo>
                    <a:pt x="53771" y="0"/>
                  </a:lnTo>
                </a:path>
              </a:pathLst>
            </a:custGeom>
            <a:ln w="1016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713121" y="7452005"/>
              <a:ext cx="1113155" cy="340995"/>
            </a:xfrm>
            <a:custGeom>
              <a:avLst/>
              <a:gdLst/>
              <a:ahLst/>
              <a:cxnLst/>
              <a:rect l="l" t="t" r="r" b="b"/>
              <a:pathLst>
                <a:path w="1113154" h="340995">
                  <a:moveTo>
                    <a:pt x="1031981" y="256095"/>
                  </a:moveTo>
                  <a:lnTo>
                    <a:pt x="1078690" y="229662"/>
                  </a:lnTo>
                  <a:lnTo>
                    <a:pt x="1104891" y="200494"/>
                  </a:lnTo>
                  <a:lnTo>
                    <a:pt x="1112766" y="170910"/>
                  </a:lnTo>
                  <a:lnTo>
                    <a:pt x="1107739" y="139442"/>
                  </a:lnTo>
                  <a:lnTo>
                    <a:pt x="1059324" y="70180"/>
                  </a:lnTo>
                  <a:lnTo>
                    <a:pt x="1024577" y="54113"/>
                  </a:lnTo>
                  <a:lnTo>
                    <a:pt x="998702" y="51847"/>
                  </a:lnTo>
                  <a:lnTo>
                    <a:pt x="967274" y="53771"/>
                  </a:lnTo>
                  <a:lnTo>
                    <a:pt x="931529" y="59227"/>
                  </a:lnTo>
                  <a:lnTo>
                    <a:pt x="902110" y="63230"/>
                  </a:lnTo>
                  <a:lnTo>
                    <a:pt x="878845" y="65694"/>
                  </a:lnTo>
                  <a:lnTo>
                    <a:pt x="861559" y="66535"/>
                  </a:lnTo>
                  <a:lnTo>
                    <a:pt x="779703" y="66428"/>
                  </a:lnTo>
                  <a:lnTo>
                    <a:pt x="708336" y="66130"/>
                  </a:lnTo>
                  <a:lnTo>
                    <a:pt x="647460" y="65671"/>
                  </a:lnTo>
                  <a:lnTo>
                    <a:pt x="597075" y="65085"/>
                  </a:lnTo>
                  <a:lnTo>
                    <a:pt x="557179" y="64402"/>
                  </a:lnTo>
                  <a:lnTo>
                    <a:pt x="508855" y="62877"/>
                  </a:lnTo>
                  <a:lnTo>
                    <a:pt x="459755" y="52973"/>
                  </a:lnTo>
                  <a:lnTo>
                    <a:pt x="419013" y="41994"/>
                  </a:lnTo>
                  <a:lnTo>
                    <a:pt x="367593" y="27343"/>
                  </a:lnTo>
                  <a:lnTo>
                    <a:pt x="316144" y="14353"/>
                  </a:lnTo>
                  <a:lnTo>
                    <a:pt x="264267" y="5465"/>
                  </a:lnTo>
                  <a:lnTo>
                    <a:pt x="211879" y="680"/>
                  </a:lnTo>
                  <a:lnTo>
                    <a:pt x="158894" y="0"/>
                  </a:lnTo>
                  <a:lnTo>
                    <a:pt x="106975" y="5114"/>
                  </a:lnTo>
                  <a:lnTo>
                    <a:pt x="66165" y="19029"/>
                  </a:lnTo>
                  <a:lnTo>
                    <a:pt x="18546" y="72910"/>
                  </a:lnTo>
                  <a:lnTo>
                    <a:pt x="9831" y="118027"/>
                  </a:lnTo>
                  <a:lnTo>
                    <a:pt x="6213" y="160063"/>
                  </a:lnTo>
                  <a:lnTo>
                    <a:pt x="4646" y="178176"/>
                  </a:lnTo>
                  <a:lnTo>
                    <a:pt x="2736" y="192872"/>
                  </a:lnTo>
                  <a:lnTo>
                    <a:pt x="309" y="204152"/>
                  </a:lnTo>
                  <a:lnTo>
                    <a:pt x="0" y="231148"/>
                  </a:lnTo>
                  <a:lnTo>
                    <a:pt x="12845" y="262931"/>
                  </a:lnTo>
                  <a:lnTo>
                    <a:pt x="39019" y="299500"/>
                  </a:lnTo>
                  <a:lnTo>
                    <a:pt x="78693" y="340855"/>
                  </a:lnTo>
                </a:path>
              </a:pathLst>
            </a:custGeom>
            <a:ln w="1016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791814" y="7792859"/>
              <a:ext cx="93980" cy="74930"/>
            </a:xfrm>
            <a:custGeom>
              <a:avLst/>
              <a:gdLst/>
              <a:ahLst/>
              <a:cxnLst/>
              <a:rect l="l" t="t" r="r" b="b"/>
              <a:pathLst>
                <a:path w="93979" h="74929">
                  <a:moveTo>
                    <a:pt x="0" y="0"/>
                  </a:moveTo>
                  <a:lnTo>
                    <a:pt x="93865" y="74726"/>
                  </a:lnTo>
                </a:path>
              </a:pathLst>
            </a:custGeom>
            <a:ln w="1016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696733" y="7439248"/>
              <a:ext cx="1146175" cy="418465"/>
            </a:xfrm>
            <a:custGeom>
              <a:avLst/>
              <a:gdLst/>
              <a:ahLst/>
              <a:cxnLst/>
              <a:rect l="l" t="t" r="r" b="b"/>
              <a:pathLst>
                <a:path w="1146175" h="418465">
                  <a:moveTo>
                    <a:pt x="1070239" y="267030"/>
                  </a:moveTo>
                  <a:lnTo>
                    <a:pt x="1112387" y="233195"/>
                  </a:lnTo>
                  <a:lnTo>
                    <a:pt x="1136761" y="201409"/>
                  </a:lnTo>
                  <a:lnTo>
                    <a:pt x="1145680" y="169455"/>
                  </a:lnTo>
                  <a:lnTo>
                    <a:pt x="1139727" y="136475"/>
                  </a:lnTo>
                  <a:lnTo>
                    <a:pt x="1119077" y="102470"/>
                  </a:lnTo>
                  <a:lnTo>
                    <a:pt x="1083904" y="67437"/>
                  </a:lnTo>
                  <a:lnTo>
                    <a:pt x="1043923" y="51831"/>
                  </a:lnTo>
                  <a:lnTo>
                    <a:pt x="1016112" y="49881"/>
                  </a:lnTo>
                  <a:lnTo>
                    <a:pt x="982749" y="51943"/>
                  </a:lnTo>
                  <a:lnTo>
                    <a:pt x="945667" y="58596"/>
                  </a:lnTo>
                  <a:lnTo>
                    <a:pt x="915081" y="63452"/>
                  </a:lnTo>
                  <a:lnTo>
                    <a:pt x="890989" y="66426"/>
                  </a:lnTo>
                  <a:lnTo>
                    <a:pt x="873389" y="67437"/>
                  </a:lnTo>
                  <a:lnTo>
                    <a:pt x="791532" y="67331"/>
                  </a:lnTo>
                  <a:lnTo>
                    <a:pt x="720166" y="67034"/>
                  </a:lnTo>
                  <a:lnTo>
                    <a:pt x="659290" y="66578"/>
                  </a:lnTo>
                  <a:lnTo>
                    <a:pt x="608904" y="65994"/>
                  </a:lnTo>
                  <a:lnTo>
                    <a:pt x="569008" y="65314"/>
                  </a:lnTo>
                  <a:lnTo>
                    <a:pt x="520684" y="63792"/>
                  </a:lnTo>
                  <a:lnTo>
                    <a:pt x="471928" y="53544"/>
                  </a:lnTo>
                  <a:lnTo>
                    <a:pt x="430971" y="42780"/>
                  </a:lnTo>
                  <a:lnTo>
                    <a:pt x="379422" y="28257"/>
                  </a:lnTo>
                  <a:lnTo>
                    <a:pt x="328502" y="15253"/>
                  </a:lnTo>
                  <a:lnTo>
                    <a:pt x="276897" y="6265"/>
                  </a:lnTo>
                  <a:lnTo>
                    <a:pt x="224608" y="1209"/>
                  </a:lnTo>
                  <a:lnTo>
                    <a:pt x="171638" y="0"/>
                  </a:lnTo>
                  <a:lnTo>
                    <a:pt x="118990" y="5827"/>
                  </a:lnTo>
                  <a:lnTo>
                    <a:pt x="77196" y="20623"/>
                  </a:lnTo>
                  <a:lnTo>
                    <a:pt x="46167" y="44475"/>
                  </a:lnTo>
                  <a:lnTo>
                    <a:pt x="25816" y="77470"/>
                  </a:lnTo>
                  <a:lnTo>
                    <a:pt x="14156" y="124631"/>
                  </a:lnTo>
                  <a:lnTo>
                    <a:pt x="8517" y="169045"/>
                  </a:lnTo>
                  <a:lnTo>
                    <a:pt x="5884" y="188083"/>
                  </a:lnTo>
                  <a:lnTo>
                    <a:pt x="3421" y="202849"/>
                  </a:lnTo>
                  <a:lnTo>
                    <a:pt x="1216" y="213258"/>
                  </a:lnTo>
                  <a:lnTo>
                    <a:pt x="0" y="242319"/>
                  </a:lnTo>
                  <a:lnTo>
                    <a:pt x="39271" y="311042"/>
                  </a:lnTo>
                  <a:lnTo>
                    <a:pt x="79588" y="350875"/>
                  </a:lnTo>
                  <a:lnTo>
                    <a:pt x="120472" y="385351"/>
                  </a:lnTo>
                  <a:lnTo>
                    <a:pt x="151700" y="407950"/>
                  </a:lnTo>
                  <a:lnTo>
                    <a:pt x="173530" y="418417"/>
                  </a:lnTo>
                  <a:lnTo>
                    <a:pt x="186217" y="416496"/>
                  </a:lnTo>
                </a:path>
              </a:pathLst>
            </a:custGeom>
            <a:ln w="25400">
              <a:solidFill>
                <a:srgbClr val="8989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151795" y="7543289"/>
              <a:ext cx="629285" cy="657860"/>
            </a:xfrm>
            <a:custGeom>
              <a:avLst/>
              <a:gdLst/>
              <a:ahLst/>
              <a:cxnLst/>
              <a:rect l="l" t="t" r="r" b="b"/>
              <a:pathLst>
                <a:path w="629285" h="657859">
                  <a:moveTo>
                    <a:pt x="628840" y="0"/>
                  </a:moveTo>
                  <a:lnTo>
                    <a:pt x="0" y="0"/>
                  </a:lnTo>
                  <a:lnTo>
                    <a:pt x="0" y="508000"/>
                  </a:lnTo>
                  <a:lnTo>
                    <a:pt x="0" y="657860"/>
                  </a:lnTo>
                  <a:lnTo>
                    <a:pt x="271589" y="657860"/>
                  </a:lnTo>
                  <a:lnTo>
                    <a:pt x="271589" y="508000"/>
                  </a:lnTo>
                  <a:lnTo>
                    <a:pt x="628840" y="508000"/>
                  </a:lnTo>
                  <a:lnTo>
                    <a:pt x="628840" y="0"/>
                  </a:lnTo>
                  <a:close/>
                </a:path>
              </a:pathLst>
            </a:custGeom>
            <a:solidFill>
              <a:srgbClr val="AD49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4151799" y="7543145"/>
              <a:ext cx="629285" cy="658495"/>
            </a:xfrm>
            <a:custGeom>
              <a:avLst/>
              <a:gdLst/>
              <a:ahLst/>
              <a:cxnLst/>
              <a:rect l="l" t="t" r="r" b="b"/>
              <a:pathLst>
                <a:path w="629285" h="658495">
                  <a:moveTo>
                    <a:pt x="271589" y="657999"/>
                  </a:moveTo>
                  <a:lnTo>
                    <a:pt x="271589" y="507631"/>
                  </a:lnTo>
                  <a:lnTo>
                    <a:pt x="628840" y="508533"/>
                  </a:lnTo>
                  <a:lnTo>
                    <a:pt x="628840" y="0"/>
                  </a:lnTo>
                  <a:lnTo>
                    <a:pt x="0" y="0"/>
                  </a:lnTo>
                  <a:lnTo>
                    <a:pt x="0" y="657999"/>
                  </a:lnTo>
                  <a:lnTo>
                    <a:pt x="271589" y="657999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4420655" y="7947788"/>
              <a:ext cx="360045" cy="103505"/>
            </a:xfrm>
            <a:custGeom>
              <a:avLst/>
              <a:gdLst/>
              <a:ahLst/>
              <a:cxnLst/>
              <a:rect l="l" t="t" r="r" b="b"/>
              <a:pathLst>
                <a:path w="360045" h="103504">
                  <a:moveTo>
                    <a:pt x="359981" y="0"/>
                  </a:moveTo>
                  <a:lnTo>
                    <a:pt x="0" y="0"/>
                  </a:lnTo>
                  <a:lnTo>
                    <a:pt x="0" y="102984"/>
                  </a:lnTo>
                  <a:lnTo>
                    <a:pt x="359981" y="102984"/>
                  </a:lnTo>
                  <a:lnTo>
                    <a:pt x="359981" y="0"/>
                  </a:lnTo>
                  <a:close/>
                </a:path>
              </a:pathLst>
            </a:custGeom>
            <a:solidFill>
              <a:srgbClr val="CD50A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409262" y="7592802"/>
              <a:ext cx="99352" cy="236969"/>
            </a:xfrm>
            <a:prstGeom prst="rect">
              <a:avLst/>
            </a:prstGeom>
          </p:spPr>
        </p:pic>
        <p:sp>
          <p:nvSpPr>
            <p:cNvPr id="95" name="object 95"/>
            <p:cNvSpPr/>
            <p:nvPr/>
          </p:nvSpPr>
          <p:spPr>
            <a:xfrm>
              <a:off x="4164562" y="8202970"/>
              <a:ext cx="248285" cy="67945"/>
            </a:xfrm>
            <a:custGeom>
              <a:avLst/>
              <a:gdLst/>
              <a:ahLst/>
              <a:cxnLst/>
              <a:rect l="l" t="t" r="r" b="b"/>
              <a:pathLst>
                <a:path w="248285" h="67945">
                  <a:moveTo>
                    <a:pt x="247891" y="0"/>
                  </a:moveTo>
                  <a:lnTo>
                    <a:pt x="0" y="0"/>
                  </a:lnTo>
                  <a:lnTo>
                    <a:pt x="0" y="67436"/>
                  </a:lnTo>
                  <a:lnTo>
                    <a:pt x="247891" y="67436"/>
                  </a:lnTo>
                  <a:lnTo>
                    <a:pt x="247891" y="0"/>
                  </a:lnTo>
                  <a:close/>
                </a:path>
              </a:pathLst>
            </a:custGeom>
            <a:solidFill>
              <a:srgbClr val="82D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4164562" y="8202970"/>
              <a:ext cx="248285" cy="67945"/>
            </a:xfrm>
            <a:custGeom>
              <a:avLst/>
              <a:gdLst/>
              <a:ahLst/>
              <a:cxnLst/>
              <a:rect l="l" t="t" r="r" b="b"/>
              <a:pathLst>
                <a:path w="248285" h="67945">
                  <a:moveTo>
                    <a:pt x="0" y="0"/>
                  </a:moveTo>
                  <a:lnTo>
                    <a:pt x="247891" y="0"/>
                  </a:lnTo>
                  <a:lnTo>
                    <a:pt x="247891" y="67436"/>
                  </a:lnTo>
                  <a:lnTo>
                    <a:pt x="0" y="67436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7" name="object 9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907097" y="8293644"/>
              <a:ext cx="113018" cy="125776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3762641" y="8269500"/>
              <a:ext cx="548005" cy="53975"/>
            </a:xfrm>
            <a:custGeom>
              <a:avLst/>
              <a:gdLst/>
              <a:ahLst/>
              <a:cxnLst/>
              <a:rect l="l" t="t" r="r" b="b"/>
              <a:pathLst>
                <a:path w="548004" h="53975">
                  <a:moveTo>
                    <a:pt x="547725" y="0"/>
                  </a:moveTo>
                  <a:lnTo>
                    <a:pt x="0" y="0"/>
                  </a:lnTo>
                  <a:lnTo>
                    <a:pt x="0" y="914"/>
                  </a:lnTo>
                  <a:lnTo>
                    <a:pt x="0" y="53759"/>
                  </a:lnTo>
                  <a:lnTo>
                    <a:pt x="547725" y="53759"/>
                  </a:lnTo>
                  <a:lnTo>
                    <a:pt x="547725" y="914"/>
                  </a:lnTo>
                  <a:lnTo>
                    <a:pt x="547725" y="0"/>
                  </a:lnTo>
                  <a:close/>
                </a:path>
              </a:pathLst>
            </a:custGeom>
            <a:solidFill>
              <a:srgbClr val="82D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762651" y="8269499"/>
              <a:ext cx="548005" cy="53975"/>
            </a:xfrm>
            <a:custGeom>
              <a:avLst/>
              <a:gdLst/>
              <a:ahLst/>
              <a:cxnLst/>
              <a:rect l="l" t="t" r="r" b="b"/>
              <a:pathLst>
                <a:path w="548004" h="53975">
                  <a:moveTo>
                    <a:pt x="0" y="0"/>
                  </a:moveTo>
                  <a:lnTo>
                    <a:pt x="547725" y="0"/>
                  </a:lnTo>
                  <a:lnTo>
                    <a:pt x="547725" y="53759"/>
                  </a:lnTo>
                  <a:lnTo>
                    <a:pt x="0" y="5375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3851052" y="8270407"/>
              <a:ext cx="0" cy="53340"/>
            </a:xfrm>
            <a:custGeom>
              <a:avLst/>
              <a:gdLst/>
              <a:ahLst/>
              <a:cxnLst/>
              <a:rect l="l" t="t" r="r" b="b"/>
              <a:pathLst>
                <a:path h="53340">
                  <a:moveTo>
                    <a:pt x="0" y="5285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3964061" y="8270407"/>
              <a:ext cx="0" cy="53340"/>
            </a:xfrm>
            <a:custGeom>
              <a:avLst/>
              <a:gdLst/>
              <a:ahLst/>
              <a:cxnLst/>
              <a:rect l="l" t="t" r="r" b="b"/>
              <a:pathLst>
                <a:path h="53340">
                  <a:moveTo>
                    <a:pt x="0" y="52857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3787258" y="8277698"/>
              <a:ext cx="21590" cy="38735"/>
            </a:xfrm>
            <a:custGeom>
              <a:avLst/>
              <a:gdLst/>
              <a:ahLst/>
              <a:cxnLst/>
              <a:rect l="l" t="t" r="r" b="b"/>
              <a:pathLst>
                <a:path w="21589" h="38734">
                  <a:moveTo>
                    <a:pt x="17310" y="0"/>
                  </a:moveTo>
                  <a:lnTo>
                    <a:pt x="3644" y="0"/>
                  </a:lnTo>
                  <a:lnTo>
                    <a:pt x="0" y="6375"/>
                  </a:lnTo>
                  <a:lnTo>
                    <a:pt x="0" y="19138"/>
                  </a:lnTo>
                  <a:lnTo>
                    <a:pt x="0" y="31902"/>
                  </a:lnTo>
                  <a:lnTo>
                    <a:pt x="3644" y="38277"/>
                  </a:lnTo>
                  <a:lnTo>
                    <a:pt x="17310" y="38277"/>
                  </a:lnTo>
                  <a:lnTo>
                    <a:pt x="20967" y="31902"/>
                  </a:lnTo>
                  <a:lnTo>
                    <a:pt x="20967" y="6375"/>
                  </a:lnTo>
                  <a:lnTo>
                    <a:pt x="1731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3787258" y="8277698"/>
              <a:ext cx="21590" cy="38735"/>
            </a:xfrm>
            <a:custGeom>
              <a:avLst/>
              <a:gdLst/>
              <a:ahLst/>
              <a:cxnLst/>
              <a:rect l="l" t="t" r="r" b="b"/>
              <a:pathLst>
                <a:path w="21589" h="38734">
                  <a:moveTo>
                    <a:pt x="0" y="19138"/>
                  </a:moveTo>
                  <a:lnTo>
                    <a:pt x="0" y="6375"/>
                  </a:lnTo>
                  <a:lnTo>
                    <a:pt x="3644" y="0"/>
                  </a:lnTo>
                  <a:lnTo>
                    <a:pt x="10934" y="0"/>
                  </a:lnTo>
                  <a:lnTo>
                    <a:pt x="17310" y="0"/>
                  </a:lnTo>
                  <a:lnTo>
                    <a:pt x="20967" y="6375"/>
                  </a:lnTo>
                  <a:lnTo>
                    <a:pt x="20967" y="19138"/>
                  </a:lnTo>
                  <a:lnTo>
                    <a:pt x="20967" y="31902"/>
                  </a:lnTo>
                  <a:lnTo>
                    <a:pt x="17310" y="38277"/>
                  </a:lnTo>
                  <a:lnTo>
                    <a:pt x="10934" y="38277"/>
                  </a:lnTo>
                  <a:lnTo>
                    <a:pt x="3644" y="38277"/>
                  </a:lnTo>
                  <a:lnTo>
                    <a:pt x="0" y="31902"/>
                  </a:lnTo>
                  <a:lnTo>
                    <a:pt x="0" y="1913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037882" y="8270407"/>
              <a:ext cx="0" cy="53340"/>
            </a:xfrm>
            <a:custGeom>
              <a:avLst/>
              <a:gdLst/>
              <a:ahLst/>
              <a:cxnLst/>
              <a:rect l="l" t="t" r="r" b="b"/>
              <a:pathLst>
                <a:path h="53340">
                  <a:moveTo>
                    <a:pt x="0" y="52857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3822804" y="8009762"/>
              <a:ext cx="300355" cy="260985"/>
            </a:xfrm>
            <a:custGeom>
              <a:avLst/>
              <a:gdLst/>
              <a:ahLst/>
              <a:cxnLst/>
              <a:rect l="l" t="t" r="r" b="b"/>
              <a:pathLst>
                <a:path w="300354" h="260984">
                  <a:moveTo>
                    <a:pt x="299834" y="0"/>
                  </a:moveTo>
                  <a:lnTo>
                    <a:pt x="0" y="0"/>
                  </a:lnTo>
                  <a:lnTo>
                    <a:pt x="0" y="260642"/>
                  </a:lnTo>
                  <a:lnTo>
                    <a:pt x="299834" y="260642"/>
                  </a:lnTo>
                  <a:lnTo>
                    <a:pt x="299834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3822804" y="8009762"/>
              <a:ext cx="300355" cy="260985"/>
            </a:xfrm>
            <a:custGeom>
              <a:avLst/>
              <a:gdLst/>
              <a:ahLst/>
              <a:cxnLst/>
              <a:rect l="l" t="t" r="r" b="b"/>
              <a:pathLst>
                <a:path w="300354" h="260984">
                  <a:moveTo>
                    <a:pt x="0" y="0"/>
                  </a:moveTo>
                  <a:lnTo>
                    <a:pt x="299834" y="0"/>
                  </a:lnTo>
                  <a:lnTo>
                    <a:pt x="299834" y="260642"/>
                  </a:lnTo>
                  <a:lnTo>
                    <a:pt x="0" y="26064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024213" y="8016138"/>
              <a:ext cx="34925" cy="250825"/>
            </a:xfrm>
            <a:custGeom>
              <a:avLst/>
              <a:gdLst/>
              <a:ahLst/>
              <a:cxnLst/>
              <a:rect l="l" t="t" r="r" b="b"/>
              <a:pathLst>
                <a:path w="34925" h="250825">
                  <a:moveTo>
                    <a:pt x="0" y="250621"/>
                  </a:moveTo>
                  <a:lnTo>
                    <a:pt x="34631" y="250621"/>
                  </a:lnTo>
                  <a:lnTo>
                    <a:pt x="34631" y="0"/>
                  </a:lnTo>
                  <a:lnTo>
                    <a:pt x="0" y="0"/>
                  </a:lnTo>
                  <a:lnTo>
                    <a:pt x="0" y="250621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058845" y="8016138"/>
              <a:ext cx="53975" cy="250825"/>
            </a:xfrm>
            <a:custGeom>
              <a:avLst/>
              <a:gdLst/>
              <a:ahLst/>
              <a:cxnLst/>
              <a:rect l="l" t="t" r="r" b="b"/>
              <a:pathLst>
                <a:path w="53975" h="250825">
                  <a:moveTo>
                    <a:pt x="53771" y="0"/>
                  </a:moveTo>
                  <a:lnTo>
                    <a:pt x="0" y="0"/>
                  </a:lnTo>
                  <a:lnTo>
                    <a:pt x="0" y="250621"/>
                  </a:lnTo>
                  <a:lnTo>
                    <a:pt x="53771" y="250621"/>
                  </a:lnTo>
                  <a:lnTo>
                    <a:pt x="53771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3885680" y="8016138"/>
              <a:ext cx="35560" cy="250825"/>
            </a:xfrm>
            <a:custGeom>
              <a:avLst/>
              <a:gdLst/>
              <a:ahLst/>
              <a:cxnLst/>
              <a:rect l="l" t="t" r="r" b="b"/>
              <a:pathLst>
                <a:path w="35560" h="250825">
                  <a:moveTo>
                    <a:pt x="0" y="250621"/>
                  </a:moveTo>
                  <a:lnTo>
                    <a:pt x="35549" y="250621"/>
                  </a:lnTo>
                  <a:lnTo>
                    <a:pt x="35549" y="0"/>
                  </a:lnTo>
                  <a:lnTo>
                    <a:pt x="0" y="0"/>
                  </a:lnTo>
                  <a:lnTo>
                    <a:pt x="0" y="250621"/>
                  </a:lnTo>
                  <a:close/>
                </a:path>
              </a:pathLst>
            </a:custGeom>
            <a:solidFill>
              <a:srgbClr val="DCDC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3833737" y="8016138"/>
              <a:ext cx="52069" cy="250825"/>
            </a:xfrm>
            <a:custGeom>
              <a:avLst/>
              <a:gdLst/>
              <a:ahLst/>
              <a:cxnLst/>
              <a:rect l="l" t="t" r="r" b="b"/>
              <a:pathLst>
                <a:path w="52070" h="250825">
                  <a:moveTo>
                    <a:pt x="51943" y="0"/>
                  </a:moveTo>
                  <a:lnTo>
                    <a:pt x="0" y="0"/>
                  </a:lnTo>
                  <a:lnTo>
                    <a:pt x="0" y="250621"/>
                  </a:lnTo>
                  <a:lnTo>
                    <a:pt x="51943" y="250621"/>
                  </a:lnTo>
                  <a:lnTo>
                    <a:pt x="51943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3811863" y="7853918"/>
              <a:ext cx="318135" cy="156210"/>
            </a:xfrm>
            <a:custGeom>
              <a:avLst/>
              <a:gdLst/>
              <a:ahLst/>
              <a:cxnLst/>
              <a:rect l="l" t="t" r="r" b="b"/>
              <a:pathLst>
                <a:path w="318135" h="156209">
                  <a:moveTo>
                    <a:pt x="318071" y="0"/>
                  </a:moveTo>
                  <a:lnTo>
                    <a:pt x="0" y="0"/>
                  </a:lnTo>
                  <a:lnTo>
                    <a:pt x="0" y="155841"/>
                  </a:lnTo>
                  <a:lnTo>
                    <a:pt x="318071" y="155841"/>
                  </a:lnTo>
                  <a:lnTo>
                    <a:pt x="318071" y="0"/>
                  </a:lnTo>
                  <a:close/>
                </a:path>
              </a:pathLst>
            </a:custGeom>
            <a:solidFill>
              <a:srgbClr val="B5B5B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3811863" y="7853918"/>
              <a:ext cx="318135" cy="156210"/>
            </a:xfrm>
            <a:custGeom>
              <a:avLst/>
              <a:gdLst/>
              <a:ahLst/>
              <a:cxnLst/>
              <a:rect l="l" t="t" r="r" b="b"/>
              <a:pathLst>
                <a:path w="318135" h="156209">
                  <a:moveTo>
                    <a:pt x="0" y="0"/>
                  </a:moveTo>
                  <a:lnTo>
                    <a:pt x="318071" y="0"/>
                  </a:lnTo>
                  <a:lnTo>
                    <a:pt x="318071" y="155841"/>
                  </a:lnTo>
                  <a:lnTo>
                    <a:pt x="0" y="15584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3790908" y="7705364"/>
              <a:ext cx="353060" cy="148590"/>
            </a:xfrm>
            <a:custGeom>
              <a:avLst/>
              <a:gdLst/>
              <a:ahLst/>
              <a:cxnLst/>
              <a:rect l="l" t="t" r="r" b="b"/>
              <a:pathLst>
                <a:path w="353060" h="148590">
                  <a:moveTo>
                    <a:pt x="328091" y="0"/>
                  </a:moveTo>
                  <a:lnTo>
                    <a:pt x="20954" y="0"/>
                  </a:lnTo>
                  <a:lnTo>
                    <a:pt x="0" y="148551"/>
                  </a:lnTo>
                  <a:lnTo>
                    <a:pt x="352691" y="148551"/>
                  </a:lnTo>
                  <a:lnTo>
                    <a:pt x="328091" y="0"/>
                  </a:lnTo>
                  <a:close/>
                </a:path>
              </a:pathLst>
            </a:custGeom>
            <a:solidFill>
              <a:srgbClr val="70707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3790908" y="7705364"/>
              <a:ext cx="353060" cy="148590"/>
            </a:xfrm>
            <a:custGeom>
              <a:avLst/>
              <a:gdLst/>
              <a:ahLst/>
              <a:cxnLst/>
              <a:rect l="l" t="t" r="r" b="b"/>
              <a:pathLst>
                <a:path w="353060" h="148590">
                  <a:moveTo>
                    <a:pt x="20954" y="0"/>
                  </a:moveTo>
                  <a:lnTo>
                    <a:pt x="328091" y="0"/>
                  </a:lnTo>
                  <a:lnTo>
                    <a:pt x="352691" y="148551"/>
                  </a:lnTo>
                  <a:lnTo>
                    <a:pt x="0" y="148551"/>
                  </a:lnTo>
                  <a:lnTo>
                    <a:pt x="2095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040156" y="7806978"/>
              <a:ext cx="87502" cy="87502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4224712" y="7474791"/>
              <a:ext cx="67945" cy="68580"/>
            </a:xfrm>
            <a:custGeom>
              <a:avLst/>
              <a:gdLst/>
              <a:ahLst/>
              <a:cxnLst/>
              <a:rect l="l" t="t" r="r" b="b"/>
              <a:pathLst>
                <a:path w="67945" h="68579">
                  <a:moveTo>
                    <a:pt x="67437" y="0"/>
                  </a:moveTo>
                  <a:lnTo>
                    <a:pt x="0" y="0"/>
                  </a:lnTo>
                  <a:lnTo>
                    <a:pt x="0" y="68351"/>
                  </a:lnTo>
                  <a:lnTo>
                    <a:pt x="67437" y="68351"/>
                  </a:lnTo>
                  <a:lnTo>
                    <a:pt x="674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224712" y="7474791"/>
              <a:ext cx="67945" cy="68580"/>
            </a:xfrm>
            <a:custGeom>
              <a:avLst/>
              <a:gdLst/>
              <a:ahLst/>
              <a:cxnLst/>
              <a:rect l="l" t="t" r="r" b="b"/>
              <a:pathLst>
                <a:path w="67945" h="68579">
                  <a:moveTo>
                    <a:pt x="0" y="0"/>
                  </a:moveTo>
                  <a:lnTo>
                    <a:pt x="67437" y="0"/>
                  </a:lnTo>
                  <a:lnTo>
                    <a:pt x="67437" y="68351"/>
                  </a:lnTo>
                  <a:lnTo>
                    <a:pt x="0" y="6835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525463" y="7474791"/>
              <a:ext cx="67945" cy="68580"/>
            </a:xfrm>
            <a:custGeom>
              <a:avLst/>
              <a:gdLst/>
              <a:ahLst/>
              <a:cxnLst/>
              <a:rect l="l" t="t" r="r" b="b"/>
              <a:pathLst>
                <a:path w="67945" h="68579">
                  <a:moveTo>
                    <a:pt x="67437" y="0"/>
                  </a:moveTo>
                  <a:lnTo>
                    <a:pt x="0" y="0"/>
                  </a:lnTo>
                  <a:lnTo>
                    <a:pt x="0" y="68351"/>
                  </a:lnTo>
                  <a:lnTo>
                    <a:pt x="67437" y="68351"/>
                  </a:lnTo>
                  <a:lnTo>
                    <a:pt x="6743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525463" y="7474791"/>
              <a:ext cx="67945" cy="68580"/>
            </a:xfrm>
            <a:custGeom>
              <a:avLst/>
              <a:gdLst/>
              <a:ahLst/>
              <a:cxnLst/>
              <a:rect l="l" t="t" r="r" b="b"/>
              <a:pathLst>
                <a:path w="67945" h="68579">
                  <a:moveTo>
                    <a:pt x="0" y="0"/>
                  </a:moveTo>
                  <a:lnTo>
                    <a:pt x="67437" y="0"/>
                  </a:lnTo>
                  <a:lnTo>
                    <a:pt x="67437" y="68351"/>
                  </a:lnTo>
                  <a:lnTo>
                    <a:pt x="0" y="6835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238381" y="7474791"/>
              <a:ext cx="40640" cy="68580"/>
            </a:xfrm>
            <a:custGeom>
              <a:avLst/>
              <a:gdLst/>
              <a:ahLst/>
              <a:cxnLst/>
              <a:rect l="l" t="t" r="r" b="b"/>
              <a:pathLst>
                <a:path w="40639" h="68579">
                  <a:moveTo>
                    <a:pt x="40106" y="0"/>
                  </a:moveTo>
                  <a:lnTo>
                    <a:pt x="0" y="0"/>
                  </a:lnTo>
                  <a:lnTo>
                    <a:pt x="0" y="68351"/>
                  </a:lnTo>
                  <a:lnTo>
                    <a:pt x="40106" y="68351"/>
                  </a:lnTo>
                  <a:lnTo>
                    <a:pt x="40106" y="0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238381" y="7474791"/>
              <a:ext cx="40640" cy="68580"/>
            </a:xfrm>
            <a:custGeom>
              <a:avLst/>
              <a:gdLst/>
              <a:ahLst/>
              <a:cxnLst/>
              <a:rect l="l" t="t" r="r" b="b"/>
              <a:pathLst>
                <a:path w="40639" h="68579">
                  <a:moveTo>
                    <a:pt x="0" y="0"/>
                  </a:moveTo>
                  <a:lnTo>
                    <a:pt x="40106" y="0"/>
                  </a:lnTo>
                  <a:lnTo>
                    <a:pt x="40106" y="68351"/>
                  </a:lnTo>
                  <a:lnTo>
                    <a:pt x="0" y="6835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539132" y="7474791"/>
              <a:ext cx="40640" cy="68580"/>
            </a:xfrm>
            <a:custGeom>
              <a:avLst/>
              <a:gdLst/>
              <a:ahLst/>
              <a:cxnLst/>
              <a:rect l="l" t="t" r="r" b="b"/>
              <a:pathLst>
                <a:path w="40639" h="68579">
                  <a:moveTo>
                    <a:pt x="40106" y="0"/>
                  </a:moveTo>
                  <a:lnTo>
                    <a:pt x="0" y="0"/>
                  </a:lnTo>
                  <a:lnTo>
                    <a:pt x="0" y="68351"/>
                  </a:lnTo>
                  <a:lnTo>
                    <a:pt x="40106" y="68351"/>
                  </a:lnTo>
                  <a:lnTo>
                    <a:pt x="40106" y="0"/>
                  </a:lnTo>
                  <a:close/>
                </a:path>
              </a:pathLst>
            </a:custGeom>
            <a:solidFill>
              <a:srgbClr val="9E9E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4539132" y="7474791"/>
              <a:ext cx="40640" cy="68580"/>
            </a:xfrm>
            <a:custGeom>
              <a:avLst/>
              <a:gdLst/>
              <a:ahLst/>
              <a:cxnLst/>
              <a:rect l="l" t="t" r="r" b="b"/>
              <a:pathLst>
                <a:path w="40639" h="68579">
                  <a:moveTo>
                    <a:pt x="0" y="0"/>
                  </a:moveTo>
                  <a:lnTo>
                    <a:pt x="40106" y="0"/>
                  </a:lnTo>
                  <a:lnTo>
                    <a:pt x="40106" y="68351"/>
                  </a:lnTo>
                  <a:lnTo>
                    <a:pt x="0" y="68351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4776998" y="7992452"/>
              <a:ext cx="43180" cy="10160"/>
            </a:xfrm>
            <a:custGeom>
              <a:avLst/>
              <a:gdLst/>
              <a:ahLst/>
              <a:cxnLst/>
              <a:rect l="l" t="t" r="r" b="b"/>
              <a:pathLst>
                <a:path w="43179" h="10159">
                  <a:moveTo>
                    <a:pt x="0" y="10020"/>
                  </a:moveTo>
                  <a:lnTo>
                    <a:pt x="42837" y="0"/>
                  </a:lnTo>
                </a:path>
              </a:pathLst>
            </a:custGeom>
            <a:ln w="507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820980" y="7632711"/>
              <a:ext cx="1041400" cy="433070"/>
            </a:xfrm>
            <a:custGeom>
              <a:avLst/>
              <a:gdLst/>
              <a:ahLst/>
              <a:cxnLst/>
              <a:rect l="l" t="t" r="r" b="b"/>
              <a:pathLst>
                <a:path w="1041400" h="433070">
                  <a:moveTo>
                    <a:pt x="998854" y="359734"/>
                  </a:moveTo>
                  <a:lnTo>
                    <a:pt x="1017321" y="350678"/>
                  </a:lnTo>
                  <a:lnTo>
                    <a:pt x="1030408" y="339913"/>
                  </a:lnTo>
                  <a:lnTo>
                    <a:pt x="1038199" y="327437"/>
                  </a:lnTo>
                  <a:lnTo>
                    <a:pt x="1040777" y="313252"/>
                  </a:lnTo>
                  <a:lnTo>
                    <a:pt x="1040094" y="297017"/>
                  </a:lnTo>
                  <a:lnTo>
                    <a:pt x="1021097" y="261646"/>
                  </a:lnTo>
                  <a:lnTo>
                    <a:pt x="962393" y="242170"/>
                  </a:lnTo>
                  <a:lnTo>
                    <a:pt x="889830" y="231913"/>
                  </a:lnTo>
                  <a:lnTo>
                    <a:pt x="832828" y="228324"/>
                  </a:lnTo>
                  <a:lnTo>
                    <a:pt x="761898" y="225762"/>
                  </a:lnTo>
                  <a:lnTo>
                    <a:pt x="668641" y="223214"/>
                  </a:lnTo>
                  <a:lnTo>
                    <a:pt x="599563" y="221093"/>
                  </a:lnTo>
                  <a:lnTo>
                    <a:pt x="554922" y="219484"/>
                  </a:lnTo>
                  <a:lnTo>
                    <a:pt x="499258" y="211638"/>
                  </a:lnTo>
                  <a:lnTo>
                    <a:pt x="457733" y="195233"/>
                  </a:lnTo>
                  <a:lnTo>
                    <a:pt x="410398" y="169257"/>
                  </a:lnTo>
                  <a:lnTo>
                    <a:pt x="357250" y="133712"/>
                  </a:lnTo>
                  <a:lnTo>
                    <a:pt x="294912" y="89457"/>
                  </a:lnTo>
                  <a:lnTo>
                    <a:pt x="247437" y="56477"/>
                  </a:lnTo>
                  <a:lnTo>
                    <a:pt x="214997" y="34775"/>
                  </a:lnTo>
                  <a:lnTo>
                    <a:pt x="167174" y="11677"/>
                  </a:lnTo>
                  <a:lnTo>
                    <a:pt x="115225" y="0"/>
                  </a:lnTo>
                  <a:lnTo>
                    <a:pt x="93865" y="654"/>
                  </a:lnTo>
                  <a:lnTo>
                    <a:pt x="57985" y="17058"/>
                  </a:lnTo>
                  <a:lnTo>
                    <a:pt x="28257" y="52597"/>
                  </a:lnTo>
                  <a:lnTo>
                    <a:pt x="9685" y="92929"/>
                  </a:lnTo>
                  <a:lnTo>
                    <a:pt x="0" y="137357"/>
                  </a:lnTo>
                  <a:lnTo>
                    <a:pt x="0" y="143497"/>
                  </a:lnTo>
                  <a:lnTo>
                    <a:pt x="0" y="159117"/>
                  </a:lnTo>
                  <a:lnTo>
                    <a:pt x="0" y="184136"/>
                  </a:lnTo>
                  <a:lnTo>
                    <a:pt x="0" y="218472"/>
                  </a:lnTo>
                  <a:lnTo>
                    <a:pt x="1195" y="233183"/>
                  </a:lnTo>
                  <a:lnTo>
                    <a:pt x="4783" y="265067"/>
                  </a:lnTo>
                  <a:lnTo>
                    <a:pt x="10763" y="314207"/>
                  </a:lnTo>
                  <a:lnTo>
                    <a:pt x="19138" y="380689"/>
                  </a:lnTo>
                  <a:lnTo>
                    <a:pt x="20019" y="390474"/>
                  </a:lnTo>
                  <a:lnTo>
                    <a:pt x="18680" y="402224"/>
                  </a:lnTo>
                  <a:lnTo>
                    <a:pt x="15290" y="416195"/>
                  </a:lnTo>
                  <a:lnTo>
                    <a:pt x="10020" y="432645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3817326" y="8065353"/>
              <a:ext cx="13970" cy="32384"/>
            </a:xfrm>
            <a:custGeom>
              <a:avLst/>
              <a:gdLst/>
              <a:ahLst/>
              <a:cxnLst/>
              <a:rect l="l" t="t" r="r" b="b"/>
              <a:pathLst>
                <a:path w="13970" h="32384">
                  <a:moveTo>
                    <a:pt x="13677" y="0"/>
                  </a:moveTo>
                  <a:lnTo>
                    <a:pt x="0" y="31902"/>
                  </a:lnTo>
                </a:path>
              </a:pathLst>
            </a:custGeom>
            <a:ln w="508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4391487" y="7814734"/>
              <a:ext cx="35560" cy="81280"/>
            </a:xfrm>
            <a:custGeom>
              <a:avLst/>
              <a:gdLst/>
              <a:ahLst/>
              <a:cxnLst/>
              <a:rect l="l" t="t" r="r" b="b"/>
              <a:pathLst>
                <a:path w="35560" h="81279">
                  <a:moveTo>
                    <a:pt x="8204" y="0"/>
                  </a:moveTo>
                  <a:lnTo>
                    <a:pt x="0" y="78371"/>
                  </a:lnTo>
                  <a:lnTo>
                    <a:pt x="26441" y="81102"/>
                  </a:lnTo>
                  <a:lnTo>
                    <a:pt x="35547" y="2730"/>
                  </a:lnTo>
                  <a:lnTo>
                    <a:pt x="82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4391488" y="7814728"/>
              <a:ext cx="35560" cy="81280"/>
            </a:xfrm>
            <a:custGeom>
              <a:avLst/>
              <a:gdLst/>
              <a:ahLst/>
              <a:cxnLst/>
              <a:rect l="l" t="t" r="r" b="b"/>
              <a:pathLst>
                <a:path w="35560" h="81279">
                  <a:moveTo>
                    <a:pt x="8204" y="0"/>
                  </a:moveTo>
                  <a:lnTo>
                    <a:pt x="0" y="78371"/>
                  </a:lnTo>
                  <a:lnTo>
                    <a:pt x="26441" y="81114"/>
                  </a:lnTo>
                  <a:lnTo>
                    <a:pt x="35547" y="2730"/>
                  </a:lnTo>
                  <a:lnTo>
                    <a:pt x="8204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804573" y="8064442"/>
              <a:ext cx="36830" cy="55880"/>
            </a:xfrm>
            <a:custGeom>
              <a:avLst/>
              <a:gdLst/>
              <a:ahLst/>
              <a:cxnLst/>
              <a:rect l="l" t="t" r="r" b="b"/>
              <a:pathLst>
                <a:path w="36829" h="55879">
                  <a:moveTo>
                    <a:pt x="36449" y="0"/>
                  </a:moveTo>
                  <a:lnTo>
                    <a:pt x="0" y="0"/>
                  </a:lnTo>
                  <a:lnTo>
                    <a:pt x="0" y="55587"/>
                  </a:lnTo>
                  <a:lnTo>
                    <a:pt x="20053" y="55587"/>
                  </a:lnTo>
                  <a:lnTo>
                    <a:pt x="36449" y="6375"/>
                  </a:lnTo>
                  <a:lnTo>
                    <a:pt x="36449" y="0"/>
                  </a:lnTo>
                  <a:close/>
                </a:path>
              </a:pathLst>
            </a:custGeom>
            <a:solidFill>
              <a:srgbClr val="C9C9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3804573" y="8064446"/>
              <a:ext cx="36830" cy="55880"/>
            </a:xfrm>
            <a:custGeom>
              <a:avLst/>
              <a:gdLst/>
              <a:ahLst/>
              <a:cxnLst/>
              <a:rect l="l" t="t" r="r" b="b"/>
              <a:pathLst>
                <a:path w="36829" h="55879">
                  <a:moveTo>
                    <a:pt x="0" y="55587"/>
                  </a:moveTo>
                  <a:lnTo>
                    <a:pt x="20053" y="55587"/>
                  </a:lnTo>
                  <a:lnTo>
                    <a:pt x="36449" y="6375"/>
                  </a:lnTo>
                  <a:lnTo>
                    <a:pt x="36449" y="0"/>
                  </a:lnTo>
                  <a:lnTo>
                    <a:pt x="0" y="0"/>
                  </a:lnTo>
                  <a:lnTo>
                    <a:pt x="0" y="55587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4159092" y="7551344"/>
              <a:ext cx="610870" cy="42545"/>
            </a:xfrm>
            <a:custGeom>
              <a:avLst/>
              <a:gdLst/>
              <a:ahLst/>
              <a:cxnLst/>
              <a:rect l="l" t="t" r="r" b="b"/>
              <a:pathLst>
                <a:path w="610870" h="42545">
                  <a:moveTo>
                    <a:pt x="610615" y="0"/>
                  </a:moveTo>
                  <a:lnTo>
                    <a:pt x="0" y="0"/>
                  </a:lnTo>
                  <a:lnTo>
                    <a:pt x="0" y="41922"/>
                  </a:lnTo>
                  <a:lnTo>
                    <a:pt x="610615" y="41922"/>
                  </a:lnTo>
                  <a:lnTo>
                    <a:pt x="610615" y="0"/>
                  </a:lnTo>
                  <a:close/>
                </a:path>
              </a:pathLst>
            </a:custGeom>
            <a:solidFill>
              <a:srgbClr val="C865A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4413365" y="8004286"/>
              <a:ext cx="426084" cy="384175"/>
            </a:xfrm>
            <a:custGeom>
              <a:avLst/>
              <a:gdLst/>
              <a:ahLst/>
              <a:cxnLst/>
              <a:rect l="l" t="t" r="r" b="b"/>
              <a:pathLst>
                <a:path w="426085" h="384175">
                  <a:moveTo>
                    <a:pt x="0" y="375488"/>
                  </a:moveTo>
                  <a:lnTo>
                    <a:pt x="54301" y="383009"/>
                  </a:lnTo>
                  <a:lnTo>
                    <a:pt x="106933" y="383721"/>
                  </a:lnTo>
                  <a:lnTo>
                    <a:pt x="157894" y="377648"/>
                  </a:lnTo>
                  <a:lnTo>
                    <a:pt x="207184" y="364816"/>
                  </a:lnTo>
                  <a:lnTo>
                    <a:pt x="254802" y="345249"/>
                  </a:lnTo>
                  <a:lnTo>
                    <a:pt x="300748" y="318973"/>
                  </a:lnTo>
                  <a:lnTo>
                    <a:pt x="349478" y="282706"/>
                  </a:lnTo>
                  <a:lnTo>
                    <a:pt x="386416" y="246184"/>
                  </a:lnTo>
                  <a:lnTo>
                    <a:pt x="411734" y="209150"/>
                  </a:lnTo>
                  <a:lnTo>
                    <a:pt x="425602" y="171348"/>
                  </a:lnTo>
                  <a:lnTo>
                    <a:pt x="424736" y="133936"/>
                  </a:lnTo>
                  <a:lnTo>
                    <a:pt x="408403" y="92851"/>
                  </a:lnTo>
                  <a:lnTo>
                    <a:pt x="376521" y="48177"/>
                  </a:lnTo>
                  <a:lnTo>
                    <a:pt x="329006" y="0"/>
                  </a:lnTo>
                </a:path>
              </a:pathLst>
            </a:custGeom>
            <a:ln w="1016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3" name="object 13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665351" y="7909963"/>
              <a:ext cx="129421" cy="133977"/>
            </a:xfrm>
            <a:prstGeom prst="rect">
              <a:avLst/>
            </a:prstGeom>
          </p:spPr>
        </p:pic>
        <p:sp>
          <p:nvSpPr>
            <p:cNvPr id="134" name="object 134"/>
            <p:cNvSpPr/>
            <p:nvPr/>
          </p:nvSpPr>
          <p:spPr>
            <a:xfrm>
              <a:off x="2307207" y="8586651"/>
              <a:ext cx="1993264" cy="35560"/>
            </a:xfrm>
            <a:custGeom>
              <a:avLst/>
              <a:gdLst/>
              <a:ahLst/>
              <a:cxnLst/>
              <a:rect l="l" t="t" r="r" b="b"/>
              <a:pathLst>
                <a:path w="1993264" h="35559">
                  <a:moveTo>
                    <a:pt x="1993150" y="0"/>
                  </a:moveTo>
                  <a:lnTo>
                    <a:pt x="0" y="0"/>
                  </a:lnTo>
                  <a:lnTo>
                    <a:pt x="0" y="35547"/>
                  </a:lnTo>
                  <a:lnTo>
                    <a:pt x="1993150" y="35547"/>
                  </a:lnTo>
                  <a:lnTo>
                    <a:pt x="1993150" y="0"/>
                  </a:lnTo>
                  <a:close/>
                </a:path>
              </a:pathLst>
            </a:custGeom>
            <a:solidFill>
              <a:srgbClr val="F27E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2307207" y="8586651"/>
              <a:ext cx="1993264" cy="35560"/>
            </a:xfrm>
            <a:custGeom>
              <a:avLst/>
              <a:gdLst/>
              <a:ahLst/>
              <a:cxnLst/>
              <a:rect l="l" t="t" r="r" b="b"/>
              <a:pathLst>
                <a:path w="1993264" h="35559">
                  <a:moveTo>
                    <a:pt x="0" y="0"/>
                  </a:moveTo>
                  <a:lnTo>
                    <a:pt x="1993150" y="0"/>
                  </a:lnTo>
                  <a:lnTo>
                    <a:pt x="1993150" y="35547"/>
                  </a:lnTo>
                  <a:lnTo>
                    <a:pt x="0" y="3554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2296270" y="8536525"/>
              <a:ext cx="2018030" cy="49530"/>
            </a:xfrm>
            <a:custGeom>
              <a:avLst/>
              <a:gdLst/>
              <a:ahLst/>
              <a:cxnLst/>
              <a:rect l="l" t="t" r="r" b="b"/>
              <a:pathLst>
                <a:path w="2018029" h="49529">
                  <a:moveTo>
                    <a:pt x="2017750" y="0"/>
                  </a:moveTo>
                  <a:lnTo>
                    <a:pt x="0" y="0"/>
                  </a:lnTo>
                  <a:lnTo>
                    <a:pt x="0" y="49212"/>
                  </a:lnTo>
                  <a:lnTo>
                    <a:pt x="2017750" y="49212"/>
                  </a:lnTo>
                  <a:lnTo>
                    <a:pt x="2017750" y="0"/>
                  </a:lnTo>
                  <a:close/>
                </a:path>
              </a:pathLst>
            </a:custGeom>
            <a:solidFill>
              <a:srgbClr val="EEEEE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2296270" y="8536524"/>
              <a:ext cx="2018030" cy="49530"/>
            </a:xfrm>
            <a:custGeom>
              <a:avLst/>
              <a:gdLst/>
              <a:ahLst/>
              <a:cxnLst/>
              <a:rect l="l" t="t" r="r" b="b"/>
              <a:pathLst>
                <a:path w="2018029" h="49529">
                  <a:moveTo>
                    <a:pt x="0" y="49212"/>
                  </a:moveTo>
                  <a:lnTo>
                    <a:pt x="2017750" y="49212"/>
                  </a:lnTo>
                  <a:lnTo>
                    <a:pt x="2017750" y="0"/>
                  </a:lnTo>
                  <a:lnTo>
                    <a:pt x="0" y="0"/>
                  </a:lnTo>
                  <a:lnTo>
                    <a:pt x="0" y="49212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8" name="object 138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496312" y="8548823"/>
              <a:ext cx="136715" cy="74736"/>
            </a:xfrm>
            <a:prstGeom prst="rect">
              <a:avLst/>
            </a:prstGeom>
          </p:spPr>
        </p:pic>
        <p:pic>
          <p:nvPicPr>
            <p:cNvPr id="139" name="object 13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036510" y="8548823"/>
              <a:ext cx="135801" cy="74736"/>
            </a:xfrm>
            <a:prstGeom prst="rect">
              <a:avLst/>
            </a:prstGeom>
          </p:spPr>
        </p:pic>
        <p:sp>
          <p:nvSpPr>
            <p:cNvPr id="140" name="object 140"/>
            <p:cNvSpPr/>
            <p:nvPr/>
          </p:nvSpPr>
          <p:spPr>
            <a:xfrm>
              <a:off x="4109878" y="8074465"/>
              <a:ext cx="686435" cy="752475"/>
            </a:xfrm>
            <a:custGeom>
              <a:avLst/>
              <a:gdLst/>
              <a:ahLst/>
              <a:cxnLst/>
              <a:rect l="l" t="t" r="r" b="b"/>
              <a:pathLst>
                <a:path w="686435" h="752475">
                  <a:moveTo>
                    <a:pt x="681697" y="0"/>
                  </a:moveTo>
                  <a:lnTo>
                    <a:pt x="330822" y="0"/>
                  </a:lnTo>
                  <a:lnTo>
                    <a:pt x="0" y="751878"/>
                  </a:lnTo>
                  <a:lnTo>
                    <a:pt x="443826" y="751878"/>
                  </a:lnTo>
                  <a:lnTo>
                    <a:pt x="686257" y="216903"/>
                  </a:lnTo>
                  <a:lnTo>
                    <a:pt x="681697" y="0"/>
                  </a:lnTo>
                  <a:close/>
                </a:path>
              </a:pathLst>
            </a:custGeom>
            <a:solidFill>
              <a:srgbClr val="82D8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1" name="object 141"/>
            <p:cNvSpPr/>
            <p:nvPr/>
          </p:nvSpPr>
          <p:spPr>
            <a:xfrm>
              <a:off x="4109880" y="8074469"/>
              <a:ext cx="686435" cy="752475"/>
            </a:xfrm>
            <a:custGeom>
              <a:avLst/>
              <a:gdLst/>
              <a:ahLst/>
              <a:cxnLst/>
              <a:rect l="l" t="t" r="r" b="b"/>
              <a:pathLst>
                <a:path w="686435" h="752475">
                  <a:moveTo>
                    <a:pt x="681697" y="0"/>
                  </a:moveTo>
                  <a:lnTo>
                    <a:pt x="330822" y="0"/>
                  </a:lnTo>
                  <a:lnTo>
                    <a:pt x="0" y="751865"/>
                  </a:lnTo>
                  <a:lnTo>
                    <a:pt x="443826" y="751865"/>
                  </a:lnTo>
                  <a:lnTo>
                    <a:pt x="686257" y="216903"/>
                  </a:lnTo>
                  <a:lnTo>
                    <a:pt x="681697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2" name="object 142"/>
            <p:cNvSpPr/>
            <p:nvPr/>
          </p:nvSpPr>
          <p:spPr>
            <a:xfrm>
              <a:off x="4447994" y="8296837"/>
              <a:ext cx="280035" cy="208279"/>
            </a:xfrm>
            <a:custGeom>
              <a:avLst/>
              <a:gdLst/>
              <a:ahLst/>
              <a:cxnLst/>
              <a:rect l="l" t="t" r="r" b="b"/>
              <a:pathLst>
                <a:path w="280035" h="208279">
                  <a:moveTo>
                    <a:pt x="279793" y="0"/>
                  </a:moveTo>
                  <a:lnTo>
                    <a:pt x="0" y="0"/>
                  </a:lnTo>
                  <a:lnTo>
                    <a:pt x="0" y="207797"/>
                  </a:lnTo>
                  <a:lnTo>
                    <a:pt x="279793" y="207797"/>
                  </a:lnTo>
                  <a:lnTo>
                    <a:pt x="279793" y="0"/>
                  </a:lnTo>
                  <a:close/>
                </a:path>
              </a:pathLst>
            </a:custGeom>
            <a:solidFill>
              <a:srgbClr val="64B1B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3" name="object 143"/>
            <p:cNvSpPr/>
            <p:nvPr/>
          </p:nvSpPr>
          <p:spPr>
            <a:xfrm>
              <a:off x="4447994" y="8296837"/>
              <a:ext cx="280035" cy="208279"/>
            </a:xfrm>
            <a:custGeom>
              <a:avLst/>
              <a:gdLst/>
              <a:ahLst/>
              <a:cxnLst/>
              <a:rect l="l" t="t" r="r" b="b"/>
              <a:pathLst>
                <a:path w="280035" h="208279">
                  <a:moveTo>
                    <a:pt x="0" y="0"/>
                  </a:moveTo>
                  <a:lnTo>
                    <a:pt x="279793" y="0"/>
                  </a:lnTo>
                  <a:lnTo>
                    <a:pt x="279793" y="207797"/>
                  </a:lnTo>
                  <a:lnTo>
                    <a:pt x="0" y="20779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4" name="object 144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4475786" y="8313696"/>
              <a:ext cx="224205" cy="170431"/>
            </a:xfrm>
            <a:prstGeom prst="rect">
              <a:avLst/>
            </a:prstGeom>
          </p:spPr>
        </p:pic>
        <p:pic>
          <p:nvPicPr>
            <p:cNvPr id="145" name="object 14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810054" y="9341714"/>
              <a:ext cx="82943" cy="82943"/>
            </a:xfrm>
            <a:prstGeom prst="rect">
              <a:avLst/>
            </a:prstGeom>
          </p:spPr>
        </p:pic>
        <p:sp>
          <p:nvSpPr>
            <p:cNvPr id="146" name="object 146"/>
            <p:cNvSpPr/>
            <p:nvPr/>
          </p:nvSpPr>
          <p:spPr>
            <a:xfrm>
              <a:off x="3273247" y="9313008"/>
              <a:ext cx="700405" cy="182880"/>
            </a:xfrm>
            <a:custGeom>
              <a:avLst/>
              <a:gdLst/>
              <a:ahLst/>
              <a:cxnLst/>
              <a:rect l="l" t="t" r="r" b="b"/>
              <a:pathLst>
                <a:path w="700404" h="182879">
                  <a:moveTo>
                    <a:pt x="114833" y="127596"/>
                  </a:moveTo>
                  <a:lnTo>
                    <a:pt x="104038" y="98437"/>
                  </a:lnTo>
                  <a:lnTo>
                    <a:pt x="102717" y="96570"/>
                  </a:lnTo>
                  <a:lnTo>
                    <a:pt x="97853" y="92163"/>
                  </a:lnTo>
                  <a:lnTo>
                    <a:pt x="93865" y="89687"/>
                  </a:lnTo>
                  <a:lnTo>
                    <a:pt x="93865" y="133070"/>
                  </a:lnTo>
                  <a:lnTo>
                    <a:pt x="92036" y="137617"/>
                  </a:lnTo>
                  <a:lnTo>
                    <a:pt x="90220" y="143090"/>
                  </a:lnTo>
                  <a:lnTo>
                    <a:pt x="87490" y="148564"/>
                  </a:lnTo>
                  <a:lnTo>
                    <a:pt x="85661" y="151295"/>
                  </a:lnTo>
                  <a:lnTo>
                    <a:pt x="82931" y="152209"/>
                  </a:lnTo>
                  <a:lnTo>
                    <a:pt x="79286" y="154940"/>
                  </a:lnTo>
                  <a:lnTo>
                    <a:pt x="75641" y="156756"/>
                  </a:lnTo>
                  <a:lnTo>
                    <a:pt x="71081" y="157683"/>
                  </a:lnTo>
                  <a:lnTo>
                    <a:pt x="20040" y="158584"/>
                  </a:lnTo>
                  <a:lnTo>
                    <a:pt x="20040" y="98437"/>
                  </a:lnTo>
                  <a:lnTo>
                    <a:pt x="64706" y="98437"/>
                  </a:lnTo>
                  <a:lnTo>
                    <a:pt x="72898" y="99339"/>
                  </a:lnTo>
                  <a:lnTo>
                    <a:pt x="93865" y="133070"/>
                  </a:lnTo>
                  <a:lnTo>
                    <a:pt x="93865" y="89687"/>
                  </a:lnTo>
                  <a:lnTo>
                    <a:pt x="92151" y="88620"/>
                  </a:lnTo>
                  <a:lnTo>
                    <a:pt x="85661" y="85674"/>
                  </a:lnTo>
                  <a:lnTo>
                    <a:pt x="92951" y="81114"/>
                  </a:lnTo>
                  <a:lnTo>
                    <a:pt x="106629" y="55600"/>
                  </a:lnTo>
                  <a:lnTo>
                    <a:pt x="106629" y="39192"/>
                  </a:lnTo>
                  <a:lnTo>
                    <a:pt x="104800" y="31902"/>
                  </a:lnTo>
                  <a:lnTo>
                    <a:pt x="101155" y="25527"/>
                  </a:lnTo>
                  <a:lnTo>
                    <a:pt x="100698" y="24612"/>
                  </a:lnTo>
                  <a:lnTo>
                    <a:pt x="97510" y="18237"/>
                  </a:lnTo>
                  <a:lnTo>
                    <a:pt x="92036" y="12763"/>
                  </a:lnTo>
                  <a:lnTo>
                    <a:pt x="87490" y="10490"/>
                  </a:lnTo>
                  <a:lnTo>
                    <a:pt x="87490" y="45580"/>
                  </a:lnTo>
                  <a:lnTo>
                    <a:pt x="87490" y="57416"/>
                  </a:lnTo>
                  <a:lnTo>
                    <a:pt x="85661" y="61976"/>
                  </a:lnTo>
                  <a:lnTo>
                    <a:pt x="82931" y="66535"/>
                  </a:lnTo>
                  <a:lnTo>
                    <a:pt x="81102" y="70180"/>
                  </a:lnTo>
                  <a:lnTo>
                    <a:pt x="77457" y="72923"/>
                  </a:lnTo>
                  <a:lnTo>
                    <a:pt x="71996" y="74739"/>
                  </a:lnTo>
                  <a:lnTo>
                    <a:pt x="68351" y="76555"/>
                  </a:lnTo>
                  <a:lnTo>
                    <a:pt x="61963" y="77470"/>
                  </a:lnTo>
                  <a:lnTo>
                    <a:pt x="20040" y="77470"/>
                  </a:lnTo>
                  <a:lnTo>
                    <a:pt x="20040" y="24612"/>
                  </a:lnTo>
                  <a:lnTo>
                    <a:pt x="68351" y="24612"/>
                  </a:lnTo>
                  <a:lnTo>
                    <a:pt x="87490" y="45580"/>
                  </a:lnTo>
                  <a:lnTo>
                    <a:pt x="87490" y="10490"/>
                  </a:lnTo>
                  <a:lnTo>
                    <a:pt x="56502" y="3657"/>
                  </a:lnTo>
                  <a:lnTo>
                    <a:pt x="0" y="3657"/>
                  </a:lnTo>
                  <a:lnTo>
                    <a:pt x="0" y="179552"/>
                  </a:lnTo>
                  <a:lnTo>
                    <a:pt x="67437" y="179552"/>
                  </a:lnTo>
                  <a:lnTo>
                    <a:pt x="103886" y="162229"/>
                  </a:lnTo>
                  <a:lnTo>
                    <a:pt x="106311" y="158584"/>
                  </a:lnTo>
                  <a:lnTo>
                    <a:pt x="107530" y="156756"/>
                  </a:lnTo>
                  <a:lnTo>
                    <a:pt x="110274" y="151295"/>
                  </a:lnTo>
                  <a:lnTo>
                    <a:pt x="113004" y="143090"/>
                  </a:lnTo>
                  <a:lnTo>
                    <a:pt x="114833" y="135801"/>
                  </a:lnTo>
                  <a:lnTo>
                    <a:pt x="114833" y="127596"/>
                  </a:lnTo>
                  <a:close/>
                </a:path>
                <a:path w="700404" h="182879">
                  <a:moveTo>
                    <a:pt x="276136" y="91135"/>
                  </a:moveTo>
                  <a:lnTo>
                    <a:pt x="267931" y="44653"/>
                  </a:lnTo>
                  <a:lnTo>
                    <a:pt x="256082" y="24625"/>
                  </a:lnTo>
                  <a:lnTo>
                    <a:pt x="256082" y="91135"/>
                  </a:lnTo>
                  <a:lnTo>
                    <a:pt x="255219" y="107213"/>
                  </a:lnTo>
                  <a:lnTo>
                    <a:pt x="241503" y="143992"/>
                  </a:lnTo>
                  <a:lnTo>
                    <a:pt x="204139" y="162217"/>
                  </a:lnTo>
                  <a:lnTo>
                    <a:pt x="193713" y="161036"/>
                  </a:lnTo>
                  <a:lnTo>
                    <a:pt x="161036" y="133731"/>
                  </a:lnTo>
                  <a:lnTo>
                    <a:pt x="152184" y="93865"/>
                  </a:lnTo>
                  <a:lnTo>
                    <a:pt x="153212" y="75946"/>
                  </a:lnTo>
                  <a:lnTo>
                    <a:pt x="168592" y="37363"/>
                  </a:lnTo>
                  <a:lnTo>
                    <a:pt x="204139" y="20053"/>
                  </a:lnTo>
                  <a:lnTo>
                    <a:pt x="205054" y="20053"/>
                  </a:lnTo>
                  <a:lnTo>
                    <a:pt x="242316" y="40093"/>
                  </a:lnTo>
                  <a:lnTo>
                    <a:pt x="255727" y="81076"/>
                  </a:lnTo>
                  <a:lnTo>
                    <a:pt x="256082" y="91135"/>
                  </a:lnTo>
                  <a:lnTo>
                    <a:pt x="256082" y="24625"/>
                  </a:lnTo>
                  <a:lnTo>
                    <a:pt x="214744" y="838"/>
                  </a:lnTo>
                  <a:lnTo>
                    <a:pt x="204139" y="0"/>
                  </a:lnTo>
                  <a:lnTo>
                    <a:pt x="189103" y="1562"/>
                  </a:lnTo>
                  <a:lnTo>
                    <a:pt x="152184" y="25527"/>
                  </a:lnTo>
                  <a:lnTo>
                    <a:pt x="133489" y="72682"/>
                  </a:lnTo>
                  <a:lnTo>
                    <a:pt x="132143" y="93865"/>
                  </a:lnTo>
                  <a:lnTo>
                    <a:pt x="132664" y="104813"/>
                  </a:lnTo>
                  <a:lnTo>
                    <a:pt x="145503" y="147358"/>
                  </a:lnTo>
                  <a:lnTo>
                    <a:pt x="175310" y="175348"/>
                  </a:lnTo>
                  <a:lnTo>
                    <a:pt x="204139" y="182270"/>
                  </a:lnTo>
                  <a:lnTo>
                    <a:pt x="213690" y="181597"/>
                  </a:lnTo>
                  <a:lnTo>
                    <a:pt x="248970" y="165722"/>
                  </a:lnTo>
                  <a:lnTo>
                    <a:pt x="252514" y="162217"/>
                  </a:lnTo>
                  <a:lnTo>
                    <a:pt x="256324" y="158470"/>
                  </a:lnTo>
                  <a:lnTo>
                    <a:pt x="274091" y="116662"/>
                  </a:lnTo>
                  <a:lnTo>
                    <a:pt x="275628" y="104330"/>
                  </a:lnTo>
                  <a:lnTo>
                    <a:pt x="276136" y="91135"/>
                  </a:lnTo>
                  <a:close/>
                </a:path>
                <a:path w="700404" h="182879">
                  <a:moveTo>
                    <a:pt x="421957" y="179539"/>
                  </a:moveTo>
                  <a:lnTo>
                    <a:pt x="365455" y="85674"/>
                  </a:lnTo>
                  <a:lnTo>
                    <a:pt x="418312" y="3657"/>
                  </a:lnTo>
                  <a:lnTo>
                    <a:pt x="396443" y="3657"/>
                  </a:lnTo>
                  <a:lnTo>
                    <a:pt x="363639" y="52870"/>
                  </a:lnTo>
                  <a:lnTo>
                    <a:pt x="359994" y="60159"/>
                  </a:lnTo>
                  <a:lnTo>
                    <a:pt x="354520" y="70180"/>
                  </a:lnTo>
                  <a:lnTo>
                    <a:pt x="314426" y="3657"/>
                  </a:lnTo>
                  <a:lnTo>
                    <a:pt x="290728" y="3657"/>
                  </a:lnTo>
                  <a:lnTo>
                    <a:pt x="342671" y="87503"/>
                  </a:lnTo>
                  <a:lnTo>
                    <a:pt x="283438" y="179539"/>
                  </a:lnTo>
                  <a:lnTo>
                    <a:pt x="307136" y="179539"/>
                  </a:lnTo>
                  <a:lnTo>
                    <a:pt x="352704" y="104813"/>
                  </a:lnTo>
                  <a:lnTo>
                    <a:pt x="397357" y="179539"/>
                  </a:lnTo>
                  <a:lnTo>
                    <a:pt x="421957" y="179539"/>
                  </a:lnTo>
                  <a:close/>
                </a:path>
                <a:path w="700404" h="182879">
                  <a:moveTo>
                    <a:pt x="539521" y="4089"/>
                  </a:moveTo>
                  <a:lnTo>
                    <a:pt x="437451" y="4089"/>
                  </a:lnTo>
                  <a:lnTo>
                    <a:pt x="437451" y="24409"/>
                  </a:lnTo>
                  <a:lnTo>
                    <a:pt x="437451" y="79019"/>
                  </a:lnTo>
                  <a:lnTo>
                    <a:pt x="437451" y="99339"/>
                  </a:lnTo>
                  <a:lnTo>
                    <a:pt x="437451" y="179349"/>
                  </a:lnTo>
                  <a:lnTo>
                    <a:pt x="457492" y="179349"/>
                  </a:lnTo>
                  <a:lnTo>
                    <a:pt x="457492" y="99339"/>
                  </a:lnTo>
                  <a:lnTo>
                    <a:pt x="528586" y="99339"/>
                  </a:lnTo>
                  <a:lnTo>
                    <a:pt x="528586" y="79019"/>
                  </a:lnTo>
                  <a:lnTo>
                    <a:pt x="457492" y="79019"/>
                  </a:lnTo>
                  <a:lnTo>
                    <a:pt x="457492" y="24409"/>
                  </a:lnTo>
                  <a:lnTo>
                    <a:pt x="539521" y="24409"/>
                  </a:lnTo>
                  <a:lnTo>
                    <a:pt x="539521" y="4089"/>
                  </a:lnTo>
                  <a:close/>
                </a:path>
                <a:path w="700404" h="182879">
                  <a:moveTo>
                    <a:pt x="699922" y="91135"/>
                  </a:moveTo>
                  <a:lnTo>
                    <a:pt x="691718" y="44653"/>
                  </a:lnTo>
                  <a:lnTo>
                    <a:pt x="679869" y="24625"/>
                  </a:lnTo>
                  <a:lnTo>
                    <a:pt x="679869" y="91135"/>
                  </a:lnTo>
                  <a:lnTo>
                    <a:pt x="679005" y="107213"/>
                  </a:lnTo>
                  <a:lnTo>
                    <a:pt x="665289" y="143992"/>
                  </a:lnTo>
                  <a:lnTo>
                    <a:pt x="627926" y="162217"/>
                  </a:lnTo>
                  <a:lnTo>
                    <a:pt x="617486" y="161036"/>
                  </a:lnTo>
                  <a:lnTo>
                    <a:pt x="584822" y="133731"/>
                  </a:lnTo>
                  <a:lnTo>
                    <a:pt x="575983" y="93865"/>
                  </a:lnTo>
                  <a:lnTo>
                    <a:pt x="576999" y="75946"/>
                  </a:lnTo>
                  <a:lnTo>
                    <a:pt x="591464" y="37363"/>
                  </a:lnTo>
                  <a:lnTo>
                    <a:pt x="627926" y="20053"/>
                  </a:lnTo>
                  <a:lnTo>
                    <a:pt x="628840" y="20053"/>
                  </a:lnTo>
                  <a:lnTo>
                    <a:pt x="665746" y="40093"/>
                  </a:lnTo>
                  <a:lnTo>
                    <a:pt x="679386" y="81076"/>
                  </a:lnTo>
                  <a:lnTo>
                    <a:pt x="679869" y="91135"/>
                  </a:lnTo>
                  <a:lnTo>
                    <a:pt x="679869" y="24625"/>
                  </a:lnTo>
                  <a:lnTo>
                    <a:pt x="648093" y="3200"/>
                  </a:lnTo>
                  <a:lnTo>
                    <a:pt x="627926" y="0"/>
                  </a:lnTo>
                  <a:lnTo>
                    <a:pt x="612508" y="1562"/>
                  </a:lnTo>
                  <a:lnTo>
                    <a:pt x="575983" y="25527"/>
                  </a:lnTo>
                  <a:lnTo>
                    <a:pt x="557136" y="72682"/>
                  </a:lnTo>
                  <a:lnTo>
                    <a:pt x="555929" y="93865"/>
                  </a:lnTo>
                  <a:lnTo>
                    <a:pt x="556437" y="104813"/>
                  </a:lnTo>
                  <a:lnTo>
                    <a:pt x="569290" y="147358"/>
                  </a:lnTo>
                  <a:lnTo>
                    <a:pt x="599084" y="175348"/>
                  </a:lnTo>
                  <a:lnTo>
                    <a:pt x="627926" y="182270"/>
                  </a:lnTo>
                  <a:lnTo>
                    <a:pt x="637463" y="181597"/>
                  </a:lnTo>
                  <a:lnTo>
                    <a:pt x="672744" y="165722"/>
                  </a:lnTo>
                  <a:lnTo>
                    <a:pt x="676287" y="162217"/>
                  </a:lnTo>
                  <a:lnTo>
                    <a:pt x="680097" y="158470"/>
                  </a:lnTo>
                  <a:lnTo>
                    <a:pt x="697877" y="116662"/>
                  </a:lnTo>
                  <a:lnTo>
                    <a:pt x="699414" y="104330"/>
                  </a:lnTo>
                  <a:lnTo>
                    <a:pt x="699922" y="9113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7" name="object 1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995963" y="9316651"/>
              <a:ext cx="274317" cy="175900"/>
            </a:xfrm>
            <a:prstGeom prst="rect">
              <a:avLst/>
            </a:prstGeom>
          </p:spPr>
        </p:pic>
        <p:sp>
          <p:nvSpPr>
            <p:cNvPr id="148" name="object 148"/>
            <p:cNvSpPr/>
            <p:nvPr/>
          </p:nvSpPr>
          <p:spPr>
            <a:xfrm>
              <a:off x="2070256" y="8726082"/>
              <a:ext cx="344170" cy="180975"/>
            </a:xfrm>
            <a:custGeom>
              <a:avLst/>
              <a:gdLst/>
              <a:ahLst/>
              <a:cxnLst/>
              <a:rect l="l" t="t" r="r" b="b"/>
              <a:pathLst>
                <a:path w="344169" h="180975">
                  <a:moveTo>
                    <a:pt x="23685" y="0"/>
                  </a:moveTo>
                  <a:lnTo>
                    <a:pt x="0" y="66535"/>
                  </a:lnTo>
                  <a:lnTo>
                    <a:pt x="45695" y="91258"/>
                  </a:lnTo>
                  <a:lnTo>
                    <a:pt x="91375" y="113112"/>
                  </a:lnTo>
                  <a:lnTo>
                    <a:pt x="137022" y="132128"/>
                  </a:lnTo>
                  <a:lnTo>
                    <a:pt x="182622" y="148338"/>
                  </a:lnTo>
                  <a:lnTo>
                    <a:pt x="228157" y="161775"/>
                  </a:lnTo>
                  <a:lnTo>
                    <a:pt x="273613" y="172469"/>
                  </a:lnTo>
                  <a:lnTo>
                    <a:pt x="318973" y="180454"/>
                  </a:lnTo>
                  <a:lnTo>
                    <a:pt x="343573" y="113931"/>
                  </a:lnTo>
                  <a:lnTo>
                    <a:pt x="297207" y="90163"/>
                  </a:lnTo>
                  <a:lnTo>
                    <a:pt x="251064" y="68865"/>
                  </a:lnTo>
                  <a:lnTo>
                    <a:pt x="205144" y="50055"/>
                  </a:lnTo>
                  <a:lnTo>
                    <a:pt x="159445" y="33747"/>
                  </a:lnTo>
                  <a:lnTo>
                    <a:pt x="113970" y="19958"/>
                  </a:lnTo>
                  <a:lnTo>
                    <a:pt x="68716" y="8704"/>
                  </a:lnTo>
                  <a:lnTo>
                    <a:pt x="23685" y="0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9" name="object 149"/>
            <p:cNvSpPr/>
            <p:nvPr/>
          </p:nvSpPr>
          <p:spPr>
            <a:xfrm>
              <a:off x="2093948" y="8726089"/>
              <a:ext cx="320040" cy="114300"/>
            </a:xfrm>
            <a:custGeom>
              <a:avLst/>
              <a:gdLst/>
              <a:ahLst/>
              <a:cxnLst/>
              <a:rect l="l" t="t" r="r" b="b"/>
              <a:pathLst>
                <a:path w="320039" h="114300">
                  <a:moveTo>
                    <a:pt x="319887" y="113919"/>
                  </a:moveTo>
                  <a:lnTo>
                    <a:pt x="273522" y="90150"/>
                  </a:lnTo>
                  <a:lnTo>
                    <a:pt x="227379" y="68853"/>
                  </a:lnTo>
                  <a:lnTo>
                    <a:pt x="181458" y="50043"/>
                  </a:lnTo>
                  <a:lnTo>
                    <a:pt x="135760" y="33737"/>
                  </a:lnTo>
                  <a:lnTo>
                    <a:pt x="90284" y="19950"/>
                  </a:lnTo>
                  <a:lnTo>
                    <a:pt x="45031" y="8699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0" name="object 150"/>
            <p:cNvSpPr/>
            <p:nvPr/>
          </p:nvSpPr>
          <p:spPr>
            <a:xfrm>
              <a:off x="2070261" y="8726087"/>
              <a:ext cx="24130" cy="66675"/>
            </a:xfrm>
            <a:custGeom>
              <a:avLst/>
              <a:gdLst/>
              <a:ahLst/>
              <a:cxnLst/>
              <a:rect l="l" t="t" r="r" b="b"/>
              <a:pathLst>
                <a:path w="24130" h="66675">
                  <a:moveTo>
                    <a:pt x="23685" y="0"/>
                  </a:moveTo>
                  <a:lnTo>
                    <a:pt x="0" y="6653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2070256" y="8792618"/>
              <a:ext cx="319405" cy="114300"/>
            </a:xfrm>
            <a:custGeom>
              <a:avLst/>
              <a:gdLst/>
              <a:ahLst/>
              <a:cxnLst/>
              <a:rect l="l" t="t" r="r" b="b"/>
              <a:pathLst>
                <a:path w="319405" h="114300">
                  <a:moveTo>
                    <a:pt x="0" y="0"/>
                  </a:moveTo>
                  <a:lnTo>
                    <a:pt x="45695" y="24723"/>
                  </a:lnTo>
                  <a:lnTo>
                    <a:pt x="91375" y="46577"/>
                  </a:lnTo>
                  <a:lnTo>
                    <a:pt x="137022" y="65593"/>
                  </a:lnTo>
                  <a:lnTo>
                    <a:pt x="182622" y="81803"/>
                  </a:lnTo>
                  <a:lnTo>
                    <a:pt x="228157" y="95240"/>
                  </a:lnTo>
                  <a:lnTo>
                    <a:pt x="273613" y="105934"/>
                  </a:lnTo>
                  <a:lnTo>
                    <a:pt x="318973" y="11391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2" name="object 152"/>
            <p:cNvSpPr/>
            <p:nvPr/>
          </p:nvSpPr>
          <p:spPr>
            <a:xfrm>
              <a:off x="2389229" y="8840013"/>
              <a:ext cx="24765" cy="66675"/>
            </a:xfrm>
            <a:custGeom>
              <a:avLst/>
              <a:gdLst/>
              <a:ahLst/>
              <a:cxnLst/>
              <a:rect l="l" t="t" r="r" b="b"/>
              <a:pathLst>
                <a:path w="24764" h="66675">
                  <a:moveTo>
                    <a:pt x="0" y="66522"/>
                  </a:moveTo>
                  <a:lnTo>
                    <a:pt x="2459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4327697" y="8746139"/>
              <a:ext cx="346710" cy="139700"/>
            </a:xfrm>
            <a:custGeom>
              <a:avLst/>
              <a:gdLst/>
              <a:ahLst/>
              <a:cxnLst/>
              <a:rect l="l" t="t" r="r" b="b"/>
              <a:pathLst>
                <a:path w="346710" h="139700">
                  <a:moveTo>
                    <a:pt x="15494" y="0"/>
                  </a:moveTo>
                  <a:lnTo>
                    <a:pt x="0" y="69265"/>
                  </a:lnTo>
                  <a:lnTo>
                    <a:pt x="47930" y="87740"/>
                  </a:lnTo>
                  <a:lnTo>
                    <a:pt x="95653" y="103344"/>
                  </a:lnTo>
                  <a:lnTo>
                    <a:pt x="143187" y="116109"/>
                  </a:lnTo>
                  <a:lnTo>
                    <a:pt x="190546" y="126068"/>
                  </a:lnTo>
                  <a:lnTo>
                    <a:pt x="237746" y="133253"/>
                  </a:lnTo>
                  <a:lnTo>
                    <a:pt x="284804" y="137697"/>
                  </a:lnTo>
                  <a:lnTo>
                    <a:pt x="331736" y="139433"/>
                  </a:lnTo>
                  <a:lnTo>
                    <a:pt x="346316" y="70180"/>
                  </a:lnTo>
                  <a:lnTo>
                    <a:pt x="298052" y="53331"/>
                  </a:lnTo>
                  <a:lnTo>
                    <a:pt x="250123" y="38730"/>
                  </a:lnTo>
                  <a:lnTo>
                    <a:pt x="202529" y="26393"/>
                  </a:lnTo>
                  <a:lnTo>
                    <a:pt x="155268" y="16335"/>
                  </a:lnTo>
                  <a:lnTo>
                    <a:pt x="108342" y="8573"/>
                  </a:lnTo>
                  <a:lnTo>
                    <a:pt x="61751" y="3123"/>
                  </a:lnTo>
                  <a:lnTo>
                    <a:pt x="15494" y="0"/>
                  </a:lnTo>
                  <a:close/>
                </a:path>
              </a:pathLst>
            </a:custGeom>
            <a:solidFill>
              <a:srgbClr val="8989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4" name="object 154"/>
            <p:cNvSpPr/>
            <p:nvPr/>
          </p:nvSpPr>
          <p:spPr>
            <a:xfrm>
              <a:off x="4327696" y="8815402"/>
              <a:ext cx="332105" cy="70485"/>
            </a:xfrm>
            <a:custGeom>
              <a:avLst/>
              <a:gdLst/>
              <a:ahLst/>
              <a:cxnLst/>
              <a:rect l="l" t="t" r="r" b="b"/>
              <a:pathLst>
                <a:path w="332104" h="70484">
                  <a:moveTo>
                    <a:pt x="0" y="0"/>
                  </a:moveTo>
                  <a:lnTo>
                    <a:pt x="47934" y="18475"/>
                  </a:lnTo>
                  <a:lnTo>
                    <a:pt x="95661" y="34080"/>
                  </a:lnTo>
                  <a:lnTo>
                    <a:pt x="143196" y="46848"/>
                  </a:lnTo>
                  <a:lnTo>
                    <a:pt x="190555" y="56810"/>
                  </a:lnTo>
                  <a:lnTo>
                    <a:pt x="237754" y="63998"/>
                  </a:lnTo>
                  <a:lnTo>
                    <a:pt x="284809" y="68444"/>
                  </a:lnTo>
                  <a:lnTo>
                    <a:pt x="331736" y="7018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4659433" y="8816311"/>
              <a:ext cx="14604" cy="69850"/>
            </a:xfrm>
            <a:custGeom>
              <a:avLst/>
              <a:gdLst/>
              <a:ahLst/>
              <a:cxnLst/>
              <a:rect l="l" t="t" r="r" b="b"/>
              <a:pathLst>
                <a:path w="14604" h="69850">
                  <a:moveTo>
                    <a:pt x="0" y="69265"/>
                  </a:moveTo>
                  <a:lnTo>
                    <a:pt x="1457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6" name="object 156"/>
            <p:cNvSpPr/>
            <p:nvPr/>
          </p:nvSpPr>
          <p:spPr>
            <a:xfrm>
              <a:off x="4343190" y="8746134"/>
              <a:ext cx="330835" cy="70485"/>
            </a:xfrm>
            <a:custGeom>
              <a:avLst/>
              <a:gdLst/>
              <a:ahLst/>
              <a:cxnLst/>
              <a:rect l="l" t="t" r="r" b="b"/>
              <a:pathLst>
                <a:path w="330835" h="70484">
                  <a:moveTo>
                    <a:pt x="330822" y="70180"/>
                  </a:moveTo>
                  <a:lnTo>
                    <a:pt x="282558" y="53331"/>
                  </a:lnTo>
                  <a:lnTo>
                    <a:pt x="234629" y="38730"/>
                  </a:lnTo>
                  <a:lnTo>
                    <a:pt x="187035" y="26393"/>
                  </a:lnTo>
                  <a:lnTo>
                    <a:pt x="139774" y="16335"/>
                  </a:lnTo>
                  <a:lnTo>
                    <a:pt x="92848" y="8573"/>
                  </a:lnTo>
                  <a:lnTo>
                    <a:pt x="46257" y="3123"/>
                  </a:ln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4327697" y="8746139"/>
              <a:ext cx="15875" cy="69850"/>
            </a:xfrm>
            <a:custGeom>
              <a:avLst/>
              <a:gdLst/>
              <a:ahLst/>
              <a:cxnLst/>
              <a:rect l="l" t="t" r="r" b="b"/>
              <a:pathLst>
                <a:path w="15875" h="69850">
                  <a:moveTo>
                    <a:pt x="15494" y="0"/>
                  </a:moveTo>
                  <a:lnTo>
                    <a:pt x="0" y="69265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8" name="object 15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271881" y="8548823"/>
              <a:ext cx="135801" cy="74736"/>
            </a:xfrm>
            <a:prstGeom prst="rect">
              <a:avLst/>
            </a:prstGeom>
          </p:spPr>
        </p:pic>
        <p:pic>
          <p:nvPicPr>
            <p:cNvPr id="159" name="object 15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481054" y="6676887"/>
              <a:ext cx="136715" cy="192303"/>
            </a:xfrm>
            <a:prstGeom prst="rect">
              <a:avLst/>
            </a:prstGeom>
          </p:spPr>
        </p:pic>
        <p:sp>
          <p:nvSpPr>
            <p:cNvPr id="160" name="object 160"/>
            <p:cNvSpPr/>
            <p:nvPr/>
          </p:nvSpPr>
          <p:spPr>
            <a:xfrm>
              <a:off x="1170738" y="6533352"/>
              <a:ext cx="267335" cy="145415"/>
            </a:xfrm>
            <a:custGeom>
              <a:avLst/>
              <a:gdLst/>
              <a:ahLst/>
              <a:cxnLst/>
              <a:rect l="l" t="t" r="r" b="b"/>
              <a:pathLst>
                <a:path w="267334" h="145415">
                  <a:moveTo>
                    <a:pt x="267030" y="144907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1" name="object 16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353948" y="6606292"/>
              <a:ext cx="90170" cy="78320"/>
            </a:xfrm>
            <a:prstGeom prst="rect">
              <a:avLst/>
            </a:prstGeom>
          </p:spPr>
        </p:pic>
        <p:sp>
          <p:nvSpPr>
            <p:cNvPr id="162" name="object 162"/>
            <p:cNvSpPr/>
            <p:nvPr/>
          </p:nvSpPr>
          <p:spPr>
            <a:xfrm>
              <a:off x="3096450" y="6389362"/>
              <a:ext cx="0" cy="1002030"/>
            </a:xfrm>
            <a:custGeom>
              <a:avLst/>
              <a:gdLst/>
              <a:ahLst/>
              <a:cxnLst/>
              <a:rect l="l" t="t" r="r" b="b"/>
              <a:pathLst>
                <a:path h="1002029">
                  <a:moveTo>
                    <a:pt x="0" y="1001585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3" name="object 163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3052737" y="7316241"/>
              <a:ext cx="87426" cy="81051"/>
            </a:xfrm>
            <a:prstGeom prst="rect">
              <a:avLst/>
            </a:prstGeom>
          </p:spPr>
        </p:pic>
        <p:sp>
          <p:nvSpPr>
            <p:cNvPr id="164" name="object 164"/>
            <p:cNvSpPr/>
            <p:nvPr/>
          </p:nvSpPr>
          <p:spPr>
            <a:xfrm>
              <a:off x="6002780" y="5821575"/>
              <a:ext cx="519430" cy="1491615"/>
            </a:xfrm>
            <a:custGeom>
              <a:avLst/>
              <a:gdLst/>
              <a:ahLst/>
              <a:cxnLst/>
              <a:rect l="l" t="t" r="r" b="b"/>
              <a:pathLst>
                <a:path w="519429" h="1491615">
                  <a:moveTo>
                    <a:pt x="0" y="1490992"/>
                  </a:moveTo>
                  <a:lnTo>
                    <a:pt x="46801" y="1464903"/>
                  </a:lnTo>
                  <a:lnTo>
                    <a:pt x="91504" y="1437219"/>
                  </a:lnTo>
                  <a:lnTo>
                    <a:pt x="134100" y="1407941"/>
                  </a:lnTo>
                  <a:lnTo>
                    <a:pt x="174578" y="1377068"/>
                  </a:lnTo>
                  <a:lnTo>
                    <a:pt x="212930" y="1344601"/>
                  </a:lnTo>
                  <a:lnTo>
                    <a:pt x="249145" y="1310539"/>
                  </a:lnTo>
                  <a:lnTo>
                    <a:pt x="283215" y="1274883"/>
                  </a:lnTo>
                  <a:lnTo>
                    <a:pt x="315129" y="1237632"/>
                  </a:lnTo>
                  <a:lnTo>
                    <a:pt x="344878" y="1198786"/>
                  </a:lnTo>
                  <a:lnTo>
                    <a:pt x="372453" y="1158345"/>
                  </a:lnTo>
                  <a:lnTo>
                    <a:pt x="397845" y="1116310"/>
                  </a:lnTo>
                  <a:lnTo>
                    <a:pt x="421043" y="1072680"/>
                  </a:lnTo>
                  <a:lnTo>
                    <a:pt x="443383" y="1025871"/>
                  </a:lnTo>
                  <a:lnTo>
                    <a:pt x="462831" y="978412"/>
                  </a:lnTo>
                  <a:lnTo>
                    <a:pt x="479390" y="930309"/>
                  </a:lnTo>
                  <a:lnTo>
                    <a:pt x="493067" y="881566"/>
                  </a:lnTo>
                  <a:lnTo>
                    <a:pt x="503867" y="832189"/>
                  </a:lnTo>
                  <a:lnTo>
                    <a:pt x="511797" y="782184"/>
                  </a:lnTo>
                  <a:lnTo>
                    <a:pt x="516861" y="731555"/>
                  </a:lnTo>
                  <a:lnTo>
                    <a:pt x="519066" y="680309"/>
                  </a:lnTo>
                  <a:lnTo>
                    <a:pt x="518418" y="628449"/>
                  </a:lnTo>
                  <a:lnTo>
                    <a:pt x="514921" y="575983"/>
                  </a:lnTo>
                  <a:lnTo>
                    <a:pt x="508100" y="522009"/>
                  </a:lnTo>
                  <a:lnTo>
                    <a:pt x="498572" y="470060"/>
                  </a:lnTo>
                  <a:lnTo>
                    <a:pt x="486329" y="420137"/>
                  </a:lnTo>
                  <a:lnTo>
                    <a:pt x="471363" y="372240"/>
                  </a:lnTo>
                  <a:lnTo>
                    <a:pt x="453668" y="326369"/>
                  </a:lnTo>
                  <a:lnTo>
                    <a:pt x="433235" y="282523"/>
                  </a:lnTo>
                  <a:lnTo>
                    <a:pt x="410056" y="240704"/>
                  </a:lnTo>
                  <a:lnTo>
                    <a:pt x="384125" y="200911"/>
                  </a:lnTo>
                  <a:lnTo>
                    <a:pt x="355434" y="163144"/>
                  </a:lnTo>
                  <a:lnTo>
                    <a:pt x="319419" y="123199"/>
                  </a:lnTo>
                  <a:lnTo>
                    <a:pt x="281782" y="88820"/>
                  </a:lnTo>
                  <a:lnTo>
                    <a:pt x="242522" y="60016"/>
                  </a:lnTo>
                  <a:lnTo>
                    <a:pt x="201639" y="36799"/>
                  </a:lnTo>
                  <a:lnTo>
                    <a:pt x="159133" y="19179"/>
                  </a:lnTo>
                  <a:lnTo>
                    <a:pt x="115003" y="7165"/>
                  </a:lnTo>
                  <a:lnTo>
                    <a:pt x="69248" y="769"/>
                  </a:lnTo>
                  <a:lnTo>
                    <a:pt x="21869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5" name="object 165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940833" y="7270672"/>
              <a:ext cx="90170" cy="78320"/>
            </a:xfrm>
            <a:prstGeom prst="rect">
              <a:avLst/>
            </a:prstGeom>
          </p:spPr>
        </p:pic>
        <p:sp>
          <p:nvSpPr>
            <p:cNvPr id="166" name="object 166"/>
            <p:cNvSpPr/>
            <p:nvPr/>
          </p:nvSpPr>
          <p:spPr>
            <a:xfrm>
              <a:off x="5801367" y="8203875"/>
              <a:ext cx="589915" cy="233679"/>
            </a:xfrm>
            <a:custGeom>
              <a:avLst/>
              <a:gdLst/>
              <a:ahLst/>
              <a:cxnLst/>
              <a:rect l="l" t="t" r="r" b="b"/>
              <a:pathLst>
                <a:path w="589914" h="233679">
                  <a:moveTo>
                    <a:pt x="0" y="233311"/>
                  </a:moveTo>
                  <a:lnTo>
                    <a:pt x="589648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7" name="object 167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795016" y="8370682"/>
              <a:ext cx="90170" cy="82880"/>
            </a:xfrm>
            <a:prstGeom prst="rect">
              <a:avLst/>
            </a:prstGeom>
          </p:spPr>
        </p:pic>
        <p:sp>
          <p:nvSpPr>
            <p:cNvPr id="168" name="object 168"/>
            <p:cNvSpPr/>
            <p:nvPr/>
          </p:nvSpPr>
          <p:spPr>
            <a:xfrm>
              <a:off x="1190788" y="7079257"/>
              <a:ext cx="2640330" cy="1302385"/>
            </a:xfrm>
            <a:custGeom>
              <a:avLst/>
              <a:gdLst/>
              <a:ahLst/>
              <a:cxnLst/>
              <a:rect l="l" t="t" r="r" b="b"/>
              <a:pathLst>
                <a:path w="2640329" h="1302384">
                  <a:moveTo>
                    <a:pt x="2640215" y="1302334"/>
                  </a:moveTo>
                  <a:lnTo>
                    <a:pt x="2590564" y="1288067"/>
                  </a:lnTo>
                  <a:lnTo>
                    <a:pt x="2541404" y="1272945"/>
                  </a:lnTo>
                  <a:lnTo>
                    <a:pt x="2492735" y="1256969"/>
                  </a:lnTo>
                  <a:lnTo>
                    <a:pt x="2444558" y="1240138"/>
                  </a:lnTo>
                  <a:lnTo>
                    <a:pt x="2396871" y="1222452"/>
                  </a:lnTo>
                  <a:lnTo>
                    <a:pt x="2349676" y="1203912"/>
                  </a:lnTo>
                  <a:lnTo>
                    <a:pt x="2302972" y="1184518"/>
                  </a:lnTo>
                  <a:lnTo>
                    <a:pt x="2256759" y="1164269"/>
                  </a:lnTo>
                  <a:lnTo>
                    <a:pt x="2211038" y="1143165"/>
                  </a:lnTo>
                  <a:lnTo>
                    <a:pt x="2165808" y="1121207"/>
                  </a:lnTo>
                  <a:lnTo>
                    <a:pt x="2121069" y="1098394"/>
                  </a:lnTo>
                  <a:lnTo>
                    <a:pt x="2076822" y="1074727"/>
                  </a:lnTo>
                  <a:lnTo>
                    <a:pt x="2033065" y="1050205"/>
                  </a:lnTo>
                  <a:lnTo>
                    <a:pt x="1989801" y="1024828"/>
                  </a:lnTo>
                  <a:lnTo>
                    <a:pt x="1947027" y="998597"/>
                  </a:lnTo>
                  <a:lnTo>
                    <a:pt x="1904745" y="971511"/>
                  </a:lnTo>
                  <a:lnTo>
                    <a:pt x="1868651" y="947300"/>
                  </a:lnTo>
                  <a:lnTo>
                    <a:pt x="1831471" y="921541"/>
                  </a:lnTo>
                  <a:lnTo>
                    <a:pt x="1793239" y="894251"/>
                  </a:lnTo>
                  <a:lnTo>
                    <a:pt x="1753987" y="865445"/>
                  </a:lnTo>
                  <a:lnTo>
                    <a:pt x="1713746" y="835141"/>
                  </a:lnTo>
                  <a:lnTo>
                    <a:pt x="1672548" y="803354"/>
                  </a:lnTo>
                  <a:lnTo>
                    <a:pt x="1630426" y="770102"/>
                  </a:lnTo>
                  <a:lnTo>
                    <a:pt x="1599515" y="745424"/>
                  </a:lnTo>
                  <a:lnTo>
                    <a:pt x="1564199" y="716974"/>
                  </a:lnTo>
                  <a:lnTo>
                    <a:pt x="1524479" y="684777"/>
                  </a:lnTo>
                  <a:lnTo>
                    <a:pt x="1480354" y="648859"/>
                  </a:lnTo>
                  <a:lnTo>
                    <a:pt x="1431824" y="609246"/>
                  </a:lnTo>
                  <a:lnTo>
                    <a:pt x="1378889" y="565962"/>
                  </a:lnTo>
                  <a:lnTo>
                    <a:pt x="1332104" y="528866"/>
                  </a:lnTo>
                  <a:lnTo>
                    <a:pt x="1285971" y="493294"/>
                  </a:lnTo>
                  <a:lnTo>
                    <a:pt x="1240494" y="459247"/>
                  </a:lnTo>
                  <a:lnTo>
                    <a:pt x="1195679" y="426728"/>
                  </a:lnTo>
                  <a:lnTo>
                    <a:pt x="1151531" y="395740"/>
                  </a:lnTo>
                  <a:lnTo>
                    <a:pt x="1108055" y="366286"/>
                  </a:lnTo>
                  <a:lnTo>
                    <a:pt x="1065256" y="338367"/>
                  </a:lnTo>
                  <a:lnTo>
                    <a:pt x="1023138" y="311985"/>
                  </a:lnTo>
                  <a:lnTo>
                    <a:pt x="981708" y="287145"/>
                  </a:lnTo>
                  <a:lnTo>
                    <a:pt x="940970" y="263847"/>
                  </a:lnTo>
                  <a:lnTo>
                    <a:pt x="900929" y="242095"/>
                  </a:lnTo>
                  <a:lnTo>
                    <a:pt x="861591" y="221891"/>
                  </a:lnTo>
                  <a:lnTo>
                    <a:pt x="822959" y="203238"/>
                  </a:lnTo>
                  <a:lnTo>
                    <a:pt x="780908" y="184222"/>
                  </a:lnTo>
                  <a:lnTo>
                    <a:pt x="738061" y="166094"/>
                  </a:lnTo>
                  <a:lnTo>
                    <a:pt x="694420" y="148853"/>
                  </a:lnTo>
                  <a:lnTo>
                    <a:pt x="649984" y="132498"/>
                  </a:lnTo>
                  <a:lnTo>
                    <a:pt x="604753" y="117028"/>
                  </a:lnTo>
                  <a:lnTo>
                    <a:pt x="558728" y="102441"/>
                  </a:lnTo>
                  <a:lnTo>
                    <a:pt x="511908" y="88737"/>
                  </a:lnTo>
                  <a:lnTo>
                    <a:pt x="464293" y="75915"/>
                  </a:lnTo>
                  <a:lnTo>
                    <a:pt x="415884" y="63973"/>
                  </a:lnTo>
                  <a:lnTo>
                    <a:pt x="366680" y="52910"/>
                  </a:lnTo>
                  <a:lnTo>
                    <a:pt x="316681" y="42725"/>
                  </a:lnTo>
                  <a:lnTo>
                    <a:pt x="265887" y="33418"/>
                  </a:lnTo>
                  <a:lnTo>
                    <a:pt x="214299" y="24986"/>
                  </a:lnTo>
                  <a:lnTo>
                    <a:pt x="161916" y="17430"/>
                  </a:lnTo>
                  <a:lnTo>
                    <a:pt x="108739" y="10747"/>
                  </a:lnTo>
                  <a:lnTo>
                    <a:pt x="54766" y="4938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9" name="object 169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3809159" y="8336966"/>
              <a:ext cx="88341" cy="85610"/>
            </a:xfrm>
            <a:prstGeom prst="rect">
              <a:avLst/>
            </a:prstGeom>
          </p:spPr>
        </p:pic>
        <p:sp>
          <p:nvSpPr>
            <p:cNvPr id="170" name="object 170"/>
            <p:cNvSpPr/>
            <p:nvPr/>
          </p:nvSpPr>
          <p:spPr>
            <a:xfrm>
              <a:off x="936524" y="8469996"/>
              <a:ext cx="2920365" cy="0"/>
            </a:xfrm>
            <a:custGeom>
              <a:avLst/>
              <a:gdLst/>
              <a:ahLst/>
              <a:cxnLst/>
              <a:rect l="l" t="t" r="r" b="b"/>
              <a:pathLst>
                <a:path w="2920365">
                  <a:moveTo>
                    <a:pt x="2919996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1" name="object 171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3781818" y="8426283"/>
              <a:ext cx="81051" cy="88341"/>
            </a:xfrm>
            <a:prstGeom prst="rect">
              <a:avLst/>
            </a:prstGeom>
          </p:spPr>
        </p:pic>
        <p:sp>
          <p:nvSpPr>
            <p:cNvPr id="172" name="object 172"/>
            <p:cNvSpPr/>
            <p:nvPr/>
          </p:nvSpPr>
          <p:spPr>
            <a:xfrm>
              <a:off x="4020566" y="8181097"/>
              <a:ext cx="152400" cy="1534160"/>
            </a:xfrm>
            <a:custGeom>
              <a:avLst/>
              <a:gdLst/>
              <a:ahLst/>
              <a:cxnLst/>
              <a:rect l="l" t="t" r="r" b="b"/>
              <a:pathLst>
                <a:path w="152400" h="1534159">
                  <a:moveTo>
                    <a:pt x="0" y="0"/>
                  </a:moveTo>
                  <a:lnTo>
                    <a:pt x="23867" y="34833"/>
                  </a:lnTo>
                  <a:lnTo>
                    <a:pt x="45712" y="83555"/>
                  </a:lnTo>
                  <a:lnTo>
                    <a:pt x="65533" y="146165"/>
                  </a:lnTo>
                  <a:lnTo>
                    <a:pt x="83332" y="222664"/>
                  </a:lnTo>
                  <a:lnTo>
                    <a:pt x="91472" y="266121"/>
                  </a:lnTo>
                  <a:lnTo>
                    <a:pt x="99107" y="313051"/>
                  </a:lnTo>
                  <a:lnTo>
                    <a:pt x="106236" y="363454"/>
                  </a:lnTo>
                  <a:lnTo>
                    <a:pt x="112859" y="417328"/>
                  </a:lnTo>
                  <a:lnTo>
                    <a:pt x="118977" y="474675"/>
                  </a:lnTo>
                  <a:lnTo>
                    <a:pt x="124588" y="535494"/>
                  </a:lnTo>
                  <a:lnTo>
                    <a:pt x="129694" y="599785"/>
                  </a:lnTo>
                  <a:lnTo>
                    <a:pt x="134294" y="667549"/>
                  </a:lnTo>
                  <a:lnTo>
                    <a:pt x="138389" y="738785"/>
                  </a:lnTo>
                  <a:lnTo>
                    <a:pt x="141977" y="813493"/>
                  </a:lnTo>
                  <a:lnTo>
                    <a:pt x="145060" y="891674"/>
                  </a:lnTo>
                  <a:lnTo>
                    <a:pt x="147637" y="973327"/>
                  </a:lnTo>
                  <a:lnTo>
                    <a:pt x="148790" y="1021120"/>
                  </a:lnTo>
                  <a:lnTo>
                    <a:pt x="149762" y="1069544"/>
                  </a:lnTo>
                  <a:lnTo>
                    <a:pt x="150554" y="1118601"/>
                  </a:lnTo>
                  <a:lnTo>
                    <a:pt x="151165" y="1168290"/>
                  </a:lnTo>
                  <a:lnTo>
                    <a:pt x="151595" y="1218611"/>
                  </a:lnTo>
                  <a:lnTo>
                    <a:pt x="151844" y="1269565"/>
                  </a:lnTo>
                  <a:lnTo>
                    <a:pt x="151913" y="1321151"/>
                  </a:lnTo>
                  <a:lnTo>
                    <a:pt x="151801" y="1373369"/>
                  </a:lnTo>
                  <a:lnTo>
                    <a:pt x="151508" y="1426219"/>
                  </a:lnTo>
                  <a:lnTo>
                    <a:pt x="151035" y="1479702"/>
                  </a:lnTo>
                  <a:lnTo>
                    <a:pt x="150380" y="1533817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4164566" y="9714916"/>
              <a:ext cx="6985" cy="247015"/>
            </a:xfrm>
            <a:custGeom>
              <a:avLst/>
              <a:gdLst/>
              <a:ahLst/>
              <a:cxnLst/>
              <a:rect l="l" t="t" r="r" b="b"/>
              <a:pathLst>
                <a:path w="6985" h="247015">
                  <a:moveTo>
                    <a:pt x="6375" y="0"/>
                  </a:moveTo>
                  <a:lnTo>
                    <a:pt x="0" y="246976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4" name="object 174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3973202" y="8128270"/>
              <a:ext cx="85610" cy="88341"/>
            </a:xfrm>
            <a:prstGeom prst="rect">
              <a:avLst/>
            </a:prstGeom>
          </p:spPr>
        </p:pic>
        <p:sp>
          <p:nvSpPr>
            <p:cNvPr id="175" name="object 175"/>
            <p:cNvSpPr/>
            <p:nvPr/>
          </p:nvSpPr>
          <p:spPr>
            <a:xfrm>
              <a:off x="2124931" y="8726087"/>
              <a:ext cx="794385" cy="1244600"/>
            </a:xfrm>
            <a:custGeom>
              <a:avLst/>
              <a:gdLst/>
              <a:ahLst/>
              <a:cxnLst/>
              <a:rect l="l" t="t" r="r" b="b"/>
              <a:pathLst>
                <a:path w="794385" h="1244600">
                  <a:moveTo>
                    <a:pt x="793800" y="0"/>
                  </a:moveTo>
                  <a:lnTo>
                    <a:pt x="0" y="1244015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6" name="object 17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2844029" y="8719738"/>
              <a:ext cx="81051" cy="90170"/>
            </a:xfrm>
            <a:prstGeom prst="rect">
              <a:avLst/>
            </a:prstGeom>
          </p:spPr>
        </p:pic>
        <p:sp>
          <p:nvSpPr>
            <p:cNvPr id="177" name="object 177"/>
            <p:cNvSpPr/>
            <p:nvPr/>
          </p:nvSpPr>
          <p:spPr>
            <a:xfrm>
              <a:off x="4510878" y="8815402"/>
              <a:ext cx="756920" cy="1180465"/>
            </a:xfrm>
            <a:custGeom>
              <a:avLst/>
              <a:gdLst/>
              <a:ahLst/>
              <a:cxnLst/>
              <a:rect l="l" t="t" r="r" b="b"/>
              <a:pathLst>
                <a:path w="756920" h="1180465">
                  <a:moveTo>
                    <a:pt x="0" y="0"/>
                  </a:moveTo>
                  <a:lnTo>
                    <a:pt x="756437" y="1180211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8" name="object 178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4504527" y="8809051"/>
              <a:ext cx="81051" cy="90169"/>
            </a:xfrm>
            <a:prstGeom prst="rect">
              <a:avLst/>
            </a:prstGeom>
          </p:spPr>
        </p:pic>
      </p:grpSp>
      <p:sp>
        <p:nvSpPr>
          <p:cNvPr id="179" name="object 179"/>
          <p:cNvSpPr txBox="1"/>
          <p:nvPr/>
        </p:nvSpPr>
        <p:spPr>
          <a:xfrm>
            <a:off x="5447817" y="6704745"/>
            <a:ext cx="363220" cy="1130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550" dirty="0">
                <a:solidFill>
                  <a:srgbClr val="7D919C"/>
                </a:solidFill>
                <a:latin typeface="Arial"/>
                <a:cs typeface="Arial"/>
              </a:rPr>
              <a:t>By</a:t>
            </a:r>
            <a:r>
              <a:rPr sz="550" spc="30" dirty="0">
                <a:solidFill>
                  <a:srgbClr val="7D919C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7D919C"/>
                </a:solidFill>
                <a:latin typeface="Arial"/>
                <a:cs typeface="Arial"/>
              </a:rPr>
              <a:t>V.Ryan</a:t>
            </a:r>
            <a:endParaRPr sz="550">
              <a:latin typeface="Arial"/>
              <a:cs typeface="Aria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132054" y="4545834"/>
            <a:ext cx="7272655" cy="15379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38100" marR="304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a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Boxford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A3 HSRi</a:t>
            </a:r>
            <a:r>
              <a:rPr sz="1050" spc="-15" baseline="55555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050" spc="270" baseline="555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Router is drawn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below.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Name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identified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parts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and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short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function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one.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control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panel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labelled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function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described,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descriptions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should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add.</a:t>
            </a:r>
            <a:endParaRPr sz="1400">
              <a:latin typeface="Arial"/>
              <a:cs typeface="Arial"/>
            </a:endParaRPr>
          </a:p>
          <a:p>
            <a:pPr marL="38100">
              <a:lnSpc>
                <a:spcPts val="154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2628265" algn="ctr">
              <a:lnSpc>
                <a:spcPct val="100000"/>
              </a:lnSpc>
              <a:spcBef>
                <a:spcPts val="1110"/>
              </a:spcBef>
            </a:pPr>
            <a:r>
              <a:rPr sz="1400" dirty="0">
                <a:latin typeface="Arial"/>
                <a:cs typeface="Arial"/>
              </a:rPr>
              <a:t>CONTROL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PANEL</a:t>
            </a:r>
            <a:endParaRPr sz="1400">
              <a:latin typeface="Arial"/>
              <a:cs typeface="Arial"/>
            </a:endParaRPr>
          </a:p>
          <a:p>
            <a:pPr marL="4100829" marR="1459865" algn="ctr">
              <a:lnSpc>
                <a:spcPts val="1120"/>
              </a:lnSpc>
              <a:spcBef>
                <a:spcPts val="535"/>
              </a:spcBef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0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ALLOWS</a:t>
            </a:r>
            <a:r>
              <a:rPr sz="10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MANUAL</a:t>
            </a:r>
            <a:r>
              <a:rPr sz="10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AND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AUTOMATIC</a:t>
            </a:r>
            <a:r>
              <a:rPr sz="10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CONTROL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973857" y="641433"/>
            <a:ext cx="6055360" cy="38417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355"/>
              </a:spcBef>
              <a:tabLst>
                <a:tab pos="1757045" algn="l"/>
              </a:tabLst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3968" dirty="0">
                <a:solidFill>
                  <a:srgbClr val="DD2B1C"/>
                </a:solidFill>
                <a:latin typeface="Arial"/>
                <a:cs typeface="Arial"/>
                <a:hlinkClick r:id="rId28"/>
              </a:rPr>
              <a:t>https://technologystudent.com/cam/cncman1.htm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5178323" y="398802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29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212280" y="414423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30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61113" y="89974"/>
            <a:ext cx="333692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BOXFORD</a:t>
            </a:r>
            <a:r>
              <a:rPr sz="1600" b="1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A3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HSRI²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ROUTER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3857" y="641433"/>
            <a:ext cx="6055360" cy="38417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355"/>
              </a:spcBef>
              <a:tabLst>
                <a:tab pos="1757045" algn="l"/>
              </a:tabLst>
            </a:pP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USEFUL</a:t>
            </a:r>
            <a:r>
              <a:rPr sz="1600" spc="-7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6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3968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https://technologystudent.com/cam/cncman1.htm</a:t>
            </a:r>
            <a:endParaRPr sz="2100" baseline="3968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78323" y="398797"/>
            <a:ext cx="2189480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u="sng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700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r>
              <a:rPr sz="700" spc="19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2020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2277" y="414428"/>
            <a:ext cx="4747895" cy="1339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580640" algn="l"/>
              </a:tabLst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5344" y="1343582"/>
            <a:ext cx="7139940" cy="63627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just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work/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machining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sz="1400" spc="-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Boxford</a:t>
            </a:r>
            <a:r>
              <a:rPr sz="1400" spc="-1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A3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Router.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wish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project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have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carried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out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CNC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machine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similar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one.</a:t>
            </a:r>
            <a:r>
              <a:rPr sz="1400" spc="10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284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cnc6.cdr</dc:title>
  <dc:creator>BY V.RYAN</dc:creator>
  <cp:keywords>THE BOXFORD CNC ROUTER</cp:keywords>
  <cp:lastModifiedBy>Vincent RYan</cp:lastModifiedBy>
  <cp:revision>1</cp:revision>
  <dcterms:created xsi:type="dcterms:W3CDTF">2023-10-17T14:33:27Z</dcterms:created>
  <dcterms:modified xsi:type="dcterms:W3CDTF">2023-10-17T14:33:40Z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2023-10-17T00:00:00Z</vt:filetime>
  </property>
  <property fmtid="{D5CDD505-2E9C-101B-9397-08002B2CF9AE}" pid="5" name="Producer">
    <vt:lpwstr>Corel PDF Engine Version 19.1.0.419</vt:lpwstr>
  </property>
</Properties>
</file>