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joints/contin1a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joints/contin1a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2814" y="115866"/>
            <a:ext cx="5697855" cy="4387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24485" algn="ctr">
              <a:lnSpc>
                <a:spcPct val="100000"/>
              </a:lnSpc>
              <a:spcBef>
                <a:spcPts val="100"/>
              </a:spcBef>
            </a:pP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CONTINUOUS</a:t>
            </a:r>
            <a:r>
              <a:rPr sz="1600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670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860" y="2284145"/>
            <a:ext cx="668972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are designed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continuous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production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techniques.</a:t>
            </a:r>
            <a:r>
              <a:rPr sz="1200" b="1" spc="1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200" b="1" i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805" y="1051797"/>
            <a:ext cx="3310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21610" algn="l"/>
              </a:tabLst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 What is Continuous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Production?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7805" y="3476397"/>
            <a:ext cx="6369050" cy="642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 List</a:t>
            </a:r>
            <a:r>
              <a:rPr sz="12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five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characteristics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of a</a:t>
            </a:r>
            <a:r>
              <a:rPr sz="12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company</a:t>
            </a:r>
            <a:r>
              <a:rPr sz="12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specialising in</a:t>
            </a:r>
            <a:r>
              <a:rPr sz="12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continuous production. </a:t>
            </a: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5 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7787" y="8373678"/>
            <a:ext cx="722439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  <a:tabLst>
                <a:tab pos="1849120" algn="l"/>
              </a:tabLst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200" b="1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b="1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b="1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200" b="1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level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range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technical</a:t>
            </a:r>
            <a:r>
              <a:rPr sz="1200" b="1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skills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employees,</a:t>
            </a:r>
            <a:r>
              <a:rPr sz="1200" b="1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company</a:t>
            </a:r>
            <a:r>
              <a:rPr sz="12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specialising</a:t>
            </a:r>
            <a:r>
              <a:rPr sz="1200" b="1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continuous</a:t>
            </a:r>
            <a:r>
              <a:rPr sz="1200" b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production.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b="1" i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4533" y="580809"/>
            <a:ext cx="60198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  <a:tabLst>
                <a:tab pos="1818639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https://www.technologystudent.com/joints/contin1a.htm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7805" y="4805888"/>
            <a:ext cx="169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7805" y="5691708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C.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7805" y="6615636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7805" y="7510989"/>
            <a:ext cx="169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E.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9856" y="1112886"/>
            <a:ext cx="6198870" cy="161607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200" b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company</a:t>
            </a:r>
            <a:r>
              <a:rPr sz="12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b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specialises</a:t>
            </a:r>
            <a:r>
              <a:rPr sz="12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continuous</a:t>
            </a:r>
            <a:r>
              <a:rPr sz="1200" b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production.</a:t>
            </a:r>
            <a:r>
              <a:rPr sz="12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200" b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following:</a:t>
            </a:r>
            <a:endParaRPr sz="1200">
              <a:latin typeface="Arial"/>
              <a:cs typeface="Arial"/>
            </a:endParaRPr>
          </a:p>
          <a:p>
            <a:pPr marL="3317240">
              <a:lnSpc>
                <a:spcPct val="100000"/>
              </a:lnSpc>
              <a:spcBef>
                <a:spcPts val="64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2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200">
              <a:latin typeface="Arial"/>
              <a:cs typeface="Arial"/>
            </a:endParaRPr>
          </a:p>
          <a:p>
            <a:pPr marL="22225" marR="3404235" indent="27305">
              <a:lnSpc>
                <a:spcPct val="256599"/>
              </a:lnSpc>
              <a:spcBef>
                <a:spcPts val="97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company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manufactures: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customer: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3760" y="3419873"/>
            <a:ext cx="24396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Size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workforce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skill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level: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3817" y="4392428"/>
            <a:ext cx="2575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Stages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1052" y="6816101"/>
            <a:ext cx="1042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control: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32814" y="115866"/>
            <a:ext cx="5697855" cy="4387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24485" algn="ctr">
              <a:lnSpc>
                <a:spcPct val="100000"/>
              </a:lnSpc>
              <a:spcBef>
                <a:spcPts val="100"/>
              </a:spcBef>
            </a:pP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CONTINUOUS</a:t>
            </a:r>
            <a:r>
              <a:rPr sz="1600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670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4533" y="580809"/>
            <a:ext cx="60198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  <a:tabLst>
                <a:tab pos="1818639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https://www.technologystudent.com/joints/contin1a.htm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225</Words>
  <Application>Microsoft Office PowerPoint</Application>
  <PresentationFormat>Custom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continu1.cdr</dc:title>
  <dc:creator>BY V.RYAN</dc:creator>
  <cp:keywords>CONTINUOUS PRODUCTION - EXAMINATION QUESTIONS</cp:keywords>
  <cp:lastModifiedBy>Vincent RYan</cp:lastModifiedBy>
  <cp:revision>1</cp:revision>
  <dcterms:created xsi:type="dcterms:W3CDTF">2023-01-24T15:29:47Z</dcterms:created>
  <dcterms:modified xsi:type="dcterms:W3CDTF">2023-01-24T15:32:35Z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2023-01-24T00:00:00Z</vt:filetime>
  </property>
  <property fmtid="{D5CDD505-2E9C-101B-9397-08002B2CF9AE}" pid="5" name="Producer">
    <vt:lpwstr>Corel PDF Engine Version 19.1.0.419</vt:lpwstr>
  </property>
</Properties>
</file>