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prddes1/custom1.html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prddes1/custom1.html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6089" y="952830"/>
            <a:ext cx="59156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difference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between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CUSTOMER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CLIENT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7925" y="3201658"/>
            <a:ext cx="6973570" cy="6362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3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3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3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3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difference</a:t>
            </a:r>
            <a:r>
              <a:rPr sz="1400" spc="3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between</a:t>
            </a:r>
            <a:r>
              <a:rPr sz="1400" spc="3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3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SERVICE</a:t>
            </a:r>
            <a:r>
              <a:rPr sz="1400" spc="3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INDUSTRY</a:t>
            </a:r>
            <a:r>
              <a:rPr sz="1400" spc="2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3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MANUFACTURING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INDUSTRY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Give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example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service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manufacturing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industry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help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explain your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answer.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8159" y="5976483"/>
            <a:ext cx="6979284" cy="123190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Advertising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campaigns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not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always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successful.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Give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example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advertising campaign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consider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being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successful.</a:t>
            </a:r>
            <a:endParaRPr sz="1400">
              <a:latin typeface="Arial"/>
              <a:cs typeface="Arial"/>
            </a:endParaRPr>
          </a:p>
          <a:p>
            <a:pPr marL="12700" marR="929640">
              <a:lnSpc>
                <a:spcPts val="1560"/>
              </a:lnSpc>
              <a:spcBef>
                <a:spcPts val="1570"/>
              </a:spcBef>
              <a:tabLst>
                <a:tab pos="5240020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service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campaign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trying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promote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sell.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nature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advertising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campaign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(TV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Adverts,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Internet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etc.......)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think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advertising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campaign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successful.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7697" y="-39720"/>
            <a:ext cx="5391785" cy="530860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7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CLIENT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/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CUSTOMER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29209" algn="ctr">
              <a:lnSpc>
                <a:spcPct val="100000"/>
              </a:lnSpc>
              <a:spcBef>
                <a:spcPts val="365"/>
              </a:spcBef>
            </a:pP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V.Ryan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©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2009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-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2023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World</a:t>
            </a:r>
            <a:r>
              <a:rPr sz="600" spc="-3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Association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of</a:t>
            </a:r>
            <a:r>
              <a:rPr sz="600" spc="-2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Technology</a:t>
            </a:r>
            <a:r>
              <a:rPr sz="600" spc="-2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38166" y="569303"/>
            <a:ext cx="5152390" cy="2667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05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150"/>
              </a:spcBef>
              <a:tabLst>
                <a:tab pos="1497330" algn="l"/>
              </a:tabLst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https://technologystudent.com/prddes1/custom1.html</a:t>
            </a:r>
            <a:endParaRPr sz="1800" baseline="4629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1232" y="1273386"/>
            <a:ext cx="6795134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Make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well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known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companies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sell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products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those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sell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service.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9304" y="2495864"/>
            <a:ext cx="20053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SERVICE</a:t>
            </a:r>
            <a:r>
              <a:rPr sz="1600" u="sng" spc="-10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INDUSTRY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86906" y="2495864"/>
            <a:ext cx="288925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MANUFACTURING</a:t>
            </a:r>
            <a:r>
              <a:rPr sz="1600" u="sng" spc="-9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INDUSTRY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27697" y="-39720"/>
            <a:ext cx="5391785" cy="530860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7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CLIENT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/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CUSTOMER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29209" algn="ctr">
              <a:lnSpc>
                <a:spcPct val="100000"/>
              </a:lnSpc>
              <a:spcBef>
                <a:spcPts val="365"/>
              </a:spcBef>
            </a:pP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V.Ryan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©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2009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-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2023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World</a:t>
            </a:r>
            <a:r>
              <a:rPr sz="600" spc="-3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Association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of</a:t>
            </a:r>
            <a:r>
              <a:rPr sz="600" spc="-2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Technology</a:t>
            </a:r>
            <a:r>
              <a:rPr sz="600" spc="-2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38166" y="569303"/>
            <a:ext cx="5152390" cy="2667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905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150"/>
              </a:spcBef>
              <a:tabLst>
                <a:tab pos="1497330" algn="l"/>
              </a:tabLst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https://technologystudent.com/prddes1/custom1.html</a:t>
            </a:r>
            <a:endParaRPr sz="1800" baseline="4629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776054" y="2535033"/>
            <a:ext cx="0" cy="5248275"/>
          </a:xfrm>
          <a:custGeom>
            <a:avLst/>
            <a:gdLst/>
            <a:ahLst/>
            <a:cxnLst/>
            <a:rect l="l" t="t" r="r" b="b"/>
            <a:pathLst>
              <a:path h="5248275">
                <a:moveTo>
                  <a:pt x="0" y="0"/>
                </a:moveTo>
                <a:lnTo>
                  <a:pt x="0" y="5248277"/>
                </a:lnTo>
              </a:path>
            </a:pathLst>
          </a:custGeom>
          <a:ln w="7199">
            <a:solidFill>
              <a:srgbClr val="15161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203</Words>
  <Application>Microsoft Office PowerPoint</Application>
  <PresentationFormat>Custom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custom1.cdr</dc:title>
  <dc:creator>BY V.RYAN</dc:creator>
  <cp:keywords>DIFFERENCE BETWEEN A CUSTOMER AND A CLIENT - EXAMINATION QUESTIONS</cp:keywords>
  <cp:lastModifiedBy>Vincent RYan</cp:lastModifiedBy>
  <cp:revision>1</cp:revision>
  <dcterms:created xsi:type="dcterms:W3CDTF">2023-01-24T10:58:38Z</dcterms:created>
  <dcterms:modified xsi:type="dcterms:W3CDTF">2023-01-24T10:59:05Z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2023-01-24T00:00:00Z</vt:filetime>
  </property>
  <property fmtid="{D5CDD505-2E9C-101B-9397-08002B2CF9AE}" pid="5" name="Producer">
    <vt:lpwstr>Corel PDF Engine Version 19.1.0.419</vt:lpwstr>
  </property>
</Properties>
</file>