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hyperlink" Target="https://technologystudent.com/prddes1/prodline1.html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hyperlink" Target="http://www.technologystudent.com/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prddes1/prodline1.html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376" y="1054484"/>
            <a:ext cx="6487160" cy="1033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3834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simple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terms,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assembly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line.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740410" marR="5080" indent="522605">
              <a:lnSpc>
                <a:spcPct val="186200"/>
              </a:lnSpc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You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wish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mention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following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key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words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phrases: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COMPUTER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CONTROL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TASKS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400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PEOPLE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WORKERS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ASSEMBLY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3572" y="4119938"/>
            <a:ext cx="4918075" cy="222567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bicycle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(shown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opposite),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assembled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production/assembly line.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incomplete diagram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component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bicycle,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consider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place,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assembly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line.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spcBef>
                <a:spcPts val="1585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frame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moves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along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assembly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component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added,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until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bicycle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complete.</a:t>
            </a:r>
            <a:endParaRPr sz="1400">
              <a:latin typeface="Arial"/>
              <a:cs typeface="Arial"/>
            </a:endParaRPr>
          </a:p>
          <a:p>
            <a:pPr marL="2137410" marR="152400" indent="-1978025">
              <a:lnSpc>
                <a:spcPts val="1560"/>
              </a:lnSpc>
              <a:spcBef>
                <a:spcPts val="157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NUMBER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COMPONENTS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LISTED BELOW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216838" y="4402851"/>
            <a:ext cx="2032635" cy="1776730"/>
            <a:chOff x="5216838" y="4402851"/>
            <a:chExt cx="2032635" cy="1776730"/>
          </a:xfrm>
        </p:grpSpPr>
        <p:sp>
          <p:nvSpPr>
            <p:cNvPr id="9" name="object 9"/>
            <p:cNvSpPr/>
            <p:nvPr/>
          </p:nvSpPr>
          <p:spPr>
            <a:xfrm>
              <a:off x="6608678" y="5536685"/>
              <a:ext cx="633730" cy="259715"/>
            </a:xfrm>
            <a:custGeom>
              <a:avLst/>
              <a:gdLst/>
              <a:ahLst/>
              <a:cxnLst/>
              <a:rect l="l" t="t" r="r" b="b"/>
              <a:pathLst>
                <a:path w="633729" h="259714">
                  <a:moveTo>
                    <a:pt x="343064" y="0"/>
                  </a:moveTo>
                  <a:lnTo>
                    <a:pt x="299548" y="2709"/>
                  </a:lnTo>
                  <a:lnTo>
                    <a:pt x="257870" y="10663"/>
                  </a:lnTo>
                  <a:lnTo>
                    <a:pt x="218306" y="23221"/>
                  </a:lnTo>
                  <a:lnTo>
                    <a:pt x="181130" y="39743"/>
                  </a:lnTo>
                  <a:lnTo>
                    <a:pt x="146618" y="59589"/>
                  </a:lnTo>
                  <a:lnTo>
                    <a:pt x="115044" y="82119"/>
                  </a:lnTo>
                  <a:lnTo>
                    <a:pt x="61814" y="132670"/>
                  </a:lnTo>
                  <a:lnTo>
                    <a:pt x="23640" y="186277"/>
                  </a:lnTo>
                  <a:lnTo>
                    <a:pt x="10887" y="212626"/>
                  </a:lnTo>
                  <a:lnTo>
                    <a:pt x="2721" y="229270"/>
                  </a:lnTo>
                  <a:lnTo>
                    <a:pt x="0" y="242650"/>
                  </a:lnTo>
                  <a:lnTo>
                    <a:pt x="2721" y="252764"/>
                  </a:lnTo>
                  <a:lnTo>
                    <a:pt x="10887" y="259613"/>
                  </a:lnTo>
                  <a:lnTo>
                    <a:pt x="36906" y="224885"/>
                  </a:lnTo>
                  <a:lnTo>
                    <a:pt x="64028" y="191935"/>
                  </a:lnTo>
                  <a:lnTo>
                    <a:pt x="92272" y="161130"/>
                  </a:lnTo>
                  <a:lnTo>
                    <a:pt x="121656" y="132839"/>
                  </a:lnTo>
                  <a:lnTo>
                    <a:pt x="152197" y="107431"/>
                  </a:lnTo>
                  <a:lnTo>
                    <a:pt x="183914" y="85273"/>
                  </a:lnTo>
                  <a:lnTo>
                    <a:pt x="250948" y="52185"/>
                  </a:lnTo>
                  <a:lnTo>
                    <a:pt x="322901" y="36521"/>
                  </a:lnTo>
                  <a:lnTo>
                    <a:pt x="360768" y="36145"/>
                  </a:lnTo>
                  <a:lnTo>
                    <a:pt x="399919" y="41229"/>
                  </a:lnTo>
                  <a:lnTo>
                    <a:pt x="440372" y="52144"/>
                  </a:lnTo>
                  <a:lnTo>
                    <a:pt x="482145" y="69256"/>
                  </a:lnTo>
                  <a:lnTo>
                    <a:pt x="525257" y="92935"/>
                  </a:lnTo>
                  <a:lnTo>
                    <a:pt x="569725" y="123549"/>
                  </a:lnTo>
                  <a:lnTo>
                    <a:pt x="615568" y="161466"/>
                  </a:lnTo>
                  <a:lnTo>
                    <a:pt x="625575" y="158629"/>
                  </a:lnTo>
                  <a:lnTo>
                    <a:pt x="632351" y="154297"/>
                  </a:lnTo>
                  <a:lnTo>
                    <a:pt x="633683" y="145611"/>
                  </a:lnTo>
                  <a:lnTo>
                    <a:pt x="627361" y="129715"/>
                  </a:lnTo>
                  <a:lnTo>
                    <a:pt x="578592" y="87518"/>
                  </a:lnTo>
                  <a:lnTo>
                    <a:pt x="530010" y="54405"/>
                  </a:lnTo>
                  <a:lnTo>
                    <a:pt x="481892" y="29737"/>
                  </a:lnTo>
                  <a:lnTo>
                    <a:pt x="434511" y="12873"/>
                  </a:lnTo>
                  <a:lnTo>
                    <a:pt x="388143" y="3174"/>
                  </a:lnTo>
                  <a:lnTo>
                    <a:pt x="343064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608678" y="5536685"/>
              <a:ext cx="633730" cy="259715"/>
            </a:xfrm>
            <a:custGeom>
              <a:avLst/>
              <a:gdLst/>
              <a:ahLst/>
              <a:cxnLst/>
              <a:rect l="l" t="t" r="r" b="b"/>
              <a:pathLst>
                <a:path w="633729" h="259714">
                  <a:moveTo>
                    <a:pt x="10887" y="212626"/>
                  </a:moveTo>
                  <a:lnTo>
                    <a:pt x="40708" y="159412"/>
                  </a:lnTo>
                  <a:lnTo>
                    <a:pt x="86685" y="106692"/>
                  </a:lnTo>
                  <a:lnTo>
                    <a:pt x="146618" y="59589"/>
                  </a:lnTo>
                  <a:lnTo>
                    <a:pt x="181130" y="39743"/>
                  </a:lnTo>
                  <a:lnTo>
                    <a:pt x="218306" y="23221"/>
                  </a:lnTo>
                  <a:lnTo>
                    <a:pt x="257870" y="10663"/>
                  </a:lnTo>
                  <a:lnTo>
                    <a:pt x="299548" y="2709"/>
                  </a:lnTo>
                  <a:lnTo>
                    <a:pt x="343064" y="0"/>
                  </a:lnTo>
                  <a:lnTo>
                    <a:pt x="388143" y="3174"/>
                  </a:lnTo>
                  <a:lnTo>
                    <a:pt x="434511" y="12873"/>
                  </a:lnTo>
                  <a:lnTo>
                    <a:pt x="481892" y="29737"/>
                  </a:lnTo>
                  <a:lnTo>
                    <a:pt x="530010" y="54405"/>
                  </a:lnTo>
                  <a:lnTo>
                    <a:pt x="578592" y="87518"/>
                  </a:lnTo>
                  <a:lnTo>
                    <a:pt x="627361" y="129715"/>
                  </a:lnTo>
                  <a:lnTo>
                    <a:pt x="633683" y="145611"/>
                  </a:lnTo>
                  <a:lnTo>
                    <a:pt x="632351" y="154297"/>
                  </a:lnTo>
                  <a:lnTo>
                    <a:pt x="625575" y="158629"/>
                  </a:lnTo>
                  <a:lnTo>
                    <a:pt x="615568" y="161466"/>
                  </a:lnTo>
                  <a:lnTo>
                    <a:pt x="569725" y="123549"/>
                  </a:lnTo>
                  <a:lnTo>
                    <a:pt x="525257" y="92935"/>
                  </a:lnTo>
                  <a:lnTo>
                    <a:pt x="482145" y="69256"/>
                  </a:lnTo>
                  <a:lnTo>
                    <a:pt x="440372" y="52144"/>
                  </a:lnTo>
                  <a:lnTo>
                    <a:pt x="399919" y="41229"/>
                  </a:lnTo>
                  <a:lnTo>
                    <a:pt x="360768" y="36145"/>
                  </a:lnTo>
                  <a:lnTo>
                    <a:pt x="322901" y="36521"/>
                  </a:lnTo>
                  <a:lnTo>
                    <a:pt x="250948" y="52185"/>
                  </a:lnTo>
                  <a:lnTo>
                    <a:pt x="183914" y="85273"/>
                  </a:lnTo>
                  <a:lnTo>
                    <a:pt x="152197" y="107431"/>
                  </a:lnTo>
                  <a:lnTo>
                    <a:pt x="121656" y="132839"/>
                  </a:lnTo>
                  <a:lnTo>
                    <a:pt x="92272" y="161130"/>
                  </a:lnTo>
                  <a:lnTo>
                    <a:pt x="64028" y="191935"/>
                  </a:lnTo>
                  <a:lnTo>
                    <a:pt x="36906" y="224885"/>
                  </a:lnTo>
                  <a:lnTo>
                    <a:pt x="10887" y="259613"/>
                  </a:lnTo>
                  <a:lnTo>
                    <a:pt x="2721" y="252764"/>
                  </a:lnTo>
                  <a:lnTo>
                    <a:pt x="0" y="242650"/>
                  </a:lnTo>
                  <a:lnTo>
                    <a:pt x="2721" y="229270"/>
                  </a:lnTo>
                  <a:lnTo>
                    <a:pt x="10887" y="21262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699053" y="5624312"/>
              <a:ext cx="525145" cy="510540"/>
            </a:xfrm>
            <a:custGeom>
              <a:avLst/>
              <a:gdLst/>
              <a:ahLst/>
              <a:cxnLst/>
              <a:rect l="l" t="t" r="r" b="b"/>
              <a:pathLst>
                <a:path w="525145" h="510539">
                  <a:moveTo>
                    <a:pt x="262266" y="0"/>
                  </a:moveTo>
                  <a:lnTo>
                    <a:pt x="309409" y="4109"/>
                  </a:lnTo>
                  <a:lnTo>
                    <a:pt x="353779" y="15958"/>
                  </a:lnTo>
                  <a:lnTo>
                    <a:pt x="394637" y="34825"/>
                  </a:lnTo>
                  <a:lnTo>
                    <a:pt x="431242" y="59991"/>
                  </a:lnTo>
                  <a:lnTo>
                    <a:pt x="462851" y="90734"/>
                  </a:lnTo>
                  <a:lnTo>
                    <a:pt x="488726" y="126336"/>
                  </a:lnTo>
                  <a:lnTo>
                    <a:pt x="508125" y="166074"/>
                  </a:lnTo>
                  <a:lnTo>
                    <a:pt x="520308" y="209229"/>
                  </a:lnTo>
                  <a:lnTo>
                    <a:pt x="524534" y="255080"/>
                  </a:lnTo>
                  <a:lnTo>
                    <a:pt x="520308" y="300931"/>
                  </a:lnTo>
                  <a:lnTo>
                    <a:pt x="508125" y="344085"/>
                  </a:lnTo>
                  <a:lnTo>
                    <a:pt x="488726" y="383823"/>
                  </a:lnTo>
                  <a:lnTo>
                    <a:pt x="462851" y="419424"/>
                  </a:lnTo>
                  <a:lnTo>
                    <a:pt x="431242" y="450167"/>
                  </a:lnTo>
                  <a:lnTo>
                    <a:pt x="394637" y="475333"/>
                  </a:lnTo>
                  <a:lnTo>
                    <a:pt x="353779" y="494200"/>
                  </a:lnTo>
                  <a:lnTo>
                    <a:pt x="309409" y="506049"/>
                  </a:lnTo>
                  <a:lnTo>
                    <a:pt x="262266" y="510159"/>
                  </a:lnTo>
                  <a:lnTo>
                    <a:pt x="215123" y="506049"/>
                  </a:lnTo>
                  <a:lnTo>
                    <a:pt x="170753" y="494200"/>
                  </a:lnTo>
                  <a:lnTo>
                    <a:pt x="129895" y="475333"/>
                  </a:lnTo>
                  <a:lnTo>
                    <a:pt x="93291" y="450167"/>
                  </a:lnTo>
                  <a:lnTo>
                    <a:pt x="61681" y="419424"/>
                  </a:lnTo>
                  <a:lnTo>
                    <a:pt x="35806" y="383823"/>
                  </a:lnTo>
                  <a:lnTo>
                    <a:pt x="16408" y="344085"/>
                  </a:lnTo>
                  <a:lnTo>
                    <a:pt x="4225" y="300931"/>
                  </a:lnTo>
                  <a:lnTo>
                    <a:pt x="0" y="255080"/>
                  </a:lnTo>
                  <a:lnTo>
                    <a:pt x="4225" y="209229"/>
                  </a:lnTo>
                  <a:lnTo>
                    <a:pt x="16408" y="166074"/>
                  </a:lnTo>
                  <a:lnTo>
                    <a:pt x="35806" y="126336"/>
                  </a:lnTo>
                  <a:lnTo>
                    <a:pt x="61681" y="90734"/>
                  </a:lnTo>
                  <a:lnTo>
                    <a:pt x="93291" y="59991"/>
                  </a:lnTo>
                  <a:lnTo>
                    <a:pt x="129895" y="34825"/>
                  </a:lnTo>
                  <a:lnTo>
                    <a:pt x="170753" y="15958"/>
                  </a:lnTo>
                  <a:lnTo>
                    <a:pt x="215123" y="4109"/>
                  </a:lnTo>
                  <a:lnTo>
                    <a:pt x="262266" y="0"/>
                  </a:lnTo>
                  <a:close/>
                </a:path>
              </a:pathLst>
            </a:custGeom>
            <a:ln w="508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29451" y="5661640"/>
              <a:ext cx="465192" cy="44241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722405" y="5649731"/>
              <a:ext cx="478155" cy="459740"/>
            </a:xfrm>
            <a:custGeom>
              <a:avLst/>
              <a:gdLst/>
              <a:ahLst/>
              <a:cxnLst/>
              <a:rect l="l" t="t" r="r" b="b"/>
              <a:pathLst>
                <a:path w="478154" h="459739">
                  <a:moveTo>
                    <a:pt x="238913" y="0"/>
                  </a:moveTo>
                  <a:lnTo>
                    <a:pt x="287056" y="4666"/>
                  </a:lnTo>
                  <a:lnTo>
                    <a:pt x="331900" y="18050"/>
                  </a:lnTo>
                  <a:lnTo>
                    <a:pt x="372483" y="39228"/>
                  </a:lnTo>
                  <a:lnTo>
                    <a:pt x="407843" y="67274"/>
                  </a:lnTo>
                  <a:lnTo>
                    <a:pt x="437019" y="101265"/>
                  </a:lnTo>
                  <a:lnTo>
                    <a:pt x="459050" y="140276"/>
                  </a:lnTo>
                  <a:lnTo>
                    <a:pt x="472973" y="183383"/>
                  </a:lnTo>
                  <a:lnTo>
                    <a:pt x="477828" y="229661"/>
                  </a:lnTo>
                  <a:lnTo>
                    <a:pt x="472973" y="275940"/>
                  </a:lnTo>
                  <a:lnTo>
                    <a:pt x="459050" y="319048"/>
                  </a:lnTo>
                  <a:lnTo>
                    <a:pt x="437019" y="358059"/>
                  </a:lnTo>
                  <a:lnTo>
                    <a:pt x="407843" y="392050"/>
                  </a:lnTo>
                  <a:lnTo>
                    <a:pt x="372483" y="420096"/>
                  </a:lnTo>
                  <a:lnTo>
                    <a:pt x="331900" y="441273"/>
                  </a:lnTo>
                  <a:lnTo>
                    <a:pt x="287056" y="454657"/>
                  </a:lnTo>
                  <a:lnTo>
                    <a:pt x="238913" y="459324"/>
                  </a:lnTo>
                  <a:lnTo>
                    <a:pt x="190770" y="454657"/>
                  </a:lnTo>
                  <a:lnTo>
                    <a:pt x="145927" y="441273"/>
                  </a:lnTo>
                  <a:lnTo>
                    <a:pt x="105345" y="420096"/>
                  </a:lnTo>
                  <a:lnTo>
                    <a:pt x="69984" y="392050"/>
                  </a:lnTo>
                  <a:lnTo>
                    <a:pt x="40808" y="358059"/>
                  </a:lnTo>
                  <a:lnTo>
                    <a:pt x="18778" y="319048"/>
                  </a:lnTo>
                  <a:lnTo>
                    <a:pt x="4854" y="275940"/>
                  </a:lnTo>
                  <a:lnTo>
                    <a:pt x="0" y="229661"/>
                  </a:lnTo>
                  <a:lnTo>
                    <a:pt x="4854" y="183383"/>
                  </a:lnTo>
                  <a:lnTo>
                    <a:pt x="18778" y="140276"/>
                  </a:lnTo>
                  <a:lnTo>
                    <a:pt x="40808" y="101265"/>
                  </a:lnTo>
                  <a:lnTo>
                    <a:pt x="69984" y="67274"/>
                  </a:lnTo>
                  <a:lnTo>
                    <a:pt x="105345" y="39228"/>
                  </a:lnTo>
                  <a:lnTo>
                    <a:pt x="145927" y="18050"/>
                  </a:lnTo>
                  <a:lnTo>
                    <a:pt x="190770" y="4666"/>
                  </a:lnTo>
                  <a:lnTo>
                    <a:pt x="238913" y="0"/>
                  </a:lnTo>
                  <a:close/>
                </a:path>
                <a:path w="478154" h="459739">
                  <a:moveTo>
                    <a:pt x="238913" y="13421"/>
                  </a:moveTo>
                  <a:lnTo>
                    <a:pt x="284242" y="17815"/>
                  </a:lnTo>
                  <a:lnTo>
                    <a:pt x="326465" y="30417"/>
                  </a:lnTo>
                  <a:lnTo>
                    <a:pt x="364675" y="50357"/>
                  </a:lnTo>
                  <a:lnTo>
                    <a:pt x="397969" y="76764"/>
                  </a:lnTo>
                  <a:lnTo>
                    <a:pt x="425440" y="108769"/>
                  </a:lnTo>
                  <a:lnTo>
                    <a:pt x="446182" y="145500"/>
                  </a:lnTo>
                  <a:lnTo>
                    <a:pt x="459292" y="186088"/>
                  </a:lnTo>
                  <a:lnTo>
                    <a:pt x="463863" y="229661"/>
                  </a:lnTo>
                  <a:lnTo>
                    <a:pt x="459292" y="273235"/>
                  </a:lnTo>
                  <a:lnTo>
                    <a:pt x="446182" y="313823"/>
                  </a:lnTo>
                  <a:lnTo>
                    <a:pt x="425440" y="350554"/>
                  </a:lnTo>
                  <a:lnTo>
                    <a:pt x="397969" y="382559"/>
                  </a:lnTo>
                  <a:lnTo>
                    <a:pt x="364675" y="408966"/>
                  </a:lnTo>
                  <a:lnTo>
                    <a:pt x="326465" y="428906"/>
                  </a:lnTo>
                  <a:lnTo>
                    <a:pt x="284242" y="441509"/>
                  </a:lnTo>
                  <a:lnTo>
                    <a:pt x="238913" y="445903"/>
                  </a:lnTo>
                  <a:lnTo>
                    <a:pt x="193583" y="441509"/>
                  </a:lnTo>
                  <a:lnTo>
                    <a:pt x="151360" y="428906"/>
                  </a:lnTo>
                  <a:lnTo>
                    <a:pt x="113149" y="408966"/>
                  </a:lnTo>
                  <a:lnTo>
                    <a:pt x="79855" y="382559"/>
                  </a:lnTo>
                  <a:lnTo>
                    <a:pt x="52384" y="350554"/>
                  </a:lnTo>
                  <a:lnTo>
                    <a:pt x="31641" y="313823"/>
                  </a:lnTo>
                  <a:lnTo>
                    <a:pt x="18532" y="273235"/>
                  </a:lnTo>
                  <a:lnTo>
                    <a:pt x="13961" y="229661"/>
                  </a:lnTo>
                  <a:lnTo>
                    <a:pt x="18532" y="186088"/>
                  </a:lnTo>
                  <a:lnTo>
                    <a:pt x="31641" y="145500"/>
                  </a:lnTo>
                  <a:lnTo>
                    <a:pt x="52384" y="108769"/>
                  </a:lnTo>
                  <a:lnTo>
                    <a:pt x="79855" y="76764"/>
                  </a:lnTo>
                  <a:lnTo>
                    <a:pt x="113149" y="50357"/>
                  </a:lnTo>
                  <a:lnTo>
                    <a:pt x="151360" y="30417"/>
                  </a:lnTo>
                  <a:lnTo>
                    <a:pt x="193583" y="17815"/>
                  </a:lnTo>
                  <a:lnTo>
                    <a:pt x="238913" y="13421"/>
                  </a:lnTo>
                  <a:close/>
                </a:path>
                <a:path w="478154" h="459739">
                  <a:moveTo>
                    <a:pt x="238913" y="212511"/>
                  </a:moveTo>
                  <a:lnTo>
                    <a:pt x="248763" y="212511"/>
                  </a:lnTo>
                  <a:lnTo>
                    <a:pt x="256755" y="220191"/>
                  </a:lnTo>
                  <a:lnTo>
                    <a:pt x="256755" y="229659"/>
                  </a:lnTo>
                  <a:lnTo>
                    <a:pt x="256755" y="239130"/>
                  </a:lnTo>
                  <a:lnTo>
                    <a:pt x="248763" y="246813"/>
                  </a:lnTo>
                  <a:lnTo>
                    <a:pt x="238913" y="246813"/>
                  </a:lnTo>
                  <a:lnTo>
                    <a:pt x="229061" y="246813"/>
                  </a:lnTo>
                  <a:lnTo>
                    <a:pt x="221072" y="239130"/>
                  </a:lnTo>
                  <a:lnTo>
                    <a:pt x="221072" y="229659"/>
                  </a:lnTo>
                  <a:lnTo>
                    <a:pt x="221072" y="220191"/>
                  </a:lnTo>
                  <a:lnTo>
                    <a:pt x="229061" y="212511"/>
                  </a:lnTo>
                  <a:lnTo>
                    <a:pt x="238913" y="212511"/>
                  </a:lnTo>
                  <a:close/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11141" y="5443071"/>
              <a:ext cx="711200" cy="691515"/>
            </a:xfrm>
            <a:custGeom>
              <a:avLst/>
              <a:gdLst/>
              <a:ahLst/>
              <a:cxnLst/>
              <a:rect l="l" t="t" r="r" b="b"/>
              <a:pathLst>
                <a:path w="711200" h="691514">
                  <a:moveTo>
                    <a:pt x="355438" y="0"/>
                  </a:moveTo>
                  <a:lnTo>
                    <a:pt x="403669" y="3155"/>
                  </a:lnTo>
                  <a:lnTo>
                    <a:pt x="449928" y="12348"/>
                  </a:lnTo>
                  <a:lnTo>
                    <a:pt x="493791" y="27166"/>
                  </a:lnTo>
                  <a:lnTo>
                    <a:pt x="534835" y="47197"/>
                  </a:lnTo>
                  <a:lnTo>
                    <a:pt x="572636" y="72030"/>
                  </a:lnTo>
                  <a:lnTo>
                    <a:pt x="606772" y="101252"/>
                  </a:lnTo>
                  <a:lnTo>
                    <a:pt x="636817" y="134452"/>
                  </a:lnTo>
                  <a:lnTo>
                    <a:pt x="662349" y="171218"/>
                  </a:lnTo>
                  <a:lnTo>
                    <a:pt x="682945" y="211137"/>
                  </a:lnTo>
                  <a:lnTo>
                    <a:pt x="698180" y="253798"/>
                  </a:lnTo>
                  <a:lnTo>
                    <a:pt x="707632" y="298790"/>
                  </a:lnTo>
                  <a:lnTo>
                    <a:pt x="710877" y="345700"/>
                  </a:lnTo>
                  <a:lnTo>
                    <a:pt x="707632" y="392609"/>
                  </a:lnTo>
                  <a:lnTo>
                    <a:pt x="698180" y="437601"/>
                  </a:lnTo>
                  <a:lnTo>
                    <a:pt x="682945" y="480262"/>
                  </a:lnTo>
                  <a:lnTo>
                    <a:pt x="662349" y="520182"/>
                  </a:lnTo>
                  <a:lnTo>
                    <a:pt x="636817" y="556947"/>
                  </a:lnTo>
                  <a:lnTo>
                    <a:pt x="606772" y="590147"/>
                  </a:lnTo>
                  <a:lnTo>
                    <a:pt x="572636" y="619369"/>
                  </a:lnTo>
                  <a:lnTo>
                    <a:pt x="534835" y="644202"/>
                  </a:lnTo>
                  <a:lnTo>
                    <a:pt x="493791" y="664233"/>
                  </a:lnTo>
                  <a:lnTo>
                    <a:pt x="449928" y="679051"/>
                  </a:lnTo>
                  <a:lnTo>
                    <a:pt x="403669" y="688244"/>
                  </a:lnTo>
                  <a:lnTo>
                    <a:pt x="355438" y="691400"/>
                  </a:lnTo>
                  <a:lnTo>
                    <a:pt x="307207" y="688244"/>
                  </a:lnTo>
                  <a:lnTo>
                    <a:pt x="260948" y="679051"/>
                  </a:lnTo>
                  <a:lnTo>
                    <a:pt x="217085" y="664233"/>
                  </a:lnTo>
                  <a:lnTo>
                    <a:pt x="176041" y="644202"/>
                  </a:lnTo>
                  <a:lnTo>
                    <a:pt x="138240" y="619369"/>
                  </a:lnTo>
                  <a:lnTo>
                    <a:pt x="104105" y="590147"/>
                  </a:lnTo>
                  <a:lnTo>
                    <a:pt x="74059" y="556947"/>
                  </a:lnTo>
                  <a:lnTo>
                    <a:pt x="48527" y="520182"/>
                  </a:lnTo>
                  <a:lnTo>
                    <a:pt x="27932" y="480262"/>
                  </a:lnTo>
                  <a:lnTo>
                    <a:pt x="12696" y="437601"/>
                  </a:lnTo>
                  <a:lnTo>
                    <a:pt x="3244" y="392609"/>
                  </a:lnTo>
                  <a:lnTo>
                    <a:pt x="0" y="345700"/>
                  </a:lnTo>
                  <a:lnTo>
                    <a:pt x="3244" y="298790"/>
                  </a:lnTo>
                  <a:lnTo>
                    <a:pt x="12696" y="253798"/>
                  </a:lnTo>
                  <a:lnTo>
                    <a:pt x="27932" y="211137"/>
                  </a:lnTo>
                  <a:lnTo>
                    <a:pt x="48527" y="171218"/>
                  </a:lnTo>
                  <a:lnTo>
                    <a:pt x="74059" y="134452"/>
                  </a:lnTo>
                  <a:lnTo>
                    <a:pt x="104105" y="101252"/>
                  </a:lnTo>
                  <a:lnTo>
                    <a:pt x="138240" y="72030"/>
                  </a:lnTo>
                  <a:lnTo>
                    <a:pt x="176041" y="47197"/>
                  </a:lnTo>
                  <a:lnTo>
                    <a:pt x="217085" y="27166"/>
                  </a:lnTo>
                  <a:lnTo>
                    <a:pt x="260948" y="12348"/>
                  </a:lnTo>
                  <a:lnTo>
                    <a:pt x="307207" y="3155"/>
                  </a:lnTo>
                  <a:lnTo>
                    <a:pt x="355438" y="0"/>
                  </a:lnTo>
                  <a:close/>
                </a:path>
              </a:pathLst>
            </a:custGeom>
            <a:ln w="89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42788" y="5477518"/>
              <a:ext cx="647700" cy="622935"/>
            </a:xfrm>
            <a:custGeom>
              <a:avLst/>
              <a:gdLst/>
              <a:ahLst/>
              <a:cxnLst/>
              <a:rect l="l" t="t" r="r" b="b"/>
              <a:pathLst>
                <a:path w="647700" h="622935">
                  <a:moveTo>
                    <a:pt x="299487" y="310320"/>
                  </a:moveTo>
                  <a:lnTo>
                    <a:pt x="18154" y="309816"/>
                  </a:lnTo>
                </a:path>
                <a:path w="647700" h="622935">
                  <a:moveTo>
                    <a:pt x="301216" y="301216"/>
                  </a:moveTo>
                  <a:lnTo>
                    <a:pt x="39287" y="202478"/>
                  </a:lnTo>
                </a:path>
                <a:path w="647700" h="622935">
                  <a:moveTo>
                    <a:pt x="304775" y="295038"/>
                  </a:moveTo>
                  <a:lnTo>
                    <a:pt x="81944" y="129938"/>
                  </a:lnTo>
                </a:path>
                <a:path w="647700" h="622935">
                  <a:moveTo>
                    <a:pt x="310219" y="289911"/>
                  </a:moveTo>
                  <a:lnTo>
                    <a:pt x="146625" y="69886"/>
                  </a:lnTo>
                </a:path>
                <a:path w="647700" h="622935">
                  <a:moveTo>
                    <a:pt x="317055" y="286473"/>
                  </a:moveTo>
                  <a:lnTo>
                    <a:pt x="227646" y="30049"/>
                  </a:lnTo>
                </a:path>
                <a:path w="647700" h="622935">
                  <a:moveTo>
                    <a:pt x="324184" y="336675"/>
                  </a:moveTo>
                  <a:lnTo>
                    <a:pt x="323604" y="607118"/>
                  </a:lnTo>
                </a:path>
                <a:path w="647700" h="622935">
                  <a:moveTo>
                    <a:pt x="314708" y="335019"/>
                  </a:moveTo>
                  <a:lnTo>
                    <a:pt x="211936" y="586785"/>
                  </a:lnTo>
                </a:path>
                <a:path w="647700" h="622935">
                  <a:moveTo>
                    <a:pt x="308275" y="331596"/>
                  </a:moveTo>
                  <a:lnTo>
                    <a:pt x="136494" y="545763"/>
                  </a:lnTo>
                </a:path>
                <a:path w="647700" h="622935">
                  <a:moveTo>
                    <a:pt x="302944" y="326365"/>
                  </a:moveTo>
                  <a:lnTo>
                    <a:pt x="74023" y="483577"/>
                  </a:lnTo>
                </a:path>
                <a:path w="647700" h="622935">
                  <a:moveTo>
                    <a:pt x="299379" y="319784"/>
                  </a:moveTo>
                  <a:lnTo>
                    <a:pt x="32609" y="405684"/>
                  </a:lnTo>
                </a:path>
                <a:path w="647700" h="622935">
                  <a:moveTo>
                    <a:pt x="350067" y="311609"/>
                  </a:moveTo>
                  <a:lnTo>
                    <a:pt x="631397" y="313703"/>
                  </a:lnTo>
                </a:path>
                <a:path w="647700" h="622935">
                  <a:moveTo>
                    <a:pt x="348293" y="320713"/>
                  </a:moveTo>
                  <a:lnTo>
                    <a:pt x="609606" y="420926"/>
                  </a:lnTo>
                </a:path>
                <a:path w="647700" h="622935">
                  <a:moveTo>
                    <a:pt x="344689" y="326870"/>
                  </a:moveTo>
                  <a:lnTo>
                    <a:pt x="566503" y="493228"/>
                  </a:lnTo>
                </a:path>
                <a:path w="647700" h="622935">
                  <a:moveTo>
                    <a:pt x="339216" y="331970"/>
                  </a:moveTo>
                  <a:lnTo>
                    <a:pt x="501455" y="552921"/>
                  </a:lnTo>
                </a:path>
                <a:path w="647700" h="622935">
                  <a:moveTo>
                    <a:pt x="332359" y="335354"/>
                  </a:moveTo>
                  <a:lnTo>
                    <a:pt x="420199" y="592289"/>
                  </a:lnTo>
                </a:path>
                <a:path w="647700" h="622935">
                  <a:moveTo>
                    <a:pt x="323791" y="286585"/>
                  </a:moveTo>
                  <a:lnTo>
                    <a:pt x="323791" y="16142"/>
                  </a:lnTo>
                </a:path>
                <a:path w="647700" h="622935">
                  <a:moveTo>
                    <a:pt x="333270" y="288220"/>
                  </a:moveTo>
                  <a:lnTo>
                    <a:pt x="435499" y="36263"/>
                  </a:lnTo>
                </a:path>
                <a:path w="647700" h="622935">
                  <a:moveTo>
                    <a:pt x="339703" y="291636"/>
                  </a:moveTo>
                  <a:lnTo>
                    <a:pt x="511041" y="77130"/>
                  </a:lnTo>
                </a:path>
                <a:path w="647700" h="622935">
                  <a:moveTo>
                    <a:pt x="345052" y="296856"/>
                  </a:moveTo>
                  <a:lnTo>
                    <a:pt x="573634" y="139198"/>
                  </a:lnTo>
                </a:path>
                <a:path w="647700" h="622935">
                  <a:moveTo>
                    <a:pt x="348631" y="303429"/>
                  </a:moveTo>
                  <a:lnTo>
                    <a:pt x="615214" y="217004"/>
                  </a:lnTo>
                </a:path>
                <a:path w="647700" h="622935">
                  <a:moveTo>
                    <a:pt x="323791" y="0"/>
                  </a:moveTo>
                  <a:lnTo>
                    <a:pt x="371632" y="3375"/>
                  </a:lnTo>
                  <a:lnTo>
                    <a:pt x="417295" y="13180"/>
                  </a:lnTo>
                  <a:lnTo>
                    <a:pt x="460280" y="28933"/>
                  </a:lnTo>
                  <a:lnTo>
                    <a:pt x="500085" y="50151"/>
                  </a:lnTo>
                  <a:lnTo>
                    <a:pt x="536210" y="76354"/>
                  </a:lnTo>
                  <a:lnTo>
                    <a:pt x="568152" y="107059"/>
                  </a:lnTo>
                  <a:lnTo>
                    <a:pt x="595410" y="141785"/>
                  </a:lnTo>
                  <a:lnTo>
                    <a:pt x="617484" y="180048"/>
                  </a:lnTo>
                  <a:lnTo>
                    <a:pt x="633871" y="221369"/>
                  </a:lnTo>
                  <a:lnTo>
                    <a:pt x="644071" y="265264"/>
                  </a:lnTo>
                  <a:lnTo>
                    <a:pt x="647583" y="311252"/>
                  </a:lnTo>
                  <a:lnTo>
                    <a:pt x="644071" y="357241"/>
                  </a:lnTo>
                  <a:lnTo>
                    <a:pt x="633871" y="401136"/>
                  </a:lnTo>
                  <a:lnTo>
                    <a:pt x="617484" y="442456"/>
                  </a:lnTo>
                  <a:lnTo>
                    <a:pt x="595410" y="480720"/>
                  </a:lnTo>
                  <a:lnTo>
                    <a:pt x="568152" y="515446"/>
                  </a:lnTo>
                  <a:lnTo>
                    <a:pt x="536210" y="546150"/>
                  </a:lnTo>
                  <a:lnTo>
                    <a:pt x="500085" y="572353"/>
                  </a:lnTo>
                  <a:lnTo>
                    <a:pt x="460280" y="593572"/>
                  </a:lnTo>
                  <a:lnTo>
                    <a:pt x="417295" y="609325"/>
                  </a:lnTo>
                  <a:lnTo>
                    <a:pt x="371632" y="619130"/>
                  </a:lnTo>
                  <a:lnTo>
                    <a:pt x="323791" y="622505"/>
                  </a:lnTo>
                  <a:lnTo>
                    <a:pt x="275950" y="619130"/>
                  </a:lnTo>
                  <a:lnTo>
                    <a:pt x="230287" y="609325"/>
                  </a:lnTo>
                  <a:lnTo>
                    <a:pt x="187302" y="593572"/>
                  </a:lnTo>
                  <a:lnTo>
                    <a:pt x="147497" y="572353"/>
                  </a:lnTo>
                  <a:lnTo>
                    <a:pt x="111372" y="546150"/>
                  </a:lnTo>
                  <a:lnTo>
                    <a:pt x="79431" y="515446"/>
                  </a:lnTo>
                  <a:lnTo>
                    <a:pt x="52172" y="480720"/>
                  </a:lnTo>
                  <a:lnTo>
                    <a:pt x="30098" y="442456"/>
                  </a:lnTo>
                  <a:lnTo>
                    <a:pt x="13711" y="401136"/>
                  </a:lnTo>
                  <a:lnTo>
                    <a:pt x="3511" y="357241"/>
                  </a:lnTo>
                  <a:lnTo>
                    <a:pt x="0" y="311252"/>
                  </a:lnTo>
                  <a:lnTo>
                    <a:pt x="3511" y="265264"/>
                  </a:lnTo>
                  <a:lnTo>
                    <a:pt x="13711" y="221369"/>
                  </a:lnTo>
                  <a:lnTo>
                    <a:pt x="30098" y="180048"/>
                  </a:lnTo>
                  <a:lnTo>
                    <a:pt x="52172" y="141785"/>
                  </a:lnTo>
                  <a:lnTo>
                    <a:pt x="79431" y="107059"/>
                  </a:lnTo>
                  <a:lnTo>
                    <a:pt x="111372" y="76354"/>
                  </a:lnTo>
                  <a:lnTo>
                    <a:pt x="147497" y="50151"/>
                  </a:lnTo>
                  <a:lnTo>
                    <a:pt x="187302" y="28933"/>
                  </a:lnTo>
                  <a:lnTo>
                    <a:pt x="230287" y="13180"/>
                  </a:lnTo>
                  <a:lnTo>
                    <a:pt x="275950" y="3375"/>
                  </a:lnTo>
                  <a:lnTo>
                    <a:pt x="323791" y="0"/>
                  </a:lnTo>
                  <a:close/>
                </a:path>
                <a:path w="647700" h="622935">
                  <a:moveTo>
                    <a:pt x="323791" y="18191"/>
                  </a:moveTo>
                  <a:lnTo>
                    <a:pt x="373235" y="22027"/>
                  </a:lnTo>
                  <a:lnTo>
                    <a:pt x="420141" y="33134"/>
                  </a:lnTo>
                  <a:lnTo>
                    <a:pt x="463882" y="50908"/>
                  </a:lnTo>
                  <a:lnTo>
                    <a:pt x="503828" y="74744"/>
                  </a:lnTo>
                  <a:lnTo>
                    <a:pt x="539353" y="104038"/>
                  </a:lnTo>
                  <a:lnTo>
                    <a:pt x="569827" y="138188"/>
                  </a:lnTo>
                  <a:lnTo>
                    <a:pt x="594623" y="176588"/>
                  </a:lnTo>
                  <a:lnTo>
                    <a:pt x="613112" y="218636"/>
                  </a:lnTo>
                  <a:lnTo>
                    <a:pt x="624666" y="263726"/>
                  </a:lnTo>
                  <a:lnTo>
                    <a:pt x="628657" y="311256"/>
                  </a:lnTo>
                  <a:lnTo>
                    <a:pt x="624666" y="358785"/>
                  </a:lnTo>
                  <a:lnTo>
                    <a:pt x="613112" y="403875"/>
                  </a:lnTo>
                  <a:lnTo>
                    <a:pt x="594623" y="445922"/>
                  </a:lnTo>
                  <a:lnTo>
                    <a:pt x="569827" y="484321"/>
                  </a:lnTo>
                  <a:lnTo>
                    <a:pt x="539353" y="518471"/>
                  </a:lnTo>
                  <a:lnTo>
                    <a:pt x="503828" y="547765"/>
                  </a:lnTo>
                  <a:lnTo>
                    <a:pt x="463882" y="571601"/>
                  </a:lnTo>
                  <a:lnTo>
                    <a:pt x="420141" y="589374"/>
                  </a:lnTo>
                  <a:lnTo>
                    <a:pt x="373235" y="600481"/>
                  </a:lnTo>
                  <a:lnTo>
                    <a:pt x="323791" y="604318"/>
                  </a:lnTo>
                  <a:lnTo>
                    <a:pt x="274346" y="600481"/>
                  </a:lnTo>
                  <a:lnTo>
                    <a:pt x="227439" y="589374"/>
                  </a:lnTo>
                  <a:lnTo>
                    <a:pt x="183698" y="571601"/>
                  </a:lnTo>
                  <a:lnTo>
                    <a:pt x="143751" y="547765"/>
                  </a:lnTo>
                  <a:lnTo>
                    <a:pt x="108226" y="518471"/>
                  </a:lnTo>
                  <a:lnTo>
                    <a:pt x="77751" y="484321"/>
                  </a:lnTo>
                  <a:lnTo>
                    <a:pt x="52955" y="445922"/>
                  </a:lnTo>
                  <a:lnTo>
                    <a:pt x="34466" y="403875"/>
                  </a:lnTo>
                  <a:lnTo>
                    <a:pt x="22912" y="358785"/>
                  </a:lnTo>
                  <a:lnTo>
                    <a:pt x="18921" y="311256"/>
                  </a:lnTo>
                  <a:lnTo>
                    <a:pt x="22912" y="263726"/>
                  </a:lnTo>
                  <a:lnTo>
                    <a:pt x="34466" y="218636"/>
                  </a:lnTo>
                  <a:lnTo>
                    <a:pt x="52955" y="176588"/>
                  </a:lnTo>
                  <a:lnTo>
                    <a:pt x="77751" y="138188"/>
                  </a:lnTo>
                  <a:lnTo>
                    <a:pt x="108226" y="104038"/>
                  </a:lnTo>
                  <a:lnTo>
                    <a:pt x="143751" y="74744"/>
                  </a:lnTo>
                  <a:lnTo>
                    <a:pt x="183698" y="50908"/>
                  </a:lnTo>
                  <a:lnTo>
                    <a:pt x="227439" y="33134"/>
                  </a:lnTo>
                  <a:lnTo>
                    <a:pt x="274346" y="22027"/>
                  </a:lnTo>
                  <a:lnTo>
                    <a:pt x="323791" y="18191"/>
                  </a:lnTo>
                  <a:close/>
                </a:path>
                <a:path w="647700" h="622935">
                  <a:moveTo>
                    <a:pt x="323791" y="288010"/>
                  </a:moveTo>
                  <a:lnTo>
                    <a:pt x="333202" y="289837"/>
                  </a:lnTo>
                  <a:lnTo>
                    <a:pt x="340887" y="294818"/>
                  </a:lnTo>
                  <a:lnTo>
                    <a:pt x="346068" y="302206"/>
                  </a:lnTo>
                  <a:lnTo>
                    <a:pt x="347968" y="311252"/>
                  </a:lnTo>
                  <a:lnTo>
                    <a:pt x="346068" y="320298"/>
                  </a:lnTo>
                  <a:lnTo>
                    <a:pt x="340887" y="327687"/>
                  </a:lnTo>
                  <a:lnTo>
                    <a:pt x="333202" y="332670"/>
                  </a:lnTo>
                  <a:lnTo>
                    <a:pt x="323791" y="334497"/>
                  </a:lnTo>
                  <a:lnTo>
                    <a:pt x="314380" y="332670"/>
                  </a:lnTo>
                  <a:lnTo>
                    <a:pt x="306693" y="327687"/>
                  </a:lnTo>
                  <a:lnTo>
                    <a:pt x="301511" y="320298"/>
                  </a:lnTo>
                  <a:lnTo>
                    <a:pt x="299610" y="311252"/>
                  </a:lnTo>
                  <a:lnTo>
                    <a:pt x="301511" y="302206"/>
                  </a:lnTo>
                  <a:lnTo>
                    <a:pt x="306693" y="294818"/>
                  </a:lnTo>
                  <a:lnTo>
                    <a:pt x="314380" y="289837"/>
                  </a:lnTo>
                  <a:lnTo>
                    <a:pt x="323791" y="288010"/>
                  </a:lnTo>
                  <a:close/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678812" y="5739339"/>
              <a:ext cx="513080" cy="0"/>
            </a:xfrm>
            <a:custGeom>
              <a:avLst/>
              <a:gdLst/>
              <a:ahLst/>
              <a:cxnLst/>
              <a:rect l="l" t="t" r="r" b="b"/>
              <a:pathLst>
                <a:path w="513079">
                  <a:moveTo>
                    <a:pt x="512511" y="0"/>
                  </a:moveTo>
                  <a:lnTo>
                    <a:pt x="0" y="0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80954" y="5711577"/>
              <a:ext cx="172050" cy="17205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580954" y="5711577"/>
              <a:ext cx="172085" cy="172085"/>
            </a:xfrm>
            <a:custGeom>
              <a:avLst/>
              <a:gdLst/>
              <a:ahLst/>
              <a:cxnLst/>
              <a:rect l="l" t="t" r="r" b="b"/>
              <a:pathLst>
                <a:path w="172085" h="172085">
                  <a:moveTo>
                    <a:pt x="172050" y="85567"/>
                  </a:moveTo>
                  <a:lnTo>
                    <a:pt x="165265" y="119050"/>
                  </a:lnTo>
                  <a:lnTo>
                    <a:pt x="146789" y="146560"/>
                  </a:lnTo>
                  <a:lnTo>
                    <a:pt x="119436" y="165194"/>
                  </a:lnTo>
                  <a:lnTo>
                    <a:pt x="86025" y="172050"/>
                  </a:lnTo>
                  <a:lnTo>
                    <a:pt x="52614" y="165194"/>
                  </a:lnTo>
                  <a:lnTo>
                    <a:pt x="25261" y="146560"/>
                  </a:lnTo>
                  <a:lnTo>
                    <a:pt x="6784" y="119050"/>
                  </a:lnTo>
                  <a:lnTo>
                    <a:pt x="0" y="85567"/>
                  </a:lnTo>
                  <a:lnTo>
                    <a:pt x="6784" y="52420"/>
                  </a:lnTo>
                  <a:lnTo>
                    <a:pt x="25261" y="25204"/>
                  </a:lnTo>
                  <a:lnTo>
                    <a:pt x="52614" y="6777"/>
                  </a:lnTo>
                  <a:lnTo>
                    <a:pt x="86025" y="0"/>
                  </a:lnTo>
                  <a:lnTo>
                    <a:pt x="119436" y="6777"/>
                  </a:lnTo>
                  <a:lnTo>
                    <a:pt x="146789" y="25204"/>
                  </a:lnTo>
                  <a:lnTo>
                    <a:pt x="165265" y="52420"/>
                  </a:lnTo>
                  <a:lnTo>
                    <a:pt x="172050" y="85567"/>
                  </a:lnTo>
                  <a:close/>
                </a:path>
              </a:pathLst>
            </a:custGeom>
            <a:ln w="731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09174" y="5739339"/>
              <a:ext cx="116067" cy="116067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609174" y="5739339"/>
              <a:ext cx="116205" cy="116205"/>
            </a:xfrm>
            <a:custGeom>
              <a:avLst/>
              <a:gdLst/>
              <a:ahLst/>
              <a:cxnLst/>
              <a:rect l="l" t="t" r="r" b="b"/>
              <a:pathLst>
                <a:path w="116204" h="116204">
                  <a:moveTo>
                    <a:pt x="116067" y="57805"/>
                  </a:moveTo>
                  <a:lnTo>
                    <a:pt x="111445" y="80542"/>
                  </a:lnTo>
                  <a:lnTo>
                    <a:pt x="98885" y="99055"/>
                  </a:lnTo>
                  <a:lnTo>
                    <a:pt x="80351" y="111508"/>
                  </a:lnTo>
                  <a:lnTo>
                    <a:pt x="57805" y="116067"/>
                  </a:lnTo>
                  <a:lnTo>
                    <a:pt x="35332" y="111508"/>
                  </a:lnTo>
                  <a:lnTo>
                    <a:pt x="16954" y="99055"/>
                  </a:lnTo>
                  <a:lnTo>
                    <a:pt x="4551" y="80542"/>
                  </a:lnTo>
                  <a:lnTo>
                    <a:pt x="0" y="57805"/>
                  </a:lnTo>
                  <a:lnTo>
                    <a:pt x="4551" y="35523"/>
                  </a:lnTo>
                  <a:lnTo>
                    <a:pt x="16954" y="17125"/>
                  </a:lnTo>
                  <a:lnTo>
                    <a:pt x="35332" y="4615"/>
                  </a:lnTo>
                  <a:lnTo>
                    <a:pt x="57805" y="0"/>
                  </a:lnTo>
                  <a:lnTo>
                    <a:pt x="80351" y="4615"/>
                  </a:lnTo>
                  <a:lnTo>
                    <a:pt x="98885" y="17125"/>
                  </a:lnTo>
                  <a:lnTo>
                    <a:pt x="111445" y="35523"/>
                  </a:lnTo>
                  <a:lnTo>
                    <a:pt x="116067" y="57805"/>
                  </a:lnTo>
                  <a:close/>
                </a:path>
              </a:pathLst>
            </a:custGeom>
            <a:ln w="731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24650" y="5754816"/>
              <a:ext cx="84656" cy="85114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5624650" y="5754816"/>
              <a:ext cx="85090" cy="85725"/>
            </a:xfrm>
            <a:custGeom>
              <a:avLst/>
              <a:gdLst/>
              <a:ahLst/>
              <a:cxnLst/>
              <a:rect l="l" t="t" r="r" b="b"/>
              <a:pathLst>
                <a:path w="85089" h="85725">
                  <a:moveTo>
                    <a:pt x="84656" y="42327"/>
                  </a:moveTo>
                  <a:lnTo>
                    <a:pt x="81371" y="58999"/>
                  </a:lnTo>
                  <a:lnTo>
                    <a:pt x="72368" y="72597"/>
                  </a:lnTo>
                  <a:lnTo>
                    <a:pt x="58928" y="81757"/>
                  </a:lnTo>
                  <a:lnTo>
                    <a:pt x="42329" y="85114"/>
                  </a:lnTo>
                  <a:lnTo>
                    <a:pt x="25730" y="81757"/>
                  </a:lnTo>
                  <a:lnTo>
                    <a:pt x="12289" y="72597"/>
                  </a:lnTo>
                  <a:lnTo>
                    <a:pt x="3285" y="58999"/>
                  </a:lnTo>
                  <a:lnTo>
                    <a:pt x="0" y="42327"/>
                  </a:lnTo>
                  <a:lnTo>
                    <a:pt x="3285" y="25921"/>
                  </a:lnTo>
                  <a:lnTo>
                    <a:pt x="12289" y="12459"/>
                  </a:lnTo>
                  <a:lnTo>
                    <a:pt x="25730" y="3349"/>
                  </a:lnTo>
                  <a:lnTo>
                    <a:pt x="42329" y="0"/>
                  </a:lnTo>
                  <a:lnTo>
                    <a:pt x="58928" y="3349"/>
                  </a:lnTo>
                  <a:lnTo>
                    <a:pt x="72368" y="12459"/>
                  </a:lnTo>
                  <a:lnTo>
                    <a:pt x="81371" y="25921"/>
                  </a:lnTo>
                  <a:lnTo>
                    <a:pt x="84656" y="42327"/>
                  </a:lnTo>
                  <a:close/>
                </a:path>
              </a:pathLst>
            </a:custGeom>
            <a:ln w="731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529977" y="5798512"/>
              <a:ext cx="105410" cy="109855"/>
            </a:xfrm>
            <a:custGeom>
              <a:avLst/>
              <a:gdLst/>
              <a:ahLst/>
              <a:cxnLst/>
              <a:rect l="l" t="t" r="r" b="b"/>
              <a:pathLst>
                <a:path w="105410" h="109854">
                  <a:moveTo>
                    <a:pt x="105142" y="0"/>
                  </a:moveTo>
                  <a:lnTo>
                    <a:pt x="56894" y="5915"/>
                  </a:lnTo>
                  <a:lnTo>
                    <a:pt x="19116" y="18205"/>
                  </a:lnTo>
                  <a:lnTo>
                    <a:pt x="0" y="59170"/>
                  </a:lnTo>
                  <a:lnTo>
                    <a:pt x="1365" y="71460"/>
                  </a:lnTo>
                  <a:lnTo>
                    <a:pt x="5462" y="82383"/>
                  </a:lnTo>
                  <a:lnTo>
                    <a:pt x="14565" y="93762"/>
                  </a:lnTo>
                  <a:lnTo>
                    <a:pt x="27763" y="101955"/>
                  </a:lnTo>
                  <a:lnTo>
                    <a:pt x="50976" y="109239"/>
                  </a:lnTo>
                  <a:lnTo>
                    <a:pt x="78286" y="109239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91879" y="5853132"/>
              <a:ext cx="43239" cy="60079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5591879" y="5853132"/>
              <a:ext cx="43815" cy="60325"/>
            </a:xfrm>
            <a:custGeom>
              <a:avLst/>
              <a:gdLst/>
              <a:ahLst/>
              <a:cxnLst/>
              <a:rect l="l" t="t" r="r" b="b"/>
              <a:pathLst>
                <a:path w="43814" h="60325">
                  <a:moveTo>
                    <a:pt x="43239" y="11375"/>
                  </a:moveTo>
                  <a:lnTo>
                    <a:pt x="27763" y="60079"/>
                  </a:lnTo>
                  <a:lnTo>
                    <a:pt x="0" y="49154"/>
                  </a:lnTo>
                  <a:lnTo>
                    <a:pt x="0" y="43693"/>
                  </a:lnTo>
                  <a:lnTo>
                    <a:pt x="16384" y="0"/>
                  </a:lnTo>
                  <a:lnTo>
                    <a:pt x="43239" y="11375"/>
                  </a:lnTo>
                  <a:close/>
                </a:path>
              </a:pathLst>
            </a:custGeom>
            <a:ln w="822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604624" y="5843117"/>
              <a:ext cx="34592" cy="33681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5604624" y="5843117"/>
              <a:ext cx="34925" cy="34290"/>
            </a:xfrm>
            <a:custGeom>
              <a:avLst/>
              <a:gdLst/>
              <a:ahLst/>
              <a:cxnLst/>
              <a:rect l="l" t="t" r="r" b="b"/>
              <a:pathLst>
                <a:path w="34925" h="34289">
                  <a:moveTo>
                    <a:pt x="34592" y="16840"/>
                  </a:moveTo>
                  <a:lnTo>
                    <a:pt x="34592" y="26398"/>
                  </a:lnTo>
                  <a:lnTo>
                    <a:pt x="26851" y="33681"/>
                  </a:lnTo>
                  <a:lnTo>
                    <a:pt x="17293" y="33681"/>
                  </a:lnTo>
                  <a:lnTo>
                    <a:pt x="8192" y="33681"/>
                  </a:lnTo>
                  <a:lnTo>
                    <a:pt x="0" y="26398"/>
                  </a:lnTo>
                  <a:lnTo>
                    <a:pt x="0" y="16840"/>
                  </a:lnTo>
                  <a:lnTo>
                    <a:pt x="0" y="7735"/>
                  </a:lnTo>
                  <a:lnTo>
                    <a:pt x="8192" y="0"/>
                  </a:lnTo>
                  <a:lnTo>
                    <a:pt x="17293" y="0"/>
                  </a:lnTo>
                  <a:lnTo>
                    <a:pt x="26851" y="0"/>
                  </a:lnTo>
                  <a:lnTo>
                    <a:pt x="34592" y="7735"/>
                  </a:lnTo>
                  <a:lnTo>
                    <a:pt x="34592" y="16840"/>
                  </a:lnTo>
                  <a:close/>
                </a:path>
              </a:pathLst>
            </a:custGeom>
            <a:ln w="731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12359" y="5850399"/>
              <a:ext cx="18209" cy="18205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5612359" y="5850399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09" y="9104"/>
                  </a:moveTo>
                  <a:lnTo>
                    <a:pt x="18209" y="14108"/>
                  </a:lnTo>
                  <a:lnTo>
                    <a:pt x="14112" y="18205"/>
                  </a:lnTo>
                  <a:lnTo>
                    <a:pt x="9558" y="18205"/>
                  </a:lnTo>
                  <a:lnTo>
                    <a:pt x="4097" y="18205"/>
                  </a:lnTo>
                  <a:lnTo>
                    <a:pt x="0" y="14108"/>
                  </a:lnTo>
                  <a:lnTo>
                    <a:pt x="0" y="9104"/>
                  </a:lnTo>
                  <a:lnTo>
                    <a:pt x="0" y="4097"/>
                  </a:lnTo>
                  <a:lnTo>
                    <a:pt x="4097" y="0"/>
                  </a:lnTo>
                  <a:lnTo>
                    <a:pt x="9558" y="0"/>
                  </a:lnTo>
                  <a:lnTo>
                    <a:pt x="14112" y="0"/>
                  </a:lnTo>
                  <a:lnTo>
                    <a:pt x="18209" y="4097"/>
                  </a:lnTo>
                  <a:lnTo>
                    <a:pt x="18209" y="910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619643" y="5853132"/>
              <a:ext cx="86936" cy="123799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619643" y="5853132"/>
              <a:ext cx="86995" cy="123825"/>
            </a:xfrm>
            <a:custGeom>
              <a:avLst/>
              <a:gdLst/>
              <a:ahLst/>
              <a:cxnLst/>
              <a:rect l="l" t="t" r="r" b="b"/>
              <a:pathLst>
                <a:path w="86995" h="123825">
                  <a:moveTo>
                    <a:pt x="81928" y="123346"/>
                  </a:moveTo>
                  <a:lnTo>
                    <a:pt x="40963" y="112877"/>
                  </a:lnTo>
                  <a:lnTo>
                    <a:pt x="35956" y="87843"/>
                  </a:lnTo>
                  <a:lnTo>
                    <a:pt x="38235" y="66906"/>
                  </a:lnTo>
                  <a:lnTo>
                    <a:pt x="42329" y="54618"/>
                  </a:lnTo>
                  <a:lnTo>
                    <a:pt x="46882" y="48700"/>
                  </a:lnTo>
                  <a:lnTo>
                    <a:pt x="30952" y="47790"/>
                  </a:lnTo>
                  <a:lnTo>
                    <a:pt x="3186" y="44150"/>
                  </a:lnTo>
                  <a:lnTo>
                    <a:pt x="0" y="42327"/>
                  </a:lnTo>
                  <a:lnTo>
                    <a:pt x="0" y="39596"/>
                  </a:lnTo>
                  <a:lnTo>
                    <a:pt x="1363" y="30948"/>
                  </a:lnTo>
                  <a:lnTo>
                    <a:pt x="3186" y="28216"/>
                  </a:lnTo>
                  <a:lnTo>
                    <a:pt x="6371" y="26851"/>
                  </a:lnTo>
                  <a:lnTo>
                    <a:pt x="39142" y="26398"/>
                  </a:lnTo>
                  <a:lnTo>
                    <a:pt x="39599" y="25030"/>
                  </a:lnTo>
                  <a:lnTo>
                    <a:pt x="58262" y="5003"/>
                  </a:lnTo>
                  <a:lnTo>
                    <a:pt x="63266" y="1363"/>
                  </a:lnTo>
                  <a:lnTo>
                    <a:pt x="67820" y="0"/>
                  </a:lnTo>
                  <a:lnTo>
                    <a:pt x="80106" y="2274"/>
                  </a:lnTo>
                  <a:lnTo>
                    <a:pt x="85571" y="7735"/>
                  </a:lnTo>
                  <a:lnTo>
                    <a:pt x="86936" y="13197"/>
                  </a:lnTo>
                  <a:lnTo>
                    <a:pt x="86936" y="15929"/>
                  </a:lnTo>
                  <a:lnTo>
                    <a:pt x="77831" y="40963"/>
                  </a:lnTo>
                  <a:lnTo>
                    <a:pt x="68731" y="63719"/>
                  </a:lnTo>
                  <a:lnTo>
                    <a:pt x="68273" y="74645"/>
                  </a:lnTo>
                  <a:lnTo>
                    <a:pt x="68731" y="85567"/>
                  </a:lnTo>
                  <a:lnTo>
                    <a:pt x="71005" y="94672"/>
                  </a:lnTo>
                  <a:lnTo>
                    <a:pt x="75556" y="103772"/>
                  </a:lnTo>
                  <a:lnTo>
                    <a:pt x="80106" y="111513"/>
                  </a:lnTo>
                  <a:lnTo>
                    <a:pt x="82386" y="116517"/>
                  </a:lnTo>
                  <a:lnTo>
                    <a:pt x="83292" y="119703"/>
                  </a:lnTo>
                  <a:lnTo>
                    <a:pt x="83292" y="121071"/>
                  </a:lnTo>
                  <a:lnTo>
                    <a:pt x="81928" y="12334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652871" y="5786676"/>
              <a:ext cx="29127" cy="30041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652871" y="5786676"/>
              <a:ext cx="29209" cy="30480"/>
            </a:xfrm>
            <a:custGeom>
              <a:avLst/>
              <a:gdLst/>
              <a:ahLst/>
              <a:cxnLst/>
              <a:rect l="l" t="t" r="r" b="b"/>
              <a:pathLst>
                <a:path w="29210" h="30479">
                  <a:moveTo>
                    <a:pt x="29127" y="15476"/>
                  </a:moveTo>
                  <a:lnTo>
                    <a:pt x="29127" y="23213"/>
                  </a:lnTo>
                  <a:lnTo>
                    <a:pt x="22301" y="30041"/>
                  </a:lnTo>
                  <a:lnTo>
                    <a:pt x="14565" y="30041"/>
                  </a:lnTo>
                  <a:lnTo>
                    <a:pt x="6371" y="30041"/>
                  </a:lnTo>
                  <a:lnTo>
                    <a:pt x="0" y="23213"/>
                  </a:lnTo>
                  <a:lnTo>
                    <a:pt x="0" y="15476"/>
                  </a:lnTo>
                  <a:lnTo>
                    <a:pt x="0" y="6828"/>
                  </a:lnTo>
                  <a:lnTo>
                    <a:pt x="6371" y="0"/>
                  </a:lnTo>
                  <a:lnTo>
                    <a:pt x="14565" y="0"/>
                  </a:lnTo>
                  <a:lnTo>
                    <a:pt x="22301" y="0"/>
                  </a:lnTo>
                  <a:lnTo>
                    <a:pt x="29127" y="6828"/>
                  </a:lnTo>
                  <a:lnTo>
                    <a:pt x="29127" y="15476"/>
                  </a:lnTo>
                  <a:close/>
                </a:path>
              </a:pathLst>
            </a:custGeom>
            <a:ln w="731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296464" y="5781215"/>
              <a:ext cx="42329" cy="43696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6296464" y="5781215"/>
              <a:ext cx="42545" cy="43815"/>
            </a:xfrm>
            <a:custGeom>
              <a:avLst/>
              <a:gdLst/>
              <a:ahLst/>
              <a:cxnLst/>
              <a:rect l="l" t="t" r="r" b="b"/>
              <a:pathLst>
                <a:path w="42545" h="43814">
                  <a:moveTo>
                    <a:pt x="42329" y="30952"/>
                  </a:moveTo>
                  <a:lnTo>
                    <a:pt x="16388" y="2731"/>
                  </a:lnTo>
                  <a:lnTo>
                    <a:pt x="11833" y="0"/>
                  </a:lnTo>
                  <a:lnTo>
                    <a:pt x="0" y="12289"/>
                  </a:lnTo>
                  <a:lnTo>
                    <a:pt x="4554" y="15929"/>
                  </a:lnTo>
                  <a:lnTo>
                    <a:pt x="11833" y="21390"/>
                  </a:lnTo>
                  <a:lnTo>
                    <a:pt x="18662" y="29131"/>
                  </a:lnTo>
                  <a:lnTo>
                    <a:pt x="25034" y="36868"/>
                  </a:lnTo>
                  <a:lnTo>
                    <a:pt x="30041" y="43696"/>
                  </a:lnTo>
                  <a:lnTo>
                    <a:pt x="42329" y="30952"/>
                  </a:lnTo>
                  <a:close/>
                </a:path>
              </a:pathLst>
            </a:custGeom>
            <a:ln w="822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236837" y="5813532"/>
              <a:ext cx="69641" cy="90575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6236837" y="5813532"/>
              <a:ext cx="69850" cy="90805"/>
            </a:xfrm>
            <a:custGeom>
              <a:avLst/>
              <a:gdLst/>
              <a:ahLst/>
              <a:cxnLst/>
              <a:rect l="l" t="t" r="r" b="b"/>
              <a:pathLst>
                <a:path w="69850" h="90804">
                  <a:moveTo>
                    <a:pt x="39599" y="0"/>
                  </a:moveTo>
                  <a:lnTo>
                    <a:pt x="66456" y="26851"/>
                  </a:lnTo>
                  <a:lnTo>
                    <a:pt x="69641" y="31859"/>
                  </a:lnTo>
                  <a:lnTo>
                    <a:pt x="12291" y="90575"/>
                  </a:lnTo>
                  <a:lnTo>
                    <a:pt x="6828" y="65540"/>
                  </a:lnTo>
                  <a:lnTo>
                    <a:pt x="0" y="41874"/>
                  </a:lnTo>
                  <a:lnTo>
                    <a:pt x="39599" y="0"/>
                  </a:lnTo>
                  <a:close/>
                </a:path>
              </a:pathLst>
            </a:custGeom>
            <a:ln w="822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158099" y="5755727"/>
              <a:ext cx="53251" cy="33681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6158099" y="5755727"/>
              <a:ext cx="53340" cy="34290"/>
            </a:xfrm>
            <a:custGeom>
              <a:avLst/>
              <a:gdLst/>
              <a:ahLst/>
              <a:cxnLst/>
              <a:rect l="l" t="t" r="r" b="b"/>
              <a:pathLst>
                <a:path w="53339" h="34289">
                  <a:moveTo>
                    <a:pt x="48700" y="0"/>
                  </a:moveTo>
                  <a:lnTo>
                    <a:pt x="3185" y="15019"/>
                  </a:lnTo>
                  <a:lnTo>
                    <a:pt x="0" y="16383"/>
                  </a:lnTo>
                  <a:lnTo>
                    <a:pt x="5461" y="33681"/>
                  </a:lnTo>
                  <a:lnTo>
                    <a:pt x="10922" y="30948"/>
                  </a:lnTo>
                  <a:lnTo>
                    <a:pt x="18658" y="26851"/>
                  </a:lnTo>
                  <a:lnTo>
                    <a:pt x="28674" y="22301"/>
                  </a:lnTo>
                  <a:lnTo>
                    <a:pt x="37320" y="20480"/>
                  </a:lnTo>
                  <a:lnTo>
                    <a:pt x="47790" y="17293"/>
                  </a:lnTo>
                  <a:lnTo>
                    <a:pt x="53251" y="16383"/>
                  </a:lnTo>
                  <a:lnTo>
                    <a:pt x="48700" y="0"/>
                  </a:lnTo>
                  <a:close/>
                </a:path>
              </a:pathLst>
            </a:custGeom>
            <a:ln w="822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72661" y="5798967"/>
              <a:ext cx="64176" cy="97405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6172661" y="5798967"/>
              <a:ext cx="64769" cy="97790"/>
            </a:xfrm>
            <a:custGeom>
              <a:avLst/>
              <a:gdLst/>
              <a:ahLst/>
              <a:cxnLst/>
              <a:rect l="l" t="t" r="r" b="b"/>
              <a:pathLst>
                <a:path w="64770" h="97789">
                  <a:moveTo>
                    <a:pt x="47336" y="0"/>
                  </a:moveTo>
                  <a:lnTo>
                    <a:pt x="10468" y="11379"/>
                  </a:lnTo>
                  <a:lnTo>
                    <a:pt x="0" y="18661"/>
                  </a:lnTo>
                  <a:lnTo>
                    <a:pt x="23670" y="97405"/>
                  </a:lnTo>
                  <a:lnTo>
                    <a:pt x="64176" y="56440"/>
                  </a:lnTo>
                  <a:lnTo>
                    <a:pt x="47336" y="0"/>
                  </a:lnTo>
                  <a:close/>
                </a:path>
              </a:pathLst>
            </a:custGeom>
            <a:ln w="822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583002" y="5473713"/>
              <a:ext cx="1243965" cy="399415"/>
            </a:xfrm>
            <a:custGeom>
              <a:avLst/>
              <a:gdLst/>
              <a:ahLst/>
              <a:cxnLst/>
              <a:rect l="l" t="t" r="r" b="b"/>
              <a:pathLst>
                <a:path w="1243965" h="399414">
                  <a:moveTo>
                    <a:pt x="1227629" y="0"/>
                  </a:moveTo>
                  <a:lnTo>
                    <a:pt x="16783" y="298274"/>
                  </a:lnTo>
                  <a:lnTo>
                    <a:pt x="0" y="333517"/>
                  </a:lnTo>
                  <a:lnTo>
                    <a:pt x="0" y="362046"/>
                  </a:lnTo>
                  <a:lnTo>
                    <a:pt x="16781" y="383862"/>
                  </a:lnTo>
                  <a:lnTo>
                    <a:pt x="50345" y="398966"/>
                  </a:lnTo>
                  <a:lnTo>
                    <a:pt x="1243447" y="76234"/>
                  </a:lnTo>
                  <a:lnTo>
                    <a:pt x="122762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583002" y="5473713"/>
              <a:ext cx="1243965" cy="399415"/>
            </a:xfrm>
            <a:custGeom>
              <a:avLst/>
              <a:gdLst/>
              <a:ahLst/>
              <a:cxnLst/>
              <a:rect l="l" t="t" r="r" b="b"/>
              <a:pathLst>
                <a:path w="1243965" h="399414">
                  <a:moveTo>
                    <a:pt x="16783" y="298274"/>
                  </a:moveTo>
                  <a:lnTo>
                    <a:pt x="0" y="333517"/>
                  </a:lnTo>
                  <a:lnTo>
                    <a:pt x="0" y="362046"/>
                  </a:lnTo>
                  <a:lnTo>
                    <a:pt x="16781" y="383862"/>
                  </a:lnTo>
                  <a:lnTo>
                    <a:pt x="50345" y="398966"/>
                  </a:lnTo>
                  <a:lnTo>
                    <a:pt x="1243447" y="76234"/>
                  </a:lnTo>
                  <a:lnTo>
                    <a:pt x="1227629" y="0"/>
                  </a:lnTo>
                  <a:lnTo>
                    <a:pt x="1175729" y="12776"/>
                  </a:lnTo>
                  <a:lnTo>
                    <a:pt x="1124695" y="25341"/>
                  </a:lnTo>
                  <a:lnTo>
                    <a:pt x="1074452" y="37713"/>
                  </a:lnTo>
                  <a:lnTo>
                    <a:pt x="1024926" y="49911"/>
                  </a:lnTo>
                  <a:lnTo>
                    <a:pt x="976039" y="61952"/>
                  </a:lnTo>
                  <a:lnTo>
                    <a:pt x="927718" y="73855"/>
                  </a:lnTo>
                  <a:lnTo>
                    <a:pt x="879887" y="85639"/>
                  </a:lnTo>
                  <a:lnTo>
                    <a:pt x="832471" y="97322"/>
                  </a:lnTo>
                  <a:lnTo>
                    <a:pt x="785393" y="108922"/>
                  </a:lnTo>
                  <a:lnTo>
                    <a:pt x="738579" y="120458"/>
                  </a:lnTo>
                  <a:lnTo>
                    <a:pt x="691954" y="131948"/>
                  </a:lnTo>
                  <a:lnTo>
                    <a:pt x="645442" y="143410"/>
                  </a:lnTo>
                  <a:lnTo>
                    <a:pt x="598967" y="154863"/>
                  </a:lnTo>
                  <a:lnTo>
                    <a:pt x="552455" y="166326"/>
                  </a:lnTo>
                  <a:lnTo>
                    <a:pt x="505830" y="177816"/>
                  </a:lnTo>
                  <a:lnTo>
                    <a:pt x="459016" y="189351"/>
                  </a:lnTo>
                  <a:lnTo>
                    <a:pt x="411939" y="200951"/>
                  </a:lnTo>
                  <a:lnTo>
                    <a:pt x="364522" y="212634"/>
                  </a:lnTo>
                  <a:lnTo>
                    <a:pt x="316691" y="224418"/>
                  </a:lnTo>
                  <a:lnTo>
                    <a:pt x="268371" y="236322"/>
                  </a:lnTo>
                  <a:lnTo>
                    <a:pt x="219485" y="248363"/>
                  </a:lnTo>
                  <a:lnTo>
                    <a:pt x="169959" y="260560"/>
                  </a:lnTo>
                  <a:lnTo>
                    <a:pt x="119716" y="272933"/>
                  </a:lnTo>
                  <a:lnTo>
                    <a:pt x="68683" y="285498"/>
                  </a:lnTo>
                  <a:lnTo>
                    <a:pt x="16783" y="29827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837702" y="5548205"/>
              <a:ext cx="154940" cy="385445"/>
            </a:xfrm>
            <a:custGeom>
              <a:avLst/>
              <a:gdLst/>
              <a:ahLst/>
              <a:cxnLst/>
              <a:rect l="l" t="t" r="r" b="b"/>
              <a:pathLst>
                <a:path w="154940" h="385445">
                  <a:moveTo>
                    <a:pt x="60415" y="0"/>
                  </a:moveTo>
                  <a:lnTo>
                    <a:pt x="0" y="20138"/>
                  </a:lnTo>
                  <a:lnTo>
                    <a:pt x="12209" y="72837"/>
                  </a:lnTo>
                  <a:lnTo>
                    <a:pt x="26337" y="124897"/>
                  </a:lnTo>
                  <a:lnTo>
                    <a:pt x="42161" y="176392"/>
                  </a:lnTo>
                  <a:lnTo>
                    <a:pt x="59464" y="227393"/>
                  </a:lnTo>
                  <a:lnTo>
                    <a:pt x="78024" y="277976"/>
                  </a:lnTo>
                  <a:lnTo>
                    <a:pt x="97621" y="328212"/>
                  </a:lnTo>
                  <a:lnTo>
                    <a:pt x="118037" y="378175"/>
                  </a:lnTo>
                  <a:lnTo>
                    <a:pt x="139174" y="384898"/>
                  </a:lnTo>
                  <a:lnTo>
                    <a:pt x="147649" y="379891"/>
                  </a:lnTo>
                  <a:lnTo>
                    <a:pt x="154727" y="369305"/>
                  </a:lnTo>
                  <a:lnTo>
                    <a:pt x="140110" y="325030"/>
                  </a:lnTo>
                  <a:lnTo>
                    <a:pt x="125805" y="280545"/>
                  </a:lnTo>
                  <a:lnTo>
                    <a:pt x="112060" y="235685"/>
                  </a:lnTo>
                  <a:lnTo>
                    <a:pt x="99124" y="190287"/>
                  </a:lnTo>
                  <a:lnTo>
                    <a:pt x="87244" y="144184"/>
                  </a:lnTo>
                  <a:lnTo>
                    <a:pt x="76667" y="97212"/>
                  </a:lnTo>
                  <a:lnTo>
                    <a:pt x="67642" y="49205"/>
                  </a:lnTo>
                  <a:lnTo>
                    <a:pt x="6041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37702" y="5548205"/>
              <a:ext cx="154940" cy="385445"/>
            </a:xfrm>
            <a:custGeom>
              <a:avLst/>
              <a:gdLst/>
              <a:ahLst/>
              <a:cxnLst/>
              <a:rect l="l" t="t" r="r" b="b"/>
              <a:pathLst>
                <a:path w="154940" h="385445">
                  <a:moveTo>
                    <a:pt x="154727" y="369305"/>
                  </a:moveTo>
                  <a:lnTo>
                    <a:pt x="140110" y="325030"/>
                  </a:lnTo>
                  <a:lnTo>
                    <a:pt x="125805" y="280545"/>
                  </a:lnTo>
                  <a:lnTo>
                    <a:pt x="112060" y="235685"/>
                  </a:lnTo>
                  <a:lnTo>
                    <a:pt x="99124" y="190287"/>
                  </a:lnTo>
                  <a:lnTo>
                    <a:pt x="87244" y="144184"/>
                  </a:lnTo>
                  <a:lnTo>
                    <a:pt x="76667" y="97212"/>
                  </a:lnTo>
                  <a:lnTo>
                    <a:pt x="67642" y="49205"/>
                  </a:lnTo>
                  <a:lnTo>
                    <a:pt x="60415" y="0"/>
                  </a:lnTo>
                  <a:lnTo>
                    <a:pt x="45311" y="5032"/>
                  </a:lnTo>
                  <a:lnTo>
                    <a:pt x="30207" y="10067"/>
                  </a:lnTo>
                  <a:lnTo>
                    <a:pt x="15103" y="15102"/>
                  </a:lnTo>
                  <a:lnTo>
                    <a:pt x="0" y="20138"/>
                  </a:lnTo>
                  <a:lnTo>
                    <a:pt x="12209" y="72837"/>
                  </a:lnTo>
                  <a:lnTo>
                    <a:pt x="26337" y="124897"/>
                  </a:lnTo>
                  <a:lnTo>
                    <a:pt x="42161" y="176392"/>
                  </a:lnTo>
                  <a:lnTo>
                    <a:pt x="59464" y="227393"/>
                  </a:lnTo>
                  <a:lnTo>
                    <a:pt x="78024" y="277976"/>
                  </a:lnTo>
                  <a:lnTo>
                    <a:pt x="97621" y="328212"/>
                  </a:lnTo>
                  <a:lnTo>
                    <a:pt x="118037" y="378175"/>
                  </a:lnTo>
                  <a:lnTo>
                    <a:pt x="139174" y="384898"/>
                  </a:lnTo>
                  <a:lnTo>
                    <a:pt x="147649" y="379891"/>
                  </a:lnTo>
                  <a:lnTo>
                    <a:pt x="154727" y="36930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968979" y="5294923"/>
              <a:ext cx="183515" cy="359410"/>
            </a:xfrm>
            <a:custGeom>
              <a:avLst/>
              <a:gdLst/>
              <a:ahLst/>
              <a:cxnLst/>
              <a:rect l="l" t="t" r="r" b="b"/>
              <a:pathLst>
                <a:path w="183514" h="359410">
                  <a:moveTo>
                    <a:pt x="73840" y="0"/>
                  </a:moveTo>
                  <a:lnTo>
                    <a:pt x="0" y="0"/>
                  </a:lnTo>
                  <a:lnTo>
                    <a:pt x="113648" y="359157"/>
                  </a:lnTo>
                  <a:lnTo>
                    <a:pt x="183168" y="346198"/>
                  </a:lnTo>
                  <a:lnTo>
                    <a:pt x="7384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968979" y="5294923"/>
              <a:ext cx="183515" cy="359410"/>
            </a:xfrm>
            <a:custGeom>
              <a:avLst/>
              <a:gdLst/>
              <a:ahLst/>
              <a:cxnLst/>
              <a:rect l="l" t="t" r="r" b="b"/>
              <a:pathLst>
                <a:path w="183514" h="359410">
                  <a:moveTo>
                    <a:pt x="183168" y="346198"/>
                  </a:moveTo>
                  <a:lnTo>
                    <a:pt x="113648" y="359157"/>
                  </a:lnTo>
                  <a:lnTo>
                    <a:pt x="0" y="0"/>
                  </a:lnTo>
                  <a:lnTo>
                    <a:pt x="73840" y="0"/>
                  </a:lnTo>
                  <a:lnTo>
                    <a:pt x="183168" y="34619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900482" y="5040648"/>
              <a:ext cx="110145" cy="229261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6836154" y="5516910"/>
              <a:ext cx="57150" cy="53975"/>
            </a:xfrm>
            <a:custGeom>
              <a:avLst/>
              <a:gdLst/>
              <a:ahLst/>
              <a:cxnLst/>
              <a:rect l="l" t="t" r="r" b="b"/>
              <a:pathLst>
                <a:path w="57150" h="53975">
                  <a:moveTo>
                    <a:pt x="49850" y="0"/>
                  </a:moveTo>
                  <a:lnTo>
                    <a:pt x="0" y="13423"/>
                  </a:lnTo>
                  <a:lnTo>
                    <a:pt x="10692" y="53823"/>
                  </a:lnTo>
                  <a:lnTo>
                    <a:pt x="56563" y="40272"/>
                  </a:lnTo>
                  <a:lnTo>
                    <a:pt x="4985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836154" y="5516910"/>
              <a:ext cx="57150" cy="53975"/>
            </a:xfrm>
            <a:custGeom>
              <a:avLst/>
              <a:gdLst/>
              <a:ahLst/>
              <a:cxnLst/>
              <a:rect l="l" t="t" r="r" b="b"/>
              <a:pathLst>
                <a:path w="57150" h="53975">
                  <a:moveTo>
                    <a:pt x="10692" y="53823"/>
                  </a:moveTo>
                  <a:lnTo>
                    <a:pt x="0" y="13423"/>
                  </a:lnTo>
                  <a:lnTo>
                    <a:pt x="49850" y="0"/>
                  </a:lnTo>
                  <a:lnTo>
                    <a:pt x="56563" y="40272"/>
                  </a:lnTo>
                  <a:lnTo>
                    <a:pt x="10692" y="5382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755864" y="5197871"/>
              <a:ext cx="142875" cy="360680"/>
            </a:xfrm>
            <a:custGeom>
              <a:avLst/>
              <a:gdLst/>
              <a:ahLst/>
              <a:cxnLst/>
              <a:rect l="l" t="t" r="r" b="b"/>
              <a:pathLst>
                <a:path w="142875" h="360679">
                  <a:moveTo>
                    <a:pt x="73840" y="0"/>
                  </a:moveTo>
                  <a:lnTo>
                    <a:pt x="0" y="0"/>
                  </a:lnTo>
                  <a:lnTo>
                    <a:pt x="68950" y="360654"/>
                  </a:lnTo>
                  <a:lnTo>
                    <a:pt x="142791" y="340516"/>
                  </a:lnTo>
                  <a:lnTo>
                    <a:pt x="7384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755864" y="5197871"/>
              <a:ext cx="142875" cy="360680"/>
            </a:xfrm>
            <a:custGeom>
              <a:avLst/>
              <a:gdLst/>
              <a:ahLst/>
              <a:cxnLst/>
              <a:rect l="l" t="t" r="r" b="b"/>
              <a:pathLst>
                <a:path w="142875" h="360679">
                  <a:moveTo>
                    <a:pt x="142791" y="340516"/>
                  </a:moveTo>
                  <a:lnTo>
                    <a:pt x="73840" y="0"/>
                  </a:lnTo>
                  <a:lnTo>
                    <a:pt x="0" y="0"/>
                  </a:lnTo>
                  <a:lnTo>
                    <a:pt x="68950" y="360654"/>
                  </a:lnTo>
                  <a:lnTo>
                    <a:pt x="142791" y="34051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626634" y="5248404"/>
              <a:ext cx="1151255" cy="46990"/>
            </a:xfrm>
            <a:custGeom>
              <a:avLst/>
              <a:gdLst/>
              <a:ahLst/>
              <a:cxnLst/>
              <a:rect l="l" t="t" r="r" b="b"/>
              <a:pathLst>
                <a:path w="1151254" h="46989">
                  <a:moveTo>
                    <a:pt x="1143661" y="0"/>
                  </a:moveTo>
                  <a:lnTo>
                    <a:pt x="711542" y="0"/>
                  </a:lnTo>
                  <a:lnTo>
                    <a:pt x="7491" y="12974"/>
                  </a:lnTo>
                  <a:lnTo>
                    <a:pt x="0" y="46987"/>
                  </a:lnTo>
                  <a:lnTo>
                    <a:pt x="1150840" y="46987"/>
                  </a:lnTo>
                  <a:lnTo>
                    <a:pt x="114366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626634" y="5248404"/>
              <a:ext cx="1151255" cy="46990"/>
            </a:xfrm>
            <a:custGeom>
              <a:avLst/>
              <a:gdLst/>
              <a:ahLst/>
              <a:cxnLst/>
              <a:rect l="l" t="t" r="r" b="b"/>
              <a:pathLst>
                <a:path w="1151254" h="46989">
                  <a:moveTo>
                    <a:pt x="7491" y="12974"/>
                  </a:moveTo>
                  <a:lnTo>
                    <a:pt x="711542" y="0"/>
                  </a:lnTo>
                  <a:lnTo>
                    <a:pt x="1143661" y="0"/>
                  </a:lnTo>
                  <a:lnTo>
                    <a:pt x="1150840" y="46987"/>
                  </a:lnTo>
                  <a:lnTo>
                    <a:pt x="0" y="46987"/>
                  </a:lnTo>
                  <a:lnTo>
                    <a:pt x="7491" y="1297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732852" y="5025736"/>
              <a:ext cx="110145" cy="173610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6747649" y="4483159"/>
              <a:ext cx="60960" cy="544195"/>
            </a:xfrm>
            <a:custGeom>
              <a:avLst/>
              <a:gdLst/>
              <a:ahLst/>
              <a:cxnLst/>
              <a:rect l="l" t="t" r="r" b="b"/>
              <a:pathLst>
                <a:path w="60959" h="544195">
                  <a:moveTo>
                    <a:pt x="60415" y="0"/>
                  </a:moveTo>
                  <a:lnTo>
                    <a:pt x="13423" y="0"/>
                  </a:lnTo>
                  <a:lnTo>
                    <a:pt x="0" y="543726"/>
                  </a:lnTo>
                  <a:lnTo>
                    <a:pt x="40276" y="543726"/>
                  </a:lnTo>
                  <a:lnTo>
                    <a:pt x="60415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747649" y="4483159"/>
              <a:ext cx="60960" cy="544195"/>
            </a:xfrm>
            <a:custGeom>
              <a:avLst/>
              <a:gdLst/>
              <a:ahLst/>
              <a:cxnLst/>
              <a:rect l="l" t="t" r="r" b="b"/>
              <a:pathLst>
                <a:path w="60959" h="544195">
                  <a:moveTo>
                    <a:pt x="40276" y="543726"/>
                  </a:moveTo>
                  <a:lnTo>
                    <a:pt x="60415" y="0"/>
                  </a:lnTo>
                  <a:lnTo>
                    <a:pt x="13423" y="0"/>
                  </a:lnTo>
                  <a:lnTo>
                    <a:pt x="0" y="543726"/>
                  </a:lnTo>
                  <a:lnTo>
                    <a:pt x="40276" y="54372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746278" y="4441511"/>
              <a:ext cx="69867" cy="69869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5474448" y="4662441"/>
              <a:ext cx="756920" cy="405130"/>
            </a:xfrm>
            <a:custGeom>
              <a:avLst/>
              <a:gdLst/>
              <a:ahLst/>
              <a:cxnLst/>
              <a:rect l="l" t="t" r="r" b="b"/>
              <a:pathLst>
                <a:path w="756920" h="405129">
                  <a:moveTo>
                    <a:pt x="44043" y="0"/>
                  </a:moveTo>
                  <a:lnTo>
                    <a:pt x="17328" y="11747"/>
                  </a:lnTo>
                  <a:lnTo>
                    <a:pt x="0" y="40274"/>
                  </a:lnTo>
                  <a:lnTo>
                    <a:pt x="13334" y="86219"/>
                  </a:lnTo>
                  <a:lnTo>
                    <a:pt x="27893" y="131830"/>
                  </a:lnTo>
                  <a:lnTo>
                    <a:pt x="43268" y="177218"/>
                  </a:lnTo>
                  <a:lnTo>
                    <a:pt x="74836" y="267773"/>
                  </a:lnTo>
                  <a:lnTo>
                    <a:pt x="90211" y="313162"/>
                  </a:lnTo>
                  <a:lnTo>
                    <a:pt x="104770" y="358774"/>
                  </a:lnTo>
                  <a:lnTo>
                    <a:pt x="118104" y="404721"/>
                  </a:lnTo>
                  <a:lnTo>
                    <a:pt x="749923" y="404721"/>
                  </a:lnTo>
                  <a:lnTo>
                    <a:pt x="756633" y="369479"/>
                  </a:lnTo>
                  <a:lnTo>
                    <a:pt x="753276" y="340949"/>
                  </a:lnTo>
                  <a:lnTo>
                    <a:pt x="739851" y="319133"/>
                  </a:lnTo>
                  <a:lnTo>
                    <a:pt x="716360" y="304029"/>
                  </a:lnTo>
                  <a:lnTo>
                    <a:pt x="293461" y="270466"/>
                  </a:lnTo>
                  <a:lnTo>
                    <a:pt x="261574" y="265432"/>
                  </a:lnTo>
                  <a:lnTo>
                    <a:pt x="236401" y="257041"/>
                  </a:lnTo>
                  <a:lnTo>
                    <a:pt x="217942" y="245293"/>
                  </a:lnTo>
                  <a:lnTo>
                    <a:pt x="206197" y="230189"/>
                  </a:lnTo>
                  <a:lnTo>
                    <a:pt x="185015" y="178908"/>
                  </a:lnTo>
                  <a:lnTo>
                    <a:pt x="136120" y="78128"/>
                  </a:lnTo>
                  <a:lnTo>
                    <a:pt x="114941" y="26847"/>
                  </a:lnTo>
                  <a:lnTo>
                    <a:pt x="77471" y="5032"/>
                  </a:lnTo>
                  <a:lnTo>
                    <a:pt x="4404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474448" y="4662441"/>
              <a:ext cx="756920" cy="405130"/>
            </a:xfrm>
            <a:custGeom>
              <a:avLst/>
              <a:gdLst/>
              <a:ahLst/>
              <a:cxnLst/>
              <a:rect l="l" t="t" r="r" b="b"/>
              <a:pathLst>
                <a:path w="756920" h="405129">
                  <a:moveTo>
                    <a:pt x="0" y="40274"/>
                  </a:moveTo>
                  <a:lnTo>
                    <a:pt x="13334" y="86219"/>
                  </a:lnTo>
                  <a:lnTo>
                    <a:pt x="27893" y="131830"/>
                  </a:lnTo>
                  <a:lnTo>
                    <a:pt x="43268" y="177218"/>
                  </a:lnTo>
                  <a:lnTo>
                    <a:pt x="59052" y="222495"/>
                  </a:lnTo>
                  <a:lnTo>
                    <a:pt x="74836" y="267773"/>
                  </a:lnTo>
                  <a:lnTo>
                    <a:pt x="90211" y="313162"/>
                  </a:lnTo>
                  <a:lnTo>
                    <a:pt x="104770" y="358774"/>
                  </a:lnTo>
                  <a:lnTo>
                    <a:pt x="118104" y="404721"/>
                  </a:lnTo>
                  <a:lnTo>
                    <a:pt x="169849" y="404721"/>
                  </a:lnTo>
                  <a:lnTo>
                    <a:pt x="749923" y="404721"/>
                  </a:lnTo>
                  <a:lnTo>
                    <a:pt x="756633" y="369479"/>
                  </a:lnTo>
                  <a:lnTo>
                    <a:pt x="739851" y="319133"/>
                  </a:lnTo>
                  <a:lnTo>
                    <a:pt x="663498" y="299833"/>
                  </a:lnTo>
                  <a:lnTo>
                    <a:pt x="610635" y="295638"/>
                  </a:lnTo>
                  <a:lnTo>
                    <a:pt x="557773" y="291442"/>
                  </a:lnTo>
                  <a:lnTo>
                    <a:pt x="504910" y="287246"/>
                  </a:lnTo>
                  <a:lnTo>
                    <a:pt x="452048" y="283051"/>
                  </a:lnTo>
                  <a:lnTo>
                    <a:pt x="399185" y="278856"/>
                  </a:lnTo>
                  <a:lnTo>
                    <a:pt x="346323" y="274660"/>
                  </a:lnTo>
                  <a:lnTo>
                    <a:pt x="293461" y="270466"/>
                  </a:lnTo>
                  <a:lnTo>
                    <a:pt x="261574" y="265432"/>
                  </a:lnTo>
                  <a:lnTo>
                    <a:pt x="236401" y="257041"/>
                  </a:lnTo>
                  <a:lnTo>
                    <a:pt x="217942" y="245293"/>
                  </a:lnTo>
                  <a:lnTo>
                    <a:pt x="206197" y="230189"/>
                  </a:lnTo>
                  <a:lnTo>
                    <a:pt x="185015" y="178908"/>
                  </a:lnTo>
                  <a:lnTo>
                    <a:pt x="160567" y="128518"/>
                  </a:lnTo>
                  <a:lnTo>
                    <a:pt x="136120" y="78128"/>
                  </a:lnTo>
                  <a:lnTo>
                    <a:pt x="114941" y="26847"/>
                  </a:lnTo>
                  <a:lnTo>
                    <a:pt x="77471" y="5032"/>
                  </a:lnTo>
                  <a:lnTo>
                    <a:pt x="44043" y="0"/>
                  </a:lnTo>
                  <a:lnTo>
                    <a:pt x="17328" y="11747"/>
                  </a:lnTo>
                  <a:lnTo>
                    <a:pt x="0" y="4027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606496" y="5221551"/>
              <a:ext cx="194945" cy="621665"/>
            </a:xfrm>
            <a:custGeom>
              <a:avLst/>
              <a:gdLst/>
              <a:ahLst/>
              <a:cxnLst/>
              <a:rect l="l" t="t" r="r" b="b"/>
              <a:pathLst>
                <a:path w="194945" h="621664">
                  <a:moveTo>
                    <a:pt x="0" y="0"/>
                  </a:moveTo>
                  <a:lnTo>
                    <a:pt x="140964" y="443034"/>
                  </a:lnTo>
                  <a:lnTo>
                    <a:pt x="108011" y="478378"/>
                  </a:lnTo>
                  <a:lnTo>
                    <a:pt x="42102" y="547987"/>
                  </a:lnTo>
                  <a:lnTo>
                    <a:pt x="9147" y="583330"/>
                  </a:lnTo>
                  <a:lnTo>
                    <a:pt x="5835" y="599399"/>
                  </a:lnTo>
                  <a:lnTo>
                    <a:pt x="9089" y="611915"/>
                  </a:lnTo>
                  <a:lnTo>
                    <a:pt x="19720" y="619663"/>
                  </a:lnTo>
                  <a:lnTo>
                    <a:pt x="38538" y="621428"/>
                  </a:lnTo>
                  <a:lnTo>
                    <a:pt x="194665" y="463172"/>
                  </a:lnTo>
                  <a:lnTo>
                    <a:pt x="46483" y="15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606496" y="5221551"/>
              <a:ext cx="194945" cy="621665"/>
            </a:xfrm>
            <a:custGeom>
              <a:avLst/>
              <a:gdLst/>
              <a:ahLst/>
              <a:cxnLst/>
              <a:rect l="l" t="t" r="r" b="b"/>
              <a:pathLst>
                <a:path w="194945" h="621664">
                  <a:moveTo>
                    <a:pt x="38538" y="621428"/>
                  </a:moveTo>
                  <a:lnTo>
                    <a:pt x="194665" y="463172"/>
                  </a:lnTo>
                  <a:lnTo>
                    <a:pt x="46483" y="1563"/>
                  </a:lnTo>
                  <a:lnTo>
                    <a:pt x="0" y="0"/>
                  </a:lnTo>
                  <a:lnTo>
                    <a:pt x="140964" y="443034"/>
                  </a:lnTo>
                  <a:lnTo>
                    <a:pt x="108011" y="478378"/>
                  </a:lnTo>
                  <a:lnTo>
                    <a:pt x="75057" y="513183"/>
                  </a:lnTo>
                  <a:lnTo>
                    <a:pt x="42102" y="547987"/>
                  </a:lnTo>
                  <a:lnTo>
                    <a:pt x="9147" y="583330"/>
                  </a:lnTo>
                  <a:lnTo>
                    <a:pt x="5835" y="599399"/>
                  </a:lnTo>
                  <a:lnTo>
                    <a:pt x="9089" y="611915"/>
                  </a:lnTo>
                  <a:lnTo>
                    <a:pt x="19720" y="619663"/>
                  </a:lnTo>
                  <a:lnTo>
                    <a:pt x="38538" y="62142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284727" y="4404223"/>
              <a:ext cx="363220" cy="832485"/>
            </a:xfrm>
            <a:custGeom>
              <a:avLst/>
              <a:gdLst/>
              <a:ahLst/>
              <a:cxnLst/>
              <a:rect l="l" t="t" r="r" b="b"/>
              <a:pathLst>
                <a:path w="363220" h="832485">
                  <a:moveTo>
                    <a:pt x="48773" y="0"/>
                  </a:moveTo>
                  <a:lnTo>
                    <a:pt x="10606" y="1410"/>
                  </a:lnTo>
                  <a:lnTo>
                    <a:pt x="2945" y="10248"/>
                  </a:lnTo>
                  <a:lnTo>
                    <a:pt x="0" y="17909"/>
                  </a:lnTo>
                  <a:lnTo>
                    <a:pt x="1767" y="24391"/>
                  </a:lnTo>
                  <a:lnTo>
                    <a:pt x="8247" y="29695"/>
                  </a:lnTo>
                  <a:lnTo>
                    <a:pt x="41958" y="25839"/>
                  </a:lnTo>
                  <a:lnTo>
                    <a:pt x="65127" y="37397"/>
                  </a:lnTo>
                  <a:lnTo>
                    <a:pt x="80960" y="59677"/>
                  </a:lnTo>
                  <a:lnTo>
                    <a:pt x="92660" y="87986"/>
                  </a:lnTo>
                  <a:lnTo>
                    <a:pt x="334515" y="827692"/>
                  </a:lnTo>
                  <a:lnTo>
                    <a:pt x="362801" y="832405"/>
                  </a:lnTo>
                  <a:lnTo>
                    <a:pt x="113876" y="59700"/>
                  </a:lnTo>
                  <a:lnTo>
                    <a:pt x="96466" y="33115"/>
                  </a:lnTo>
                  <a:lnTo>
                    <a:pt x="76079" y="11892"/>
                  </a:lnTo>
                  <a:lnTo>
                    <a:pt x="48773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284727" y="4404223"/>
              <a:ext cx="363220" cy="832485"/>
            </a:xfrm>
            <a:custGeom>
              <a:avLst/>
              <a:gdLst/>
              <a:ahLst/>
              <a:cxnLst/>
              <a:rect l="l" t="t" r="r" b="b"/>
              <a:pathLst>
                <a:path w="363220" h="832485">
                  <a:moveTo>
                    <a:pt x="362801" y="832405"/>
                  </a:moveTo>
                  <a:lnTo>
                    <a:pt x="346712" y="782517"/>
                  </a:lnTo>
                  <a:lnTo>
                    <a:pt x="330835" y="733267"/>
                  </a:lnTo>
                  <a:lnTo>
                    <a:pt x="315141" y="684563"/>
                  </a:lnTo>
                  <a:lnTo>
                    <a:pt x="299598" y="636314"/>
                  </a:lnTo>
                  <a:lnTo>
                    <a:pt x="284177" y="588430"/>
                  </a:lnTo>
                  <a:lnTo>
                    <a:pt x="268847" y="540819"/>
                  </a:lnTo>
                  <a:lnTo>
                    <a:pt x="253577" y="493390"/>
                  </a:lnTo>
                  <a:lnTo>
                    <a:pt x="238338" y="446053"/>
                  </a:lnTo>
                  <a:lnTo>
                    <a:pt x="223099" y="398715"/>
                  </a:lnTo>
                  <a:lnTo>
                    <a:pt x="207830" y="351286"/>
                  </a:lnTo>
                  <a:lnTo>
                    <a:pt x="192499" y="303675"/>
                  </a:lnTo>
                  <a:lnTo>
                    <a:pt x="177078" y="255791"/>
                  </a:lnTo>
                  <a:lnTo>
                    <a:pt x="161536" y="207542"/>
                  </a:lnTo>
                  <a:lnTo>
                    <a:pt x="145841" y="158838"/>
                  </a:lnTo>
                  <a:lnTo>
                    <a:pt x="129965" y="109588"/>
                  </a:lnTo>
                  <a:lnTo>
                    <a:pt x="113876" y="59700"/>
                  </a:lnTo>
                  <a:lnTo>
                    <a:pt x="76079" y="11892"/>
                  </a:lnTo>
                  <a:lnTo>
                    <a:pt x="48773" y="0"/>
                  </a:lnTo>
                  <a:lnTo>
                    <a:pt x="10606" y="1410"/>
                  </a:lnTo>
                  <a:lnTo>
                    <a:pt x="2945" y="10248"/>
                  </a:lnTo>
                  <a:lnTo>
                    <a:pt x="0" y="17909"/>
                  </a:lnTo>
                  <a:lnTo>
                    <a:pt x="1767" y="24391"/>
                  </a:lnTo>
                  <a:lnTo>
                    <a:pt x="8247" y="29695"/>
                  </a:lnTo>
                  <a:lnTo>
                    <a:pt x="41958" y="25839"/>
                  </a:lnTo>
                  <a:lnTo>
                    <a:pt x="65127" y="37397"/>
                  </a:lnTo>
                  <a:lnTo>
                    <a:pt x="80960" y="59677"/>
                  </a:lnTo>
                  <a:lnTo>
                    <a:pt x="92660" y="87986"/>
                  </a:lnTo>
                  <a:lnTo>
                    <a:pt x="334515" y="827692"/>
                  </a:lnTo>
                  <a:lnTo>
                    <a:pt x="362801" y="83240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562546" y="5088808"/>
              <a:ext cx="91390" cy="133984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6533081" y="5163245"/>
              <a:ext cx="38735" cy="70485"/>
            </a:xfrm>
            <a:custGeom>
              <a:avLst/>
              <a:gdLst/>
              <a:ahLst/>
              <a:cxnLst/>
              <a:rect l="l" t="t" r="r" b="b"/>
              <a:pathLst>
                <a:path w="38734" h="70485">
                  <a:moveTo>
                    <a:pt x="22924" y="0"/>
                  </a:moveTo>
                  <a:lnTo>
                    <a:pt x="0" y="64537"/>
                  </a:lnTo>
                  <a:lnTo>
                    <a:pt x="15185" y="69930"/>
                  </a:lnTo>
                  <a:lnTo>
                    <a:pt x="38110" y="5397"/>
                  </a:lnTo>
                  <a:lnTo>
                    <a:pt x="22924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533081" y="5163245"/>
              <a:ext cx="38735" cy="70485"/>
            </a:xfrm>
            <a:custGeom>
              <a:avLst/>
              <a:gdLst/>
              <a:ahLst/>
              <a:cxnLst/>
              <a:rect l="l" t="t" r="r" b="b"/>
              <a:pathLst>
                <a:path w="38734" h="70485">
                  <a:moveTo>
                    <a:pt x="0" y="64537"/>
                  </a:moveTo>
                  <a:lnTo>
                    <a:pt x="15185" y="69930"/>
                  </a:lnTo>
                  <a:lnTo>
                    <a:pt x="38110" y="5397"/>
                  </a:lnTo>
                  <a:lnTo>
                    <a:pt x="22924" y="0"/>
                  </a:lnTo>
                  <a:lnTo>
                    <a:pt x="0" y="6453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548798" y="5145388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90" h="34289">
                  <a:moveTo>
                    <a:pt x="16099" y="0"/>
                  </a:moveTo>
                  <a:lnTo>
                    <a:pt x="9742" y="1635"/>
                  </a:lnTo>
                  <a:lnTo>
                    <a:pt x="4462" y="5536"/>
                  </a:lnTo>
                  <a:lnTo>
                    <a:pt x="962" y="11367"/>
                  </a:lnTo>
                  <a:lnTo>
                    <a:pt x="0" y="18097"/>
                  </a:lnTo>
                  <a:lnTo>
                    <a:pt x="1636" y="24452"/>
                  </a:lnTo>
                  <a:lnTo>
                    <a:pt x="5536" y="29731"/>
                  </a:lnTo>
                  <a:lnTo>
                    <a:pt x="11366" y="33229"/>
                  </a:lnTo>
                  <a:lnTo>
                    <a:pt x="18096" y="34194"/>
                  </a:lnTo>
                  <a:lnTo>
                    <a:pt x="24452" y="32558"/>
                  </a:lnTo>
                  <a:lnTo>
                    <a:pt x="29732" y="28658"/>
                  </a:lnTo>
                  <a:lnTo>
                    <a:pt x="33233" y="22829"/>
                  </a:lnTo>
                  <a:lnTo>
                    <a:pt x="34195" y="16096"/>
                  </a:lnTo>
                  <a:lnTo>
                    <a:pt x="32558" y="9739"/>
                  </a:lnTo>
                  <a:lnTo>
                    <a:pt x="28658" y="4460"/>
                  </a:lnTo>
                  <a:lnTo>
                    <a:pt x="22829" y="962"/>
                  </a:lnTo>
                  <a:lnTo>
                    <a:pt x="1609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548798" y="5145388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90" h="34289">
                  <a:moveTo>
                    <a:pt x="22829" y="962"/>
                  </a:moveTo>
                  <a:lnTo>
                    <a:pt x="28658" y="4460"/>
                  </a:lnTo>
                  <a:lnTo>
                    <a:pt x="32558" y="9739"/>
                  </a:lnTo>
                  <a:lnTo>
                    <a:pt x="34195" y="16096"/>
                  </a:lnTo>
                  <a:lnTo>
                    <a:pt x="33233" y="22829"/>
                  </a:lnTo>
                  <a:lnTo>
                    <a:pt x="29732" y="28658"/>
                  </a:lnTo>
                  <a:lnTo>
                    <a:pt x="24452" y="32558"/>
                  </a:lnTo>
                  <a:lnTo>
                    <a:pt x="18096" y="34194"/>
                  </a:lnTo>
                  <a:lnTo>
                    <a:pt x="11366" y="33229"/>
                  </a:lnTo>
                  <a:lnTo>
                    <a:pt x="5536" y="29731"/>
                  </a:lnTo>
                  <a:lnTo>
                    <a:pt x="1636" y="24452"/>
                  </a:lnTo>
                  <a:lnTo>
                    <a:pt x="0" y="18097"/>
                  </a:lnTo>
                  <a:lnTo>
                    <a:pt x="962" y="11367"/>
                  </a:lnTo>
                  <a:lnTo>
                    <a:pt x="4462" y="5536"/>
                  </a:lnTo>
                  <a:lnTo>
                    <a:pt x="9742" y="1635"/>
                  </a:lnTo>
                  <a:lnTo>
                    <a:pt x="16099" y="0"/>
                  </a:lnTo>
                  <a:lnTo>
                    <a:pt x="22829" y="96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448162" y="5204275"/>
              <a:ext cx="258445" cy="45720"/>
            </a:xfrm>
            <a:custGeom>
              <a:avLst/>
              <a:gdLst/>
              <a:ahLst/>
              <a:cxnLst/>
              <a:rect l="l" t="t" r="r" b="b"/>
              <a:pathLst>
                <a:path w="258445" h="45720">
                  <a:moveTo>
                    <a:pt x="258036" y="0"/>
                  </a:moveTo>
                  <a:lnTo>
                    <a:pt x="212986" y="0"/>
                  </a:lnTo>
                  <a:lnTo>
                    <a:pt x="199892" y="16113"/>
                  </a:lnTo>
                  <a:lnTo>
                    <a:pt x="0" y="16113"/>
                  </a:lnTo>
                  <a:lnTo>
                    <a:pt x="0" y="45165"/>
                  </a:lnTo>
                  <a:lnTo>
                    <a:pt x="258036" y="45165"/>
                  </a:lnTo>
                  <a:lnTo>
                    <a:pt x="258036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448162" y="5204275"/>
              <a:ext cx="258445" cy="45720"/>
            </a:xfrm>
            <a:custGeom>
              <a:avLst/>
              <a:gdLst/>
              <a:ahLst/>
              <a:cxnLst/>
              <a:rect l="l" t="t" r="r" b="b"/>
              <a:pathLst>
                <a:path w="258445" h="45720">
                  <a:moveTo>
                    <a:pt x="258036" y="0"/>
                  </a:moveTo>
                  <a:lnTo>
                    <a:pt x="212986" y="0"/>
                  </a:lnTo>
                  <a:lnTo>
                    <a:pt x="199892" y="16113"/>
                  </a:lnTo>
                  <a:lnTo>
                    <a:pt x="0" y="16113"/>
                  </a:lnTo>
                  <a:lnTo>
                    <a:pt x="0" y="45165"/>
                  </a:lnTo>
                  <a:lnTo>
                    <a:pt x="258036" y="45165"/>
                  </a:lnTo>
                  <a:lnTo>
                    <a:pt x="25803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637452" y="5789538"/>
              <a:ext cx="27940" cy="27940"/>
            </a:xfrm>
            <a:custGeom>
              <a:avLst/>
              <a:gdLst/>
              <a:ahLst/>
              <a:cxnLst/>
              <a:rect l="l" t="t" r="r" b="b"/>
              <a:pathLst>
                <a:path w="27939" h="27939">
                  <a:moveTo>
                    <a:pt x="21225" y="0"/>
                  </a:moveTo>
                  <a:lnTo>
                    <a:pt x="13672" y="0"/>
                  </a:lnTo>
                  <a:lnTo>
                    <a:pt x="6123" y="0"/>
                  </a:lnTo>
                  <a:lnTo>
                    <a:pt x="0" y="6122"/>
                  </a:lnTo>
                  <a:lnTo>
                    <a:pt x="0" y="21225"/>
                  </a:lnTo>
                  <a:lnTo>
                    <a:pt x="6123" y="27345"/>
                  </a:lnTo>
                  <a:lnTo>
                    <a:pt x="21225" y="27345"/>
                  </a:lnTo>
                  <a:lnTo>
                    <a:pt x="27349" y="21225"/>
                  </a:lnTo>
                  <a:lnTo>
                    <a:pt x="27349" y="6122"/>
                  </a:lnTo>
                  <a:lnTo>
                    <a:pt x="2122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637452" y="5789538"/>
              <a:ext cx="27940" cy="27940"/>
            </a:xfrm>
            <a:custGeom>
              <a:avLst/>
              <a:gdLst/>
              <a:ahLst/>
              <a:cxnLst/>
              <a:rect l="l" t="t" r="r" b="b"/>
              <a:pathLst>
                <a:path w="27939" h="27939">
                  <a:moveTo>
                    <a:pt x="13672" y="0"/>
                  </a:moveTo>
                  <a:lnTo>
                    <a:pt x="21225" y="0"/>
                  </a:lnTo>
                  <a:lnTo>
                    <a:pt x="27349" y="6122"/>
                  </a:lnTo>
                  <a:lnTo>
                    <a:pt x="27349" y="13672"/>
                  </a:lnTo>
                  <a:lnTo>
                    <a:pt x="27349" y="21225"/>
                  </a:lnTo>
                  <a:lnTo>
                    <a:pt x="21225" y="27345"/>
                  </a:lnTo>
                  <a:lnTo>
                    <a:pt x="13672" y="27345"/>
                  </a:lnTo>
                  <a:lnTo>
                    <a:pt x="6123" y="27345"/>
                  </a:lnTo>
                  <a:lnTo>
                    <a:pt x="0" y="21225"/>
                  </a:lnTo>
                  <a:lnTo>
                    <a:pt x="0" y="13672"/>
                  </a:lnTo>
                  <a:lnTo>
                    <a:pt x="0" y="6122"/>
                  </a:lnTo>
                  <a:lnTo>
                    <a:pt x="6123" y="0"/>
                  </a:lnTo>
                  <a:lnTo>
                    <a:pt x="1367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216838" y="5453321"/>
              <a:ext cx="157931" cy="137572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5354007" y="5332926"/>
              <a:ext cx="735965" cy="333375"/>
            </a:xfrm>
            <a:custGeom>
              <a:avLst/>
              <a:gdLst/>
              <a:ahLst/>
              <a:cxnLst/>
              <a:rect l="l" t="t" r="r" b="b"/>
              <a:pathLst>
                <a:path w="735964" h="333375">
                  <a:moveTo>
                    <a:pt x="344073" y="0"/>
                  </a:moveTo>
                  <a:lnTo>
                    <a:pt x="305054" y="4"/>
                  </a:lnTo>
                  <a:lnTo>
                    <a:pt x="266828" y="3282"/>
                  </a:lnTo>
                  <a:lnTo>
                    <a:pt x="194009" y="18452"/>
                  </a:lnTo>
                  <a:lnTo>
                    <a:pt x="128127" y="43087"/>
                  </a:lnTo>
                  <a:lnTo>
                    <a:pt x="71695" y="74767"/>
                  </a:lnTo>
                  <a:lnTo>
                    <a:pt x="27225" y="111069"/>
                  </a:lnTo>
                  <a:lnTo>
                    <a:pt x="10736" y="125446"/>
                  </a:lnTo>
                  <a:lnTo>
                    <a:pt x="1661" y="138758"/>
                  </a:lnTo>
                  <a:lnTo>
                    <a:pt x="0" y="151005"/>
                  </a:lnTo>
                  <a:lnTo>
                    <a:pt x="5751" y="162189"/>
                  </a:lnTo>
                  <a:lnTo>
                    <a:pt x="45260" y="138918"/>
                  </a:lnTo>
                  <a:lnTo>
                    <a:pt x="85091" y="117564"/>
                  </a:lnTo>
                  <a:lnTo>
                    <a:pt x="125140" y="98420"/>
                  </a:lnTo>
                  <a:lnTo>
                    <a:pt x="165298" y="81779"/>
                  </a:lnTo>
                  <a:lnTo>
                    <a:pt x="205460" y="67935"/>
                  </a:lnTo>
                  <a:lnTo>
                    <a:pt x="245519" y="57180"/>
                  </a:lnTo>
                  <a:lnTo>
                    <a:pt x="285369" y="49807"/>
                  </a:lnTo>
                  <a:lnTo>
                    <a:pt x="324902" y="46109"/>
                  </a:lnTo>
                  <a:lnTo>
                    <a:pt x="364013" y="46380"/>
                  </a:lnTo>
                  <a:lnTo>
                    <a:pt x="402595" y="50912"/>
                  </a:lnTo>
                  <a:lnTo>
                    <a:pt x="440542" y="59998"/>
                  </a:lnTo>
                  <a:lnTo>
                    <a:pt x="477746" y="73931"/>
                  </a:lnTo>
                  <a:lnTo>
                    <a:pt x="514102" y="93004"/>
                  </a:lnTo>
                  <a:lnTo>
                    <a:pt x="549503" y="117510"/>
                  </a:lnTo>
                  <a:lnTo>
                    <a:pt x="583842" y="147742"/>
                  </a:lnTo>
                  <a:lnTo>
                    <a:pt x="617013" y="183994"/>
                  </a:lnTo>
                  <a:lnTo>
                    <a:pt x="648910" y="226557"/>
                  </a:lnTo>
                  <a:lnTo>
                    <a:pt x="679425" y="275726"/>
                  </a:lnTo>
                  <a:lnTo>
                    <a:pt x="708453" y="331792"/>
                  </a:lnTo>
                  <a:lnTo>
                    <a:pt x="720634" y="333281"/>
                  </a:lnTo>
                  <a:lnTo>
                    <a:pt x="729985" y="331665"/>
                  </a:lnTo>
                  <a:lnTo>
                    <a:pt x="735404" y="322826"/>
                  </a:lnTo>
                  <a:lnTo>
                    <a:pt x="735792" y="302643"/>
                  </a:lnTo>
                  <a:lnTo>
                    <a:pt x="708777" y="246650"/>
                  </a:lnTo>
                  <a:lnTo>
                    <a:pt x="679101" y="197261"/>
                  </a:lnTo>
                  <a:lnTo>
                    <a:pt x="647078" y="154173"/>
                  </a:lnTo>
                  <a:lnTo>
                    <a:pt x="613022" y="117084"/>
                  </a:lnTo>
                  <a:lnTo>
                    <a:pt x="577246" y="85691"/>
                  </a:lnTo>
                  <a:lnTo>
                    <a:pt x="540066" y="59691"/>
                  </a:lnTo>
                  <a:lnTo>
                    <a:pt x="501794" y="38782"/>
                  </a:lnTo>
                  <a:lnTo>
                    <a:pt x="462745" y="22661"/>
                  </a:lnTo>
                  <a:lnTo>
                    <a:pt x="423232" y="11026"/>
                  </a:lnTo>
                  <a:lnTo>
                    <a:pt x="383570" y="3573"/>
                  </a:lnTo>
                  <a:lnTo>
                    <a:pt x="344073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354007" y="5332926"/>
              <a:ext cx="735965" cy="333375"/>
            </a:xfrm>
            <a:custGeom>
              <a:avLst/>
              <a:gdLst/>
              <a:ahLst/>
              <a:cxnLst/>
              <a:rect l="l" t="t" r="r" b="b"/>
              <a:pathLst>
                <a:path w="735964" h="333375">
                  <a:moveTo>
                    <a:pt x="27225" y="111069"/>
                  </a:moveTo>
                  <a:lnTo>
                    <a:pt x="71695" y="74767"/>
                  </a:lnTo>
                  <a:lnTo>
                    <a:pt x="128127" y="43087"/>
                  </a:lnTo>
                  <a:lnTo>
                    <a:pt x="194009" y="18452"/>
                  </a:lnTo>
                  <a:lnTo>
                    <a:pt x="266828" y="3282"/>
                  </a:lnTo>
                  <a:lnTo>
                    <a:pt x="305054" y="4"/>
                  </a:lnTo>
                  <a:lnTo>
                    <a:pt x="344073" y="0"/>
                  </a:lnTo>
                  <a:lnTo>
                    <a:pt x="383570" y="3573"/>
                  </a:lnTo>
                  <a:lnTo>
                    <a:pt x="423232" y="11026"/>
                  </a:lnTo>
                  <a:lnTo>
                    <a:pt x="462745" y="22661"/>
                  </a:lnTo>
                  <a:lnTo>
                    <a:pt x="501794" y="38782"/>
                  </a:lnTo>
                  <a:lnTo>
                    <a:pt x="540066" y="59691"/>
                  </a:lnTo>
                  <a:lnTo>
                    <a:pt x="577246" y="85691"/>
                  </a:lnTo>
                  <a:lnTo>
                    <a:pt x="613022" y="117084"/>
                  </a:lnTo>
                  <a:lnTo>
                    <a:pt x="647078" y="154173"/>
                  </a:lnTo>
                  <a:lnTo>
                    <a:pt x="679101" y="197261"/>
                  </a:lnTo>
                  <a:lnTo>
                    <a:pt x="708777" y="246650"/>
                  </a:lnTo>
                  <a:lnTo>
                    <a:pt x="735792" y="302643"/>
                  </a:lnTo>
                  <a:lnTo>
                    <a:pt x="735404" y="322826"/>
                  </a:lnTo>
                  <a:lnTo>
                    <a:pt x="729985" y="331665"/>
                  </a:lnTo>
                  <a:lnTo>
                    <a:pt x="720634" y="333281"/>
                  </a:lnTo>
                  <a:lnTo>
                    <a:pt x="708453" y="331792"/>
                  </a:lnTo>
                  <a:lnTo>
                    <a:pt x="679425" y="275726"/>
                  </a:lnTo>
                  <a:lnTo>
                    <a:pt x="648910" y="226557"/>
                  </a:lnTo>
                  <a:lnTo>
                    <a:pt x="617013" y="183994"/>
                  </a:lnTo>
                  <a:lnTo>
                    <a:pt x="583842" y="147742"/>
                  </a:lnTo>
                  <a:lnTo>
                    <a:pt x="549503" y="117510"/>
                  </a:lnTo>
                  <a:lnTo>
                    <a:pt x="514102" y="93004"/>
                  </a:lnTo>
                  <a:lnTo>
                    <a:pt x="477746" y="73931"/>
                  </a:lnTo>
                  <a:lnTo>
                    <a:pt x="440542" y="59998"/>
                  </a:lnTo>
                  <a:lnTo>
                    <a:pt x="402595" y="50912"/>
                  </a:lnTo>
                  <a:lnTo>
                    <a:pt x="364013" y="46380"/>
                  </a:lnTo>
                  <a:lnTo>
                    <a:pt x="324902" y="46109"/>
                  </a:lnTo>
                  <a:lnTo>
                    <a:pt x="285369" y="49807"/>
                  </a:lnTo>
                  <a:lnTo>
                    <a:pt x="245519" y="57180"/>
                  </a:lnTo>
                  <a:lnTo>
                    <a:pt x="205460" y="67935"/>
                  </a:lnTo>
                  <a:lnTo>
                    <a:pt x="165298" y="81779"/>
                  </a:lnTo>
                  <a:lnTo>
                    <a:pt x="125140" y="98420"/>
                  </a:lnTo>
                  <a:lnTo>
                    <a:pt x="85091" y="117564"/>
                  </a:lnTo>
                  <a:lnTo>
                    <a:pt x="45260" y="138918"/>
                  </a:lnTo>
                  <a:lnTo>
                    <a:pt x="5751" y="162189"/>
                  </a:lnTo>
                  <a:lnTo>
                    <a:pt x="0" y="151005"/>
                  </a:lnTo>
                  <a:lnTo>
                    <a:pt x="1661" y="138758"/>
                  </a:lnTo>
                  <a:lnTo>
                    <a:pt x="10736" y="125446"/>
                  </a:lnTo>
                  <a:lnTo>
                    <a:pt x="27225" y="11106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247926" y="5679223"/>
              <a:ext cx="190933" cy="191486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6247926" y="5679223"/>
              <a:ext cx="191135" cy="191770"/>
            </a:xfrm>
            <a:custGeom>
              <a:avLst/>
              <a:gdLst/>
              <a:ahLst/>
              <a:cxnLst/>
              <a:rect l="l" t="t" r="r" b="b"/>
              <a:pathLst>
                <a:path w="191135" h="191770">
                  <a:moveTo>
                    <a:pt x="0" y="169346"/>
                  </a:moveTo>
                  <a:lnTo>
                    <a:pt x="168422" y="0"/>
                  </a:lnTo>
                  <a:lnTo>
                    <a:pt x="190933" y="18510"/>
                  </a:lnTo>
                  <a:lnTo>
                    <a:pt x="21553" y="191486"/>
                  </a:lnTo>
                  <a:lnTo>
                    <a:pt x="10655" y="189518"/>
                  </a:lnTo>
                  <a:lnTo>
                    <a:pt x="312" y="179819"/>
                  </a:lnTo>
                  <a:lnTo>
                    <a:pt x="0" y="169346"/>
                  </a:lnTo>
                  <a:close/>
                </a:path>
              </a:pathLst>
            </a:custGeom>
            <a:ln w="822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384168" y="5672113"/>
              <a:ext cx="142375" cy="81868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6384168" y="5672113"/>
              <a:ext cx="142875" cy="81915"/>
            </a:xfrm>
            <a:custGeom>
              <a:avLst/>
              <a:gdLst/>
              <a:ahLst/>
              <a:cxnLst/>
              <a:rect l="l" t="t" r="r" b="b"/>
              <a:pathLst>
                <a:path w="142875" h="81914">
                  <a:moveTo>
                    <a:pt x="0" y="30801"/>
                  </a:moveTo>
                  <a:lnTo>
                    <a:pt x="5741" y="9940"/>
                  </a:lnTo>
                  <a:lnTo>
                    <a:pt x="11336" y="0"/>
                  </a:lnTo>
                  <a:lnTo>
                    <a:pt x="82346" y="43"/>
                  </a:lnTo>
                  <a:lnTo>
                    <a:pt x="137638" y="18086"/>
                  </a:lnTo>
                  <a:lnTo>
                    <a:pt x="142375" y="38178"/>
                  </a:lnTo>
                  <a:lnTo>
                    <a:pt x="141789" y="81868"/>
                  </a:lnTo>
                  <a:lnTo>
                    <a:pt x="37868" y="58168"/>
                  </a:lnTo>
                  <a:lnTo>
                    <a:pt x="0" y="30801"/>
                  </a:lnTo>
                  <a:close/>
                </a:path>
              </a:pathLst>
            </a:custGeom>
            <a:ln w="548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462770" y="5672181"/>
              <a:ext cx="101173" cy="84988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6462770" y="5672181"/>
              <a:ext cx="101600" cy="85090"/>
            </a:xfrm>
            <a:custGeom>
              <a:avLst/>
              <a:gdLst/>
              <a:ahLst/>
              <a:cxnLst/>
              <a:rect l="l" t="t" r="r" b="b"/>
              <a:pathLst>
                <a:path w="101600" h="85089">
                  <a:moveTo>
                    <a:pt x="0" y="7664"/>
                  </a:moveTo>
                  <a:lnTo>
                    <a:pt x="56253" y="22075"/>
                  </a:lnTo>
                  <a:lnTo>
                    <a:pt x="65015" y="81371"/>
                  </a:lnTo>
                  <a:lnTo>
                    <a:pt x="97285" y="84988"/>
                  </a:lnTo>
                  <a:lnTo>
                    <a:pt x="101173" y="32694"/>
                  </a:lnTo>
                  <a:lnTo>
                    <a:pt x="65980" y="9461"/>
                  </a:lnTo>
                  <a:lnTo>
                    <a:pt x="5565" y="0"/>
                  </a:lnTo>
                  <a:lnTo>
                    <a:pt x="0" y="7664"/>
                  </a:lnTo>
                  <a:close/>
                </a:path>
              </a:pathLst>
            </a:custGeom>
            <a:ln w="822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072526" y="5733878"/>
              <a:ext cx="309963" cy="310417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6072526" y="5733878"/>
              <a:ext cx="310515" cy="310515"/>
            </a:xfrm>
            <a:custGeom>
              <a:avLst/>
              <a:gdLst/>
              <a:ahLst/>
              <a:cxnLst/>
              <a:rect l="l" t="t" r="r" b="b"/>
              <a:pathLst>
                <a:path w="310514" h="310514">
                  <a:moveTo>
                    <a:pt x="309963" y="155210"/>
                  </a:moveTo>
                  <a:lnTo>
                    <a:pt x="302084" y="204036"/>
                  </a:lnTo>
                  <a:lnTo>
                    <a:pt x="280134" y="246613"/>
                  </a:lnTo>
                  <a:lnTo>
                    <a:pt x="246649" y="280297"/>
                  </a:lnTo>
                  <a:lnTo>
                    <a:pt x="204163" y="302446"/>
                  </a:lnTo>
                  <a:lnTo>
                    <a:pt x="155210" y="310417"/>
                  </a:lnTo>
                  <a:lnTo>
                    <a:pt x="106034" y="302446"/>
                  </a:lnTo>
                  <a:lnTo>
                    <a:pt x="63413" y="280297"/>
                  </a:lnTo>
                  <a:lnTo>
                    <a:pt x="29858" y="246613"/>
                  </a:lnTo>
                  <a:lnTo>
                    <a:pt x="7883" y="204036"/>
                  </a:lnTo>
                  <a:lnTo>
                    <a:pt x="0" y="155210"/>
                  </a:lnTo>
                  <a:lnTo>
                    <a:pt x="7883" y="106209"/>
                  </a:lnTo>
                  <a:lnTo>
                    <a:pt x="29858" y="63609"/>
                  </a:lnTo>
                  <a:lnTo>
                    <a:pt x="63413" y="29989"/>
                  </a:lnTo>
                  <a:lnTo>
                    <a:pt x="106034" y="7927"/>
                  </a:lnTo>
                  <a:lnTo>
                    <a:pt x="155210" y="0"/>
                  </a:lnTo>
                  <a:lnTo>
                    <a:pt x="204163" y="7927"/>
                  </a:lnTo>
                  <a:lnTo>
                    <a:pt x="246649" y="29989"/>
                  </a:lnTo>
                  <a:lnTo>
                    <a:pt x="280134" y="63609"/>
                  </a:lnTo>
                  <a:lnTo>
                    <a:pt x="302084" y="106209"/>
                  </a:lnTo>
                  <a:lnTo>
                    <a:pt x="309963" y="155210"/>
                  </a:lnTo>
                  <a:close/>
                </a:path>
                <a:path w="310514" h="310514">
                  <a:moveTo>
                    <a:pt x="290390" y="155210"/>
                  </a:moveTo>
                  <a:lnTo>
                    <a:pt x="283497" y="197933"/>
                  </a:lnTo>
                  <a:lnTo>
                    <a:pt x="264305" y="235041"/>
                  </a:lnTo>
                  <a:lnTo>
                    <a:pt x="235040" y="264305"/>
                  </a:lnTo>
                  <a:lnTo>
                    <a:pt x="197933" y="283497"/>
                  </a:lnTo>
                  <a:lnTo>
                    <a:pt x="155210" y="290390"/>
                  </a:lnTo>
                  <a:lnTo>
                    <a:pt x="112264" y="283497"/>
                  </a:lnTo>
                  <a:lnTo>
                    <a:pt x="75021" y="264305"/>
                  </a:lnTo>
                  <a:lnTo>
                    <a:pt x="45687" y="235041"/>
                  </a:lnTo>
                  <a:lnTo>
                    <a:pt x="26469" y="197933"/>
                  </a:lnTo>
                  <a:lnTo>
                    <a:pt x="19573" y="155210"/>
                  </a:lnTo>
                  <a:lnTo>
                    <a:pt x="26469" y="112440"/>
                  </a:lnTo>
                  <a:lnTo>
                    <a:pt x="45687" y="75219"/>
                  </a:lnTo>
                  <a:lnTo>
                    <a:pt x="75021" y="45819"/>
                  </a:lnTo>
                  <a:lnTo>
                    <a:pt x="112264" y="26513"/>
                  </a:lnTo>
                  <a:lnTo>
                    <a:pt x="155210" y="19573"/>
                  </a:lnTo>
                  <a:lnTo>
                    <a:pt x="197933" y="26513"/>
                  </a:lnTo>
                  <a:lnTo>
                    <a:pt x="235040" y="45819"/>
                  </a:lnTo>
                  <a:lnTo>
                    <a:pt x="264305" y="75219"/>
                  </a:lnTo>
                  <a:lnTo>
                    <a:pt x="283497" y="112440"/>
                  </a:lnTo>
                  <a:lnTo>
                    <a:pt x="290390" y="155210"/>
                  </a:lnTo>
                  <a:close/>
                </a:path>
              </a:pathLst>
            </a:custGeom>
            <a:ln w="731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109851" y="5771203"/>
              <a:ext cx="235770" cy="235770"/>
            </a:xfrm>
            <a:prstGeom prst="rect">
              <a:avLst/>
            </a:prstGeom>
          </p:spPr>
        </p:pic>
        <p:pic>
          <p:nvPicPr>
            <p:cNvPr id="86" name="object 8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106194" y="5767546"/>
              <a:ext cx="243085" cy="243085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086181" y="5759367"/>
              <a:ext cx="268545" cy="270366"/>
            </a:xfrm>
            <a:prstGeom prst="rect">
              <a:avLst/>
            </a:prstGeom>
          </p:spPr>
        </p:pic>
        <p:sp>
          <p:nvSpPr>
            <p:cNvPr id="88" name="object 88"/>
            <p:cNvSpPr/>
            <p:nvPr/>
          </p:nvSpPr>
          <p:spPr>
            <a:xfrm>
              <a:off x="6086181" y="5759367"/>
              <a:ext cx="268605" cy="270510"/>
            </a:xfrm>
            <a:custGeom>
              <a:avLst/>
              <a:gdLst/>
              <a:ahLst/>
              <a:cxnLst/>
              <a:rect l="l" t="t" r="r" b="b"/>
              <a:pathLst>
                <a:path w="268604" h="270510">
                  <a:moveTo>
                    <a:pt x="251705" y="42331"/>
                  </a:moveTo>
                  <a:lnTo>
                    <a:pt x="202090" y="85114"/>
                  </a:lnTo>
                  <a:lnTo>
                    <a:pt x="195717" y="90578"/>
                  </a:lnTo>
                  <a:lnTo>
                    <a:pt x="190256" y="98769"/>
                  </a:lnTo>
                  <a:lnTo>
                    <a:pt x="187981" y="106051"/>
                  </a:lnTo>
                  <a:lnTo>
                    <a:pt x="187071" y="115609"/>
                  </a:lnTo>
                  <a:lnTo>
                    <a:pt x="187981" y="126077"/>
                  </a:lnTo>
                  <a:lnTo>
                    <a:pt x="192532" y="136547"/>
                  </a:lnTo>
                  <a:lnTo>
                    <a:pt x="197992" y="143376"/>
                  </a:lnTo>
                  <a:lnTo>
                    <a:pt x="203457" y="149291"/>
                  </a:lnTo>
                  <a:lnTo>
                    <a:pt x="268545" y="188437"/>
                  </a:lnTo>
                  <a:lnTo>
                    <a:pt x="265360" y="197995"/>
                  </a:lnTo>
                  <a:lnTo>
                    <a:pt x="258076" y="209376"/>
                  </a:lnTo>
                  <a:lnTo>
                    <a:pt x="203457" y="179332"/>
                  </a:lnTo>
                  <a:lnTo>
                    <a:pt x="192989" y="175694"/>
                  </a:lnTo>
                  <a:lnTo>
                    <a:pt x="183884" y="173871"/>
                  </a:lnTo>
                  <a:lnTo>
                    <a:pt x="172050" y="174782"/>
                  </a:lnTo>
                  <a:lnTo>
                    <a:pt x="157485" y="181608"/>
                  </a:lnTo>
                  <a:lnTo>
                    <a:pt x="150656" y="187980"/>
                  </a:lnTo>
                  <a:lnTo>
                    <a:pt x="144741" y="196174"/>
                  </a:lnTo>
                  <a:lnTo>
                    <a:pt x="141555" y="208006"/>
                  </a:lnTo>
                  <a:lnTo>
                    <a:pt x="128811" y="270366"/>
                  </a:lnTo>
                  <a:lnTo>
                    <a:pt x="117431" y="269909"/>
                  </a:lnTo>
                  <a:lnTo>
                    <a:pt x="105142" y="267634"/>
                  </a:lnTo>
                  <a:lnTo>
                    <a:pt x="100134" y="264901"/>
                  </a:lnTo>
                  <a:lnTo>
                    <a:pt x="114245" y="199814"/>
                  </a:lnTo>
                  <a:lnTo>
                    <a:pt x="116067" y="188437"/>
                  </a:lnTo>
                  <a:lnTo>
                    <a:pt x="82839" y="156121"/>
                  </a:lnTo>
                  <a:lnTo>
                    <a:pt x="71006" y="155209"/>
                  </a:lnTo>
                  <a:lnTo>
                    <a:pt x="4550" y="164767"/>
                  </a:lnTo>
                  <a:lnTo>
                    <a:pt x="2274" y="157031"/>
                  </a:lnTo>
                  <a:lnTo>
                    <a:pt x="0" y="146105"/>
                  </a:lnTo>
                  <a:lnTo>
                    <a:pt x="0" y="138369"/>
                  </a:lnTo>
                  <a:lnTo>
                    <a:pt x="53254" y="130632"/>
                  </a:lnTo>
                  <a:lnTo>
                    <a:pt x="68273" y="126077"/>
                  </a:lnTo>
                  <a:lnTo>
                    <a:pt x="77378" y="122892"/>
                  </a:lnTo>
                  <a:lnTo>
                    <a:pt x="86025" y="115609"/>
                  </a:lnTo>
                  <a:lnTo>
                    <a:pt x="91944" y="100590"/>
                  </a:lnTo>
                  <a:lnTo>
                    <a:pt x="94218" y="88300"/>
                  </a:lnTo>
                  <a:lnTo>
                    <a:pt x="91944" y="77377"/>
                  </a:lnTo>
                  <a:lnTo>
                    <a:pt x="87389" y="63268"/>
                  </a:lnTo>
                  <a:lnTo>
                    <a:pt x="62812" y="13653"/>
                  </a:lnTo>
                  <a:lnTo>
                    <a:pt x="68273" y="7739"/>
                  </a:lnTo>
                  <a:lnTo>
                    <a:pt x="79653" y="3185"/>
                  </a:lnTo>
                  <a:lnTo>
                    <a:pt x="86479" y="0"/>
                  </a:lnTo>
                  <a:lnTo>
                    <a:pt x="101502" y="30495"/>
                  </a:lnTo>
                  <a:lnTo>
                    <a:pt x="124715" y="67362"/>
                  </a:lnTo>
                  <a:lnTo>
                    <a:pt x="150656" y="76013"/>
                  </a:lnTo>
                  <a:lnTo>
                    <a:pt x="162035" y="75102"/>
                  </a:lnTo>
                  <a:lnTo>
                    <a:pt x="170686" y="73281"/>
                  </a:lnTo>
                  <a:lnTo>
                    <a:pt x="177512" y="69184"/>
                  </a:lnTo>
                  <a:lnTo>
                    <a:pt x="183884" y="64176"/>
                  </a:lnTo>
                  <a:lnTo>
                    <a:pt x="232131" y="21847"/>
                  </a:lnTo>
                  <a:lnTo>
                    <a:pt x="238503" y="27308"/>
                  </a:lnTo>
                  <a:lnTo>
                    <a:pt x="246240" y="35502"/>
                  </a:lnTo>
                  <a:lnTo>
                    <a:pt x="251705" y="42331"/>
                  </a:lnTo>
                  <a:close/>
                </a:path>
              </a:pathLst>
            </a:custGeom>
            <a:ln w="822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667890" y="5940975"/>
              <a:ext cx="538480" cy="97790"/>
            </a:xfrm>
            <a:custGeom>
              <a:avLst/>
              <a:gdLst/>
              <a:ahLst/>
              <a:cxnLst/>
              <a:rect l="l" t="t" r="r" b="b"/>
              <a:pathLst>
                <a:path w="538479" h="97789">
                  <a:moveTo>
                    <a:pt x="537998" y="97405"/>
                  </a:moveTo>
                  <a:lnTo>
                    <a:pt x="10922" y="31860"/>
                  </a:lnTo>
                  <a:lnTo>
                    <a:pt x="0" y="0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565935" y="5900010"/>
              <a:ext cx="44603" cy="12744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5565935" y="5900010"/>
              <a:ext cx="45085" cy="13335"/>
            </a:xfrm>
            <a:custGeom>
              <a:avLst/>
              <a:gdLst/>
              <a:ahLst/>
              <a:cxnLst/>
              <a:rect l="l" t="t" r="r" b="b"/>
              <a:pathLst>
                <a:path w="45085" h="13335">
                  <a:moveTo>
                    <a:pt x="31405" y="0"/>
                  </a:moveTo>
                  <a:lnTo>
                    <a:pt x="7735" y="457"/>
                  </a:lnTo>
                  <a:lnTo>
                    <a:pt x="910" y="457"/>
                  </a:lnTo>
                  <a:lnTo>
                    <a:pt x="0" y="6830"/>
                  </a:lnTo>
                  <a:lnTo>
                    <a:pt x="22301" y="12744"/>
                  </a:lnTo>
                  <a:lnTo>
                    <a:pt x="43239" y="12744"/>
                  </a:lnTo>
                  <a:lnTo>
                    <a:pt x="44603" y="9558"/>
                  </a:lnTo>
                  <a:lnTo>
                    <a:pt x="41874" y="4550"/>
                  </a:lnTo>
                  <a:lnTo>
                    <a:pt x="3140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585051" y="5899557"/>
              <a:ext cx="26855" cy="15019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5585051" y="5899557"/>
              <a:ext cx="27305" cy="15240"/>
            </a:xfrm>
            <a:custGeom>
              <a:avLst/>
              <a:gdLst/>
              <a:ahLst/>
              <a:cxnLst/>
              <a:rect l="l" t="t" r="r" b="b"/>
              <a:pathLst>
                <a:path w="27304" h="15239">
                  <a:moveTo>
                    <a:pt x="1367" y="0"/>
                  </a:moveTo>
                  <a:lnTo>
                    <a:pt x="18207" y="0"/>
                  </a:lnTo>
                  <a:lnTo>
                    <a:pt x="23670" y="0"/>
                  </a:lnTo>
                  <a:lnTo>
                    <a:pt x="26855" y="2729"/>
                  </a:lnTo>
                  <a:lnTo>
                    <a:pt x="26855" y="10011"/>
                  </a:lnTo>
                  <a:lnTo>
                    <a:pt x="25944" y="15019"/>
                  </a:lnTo>
                  <a:lnTo>
                    <a:pt x="21847" y="15019"/>
                  </a:lnTo>
                  <a:lnTo>
                    <a:pt x="1367" y="14565"/>
                  </a:lnTo>
                  <a:lnTo>
                    <a:pt x="0" y="13197"/>
                  </a:lnTo>
                  <a:lnTo>
                    <a:pt x="0" y="4550"/>
                  </a:lnTo>
                  <a:lnTo>
                    <a:pt x="1367" y="0"/>
                  </a:lnTo>
                  <a:close/>
                </a:path>
              </a:pathLst>
            </a:custGeom>
            <a:ln w="822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681999" y="5869515"/>
              <a:ext cx="46428" cy="37325"/>
            </a:xfrm>
            <a:prstGeom prst="rect">
              <a:avLst/>
            </a:prstGeom>
          </p:spPr>
        </p:pic>
        <p:sp>
          <p:nvSpPr>
            <p:cNvPr id="95" name="object 95"/>
            <p:cNvSpPr/>
            <p:nvPr/>
          </p:nvSpPr>
          <p:spPr>
            <a:xfrm>
              <a:off x="5681999" y="5869515"/>
              <a:ext cx="46990" cy="37465"/>
            </a:xfrm>
            <a:custGeom>
              <a:avLst/>
              <a:gdLst/>
              <a:ahLst/>
              <a:cxnLst/>
              <a:rect l="l" t="t" r="r" b="b"/>
              <a:pathLst>
                <a:path w="46989" h="37464">
                  <a:moveTo>
                    <a:pt x="4554" y="457"/>
                  </a:moveTo>
                  <a:lnTo>
                    <a:pt x="10925" y="0"/>
                  </a:lnTo>
                  <a:lnTo>
                    <a:pt x="29588" y="0"/>
                  </a:lnTo>
                  <a:lnTo>
                    <a:pt x="36413" y="1365"/>
                  </a:lnTo>
                  <a:lnTo>
                    <a:pt x="43696" y="8647"/>
                  </a:lnTo>
                  <a:lnTo>
                    <a:pt x="46428" y="14565"/>
                  </a:lnTo>
                  <a:lnTo>
                    <a:pt x="46428" y="19116"/>
                  </a:lnTo>
                  <a:lnTo>
                    <a:pt x="23215" y="37325"/>
                  </a:lnTo>
                  <a:lnTo>
                    <a:pt x="0" y="37325"/>
                  </a:lnTo>
                  <a:lnTo>
                    <a:pt x="0" y="27767"/>
                  </a:lnTo>
                  <a:lnTo>
                    <a:pt x="10925" y="27310"/>
                  </a:lnTo>
                  <a:lnTo>
                    <a:pt x="10925" y="12291"/>
                  </a:lnTo>
                  <a:lnTo>
                    <a:pt x="2278" y="10015"/>
                  </a:lnTo>
                  <a:lnTo>
                    <a:pt x="2278" y="1365"/>
                  </a:lnTo>
                  <a:lnTo>
                    <a:pt x="4554" y="457"/>
                  </a:lnTo>
                  <a:close/>
                </a:path>
              </a:pathLst>
            </a:custGeom>
            <a:ln w="548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9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091642" y="5864508"/>
              <a:ext cx="19573" cy="27310"/>
            </a:xfrm>
            <a:prstGeom prst="rect">
              <a:avLst/>
            </a:prstGeom>
          </p:spPr>
        </p:pic>
        <p:sp>
          <p:nvSpPr>
            <p:cNvPr id="97" name="object 97"/>
            <p:cNvSpPr/>
            <p:nvPr/>
          </p:nvSpPr>
          <p:spPr>
            <a:xfrm>
              <a:off x="6091642" y="5864508"/>
              <a:ext cx="19685" cy="27305"/>
            </a:xfrm>
            <a:custGeom>
              <a:avLst/>
              <a:gdLst/>
              <a:ahLst/>
              <a:cxnLst/>
              <a:rect l="l" t="t" r="r" b="b"/>
              <a:pathLst>
                <a:path w="19685" h="27304">
                  <a:moveTo>
                    <a:pt x="2275" y="0"/>
                  </a:moveTo>
                  <a:lnTo>
                    <a:pt x="1367" y="7740"/>
                  </a:lnTo>
                  <a:lnTo>
                    <a:pt x="457" y="16841"/>
                  </a:lnTo>
                  <a:lnTo>
                    <a:pt x="0" y="24123"/>
                  </a:lnTo>
                  <a:lnTo>
                    <a:pt x="17752" y="27310"/>
                  </a:lnTo>
                  <a:lnTo>
                    <a:pt x="17752" y="21849"/>
                  </a:lnTo>
                  <a:lnTo>
                    <a:pt x="18209" y="12291"/>
                  </a:lnTo>
                  <a:lnTo>
                    <a:pt x="19573" y="2279"/>
                  </a:lnTo>
                  <a:lnTo>
                    <a:pt x="2275" y="0"/>
                  </a:lnTo>
                  <a:close/>
                </a:path>
              </a:pathLst>
            </a:custGeom>
            <a:ln w="822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8" name="object 9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6136703" y="5870426"/>
              <a:ext cx="62359" cy="35046"/>
            </a:xfrm>
            <a:prstGeom prst="rect">
              <a:avLst/>
            </a:prstGeom>
          </p:spPr>
        </p:pic>
        <p:sp>
          <p:nvSpPr>
            <p:cNvPr id="99" name="object 99"/>
            <p:cNvSpPr/>
            <p:nvPr/>
          </p:nvSpPr>
          <p:spPr>
            <a:xfrm>
              <a:off x="6136703" y="5870426"/>
              <a:ext cx="62865" cy="35560"/>
            </a:xfrm>
            <a:custGeom>
              <a:avLst/>
              <a:gdLst/>
              <a:ahLst/>
              <a:cxnLst/>
              <a:rect l="l" t="t" r="r" b="b"/>
              <a:pathLst>
                <a:path w="62864" h="35560">
                  <a:moveTo>
                    <a:pt x="52797" y="6372"/>
                  </a:moveTo>
                  <a:lnTo>
                    <a:pt x="2275" y="0"/>
                  </a:lnTo>
                  <a:lnTo>
                    <a:pt x="1365" y="5007"/>
                  </a:lnTo>
                  <a:lnTo>
                    <a:pt x="457" y="13201"/>
                  </a:lnTo>
                  <a:lnTo>
                    <a:pt x="0" y="21849"/>
                  </a:lnTo>
                  <a:lnTo>
                    <a:pt x="457" y="25946"/>
                  </a:lnTo>
                  <a:lnTo>
                    <a:pt x="62359" y="35046"/>
                  </a:lnTo>
                  <a:lnTo>
                    <a:pt x="52797" y="6372"/>
                  </a:lnTo>
                  <a:close/>
                </a:path>
              </a:pathLst>
            </a:custGeom>
            <a:ln w="822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949840" y="5876542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5">
                  <a:moveTo>
                    <a:pt x="18139" y="0"/>
                  </a:moveTo>
                  <a:lnTo>
                    <a:pt x="11685" y="0"/>
                  </a:lnTo>
                  <a:lnTo>
                    <a:pt x="5229" y="0"/>
                  </a:lnTo>
                  <a:lnTo>
                    <a:pt x="0" y="5231"/>
                  </a:lnTo>
                  <a:lnTo>
                    <a:pt x="0" y="18140"/>
                  </a:lnTo>
                  <a:lnTo>
                    <a:pt x="5229" y="23371"/>
                  </a:lnTo>
                  <a:lnTo>
                    <a:pt x="18139" y="23371"/>
                  </a:lnTo>
                  <a:lnTo>
                    <a:pt x="23370" y="18140"/>
                  </a:lnTo>
                  <a:lnTo>
                    <a:pt x="23370" y="5231"/>
                  </a:lnTo>
                  <a:lnTo>
                    <a:pt x="1813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6949840" y="5876542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5" h="23495">
                  <a:moveTo>
                    <a:pt x="11685" y="0"/>
                  </a:moveTo>
                  <a:lnTo>
                    <a:pt x="18139" y="0"/>
                  </a:lnTo>
                  <a:lnTo>
                    <a:pt x="23370" y="5231"/>
                  </a:lnTo>
                  <a:lnTo>
                    <a:pt x="23370" y="11686"/>
                  </a:lnTo>
                  <a:lnTo>
                    <a:pt x="23370" y="18140"/>
                  </a:lnTo>
                  <a:lnTo>
                    <a:pt x="18139" y="23371"/>
                  </a:lnTo>
                  <a:lnTo>
                    <a:pt x="11685" y="23371"/>
                  </a:lnTo>
                  <a:lnTo>
                    <a:pt x="5229" y="23371"/>
                  </a:lnTo>
                  <a:lnTo>
                    <a:pt x="0" y="18140"/>
                  </a:lnTo>
                  <a:lnTo>
                    <a:pt x="0" y="11686"/>
                  </a:lnTo>
                  <a:lnTo>
                    <a:pt x="0" y="5231"/>
                  </a:lnTo>
                  <a:lnTo>
                    <a:pt x="5229" y="0"/>
                  </a:lnTo>
                  <a:lnTo>
                    <a:pt x="1168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" name="object 102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6202702" y="5863601"/>
              <a:ext cx="50068" cy="50521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6202702" y="5863601"/>
              <a:ext cx="50165" cy="50800"/>
            </a:xfrm>
            <a:custGeom>
              <a:avLst/>
              <a:gdLst/>
              <a:ahLst/>
              <a:cxnLst/>
              <a:rect l="l" t="t" r="r" b="b"/>
              <a:pathLst>
                <a:path w="50164" h="50800">
                  <a:moveTo>
                    <a:pt x="50068" y="25487"/>
                  </a:moveTo>
                  <a:lnTo>
                    <a:pt x="48077" y="35159"/>
                  </a:lnTo>
                  <a:lnTo>
                    <a:pt x="42672" y="43125"/>
                  </a:lnTo>
                  <a:lnTo>
                    <a:pt x="34706" y="48530"/>
                  </a:lnTo>
                  <a:lnTo>
                    <a:pt x="25034" y="50521"/>
                  </a:lnTo>
                  <a:lnTo>
                    <a:pt x="15169" y="48530"/>
                  </a:lnTo>
                  <a:lnTo>
                    <a:pt x="7225" y="43125"/>
                  </a:lnTo>
                  <a:lnTo>
                    <a:pt x="1927" y="35159"/>
                  </a:lnTo>
                  <a:lnTo>
                    <a:pt x="0" y="25487"/>
                  </a:lnTo>
                  <a:lnTo>
                    <a:pt x="1927" y="15744"/>
                  </a:lnTo>
                  <a:lnTo>
                    <a:pt x="7225" y="7623"/>
                  </a:lnTo>
                  <a:lnTo>
                    <a:pt x="15169" y="2062"/>
                  </a:lnTo>
                  <a:lnTo>
                    <a:pt x="25034" y="0"/>
                  </a:lnTo>
                  <a:lnTo>
                    <a:pt x="34706" y="2062"/>
                  </a:lnTo>
                  <a:lnTo>
                    <a:pt x="42672" y="7623"/>
                  </a:lnTo>
                  <a:lnTo>
                    <a:pt x="48077" y="15744"/>
                  </a:lnTo>
                  <a:lnTo>
                    <a:pt x="50068" y="25487"/>
                  </a:lnTo>
                  <a:close/>
                </a:path>
              </a:pathLst>
            </a:custGeom>
            <a:ln w="731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4" name="object 104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6022458" y="5907751"/>
              <a:ext cx="188892" cy="193442"/>
            </a:xfrm>
            <a:prstGeom prst="rect">
              <a:avLst/>
            </a:prstGeom>
          </p:spPr>
        </p:pic>
        <p:sp>
          <p:nvSpPr>
            <p:cNvPr id="105" name="object 105"/>
            <p:cNvSpPr/>
            <p:nvPr/>
          </p:nvSpPr>
          <p:spPr>
            <a:xfrm>
              <a:off x="6022458" y="5907751"/>
              <a:ext cx="189230" cy="193675"/>
            </a:xfrm>
            <a:custGeom>
              <a:avLst/>
              <a:gdLst/>
              <a:ahLst/>
              <a:cxnLst/>
              <a:rect l="l" t="t" r="r" b="b"/>
              <a:pathLst>
                <a:path w="189229" h="193675">
                  <a:moveTo>
                    <a:pt x="188892" y="21845"/>
                  </a:moveTo>
                  <a:lnTo>
                    <a:pt x="22759" y="193442"/>
                  </a:lnTo>
                  <a:lnTo>
                    <a:pt x="0" y="175233"/>
                  </a:lnTo>
                  <a:lnTo>
                    <a:pt x="167043" y="0"/>
                  </a:lnTo>
                  <a:lnTo>
                    <a:pt x="177968" y="1817"/>
                  </a:lnTo>
                  <a:lnTo>
                    <a:pt x="188438" y="11375"/>
                  </a:lnTo>
                  <a:lnTo>
                    <a:pt x="188892" y="21845"/>
                  </a:lnTo>
                  <a:close/>
                </a:path>
              </a:pathLst>
            </a:custGeom>
            <a:ln w="822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6" name="object 106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5934614" y="6027912"/>
              <a:ext cx="142462" cy="81017"/>
            </a:xfrm>
            <a:prstGeom prst="rect">
              <a:avLst/>
            </a:prstGeom>
          </p:spPr>
        </p:pic>
        <p:sp>
          <p:nvSpPr>
            <p:cNvPr id="107" name="object 107"/>
            <p:cNvSpPr/>
            <p:nvPr/>
          </p:nvSpPr>
          <p:spPr>
            <a:xfrm>
              <a:off x="5934614" y="6027912"/>
              <a:ext cx="142875" cy="81280"/>
            </a:xfrm>
            <a:custGeom>
              <a:avLst/>
              <a:gdLst/>
              <a:ahLst/>
              <a:cxnLst/>
              <a:rect l="l" t="t" r="r" b="b"/>
              <a:pathLst>
                <a:path w="142875" h="81279">
                  <a:moveTo>
                    <a:pt x="142462" y="49157"/>
                  </a:moveTo>
                  <a:lnTo>
                    <a:pt x="137001" y="70095"/>
                  </a:lnTo>
                  <a:lnTo>
                    <a:pt x="131540" y="80106"/>
                  </a:lnTo>
                  <a:lnTo>
                    <a:pt x="60533" y="81017"/>
                  </a:lnTo>
                  <a:lnTo>
                    <a:pt x="5007" y="63723"/>
                  </a:lnTo>
                  <a:lnTo>
                    <a:pt x="0" y="43693"/>
                  </a:lnTo>
                  <a:lnTo>
                    <a:pt x="0" y="0"/>
                  </a:lnTo>
                  <a:lnTo>
                    <a:pt x="104230" y="22301"/>
                  </a:lnTo>
                  <a:lnTo>
                    <a:pt x="142462" y="49157"/>
                  </a:lnTo>
                  <a:close/>
                </a:path>
              </a:pathLst>
            </a:custGeom>
            <a:ln w="548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8" name="object 108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5897289" y="6025179"/>
              <a:ext cx="101502" cy="83750"/>
            </a:xfrm>
            <a:prstGeom prst="rect">
              <a:avLst/>
            </a:prstGeom>
          </p:spPr>
        </p:pic>
        <p:sp>
          <p:nvSpPr>
            <p:cNvPr id="109" name="object 109"/>
            <p:cNvSpPr/>
            <p:nvPr/>
          </p:nvSpPr>
          <p:spPr>
            <a:xfrm>
              <a:off x="5897289" y="6025179"/>
              <a:ext cx="101600" cy="83820"/>
            </a:xfrm>
            <a:custGeom>
              <a:avLst/>
              <a:gdLst/>
              <a:ahLst/>
              <a:cxnLst/>
              <a:rect l="l" t="t" r="r" b="b"/>
              <a:pathLst>
                <a:path w="101600" h="83820">
                  <a:moveTo>
                    <a:pt x="101502" y="76014"/>
                  </a:moveTo>
                  <a:lnTo>
                    <a:pt x="45060" y="62359"/>
                  </a:lnTo>
                  <a:lnTo>
                    <a:pt x="35502" y="3186"/>
                  </a:lnTo>
                  <a:lnTo>
                    <a:pt x="3186" y="0"/>
                  </a:lnTo>
                  <a:lnTo>
                    <a:pt x="0" y="52344"/>
                  </a:lnTo>
                  <a:lnTo>
                    <a:pt x="35502" y="75103"/>
                  </a:lnTo>
                  <a:lnTo>
                    <a:pt x="96041" y="83750"/>
                  </a:lnTo>
                  <a:lnTo>
                    <a:pt x="101502" y="76014"/>
                  </a:lnTo>
                  <a:close/>
                </a:path>
              </a:pathLst>
            </a:custGeom>
            <a:ln w="822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0" name="object 110"/>
          <p:cNvSpPr/>
          <p:nvPr/>
        </p:nvSpPr>
        <p:spPr>
          <a:xfrm>
            <a:off x="859608" y="8093638"/>
            <a:ext cx="335280" cy="350520"/>
          </a:xfrm>
          <a:custGeom>
            <a:avLst/>
            <a:gdLst/>
            <a:ahLst/>
            <a:cxnLst/>
            <a:rect l="l" t="t" r="r" b="b"/>
            <a:pathLst>
              <a:path w="335280" h="350520">
                <a:moveTo>
                  <a:pt x="0" y="0"/>
                </a:moveTo>
                <a:lnTo>
                  <a:pt x="334831" y="0"/>
                </a:lnTo>
                <a:lnTo>
                  <a:pt x="334831" y="350406"/>
                </a:lnTo>
                <a:lnTo>
                  <a:pt x="0" y="350406"/>
                </a:lnTo>
                <a:lnTo>
                  <a:pt x="0" y="0"/>
                </a:lnTo>
                <a:close/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392399" y="8521913"/>
            <a:ext cx="6533515" cy="646430"/>
          </a:xfrm>
          <a:prstGeom prst="rect">
            <a:avLst/>
          </a:prstGeom>
          <a:ln w="12701">
            <a:solidFill>
              <a:srgbClr val="151616"/>
            </a:solidFill>
          </a:ln>
        </p:spPr>
        <p:txBody>
          <a:bodyPr vert="horz" wrap="square" lIns="0" tIns="115570" rIns="0" bIns="0" rtlCol="0">
            <a:spAutoFit/>
          </a:bodyPr>
          <a:lstStyle/>
          <a:p>
            <a:pPr marL="193675" algn="ctr">
              <a:lnSpc>
                <a:spcPct val="100000"/>
              </a:lnSpc>
              <a:spcBef>
                <a:spcPts val="91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CONVEYOR</a:t>
            </a:r>
            <a:r>
              <a:rPr sz="2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BELT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97141" y="7835172"/>
            <a:ext cx="1264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WORKSTATION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1716156" y="9541983"/>
            <a:ext cx="335280" cy="350520"/>
          </a:xfrm>
          <a:custGeom>
            <a:avLst/>
            <a:gdLst/>
            <a:ahLst/>
            <a:cxnLst/>
            <a:rect l="l" t="t" r="r" b="b"/>
            <a:pathLst>
              <a:path w="335280" h="350520">
                <a:moveTo>
                  <a:pt x="0" y="0"/>
                </a:moveTo>
                <a:lnTo>
                  <a:pt x="334831" y="0"/>
                </a:lnTo>
                <a:lnTo>
                  <a:pt x="334831" y="350406"/>
                </a:lnTo>
                <a:lnTo>
                  <a:pt x="0" y="350406"/>
                </a:lnTo>
                <a:lnTo>
                  <a:pt x="0" y="0"/>
                </a:lnTo>
                <a:close/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1228289" y="9299090"/>
            <a:ext cx="5022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898650" algn="l"/>
                <a:tab pos="3743960" algn="l"/>
              </a:tabLst>
            </a:pP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</a:rPr>
              <a:t>WORKSTATION</a:t>
            </a:r>
            <a:r>
              <a:rPr sz="1800" spc="-104" baseline="46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spc="-75" baseline="4629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800" baseline="4629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</a:rPr>
              <a:t>WORKSTATION</a:t>
            </a:r>
            <a:r>
              <a:rPr sz="1800" spc="-120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spc="-75" baseline="2314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WORKSTATION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2658358" y="8093638"/>
            <a:ext cx="335280" cy="350520"/>
          </a:xfrm>
          <a:custGeom>
            <a:avLst/>
            <a:gdLst/>
            <a:ahLst/>
            <a:cxnLst/>
            <a:rect l="l" t="t" r="r" b="b"/>
            <a:pathLst>
              <a:path w="335280" h="350520">
                <a:moveTo>
                  <a:pt x="0" y="0"/>
                </a:moveTo>
                <a:lnTo>
                  <a:pt x="334831" y="0"/>
                </a:lnTo>
                <a:lnTo>
                  <a:pt x="334831" y="350406"/>
                </a:lnTo>
                <a:lnTo>
                  <a:pt x="0" y="350406"/>
                </a:lnTo>
                <a:lnTo>
                  <a:pt x="0" y="0"/>
                </a:lnTo>
                <a:close/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2195892" y="7835172"/>
            <a:ext cx="1264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WORKSTATION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3577201" y="9549771"/>
            <a:ext cx="335280" cy="350520"/>
          </a:xfrm>
          <a:custGeom>
            <a:avLst/>
            <a:gdLst/>
            <a:ahLst/>
            <a:cxnLst/>
            <a:rect l="l" t="t" r="r" b="b"/>
            <a:pathLst>
              <a:path w="335279" h="350520">
                <a:moveTo>
                  <a:pt x="0" y="0"/>
                </a:moveTo>
                <a:lnTo>
                  <a:pt x="334831" y="0"/>
                </a:lnTo>
                <a:lnTo>
                  <a:pt x="334831" y="350405"/>
                </a:lnTo>
                <a:lnTo>
                  <a:pt x="0" y="350405"/>
                </a:lnTo>
                <a:lnTo>
                  <a:pt x="0" y="0"/>
                </a:lnTo>
                <a:close/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464895" y="8093638"/>
            <a:ext cx="335280" cy="350520"/>
          </a:xfrm>
          <a:custGeom>
            <a:avLst/>
            <a:gdLst/>
            <a:ahLst/>
            <a:cxnLst/>
            <a:rect l="l" t="t" r="r" b="b"/>
            <a:pathLst>
              <a:path w="335279" h="350520">
                <a:moveTo>
                  <a:pt x="0" y="0"/>
                </a:moveTo>
                <a:lnTo>
                  <a:pt x="334832" y="0"/>
                </a:lnTo>
                <a:lnTo>
                  <a:pt x="334832" y="350406"/>
                </a:lnTo>
                <a:lnTo>
                  <a:pt x="0" y="350406"/>
                </a:lnTo>
                <a:lnTo>
                  <a:pt x="0" y="0"/>
                </a:lnTo>
                <a:close/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4002430" y="7835172"/>
            <a:ext cx="1264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WORKSTATION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6177992" y="8093638"/>
            <a:ext cx="335280" cy="350520"/>
          </a:xfrm>
          <a:custGeom>
            <a:avLst/>
            <a:gdLst/>
            <a:ahLst/>
            <a:cxnLst/>
            <a:rect l="l" t="t" r="r" b="b"/>
            <a:pathLst>
              <a:path w="335279" h="350520">
                <a:moveTo>
                  <a:pt x="0" y="0"/>
                </a:moveTo>
                <a:lnTo>
                  <a:pt x="334832" y="0"/>
                </a:lnTo>
                <a:lnTo>
                  <a:pt x="334832" y="350406"/>
                </a:lnTo>
                <a:lnTo>
                  <a:pt x="0" y="350406"/>
                </a:lnTo>
                <a:lnTo>
                  <a:pt x="0" y="0"/>
                </a:lnTo>
                <a:close/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5715525" y="7835172"/>
            <a:ext cx="1264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WORKSTATION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5422672" y="9557557"/>
            <a:ext cx="335280" cy="350520"/>
          </a:xfrm>
          <a:custGeom>
            <a:avLst/>
            <a:gdLst/>
            <a:ahLst/>
            <a:cxnLst/>
            <a:rect l="l" t="t" r="r" b="b"/>
            <a:pathLst>
              <a:path w="335279" h="350520">
                <a:moveTo>
                  <a:pt x="0" y="0"/>
                </a:moveTo>
                <a:lnTo>
                  <a:pt x="334832" y="0"/>
                </a:lnTo>
                <a:lnTo>
                  <a:pt x="334832" y="350405"/>
                </a:lnTo>
                <a:lnTo>
                  <a:pt x="0" y="350405"/>
                </a:lnTo>
                <a:lnTo>
                  <a:pt x="0" y="0"/>
                </a:lnTo>
                <a:close/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3" name="object 123"/>
          <p:cNvGrpSpPr/>
          <p:nvPr/>
        </p:nvGrpSpPr>
        <p:grpSpPr>
          <a:xfrm>
            <a:off x="409881" y="8630787"/>
            <a:ext cx="1053465" cy="551180"/>
            <a:chOff x="409881" y="8630787"/>
            <a:chExt cx="1053465" cy="551180"/>
          </a:xfrm>
        </p:grpSpPr>
        <p:sp>
          <p:nvSpPr>
            <p:cNvPr id="124" name="object 124"/>
            <p:cNvSpPr/>
            <p:nvPr/>
          </p:nvSpPr>
          <p:spPr>
            <a:xfrm>
              <a:off x="411253" y="8837795"/>
              <a:ext cx="927100" cy="297815"/>
            </a:xfrm>
            <a:custGeom>
              <a:avLst/>
              <a:gdLst/>
              <a:ahLst/>
              <a:cxnLst/>
              <a:rect l="l" t="t" r="r" b="b"/>
              <a:pathLst>
                <a:path w="927100" h="297815">
                  <a:moveTo>
                    <a:pt x="915184" y="0"/>
                  </a:moveTo>
                  <a:lnTo>
                    <a:pt x="12509" y="222360"/>
                  </a:lnTo>
                  <a:lnTo>
                    <a:pt x="0" y="248632"/>
                  </a:lnTo>
                  <a:lnTo>
                    <a:pt x="0" y="269900"/>
                  </a:lnTo>
                  <a:lnTo>
                    <a:pt x="12511" y="286164"/>
                  </a:lnTo>
                  <a:lnTo>
                    <a:pt x="37532" y="297425"/>
                  </a:lnTo>
                  <a:lnTo>
                    <a:pt x="926974" y="56832"/>
                  </a:lnTo>
                  <a:lnTo>
                    <a:pt x="915184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11253" y="8837795"/>
              <a:ext cx="927100" cy="297815"/>
            </a:xfrm>
            <a:custGeom>
              <a:avLst/>
              <a:gdLst/>
              <a:ahLst/>
              <a:cxnLst/>
              <a:rect l="l" t="t" r="r" b="b"/>
              <a:pathLst>
                <a:path w="927100" h="297815">
                  <a:moveTo>
                    <a:pt x="12509" y="222360"/>
                  </a:moveTo>
                  <a:lnTo>
                    <a:pt x="0" y="248632"/>
                  </a:lnTo>
                  <a:lnTo>
                    <a:pt x="0" y="269900"/>
                  </a:lnTo>
                  <a:lnTo>
                    <a:pt x="12511" y="286164"/>
                  </a:lnTo>
                  <a:lnTo>
                    <a:pt x="37532" y="297425"/>
                  </a:lnTo>
                  <a:lnTo>
                    <a:pt x="926974" y="56832"/>
                  </a:lnTo>
                  <a:lnTo>
                    <a:pt x="915184" y="0"/>
                  </a:lnTo>
                  <a:lnTo>
                    <a:pt x="861623" y="13185"/>
                  </a:lnTo>
                  <a:lnTo>
                    <a:pt x="809267" y="26077"/>
                  </a:lnTo>
                  <a:lnTo>
                    <a:pt x="757965" y="38712"/>
                  </a:lnTo>
                  <a:lnTo>
                    <a:pt x="707566" y="51126"/>
                  </a:lnTo>
                  <a:lnTo>
                    <a:pt x="657919" y="63357"/>
                  </a:lnTo>
                  <a:lnTo>
                    <a:pt x="608874" y="75441"/>
                  </a:lnTo>
                  <a:lnTo>
                    <a:pt x="560281" y="87415"/>
                  </a:lnTo>
                  <a:lnTo>
                    <a:pt x="511988" y="99316"/>
                  </a:lnTo>
                  <a:lnTo>
                    <a:pt x="463846" y="111180"/>
                  </a:lnTo>
                  <a:lnTo>
                    <a:pt x="415705" y="123044"/>
                  </a:lnTo>
                  <a:lnTo>
                    <a:pt x="367412" y="134944"/>
                  </a:lnTo>
                  <a:lnTo>
                    <a:pt x="318819" y="146918"/>
                  </a:lnTo>
                  <a:lnTo>
                    <a:pt x="269774" y="159002"/>
                  </a:lnTo>
                  <a:lnTo>
                    <a:pt x="220127" y="171233"/>
                  </a:lnTo>
                  <a:lnTo>
                    <a:pt x="169728" y="183648"/>
                  </a:lnTo>
                  <a:lnTo>
                    <a:pt x="118426" y="196283"/>
                  </a:lnTo>
                  <a:lnTo>
                    <a:pt x="66069" y="209175"/>
                  </a:lnTo>
                  <a:lnTo>
                    <a:pt x="12509" y="22236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346616" y="8893328"/>
              <a:ext cx="115570" cy="287020"/>
            </a:xfrm>
            <a:custGeom>
              <a:avLst/>
              <a:gdLst/>
              <a:ahLst/>
              <a:cxnLst/>
              <a:rect l="l" t="t" r="r" b="b"/>
              <a:pathLst>
                <a:path w="115569" h="287020">
                  <a:moveTo>
                    <a:pt x="45039" y="0"/>
                  </a:moveTo>
                  <a:lnTo>
                    <a:pt x="0" y="15012"/>
                  </a:lnTo>
                  <a:lnTo>
                    <a:pt x="10762" y="60799"/>
                  </a:lnTo>
                  <a:lnTo>
                    <a:pt x="23433" y="105950"/>
                  </a:lnTo>
                  <a:lnTo>
                    <a:pt x="37753" y="150551"/>
                  </a:lnTo>
                  <a:lnTo>
                    <a:pt x="53461" y="194690"/>
                  </a:lnTo>
                  <a:lnTo>
                    <a:pt x="70296" y="238453"/>
                  </a:lnTo>
                  <a:lnTo>
                    <a:pt x="87998" y="281927"/>
                  </a:lnTo>
                  <a:lnTo>
                    <a:pt x="103754" y="286938"/>
                  </a:lnTo>
                  <a:lnTo>
                    <a:pt x="110072" y="283205"/>
                  </a:lnTo>
                  <a:lnTo>
                    <a:pt x="115350" y="275314"/>
                  </a:lnTo>
                  <a:lnTo>
                    <a:pt x="100861" y="231275"/>
                  </a:lnTo>
                  <a:lnTo>
                    <a:pt x="86898" y="186885"/>
                  </a:lnTo>
                  <a:lnTo>
                    <a:pt x="73897" y="141855"/>
                  </a:lnTo>
                  <a:lnTo>
                    <a:pt x="62295" y="95891"/>
                  </a:lnTo>
                  <a:lnTo>
                    <a:pt x="52530" y="48703"/>
                  </a:lnTo>
                  <a:lnTo>
                    <a:pt x="4503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346616" y="8893328"/>
              <a:ext cx="115570" cy="287020"/>
            </a:xfrm>
            <a:custGeom>
              <a:avLst/>
              <a:gdLst/>
              <a:ahLst/>
              <a:cxnLst/>
              <a:rect l="l" t="t" r="r" b="b"/>
              <a:pathLst>
                <a:path w="115569" h="287020">
                  <a:moveTo>
                    <a:pt x="115350" y="275314"/>
                  </a:moveTo>
                  <a:lnTo>
                    <a:pt x="100861" y="231275"/>
                  </a:lnTo>
                  <a:lnTo>
                    <a:pt x="86898" y="186885"/>
                  </a:lnTo>
                  <a:lnTo>
                    <a:pt x="73897" y="141855"/>
                  </a:lnTo>
                  <a:lnTo>
                    <a:pt x="62295" y="95891"/>
                  </a:lnTo>
                  <a:lnTo>
                    <a:pt x="52530" y="48703"/>
                  </a:lnTo>
                  <a:lnTo>
                    <a:pt x="45039" y="0"/>
                  </a:lnTo>
                  <a:lnTo>
                    <a:pt x="33779" y="3752"/>
                  </a:lnTo>
                  <a:lnTo>
                    <a:pt x="22519" y="7505"/>
                  </a:lnTo>
                  <a:lnTo>
                    <a:pt x="11259" y="11259"/>
                  </a:lnTo>
                  <a:lnTo>
                    <a:pt x="0" y="15012"/>
                  </a:lnTo>
                  <a:lnTo>
                    <a:pt x="10762" y="60799"/>
                  </a:lnTo>
                  <a:lnTo>
                    <a:pt x="23433" y="105950"/>
                  </a:lnTo>
                  <a:lnTo>
                    <a:pt x="37753" y="150551"/>
                  </a:lnTo>
                  <a:lnTo>
                    <a:pt x="53461" y="194690"/>
                  </a:lnTo>
                  <a:lnTo>
                    <a:pt x="70296" y="238453"/>
                  </a:lnTo>
                  <a:lnTo>
                    <a:pt x="87998" y="281927"/>
                  </a:lnTo>
                  <a:lnTo>
                    <a:pt x="103754" y="286938"/>
                  </a:lnTo>
                  <a:lnTo>
                    <a:pt x="110072" y="283205"/>
                  </a:lnTo>
                  <a:lnTo>
                    <a:pt x="115350" y="27531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698997" y="8704512"/>
              <a:ext cx="137160" cy="267970"/>
            </a:xfrm>
            <a:custGeom>
              <a:avLst/>
              <a:gdLst/>
              <a:ahLst/>
              <a:cxnLst/>
              <a:rect l="l" t="t" r="r" b="b"/>
              <a:pathLst>
                <a:path w="137159" h="267970">
                  <a:moveTo>
                    <a:pt x="55044" y="0"/>
                  </a:moveTo>
                  <a:lnTo>
                    <a:pt x="0" y="0"/>
                  </a:lnTo>
                  <a:lnTo>
                    <a:pt x="84721" y="267746"/>
                  </a:lnTo>
                  <a:lnTo>
                    <a:pt x="136547" y="258084"/>
                  </a:lnTo>
                  <a:lnTo>
                    <a:pt x="55044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698997" y="8704512"/>
              <a:ext cx="137160" cy="267970"/>
            </a:xfrm>
            <a:custGeom>
              <a:avLst/>
              <a:gdLst/>
              <a:ahLst/>
              <a:cxnLst/>
              <a:rect l="l" t="t" r="r" b="b"/>
              <a:pathLst>
                <a:path w="137159" h="267970">
                  <a:moveTo>
                    <a:pt x="136547" y="258084"/>
                  </a:moveTo>
                  <a:lnTo>
                    <a:pt x="84721" y="267746"/>
                  </a:lnTo>
                  <a:lnTo>
                    <a:pt x="0" y="0"/>
                  </a:lnTo>
                  <a:lnTo>
                    <a:pt x="55044" y="0"/>
                  </a:lnTo>
                  <a:lnTo>
                    <a:pt x="136547" y="25808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345463" y="8869997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4" h="40640">
                  <a:moveTo>
                    <a:pt x="37164" y="0"/>
                  </a:moveTo>
                  <a:lnTo>
                    <a:pt x="0" y="10007"/>
                  </a:lnTo>
                  <a:lnTo>
                    <a:pt x="7970" y="40125"/>
                  </a:lnTo>
                  <a:lnTo>
                    <a:pt x="42167" y="30024"/>
                  </a:lnTo>
                  <a:lnTo>
                    <a:pt x="37164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345463" y="8869997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4" h="40640">
                  <a:moveTo>
                    <a:pt x="7970" y="40125"/>
                  </a:moveTo>
                  <a:lnTo>
                    <a:pt x="0" y="10007"/>
                  </a:lnTo>
                  <a:lnTo>
                    <a:pt x="37164" y="0"/>
                  </a:lnTo>
                  <a:lnTo>
                    <a:pt x="42167" y="30024"/>
                  </a:lnTo>
                  <a:lnTo>
                    <a:pt x="7970" y="4012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285610" y="8632159"/>
              <a:ext cx="106680" cy="269240"/>
            </a:xfrm>
            <a:custGeom>
              <a:avLst/>
              <a:gdLst/>
              <a:ahLst/>
              <a:cxnLst/>
              <a:rect l="l" t="t" r="r" b="b"/>
              <a:pathLst>
                <a:path w="106680" h="269240">
                  <a:moveTo>
                    <a:pt x="55043" y="0"/>
                  </a:moveTo>
                  <a:lnTo>
                    <a:pt x="0" y="0"/>
                  </a:lnTo>
                  <a:lnTo>
                    <a:pt x="51400" y="268862"/>
                  </a:lnTo>
                  <a:lnTo>
                    <a:pt x="106443" y="253850"/>
                  </a:lnTo>
                  <a:lnTo>
                    <a:pt x="5504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285610" y="8632159"/>
              <a:ext cx="106680" cy="269240"/>
            </a:xfrm>
            <a:custGeom>
              <a:avLst/>
              <a:gdLst/>
              <a:ahLst/>
              <a:cxnLst/>
              <a:rect l="l" t="t" r="r" b="b"/>
              <a:pathLst>
                <a:path w="106680" h="269240">
                  <a:moveTo>
                    <a:pt x="106443" y="253850"/>
                  </a:moveTo>
                  <a:lnTo>
                    <a:pt x="55043" y="0"/>
                  </a:lnTo>
                  <a:lnTo>
                    <a:pt x="0" y="0"/>
                  </a:lnTo>
                  <a:lnTo>
                    <a:pt x="51400" y="268862"/>
                  </a:lnTo>
                  <a:lnTo>
                    <a:pt x="106443" y="25385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443782" y="8669830"/>
              <a:ext cx="858519" cy="35560"/>
            </a:xfrm>
            <a:custGeom>
              <a:avLst/>
              <a:gdLst/>
              <a:ahLst/>
              <a:cxnLst/>
              <a:rect l="l" t="t" r="r" b="b"/>
              <a:pathLst>
                <a:path w="858519" h="35559">
                  <a:moveTo>
                    <a:pt x="852585" y="0"/>
                  </a:moveTo>
                  <a:lnTo>
                    <a:pt x="530445" y="0"/>
                  </a:lnTo>
                  <a:lnTo>
                    <a:pt x="5584" y="9673"/>
                  </a:lnTo>
                  <a:lnTo>
                    <a:pt x="0" y="35027"/>
                  </a:lnTo>
                  <a:lnTo>
                    <a:pt x="857938" y="35027"/>
                  </a:lnTo>
                  <a:lnTo>
                    <a:pt x="85258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443782" y="8669830"/>
              <a:ext cx="858519" cy="35560"/>
            </a:xfrm>
            <a:custGeom>
              <a:avLst/>
              <a:gdLst/>
              <a:ahLst/>
              <a:cxnLst/>
              <a:rect l="l" t="t" r="r" b="b"/>
              <a:pathLst>
                <a:path w="858519" h="35559">
                  <a:moveTo>
                    <a:pt x="5584" y="9673"/>
                  </a:moveTo>
                  <a:lnTo>
                    <a:pt x="530445" y="0"/>
                  </a:lnTo>
                  <a:lnTo>
                    <a:pt x="852585" y="0"/>
                  </a:lnTo>
                  <a:lnTo>
                    <a:pt x="857938" y="35027"/>
                  </a:lnTo>
                  <a:lnTo>
                    <a:pt x="0" y="35027"/>
                  </a:lnTo>
                  <a:lnTo>
                    <a:pt x="5584" y="967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428771" y="8649813"/>
              <a:ext cx="145415" cy="463550"/>
            </a:xfrm>
            <a:custGeom>
              <a:avLst/>
              <a:gdLst/>
              <a:ahLst/>
              <a:cxnLst/>
              <a:rect l="l" t="t" r="r" b="b"/>
              <a:pathLst>
                <a:path w="145415" h="463550">
                  <a:moveTo>
                    <a:pt x="0" y="0"/>
                  </a:moveTo>
                  <a:lnTo>
                    <a:pt x="105087" y="330274"/>
                  </a:lnTo>
                  <a:lnTo>
                    <a:pt x="80520" y="356623"/>
                  </a:lnTo>
                  <a:lnTo>
                    <a:pt x="31385" y="408516"/>
                  </a:lnTo>
                  <a:lnTo>
                    <a:pt x="6818" y="434865"/>
                  </a:lnTo>
                  <a:lnTo>
                    <a:pt x="4348" y="446844"/>
                  </a:lnTo>
                  <a:lnTo>
                    <a:pt x="6774" y="456173"/>
                  </a:lnTo>
                  <a:lnTo>
                    <a:pt x="14699" y="461949"/>
                  </a:lnTo>
                  <a:lnTo>
                    <a:pt x="28727" y="463266"/>
                  </a:lnTo>
                  <a:lnTo>
                    <a:pt x="145119" y="345290"/>
                  </a:lnTo>
                  <a:lnTo>
                    <a:pt x="34649" y="1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428771" y="8649813"/>
              <a:ext cx="145415" cy="463550"/>
            </a:xfrm>
            <a:custGeom>
              <a:avLst/>
              <a:gdLst/>
              <a:ahLst/>
              <a:cxnLst/>
              <a:rect l="l" t="t" r="r" b="b"/>
              <a:pathLst>
                <a:path w="145415" h="463550">
                  <a:moveTo>
                    <a:pt x="28727" y="463266"/>
                  </a:moveTo>
                  <a:lnTo>
                    <a:pt x="145119" y="345290"/>
                  </a:lnTo>
                  <a:lnTo>
                    <a:pt x="34649" y="1163"/>
                  </a:lnTo>
                  <a:lnTo>
                    <a:pt x="0" y="0"/>
                  </a:lnTo>
                  <a:lnTo>
                    <a:pt x="105087" y="330274"/>
                  </a:lnTo>
                  <a:lnTo>
                    <a:pt x="80520" y="356623"/>
                  </a:lnTo>
                  <a:lnTo>
                    <a:pt x="55953" y="382570"/>
                  </a:lnTo>
                  <a:lnTo>
                    <a:pt x="31385" y="408516"/>
                  </a:lnTo>
                  <a:lnTo>
                    <a:pt x="6818" y="434865"/>
                  </a:lnTo>
                  <a:lnTo>
                    <a:pt x="4348" y="446844"/>
                  </a:lnTo>
                  <a:lnTo>
                    <a:pt x="6774" y="456173"/>
                  </a:lnTo>
                  <a:lnTo>
                    <a:pt x="14699" y="461949"/>
                  </a:lnTo>
                  <a:lnTo>
                    <a:pt x="28727" y="46326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8" name="object 138"/>
          <p:cNvGrpSpPr/>
          <p:nvPr/>
        </p:nvGrpSpPr>
        <p:grpSpPr>
          <a:xfrm>
            <a:off x="442824" y="8233485"/>
            <a:ext cx="347980" cy="142240"/>
            <a:chOff x="442824" y="8233485"/>
            <a:chExt cx="347980" cy="142240"/>
          </a:xfrm>
        </p:grpSpPr>
        <p:pic>
          <p:nvPicPr>
            <p:cNvPr id="139" name="object 139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556351" y="8233485"/>
              <a:ext cx="69468" cy="120109"/>
            </a:xfrm>
            <a:prstGeom prst="rect">
              <a:avLst/>
            </a:prstGeom>
          </p:spPr>
        </p:pic>
        <p:sp>
          <p:nvSpPr>
            <p:cNvPr id="140" name="object 140"/>
            <p:cNvSpPr/>
            <p:nvPr/>
          </p:nvSpPr>
          <p:spPr>
            <a:xfrm>
              <a:off x="444196" y="8313580"/>
              <a:ext cx="345440" cy="60960"/>
            </a:xfrm>
            <a:custGeom>
              <a:avLst/>
              <a:gdLst/>
              <a:ahLst/>
              <a:cxnLst/>
              <a:rect l="l" t="t" r="r" b="b"/>
              <a:pathLst>
                <a:path w="345440" h="60959">
                  <a:moveTo>
                    <a:pt x="344963" y="0"/>
                  </a:moveTo>
                  <a:lnTo>
                    <a:pt x="284735" y="0"/>
                  </a:lnTo>
                  <a:lnTo>
                    <a:pt x="267232" y="21545"/>
                  </a:lnTo>
                  <a:lnTo>
                    <a:pt x="0" y="21545"/>
                  </a:lnTo>
                  <a:lnTo>
                    <a:pt x="0" y="60382"/>
                  </a:lnTo>
                  <a:lnTo>
                    <a:pt x="344963" y="60382"/>
                  </a:lnTo>
                  <a:lnTo>
                    <a:pt x="34496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444196" y="8313580"/>
              <a:ext cx="345440" cy="60960"/>
            </a:xfrm>
            <a:custGeom>
              <a:avLst/>
              <a:gdLst/>
              <a:ahLst/>
              <a:cxnLst/>
              <a:rect l="l" t="t" r="r" b="b"/>
              <a:pathLst>
                <a:path w="345440" h="60959">
                  <a:moveTo>
                    <a:pt x="344963" y="0"/>
                  </a:moveTo>
                  <a:lnTo>
                    <a:pt x="284735" y="0"/>
                  </a:lnTo>
                  <a:lnTo>
                    <a:pt x="267232" y="21545"/>
                  </a:lnTo>
                  <a:lnTo>
                    <a:pt x="0" y="21545"/>
                  </a:lnTo>
                  <a:lnTo>
                    <a:pt x="0" y="60382"/>
                  </a:lnTo>
                  <a:lnTo>
                    <a:pt x="344963" y="60382"/>
                  </a:lnTo>
                  <a:lnTo>
                    <a:pt x="34496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2" name="object 142"/>
          <p:cNvSpPr txBox="1"/>
          <p:nvPr/>
        </p:nvSpPr>
        <p:spPr>
          <a:xfrm>
            <a:off x="4462214" y="6794658"/>
            <a:ext cx="1398270" cy="578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5270">
              <a:lnSpc>
                <a:spcPct val="1512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FRONT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WHEEL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GEAR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STICK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2453688" y="6794658"/>
            <a:ext cx="1617980" cy="578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67055">
              <a:lnSpc>
                <a:spcPct val="1512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REAR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WHEEL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HANDLE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BARS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6363217" y="6888290"/>
            <a:ext cx="1075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MUD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GUARDS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1943684" y="6888290"/>
            <a:ext cx="421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SEAT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17747" y="6888290"/>
            <a:ext cx="974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SPROCKETS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924637" y="8433387"/>
            <a:ext cx="414020" cy="872490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 marR="5080" indent="8255">
              <a:lnSpc>
                <a:spcPts val="1340"/>
              </a:lnSpc>
              <a:spcBef>
                <a:spcPts val="295"/>
              </a:spcBef>
            </a:pP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ASSEMBLY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204933" y="6856992"/>
            <a:ext cx="7239000" cy="0"/>
          </a:xfrm>
          <a:custGeom>
            <a:avLst/>
            <a:gdLst/>
            <a:ahLst/>
            <a:cxnLst/>
            <a:rect l="l" t="t" r="r" b="b"/>
            <a:pathLst>
              <a:path w="7239000">
                <a:moveTo>
                  <a:pt x="0" y="0"/>
                </a:moveTo>
                <a:lnTo>
                  <a:pt x="7238649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04933" y="7433698"/>
            <a:ext cx="7239000" cy="0"/>
          </a:xfrm>
          <a:custGeom>
            <a:avLst/>
            <a:gdLst/>
            <a:ahLst/>
            <a:cxnLst/>
            <a:rect l="l" t="t" r="r" b="b"/>
            <a:pathLst>
              <a:path w="7239000">
                <a:moveTo>
                  <a:pt x="0" y="0"/>
                </a:moveTo>
                <a:lnTo>
                  <a:pt x="7238649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1318197" y="-39720"/>
            <a:ext cx="4887595" cy="530860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LINES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EXAMINATION QUESTIONS</a:t>
            </a:r>
            <a:endParaRPr sz="1600">
              <a:latin typeface="Arial"/>
              <a:cs typeface="Arial"/>
            </a:endParaRPr>
          </a:p>
          <a:p>
            <a:pPr marL="1471295">
              <a:lnSpc>
                <a:spcPct val="100000"/>
              </a:lnSpc>
              <a:spcBef>
                <a:spcPts val="365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V.Ryan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©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2009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-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2023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Association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of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Technology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7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1155366" y="569303"/>
            <a:ext cx="5256530" cy="2667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50"/>
              </a:spcBef>
              <a:tabLst>
                <a:tab pos="149733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38"/>
              </a:rPr>
              <a:t>https://technologystudent.com/prddes1/prodline1.html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8197" y="-39720"/>
            <a:ext cx="4887595" cy="530860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LINES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EXAMINATION QUESTIONS</a:t>
            </a:r>
            <a:endParaRPr sz="1600">
              <a:latin typeface="Arial"/>
              <a:cs typeface="Arial"/>
            </a:endParaRPr>
          </a:p>
          <a:p>
            <a:pPr marL="1471295">
              <a:lnSpc>
                <a:spcPct val="100000"/>
              </a:lnSpc>
              <a:spcBef>
                <a:spcPts val="365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©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-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2023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of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5366" y="569303"/>
            <a:ext cx="5256530" cy="2667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50"/>
              </a:spcBef>
              <a:tabLst>
                <a:tab pos="149733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https://technologystudent.com/prddes1/prodline1.html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7563" y="1046974"/>
            <a:ext cx="715518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605091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Industry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found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assembly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certain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advantages.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advantages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answer,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mention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following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key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words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phrases.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4783" y="1941052"/>
            <a:ext cx="6286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SPEED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4460" y="1941052"/>
            <a:ext cx="10826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EFFICIENCY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42003" y="1941052"/>
            <a:ext cx="203136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COST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EFFECTIVENESS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7586" y="5004130"/>
            <a:ext cx="54267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disadvantage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assembly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lines.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76273" y="5004130"/>
            <a:ext cx="6781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282</Words>
  <Application>Microsoft Office PowerPoint</Application>
  <PresentationFormat>Custom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prodln1.cdr</dc:title>
  <dc:creator>BY V.RYAN</dc:creator>
  <cp:keywords>WHAT IS A PRODUCTION LINE - EXAMINATION QUESTIONS</cp:keywords>
  <cp:lastModifiedBy>Vincent RYan</cp:lastModifiedBy>
  <cp:revision>1</cp:revision>
  <dcterms:created xsi:type="dcterms:W3CDTF">2023-01-24T11:13:43Z</dcterms:created>
  <dcterms:modified xsi:type="dcterms:W3CDTF">2023-01-24T11:14:08Z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2023-01-24T00:00:00Z</vt:filetime>
  </property>
  <property fmtid="{D5CDD505-2E9C-101B-9397-08002B2CF9AE}" pid="5" name="Producer">
    <vt:lpwstr>Corel PDF Engine Version 19.1.0.419</vt:lpwstr>
  </property>
</Properties>
</file>