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echnologystudent.com/energy1/solar4.htm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solar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7826" y="164716"/>
            <a:ext cx="569785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3075">
              <a:lnSpc>
                <a:spcPct val="100000"/>
              </a:lnSpc>
              <a:spcBef>
                <a:spcPts val="100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SOLAR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FURNACE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6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66246" y="1909494"/>
            <a:ext cx="4434840" cy="0"/>
          </a:xfrm>
          <a:custGeom>
            <a:avLst/>
            <a:gdLst/>
            <a:ahLst/>
            <a:cxnLst/>
            <a:rect l="l" t="t" r="r" b="b"/>
            <a:pathLst>
              <a:path w="4434840">
                <a:moveTo>
                  <a:pt x="0" y="0"/>
                </a:moveTo>
                <a:lnTo>
                  <a:pt x="4434306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47195" y="2469193"/>
            <a:ext cx="4453890" cy="0"/>
          </a:xfrm>
          <a:custGeom>
            <a:avLst/>
            <a:gdLst/>
            <a:ahLst/>
            <a:cxnLst/>
            <a:rect l="l" t="t" r="r" b="b"/>
            <a:pathLst>
              <a:path w="4453890">
                <a:moveTo>
                  <a:pt x="0" y="0"/>
                </a:moveTo>
                <a:lnTo>
                  <a:pt x="4453356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6717" y="3092655"/>
            <a:ext cx="4444365" cy="0"/>
          </a:xfrm>
          <a:custGeom>
            <a:avLst/>
            <a:gdLst/>
            <a:ahLst/>
            <a:cxnLst/>
            <a:rect l="l" t="t" r="r" b="b"/>
            <a:pathLst>
              <a:path w="4444365">
                <a:moveTo>
                  <a:pt x="0" y="0"/>
                </a:moveTo>
                <a:lnTo>
                  <a:pt x="4443831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56717" y="3758626"/>
            <a:ext cx="4444365" cy="0"/>
          </a:xfrm>
          <a:custGeom>
            <a:avLst/>
            <a:gdLst/>
            <a:ahLst/>
            <a:cxnLst/>
            <a:rect l="l" t="t" r="r" b="b"/>
            <a:pathLst>
              <a:path w="4444365">
                <a:moveTo>
                  <a:pt x="0" y="0"/>
                </a:moveTo>
                <a:lnTo>
                  <a:pt x="4443831" y="0"/>
                </a:lnTo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24637" y="1274213"/>
            <a:ext cx="6910070" cy="32829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193040" algn="just">
              <a:lnSpc>
                <a:spcPts val="1560"/>
              </a:lnSpc>
              <a:spcBef>
                <a:spcPts val="250"/>
              </a:spcBef>
              <a:buFont typeface="Arial"/>
              <a:buAutoNum type="arabicPeriod"/>
              <a:tabLst>
                <a:tab pos="20574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French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furnace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takes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advantage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heat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sun.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furnace?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AutoNum type="arabicPeriod"/>
            </a:pPr>
            <a:endParaRPr sz="1950">
              <a:latin typeface="Arial"/>
              <a:cs typeface="Arial"/>
            </a:endParaRPr>
          </a:p>
          <a:p>
            <a:pPr marL="219710" indent="-197485">
              <a:lnSpc>
                <a:spcPct val="100000"/>
              </a:lnSpc>
              <a:buFont typeface="Arial"/>
              <a:buAutoNum type="arabicPeriod"/>
              <a:tabLst>
                <a:tab pos="219710" algn="l"/>
                <a:tab pos="437959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flat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mirrors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up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furnace?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AutoNum type="arabicPeriod"/>
            </a:pPr>
            <a:endParaRPr sz="2750">
              <a:latin typeface="Arial"/>
              <a:cs typeface="Arial"/>
            </a:endParaRPr>
          </a:p>
          <a:p>
            <a:pPr marL="236220" indent="-197485"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  <a:tabLst>
                <a:tab pos="236220" algn="l"/>
                <a:tab pos="609727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kilowatts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furnace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operation?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AutoNum type="arabicPeriod"/>
            </a:pPr>
            <a:endParaRPr sz="2800">
              <a:latin typeface="Arial"/>
              <a:cs typeface="Arial"/>
            </a:endParaRPr>
          </a:p>
          <a:p>
            <a:pPr marL="222250" indent="-197485">
              <a:lnSpc>
                <a:spcPct val="100000"/>
              </a:lnSpc>
              <a:buFont typeface="Arial"/>
              <a:buAutoNum type="arabicPeriod"/>
              <a:tabLst>
                <a:tab pos="222250" algn="l"/>
                <a:tab pos="552005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temperature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furnace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reach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heating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iron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ore?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buAutoNum type="arabicPeriod"/>
            </a:pPr>
            <a:endParaRPr sz="2000">
              <a:latin typeface="Arial"/>
              <a:cs typeface="Arial"/>
            </a:endParaRPr>
          </a:p>
          <a:p>
            <a:pPr marL="44450" marR="36195" indent="182245" algn="just">
              <a:lnSpc>
                <a:spcPts val="1560"/>
              </a:lnSpc>
              <a:spcBef>
                <a:spcPts val="1700"/>
              </a:spcBef>
              <a:buAutoNum type="arabicPeriod"/>
              <a:tabLst>
                <a:tab pos="226695" algn="l"/>
              </a:tabLst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represents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furnace.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suns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rays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redirected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reflector.</a:t>
            </a:r>
            <a:r>
              <a:rPr sz="1400" spc="-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diagram.</a:t>
            </a:r>
            <a:r>
              <a:rPr sz="1400" spc="31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59013" y="5718953"/>
            <a:ext cx="6852284" cy="2969895"/>
            <a:chOff x="359013" y="5718953"/>
            <a:chExt cx="6852284" cy="2969895"/>
          </a:xfrm>
        </p:grpSpPr>
        <p:sp>
          <p:nvSpPr>
            <p:cNvPr id="9" name="object 9"/>
            <p:cNvSpPr/>
            <p:nvPr/>
          </p:nvSpPr>
          <p:spPr>
            <a:xfrm>
              <a:off x="5090184" y="6550521"/>
              <a:ext cx="723900" cy="1347470"/>
            </a:xfrm>
            <a:custGeom>
              <a:avLst/>
              <a:gdLst/>
              <a:ahLst/>
              <a:cxnLst/>
              <a:rect l="l" t="t" r="r" b="b"/>
              <a:pathLst>
                <a:path w="723900" h="1347470">
                  <a:moveTo>
                    <a:pt x="648893" y="0"/>
                  </a:moveTo>
                  <a:lnTo>
                    <a:pt x="542836" y="63080"/>
                  </a:lnTo>
                  <a:lnTo>
                    <a:pt x="505269" y="1587"/>
                  </a:lnTo>
                  <a:lnTo>
                    <a:pt x="175298" y="1587"/>
                  </a:lnTo>
                  <a:lnTo>
                    <a:pt x="0" y="285153"/>
                  </a:lnTo>
                  <a:lnTo>
                    <a:pt x="0" y="1001801"/>
                  </a:lnTo>
                  <a:lnTo>
                    <a:pt x="87655" y="1269898"/>
                  </a:lnTo>
                  <a:lnTo>
                    <a:pt x="135202" y="1297298"/>
                  </a:lnTo>
                  <a:lnTo>
                    <a:pt x="182461" y="1318486"/>
                  </a:lnTo>
                  <a:lnTo>
                    <a:pt x="229421" y="1333705"/>
                  </a:lnTo>
                  <a:lnTo>
                    <a:pt x="276069" y="1343201"/>
                  </a:lnTo>
                  <a:lnTo>
                    <a:pt x="322394" y="1347217"/>
                  </a:lnTo>
                  <a:lnTo>
                    <a:pt x="368384" y="1345996"/>
                  </a:lnTo>
                  <a:lnTo>
                    <a:pt x="414029" y="1339784"/>
                  </a:lnTo>
                  <a:lnTo>
                    <a:pt x="459315" y="1328824"/>
                  </a:lnTo>
                  <a:lnTo>
                    <a:pt x="504232" y="1313360"/>
                  </a:lnTo>
                  <a:lnTo>
                    <a:pt x="548768" y="1293637"/>
                  </a:lnTo>
                  <a:lnTo>
                    <a:pt x="592912" y="1269898"/>
                  </a:lnTo>
                  <a:lnTo>
                    <a:pt x="675398" y="991488"/>
                  </a:lnTo>
                  <a:lnTo>
                    <a:pt x="675398" y="279996"/>
                  </a:lnTo>
                  <a:lnTo>
                    <a:pt x="622376" y="186512"/>
                  </a:lnTo>
                  <a:lnTo>
                    <a:pt x="723455" y="118821"/>
                  </a:lnTo>
                  <a:lnTo>
                    <a:pt x="64889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90184" y="6550521"/>
              <a:ext cx="723900" cy="1347470"/>
            </a:xfrm>
            <a:custGeom>
              <a:avLst/>
              <a:gdLst/>
              <a:ahLst/>
              <a:cxnLst/>
              <a:rect l="l" t="t" r="r" b="b"/>
              <a:pathLst>
                <a:path w="723900" h="1347470">
                  <a:moveTo>
                    <a:pt x="175298" y="1587"/>
                  </a:moveTo>
                  <a:lnTo>
                    <a:pt x="505269" y="1587"/>
                  </a:lnTo>
                  <a:lnTo>
                    <a:pt x="542836" y="63080"/>
                  </a:lnTo>
                  <a:lnTo>
                    <a:pt x="648893" y="0"/>
                  </a:lnTo>
                  <a:lnTo>
                    <a:pt x="723455" y="118821"/>
                  </a:lnTo>
                  <a:lnTo>
                    <a:pt x="622376" y="186512"/>
                  </a:lnTo>
                  <a:lnTo>
                    <a:pt x="675398" y="279996"/>
                  </a:lnTo>
                  <a:lnTo>
                    <a:pt x="675398" y="991488"/>
                  </a:lnTo>
                  <a:lnTo>
                    <a:pt x="661650" y="1037888"/>
                  </a:lnTo>
                  <a:lnTo>
                    <a:pt x="647903" y="1084288"/>
                  </a:lnTo>
                  <a:lnTo>
                    <a:pt x="634155" y="1130688"/>
                  </a:lnTo>
                  <a:lnTo>
                    <a:pt x="620407" y="1177090"/>
                  </a:lnTo>
                  <a:lnTo>
                    <a:pt x="606659" y="1223493"/>
                  </a:lnTo>
                  <a:lnTo>
                    <a:pt x="592912" y="1269898"/>
                  </a:lnTo>
                  <a:lnTo>
                    <a:pt x="548768" y="1293637"/>
                  </a:lnTo>
                  <a:lnTo>
                    <a:pt x="504232" y="1313360"/>
                  </a:lnTo>
                  <a:lnTo>
                    <a:pt x="459315" y="1328824"/>
                  </a:lnTo>
                  <a:lnTo>
                    <a:pt x="414029" y="1339784"/>
                  </a:lnTo>
                  <a:lnTo>
                    <a:pt x="368384" y="1345996"/>
                  </a:lnTo>
                  <a:lnTo>
                    <a:pt x="322394" y="1347217"/>
                  </a:lnTo>
                  <a:lnTo>
                    <a:pt x="276069" y="1343201"/>
                  </a:lnTo>
                  <a:lnTo>
                    <a:pt x="229421" y="1333705"/>
                  </a:lnTo>
                  <a:lnTo>
                    <a:pt x="182461" y="1318486"/>
                  </a:lnTo>
                  <a:lnTo>
                    <a:pt x="135202" y="1297298"/>
                  </a:lnTo>
                  <a:lnTo>
                    <a:pt x="87655" y="1269898"/>
                  </a:lnTo>
                  <a:lnTo>
                    <a:pt x="73044" y="1225213"/>
                  </a:lnTo>
                  <a:lnTo>
                    <a:pt x="58435" y="1180528"/>
                  </a:lnTo>
                  <a:lnTo>
                    <a:pt x="43827" y="1135845"/>
                  </a:lnTo>
                  <a:lnTo>
                    <a:pt x="29219" y="1091162"/>
                  </a:lnTo>
                  <a:lnTo>
                    <a:pt x="14610" y="1046480"/>
                  </a:lnTo>
                  <a:lnTo>
                    <a:pt x="0" y="1001801"/>
                  </a:lnTo>
                  <a:lnTo>
                    <a:pt x="0" y="285153"/>
                  </a:lnTo>
                  <a:lnTo>
                    <a:pt x="175298" y="158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68066" y="6552108"/>
              <a:ext cx="530860" cy="1232535"/>
            </a:xfrm>
            <a:custGeom>
              <a:avLst/>
              <a:gdLst/>
              <a:ahLst/>
              <a:cxnLst/>
              <a:rect l="l" t="t" r="r" b="b"/>
              <a:pathLst>
                <a:path w="530860" h="1232534">
                  <a:moveTo>
                    <a:pt x="340144" y="0"/>
                  </a:moveTo>
                  <a:lnTo>
                    <a:pt x="178930" y="0"/>
                  </a:lnTo>
                  <a:lnTo>
                    <a:pt x="0" y="294906"/>
                  </a:lnTo>
                  <a:lnTo>
                    <a:pt x="0" y="960920"/>
                  </a:lnTo>
                  <a:lnTo>
                    <a:pt x="68833" y="1171498"/>
                  </a:lnTo>
                  <a:lnTo>
                    <a:pt x="114452" y="1197135"/>
                  </a:lnTo>
                  <a:lnTo>
                    <a:pt x="159729" y="1215547"/>
                  </a:lnTo>
                  <a:lnTo>
                    <a:pt x="204648" y="1227082"/>
                  </a:lnTo>
                  <a:lnTo>
                    <a:pt x="249193" y="1232091"/>
                  </a:lnTo>
                  <a:lnTo>
                    <a:pt x="293346" y="1230925"/>
                  </a:lnTo>
                  <a:lnTo>
                    <a:pt x="337090" y="1223932"/>
                  </a:lnTo>
                  <a:lnTo>
                    <a:pt x="380410" y="1211464"/>
                  </a:lnTo>
                  <a:lnTo>
                    <a:pt x="423289" y="1193869"/>
                  </a:lnTo>
                  <a:lnTo>
                    <a:pt x="465709" y="1171498"/>
                  </a:lnTo>
                  <a:lnTo>
                    <a:pt x="530491" y="952817"/>
                  </a:lnTo>
                  <a:lnTo>
                    <a:pt x="530491" y="296011"/>
                  </a:lnTo>
                  <a:lnTo>
                    <a:pt x="3401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168066" y="6552108"/>
              <a:ext cx="530860" cy="1232535"/>
            </a:xfrm>
            <a:custGeom>
              <a:avLst/>
              <a:gdLst/>
              <a:ahLst/>
              <a:cxnLst/>
              <a:rect l="l" t="t" r="r" b="b"/>
              <a:pathLst>
                <a:path w="530860" h="1232534">
                  <a:moveTo>
                    <a:pt x="178930" y="0"/>
                  </a:moveTo>
                  <a:lnTo>
                    <a:pt x="340144" y="0"/>
                  </a:lnTo>
                  <a:lnTo>
                    <a:pt x="530491" y="296011"/>
                  </a:lnTo>
                  <a:lnTo>
                    <a:pt x="530491" y="340650"/>
                  </a:lnTo>
                  <a:lnTo>
                    <a:pt x="530491" y="388231"/>
                  </a:lnTo>
                  <a:lnTo>
                    <a:pt x="530491" y="952817"/>
                  </a:lnTo>
                  <a:lnTo>
                    <a:pt x="514297" y="1007490"/>
                  </a:lnTo>
                  <a:lnTo>
                    <a:pt x="498100" y="1062162"/>
                  </a:lnTo>
                  <a:lnTo>
                    <a:pt x="481903" y="1116832"/>
                  </a:lnTo>
                  <a:lnTo>
                    <a:pt x="465709" y="1171498"/>
                  </a:lnTo>
                  <a:lnTo>
                    <a:pt x="423289" y="1193869"/>
                  </a:lnTo>
                  <a:lnTo>
                    <a:pt x="380410" y="1211464"/>
                  </a:lnTo>
                  <a:lnTo>
                    <a:pt x="337090" y="1223932"/>
                  </a:lnTo>
                  <a:lnTo>
                    <a:pt x="293346" y="1230925"/>
                  </a:lnTo>
                  <a:lnTo>
                    <a:pt x="249193" y="1232091"/>
                  </a:lnTo>
                  <a:lnTo>
                    <a:pt x="204648" y="1227082"/>
                  </a:lnTo>
                  <a:lnTo>
                    <a:pt x="159729" y="1215547"/>
                  </a:lnTo>
                  <a:lnTo>
                    <a:pt x="114452" y="1197135"/>
                  </a:lnTo>
                  <a:lnTo>
                    <a:pt x="68833" y="1171498"/>
                  </a:lnTo>
                  <a:lnTo>
                    <a:pt x="51622" y="1118854"/>
                  </a:lnTo>
                  <a:lnTo>
                    <a:pt x="34412" y="1066209"/>
                  </a:lnTo>
                  <a:lnTo>
                    <a:pt x="17204" y="1013564"/>
                  </a:lnTo>
                  <a:lnTo>
                    <a:pt x="0" y="960920"/>
                  </a:lnTo>
                  <a:lnTo>
                    <a:pt x="0" y="294906"/>
                  </a:lnTo>
                  <a:lnTo>
                    <a:pt x="17893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72234" y="6567447"/>
              <a:ext cx="239064" cy="19237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208134" y="5720324"/>
              <a:ext cx="1762760" cy="2833370"/>
            </a:xfrm>
            <a:custGeom>
              <a:avLst/>
              <a:gdLst/>
              <a:ahLst/>
              <a:cxnLst/>
              <a:rect l="l" t="t" r="r" b="b"/>
              <a:pathLst>
                <a:path w="1762760" h="2833370">
                  <a:moveTo>
                    <a:pt x="1762429" y="0"/>
                  </a:moveTo>
                  <a:lnTo>
                    <a:pt x="0" y="0"/>
                  </a:lnTo>
                  <a:lnTo>
                    <a:pt x="0" y="2833268"/>
                  </a:lnTo>
                  <a:lnTo>
                    <a:pt x="1762429" y="2833268"/>
                  </a:lnTo>
                  <a:lnTo>
                    <a:pt x="1705436" y="2789303"/>
                  </a:lnTo>
                  <a:lnTo>
                    <a:pt x="1650288" y="2745707"/>
                  </a:lnTo>
                  <a:lnTo>
                    <a:pt x="1596968" y="2702476"/>
                  </a:lnTo>
                  <a:lnTo>
                    <a:pt x="1545457" y="2659608"/>
                  </a:lnTo>
                  <a:lnTo>
                    <a:pt x="1495736" y="2617097"/>
                  </a:lnTo>
                  <a:lnTo>
                    <a:pt x="1447788" y="2574941"/>
                  </a:lnTo>
                  <a:lnTo>
                    <a:pt x="1401594" y="2533136"/>
                  </a:lnTo>
                  <a:lnTo>
                    <a:pt x="1357136" y="2491678"/>
                  </a:lnTo>
                  <a:lnTo>
                    <a:pt x="1314394" y="2450563"/>
                  </a:lnTo>
                  <a:lnTo>
                    <a:pt x="1273352" y="2409789"/>
                  </a:lnTo>
                  <a:lnTo>
                    <a:pt x="1233990" y="2369350"/>
                  </a:lnTo>
                  <a:lnTo>
                    <a:pt x="1196290" y="2329243"/>
                  </a:lnTo>
                  <a:lnTo>
                    <a:pt x="1160234" y="2289466"/>
                  </a:lnTo>
                  <a:lnTo>
                    <a:pt x="1125804" y="2250013"/>
                  </a:lnTo>
                  <a:lnTo>
                    <a:pt x="1092980" y="2210882"/>
                  </a:lnTo>
                  <a:lnTo>
                    <a:pt x="1061746" y="2172069"/>
                  </a:lnTo>
                  <a:lnTo>
                    <a:pt x="1032081" y="2133570"/>
                  </a:lnTo>
                  <a:lnTo>
                    <a:pt x="1003969" y="2095381"/>
                  </a:lnTo>
                  <a:lnTo>
                    <a:pt x="977390" y="2057499"/>
                  </a:lnTo>
                  <a:lnTo>
                    <a:pt x="952326" y="2019920"/>
                  </a:lnTo>
                  <a:lnTo>
                    <a:pt x="928759" y="1982640"/>
                  </a:lnTo>
                  <a:lnTo>
                    <a:pt x="906671" y="1945656"/>
                  </a:lnTo>
                  <a:lnTo>
                    <a:pt x="886042" y="1908964"/>
                  </a:lnTo>
                  <a:lnTo>
                    <a:pt x="866856" y="1872560"/>
                  </a:lnTo>
                  <a:lnTo>
                    <a:pt x="849093" y="1836441"/>
                  </a:lnTo>
                  <a:lnTo>
                    <a:pt x="832735" y="1800603"/>
                  </a:lnTo>
                  <a:lnTo>
                    <a:pt x="817763" y="1765042"/>
                  </a:lnTo>
                  <a:lnTo>
                    <a:pt x="791907" y="1694738"/>
                  </a:lnTo>
                  <a:lnTo>
                    <a:pt x="771376" y="1625500"/>
                  </a:lnTo>
                  <a:lnTo>
                    <a:pt x="756025" y="1557297"/>
                  </a:lnTo>
                  <a:lnTo>
                    <a:pt x="745707" y="1490100"/>
                  </a:lnTo>
                  <a:lnTo>
                    <a:pt x="740273" y="1423881"/>
                  </a:lnTo>
                  <a:lnTo>
                    <a:pt x="739343" y="1391128"/>
                  </a:lnTo>
                  <a:lnTo>
                    <a:pt x="739579" y="1358609"/>
                  </a:lnTo>
                  <a:lnTo>
                    <a:pt x="743475" y="1294256"/>
                  </a:lnTo>
                  <a:lnTo>
                    <a:pt x="751817" y="1230792"/>
                  </a:lnTo>
                  <a:lnTo>
                    <a:pt x="764456" y="1168187"/>
                  </a:lnTo>
                  <a:lnTo>
                    <a:pt x="781246" y="1106412"/>
                  </a:lnTo>
                  <a:lnTo>
                    <a:pt x="802040" y="1045438"/>
                  </a:lnTo>
                  <a:lnTo>
                    <a:pt x="826690" y="985236"/>
                  </a:lnTo>
                  <a:lnTo>
                    <a:pt x="855051" y="925775"/>
                  </a:lnTo>
                  <a:lnTo>
                    <a:pt x="886974" y="867027"/>
                  </a:lnTo>
                  <a:lnTo>
                    <a:pt x="922314" y="808963"/>
                  </a:lnTo>
                  <a:lnTo>
                    <a:pt x="960923" y="751552"/>
                  </a:lnTo>
                  <a:lnTo>
                    <a:pt x="1002654" y="694766"/>
                  </a:lnTo>
                  <a:lnTo>
                    <a:pt x="1047361" y="638574"/>
                  </a:lnTo>
                  <a:lnTo>
                    <a:pt x="1094895" y="582949"/>
                  </a:lnTo>
                  <a:lnTo>
                    <a:pt x="1145112" y="527860"/>
                  </a:lnTo>
                  <a:lnTo>
                    <a:pt x="1197862" y="473277"/>
                  </a:lnTo>
                  <a:lnTo>
                    <a:pt x="1225142" y="446167"/>
                  </a:lnTo>
                  <a:lnTo>
                    <a:pt x="1253001" y="419173"/>
                  </a:lnTo>
                  <a:lnTo>
                    <a:pt x="1281419" y="392290"/>
                  </a:lnTo>
                  <a:lnTo>
                    <a:pt x="1310380" y="365516"/>
                  </a:lnTo>
                  <a:lnTo>
                    <a:pt x="1339864" y="338847"/>
                  </a:lnTo>
                  <a:lnTo>
                    <a:pt x="1369853" y="312278"/>
                  </a:lnTo>
                  <a:lnTo>
                    <a:pt x="1400328" y="285807"/>
                  </a:lnTo>
                  <a:lnTo>
                    <a:pt x="1431272" y="259430"/>
                  </a:lnTo>
                  <a:lnTo>
                    <a:pt x="1462666" y="233142"/>
                  </a:lnTo>
                  <a:lnTo>
                    <a:pt x="1494492" y="206941"/>
                  </a:lnTo>
                  <a:lnTo>
                    <a:pt x="1526730" y="180823"/>
                  </a:lnTo>
                  <a:lnTo>
                    <a:pt x="1559364" y="154783"/>
                  </a:lnTo>
                  <a:lnTo>
                    <a:pt x="1592374" y="128819"/>
                  </a:lnTo>
                  <a:lnTo>
                    <a:pt x="1625742" y="102927"/>
                  </a:lnTo>
                  <a:lnTo>
                    <a:pt x="1693480" y="51342"/>
                  </a:lnTo>
                  <a:lnTo>
                    <a:pt x="176242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08134" y="5720324"/>
              <a:ext cx="1762760" cy="2833370"/>
            </a:xfrm>
            <a:custGeom>
              <a:avLst/>
              <a:gdLst/>
              <a:ahLst/>
              <a:cxnLst/>
              <a:rect l="l" t="t" r="r" b="b"/>
              <a:pathLst>
                <a:path w="1762760" h="2833370">
                  <a:moveTo>
                    <a:pt x="0" y="0"/>
                  </a:moveTo>
                  <a:lnTo>
                    <a:pt x="0" y="0"/>
                  </a:lnTo>
                  <a:lnTo>
                    <a:pt x="1762429" y="0"/>
                  </a:lnTo>
                  <a:lnTo>
                    <a:pt x="1727812" y="25642"/>
                  </a:lnTo>
                  <a:lnTo>
                    <a:pt x="1693480" y="51342"/>
                  </a:lnTo>
                  <a:lnTo>
                    <a:pt x="1659450" y="77102"/>
                  </a:lnTo>
                  <a:lnTo>
                    <a:pt x="1625742" y="102927"/>
                  </a:lnTo>
                  <a:lnTo>
                    <a:pt x="1592374" y="128819"/>
                  </a:lnTo>
                  <a:lnTo>
                    <a:pt x="1559364" y="154783"/>
                  </a:lnTo>
                  <a:lnTo>
                    <a:pt x="1526730" y="180823"/>
                  </a:lnTo>
                  <a:lnTo>
                    <a:pt x="1494492" y="206941"/>
                  </a:lnTo>
                  <a:lnTo>
                    <a:pt x="1462666" y="233142"/>
                  </a:lnTo>
                  <a:lnTo>
                    <a:pt x="1431272" y="259430"/>
                  </a:lnTo>
                  <a:lnTo>
                    <a:pt x="1400328" y="285807"/>
                  </a:lnTo>
                  <a:lnTo>
                    <a:pt x="1369853" y="312278"/>
                  </a:lnTo>
                  <a:lnTo>
                    <a:pt x="1339864" y="338847"/>
                  </a:lnTo>
                  <a:lnTo>
                    <a:pt x="1310380" y="365516"/>
                  </a:lnTo>
                  <a:lnTo>
                    <a:pt x="1281419" y="392290"/>
                  </a:lnTo>
                  <a:lnTo>
                    <a:pt x="1253001" y="419173"/>
                  </a:lnTo>
                  <a:lnTo>
                    <a:pt x="1225142" y="446167"/>
                  </a:lnTo>
                  <a:lnTo>
                    <a:pt x="1197862" y="473277"/>
                  </a:lnTo>
                  <a:lnTo>
                    <a:pt x="1171179" y="500507"/>
                  </a:lnTo>
                  <a:lnTo>
                    <a:pt x="1119678" y="555339"/>
                  </a:lnTo>
                  <a:lnTo>
                    <a:pt x="1070784" y="610693"/>
                  </a:lnTo>
                  <a:lnTo>
                    <a:pt x="1024645" y="666597"/>
                  </a:lnTo>
                  <a:lnTo>
                    <a:pt x="981407" y="723083"/>
                  </a:lnTo>
                  <a:lnTo>
                    <a:pt x="941219" y="780177"/>
                  </a:lnTo>
                  <a:lnTo>
                    <a:pt x="904226" y="837911"/>
                  </a:lnTo>
                  <a:lnTo>
                    <a:pt x="870576" y="896314"/>
                  </a:lnTo>
                  <a:lnTo>
                    <a:pt x="840416" y="955415"/>
                  </a:lnTo>
                  <a:lnTo>
                    <a:pt x="813892" y="1015242"/>
                  </a:lnTo>
                  <a:lnTo>
                    <a:pt x="791151" y="1075827"/>
                  </a:lnTo>
                  <a:lnTo>
                    <a:pt x="772341" y="1137197"/>
                  </a:lnTo>
                  <a:lnTo>
                    <a:pt x="757608" y="1199384"/>
                  </a:lnTo>
                  <a:lnTo>
                    <a:pt x="747100" y="1262414"/>
                  </a:lnTo>
                  <a:lnTo>
                    <a:pt x="740962" y="1326320"/>
                  </a:lnTo>
                  <a:lnTo>
                    <a:pt x="739343" y="1391128"/>
                  </a:lnTo>
                  <a:lnTo>
                    <a:pt x="740273" y="1423881"/>
                  </a:lnTo>
                  <a:lnTo>
                    <a:pt x="745707" y="1490100"/>
                  </a:lnTo>
                  <a:lnTo>
                    <a:pt x="756025" y="1557297"/>
                  </a:lnTo>
                  <a:lnTo>
                    <a:pt x="771376" y="1625500"/>
                  </a:lnTo>
                  <a:lnTo>
                    <a:pt x="791907" y="1694738"/>
                  </a:lnTo>
                  <a:lnTo>
                    <a:pt x="817763" y="1765042"/>
                  </a:lnTo>
                  <a:lnTo>
                    <a:pt x="832735" y="1800603"/>
                  </a:lnTo>
                  <a:lnTo>
                    <a:pt x="849093" y="1836441"/>
                  </a:lnTo>
                  <a:lnTo>
                    <a:pt x="866856" y="1872560"/>
                  </a:lnTo>
                  <a:lnTo>
                    <a:pt x="886042" y="1908964"/>
                  </a:lnTo>
                  <a:lnTo>
                    <a:pt x="906671" y="1945656"/>
                  </a:lnTo>
                  <a:lnTo>
                    <a:pt x="928759" y="1982640"/>
                  </a:lnTo>
                  <a:lnTo>
                    <a:pt x="952326" y="2019920"/>
                  </a:lnTo>
                  <a:lnTo>
                    <a:pt x="977390" y="2057499"/>
                  </a:lnTo>
                  <a:lnTo>
                    <a:pt x="1003969" y="2095381"/>
                  </a:lnTo>
                  <a:lnTo>
                    <a:pt x="1032081" y="2133570"/>
                  </a:lnTo>
                  <a:lnTo>
                    <a:pt x="1061746" y="2172069"/>
                  </a:lnTo>
                  <a:lnTo>
                    <a:pt x="1092980" y="2210882"/>
                  </a:lnTo>
                  <a:lnTo>
                    <a:pt x="1125804" y="2250013"/>
                  </a:lnTo>
                  <a:lnTo>
                    <a:pt x="1160234" y="2289466"/>
                  </a:lnTo>
                  <a:lnTo>
                    <a:pt x="1196290" y="2329243"/>
                  </a:lnTo>
                  <a:lnTo>
                    <a:pt x="1233990" y="2369350"/>
                  </a:lnTo>
                  <a:lnTo>
                    <a:pt x="1273352" y="2409789"/>
                  </a:lnTo>
                  <a:lnTo>
                    <a:pt x="1314394" y="2450563"/>
                  </a:lnTo>
                  <a:lnTo>
                    <a:pt x="1357136" y="2491678"/>
                  </a:lnTo>
                  <a:lnTo>
                    <a:pt x="1401594" y="2533136"/>
                  </a:lnTo>
                  <a:lnTo>
                    <a:pt x="1447788" y="2574941"/>
                  </a:lnTo>
                  <a:lnTo>
                    <a:pt x="1495736" y="2617097"/>
                  </a:lnTo>
                  <a:lnTo>
                    <a:pt x="1545457" y="2659608"/>
                  </a:lnTo>
                  <a:lnTo>
                    <a:pt x="1596968" y="2702476"/>
                  </a:lnTo>
                  <a:lnTo>
                    <a:pt x="1650288" y="2745707"/>
                  </a:lnTo>
                  <a:lnTo>
                    <a:pt x="1705436" y="2789303"/>
                  </a:lnTo>
                  <a:lnTo>
                    <a:pt x="1762429" y="2833268"/>
                  </a:lnTo>
                  <a:lnTo>
                    <a:pt x="0" y="283326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68904" y="5720324"/>
              <a:ext cx="1762760" cy="2833370"/>
            </a:xfrm>
            <a:custGeom>
              <a:avLst/>
              <a:gdLst/>
              <a:ahLst/>
              <a:cxnLst/>
              <a:rect l="l" t="t" r="r" b="b"/>
              <a:pathLst>
                <a:path w="1762760" h="2833370">
                  <a:moveTo>
                    <a:pt x="1762429" y="0"/>
                  </a:moveTo>
                  <a:lnTo>
                    <a:pt x="0" y="0"/>
                  </a:lnTo>
                  <a:lnTo>
                    <a:pt x="0" y="2833268"/>
                  </a:lnTo>
                  <a:lnTo>
                    <a:pt x="1762429" y="2833268"/>
                  </a:lnTo>
                  <a:lnTo>
                    <a:pt x="1705436" y="2789303"/>
                  </a:lnTo>
                  <a:lnTo>
                    <a:pt x="1650288" y="2745707"/>
                  </a:lnTo>
                  <a:lnTo>
                    <a:pt x="1596968" y="2702476"/>
                  </a:lnTo>
                  <a:lnTo>
                    <a:pt x="1545457" y="2659608"/>
                  </a:lnTo>
                  <a:lnTo>
                    <a:pt x="1495736" y="2617097"/>
                  </a:lnTo>
                  <a:lnTo>
                    <a:pt x="1447788" y="2574941"/>
                  </a:lnTo>
                  <a:lnTo>
                    <a:pt x="1401594" y="2533136"/>
                  </a:lnTo>
                  <a:lnTo>
                    <a:pt x="1357136" y="2491678"/>
                  </a:lnTo>
                  <a:lnTo>
                    <a:pt x="1314394" y="2450563"/>
                  </a:lnTo>
                  <a:lnTo>
                    <a:pt x="1273352" y="2409789"/>
                  </a:lnTo>
                  <a:lnTo>
                    <a:pt x="1233990" y="2369350"/>
                  </a:lnTo>
                  <a:lnTo>
                    <a:pt x="1196290" y="2329243"/>
                  </a:lnTo>
                  <a:lnTo>
                    <a:pt x="1160234" y="2289466"/>
                  </a:lnTo>
                  <a:lnTo>
                    <a:pt x="1125804" y="2250013"/>
                  </a:lnTo>
                  <a:lnTo>
                    <a:pt x="1092980" y="2210882"/>
                  </a:lnTo>
                  <a:lnTo>
                    <a:pt x="1061746" y="2172069"/>
                  </a:lnTo>
                  <a:lnTo>
                    <a:pt x="1032081" y="2133570"/>
                  </a:lnTo>
                  <a:lnTo>
                    <a:pt x="1003969" y="2095381"/>
                  </a:lnTo>
                  <a:lnTo>
                    <a:pt x="977390" y="2057499"/>
                  </a:lnTo>
                  <a:lnTo>
                    <a:pt x="952326" y="2019920"/>
                  </a:lnTo>
                  <a:lnTo>
                    <a:pt x="928759" y="1982640"/>
                  </a:lnTo>
                  <a:lnTo>
                    <a:pt x="906671" y="1945656"/>
                  </a:lnTo>
                  <a:lnTo>
                    <a:pt x="886042" y="1908964"/>
                  </a:lnTo>
                  <a:lnTo>
                    <a:pt x="866856" y="1872560"/>
                  </a:lnTo>
                  <a:lnTo>
                    <a:pt x="849093" y="1836441"/>
                  </a:lnTo>
                  <a:lnTo>
                    <a:pt x="832735" y="1800603"/>
                  </a:lnTo>
                  <a:lnTo>
                    <a:pt x="817763" y="1765042"/>
                  </a:lnTo>
                  <a:lnTo>
                    <a:pt x="791907" y="1694738"/>
                  </a:lnTo>
                  <a:lnTo>
                    <a:pt x="771376" y="1625500"/>
                  </a:lnTo>
                  <a:lnTo>
                    <a:pt x="756025" y="1557297"/>
                  </a:lnTo>
                  <a:lnTo>
                    <a:pt x="745707" y="1490100"/>
                  </a:lnTo>
                  <a:lnTo>
                    <a:pt x="740273" y="1423881"/>
                  </a:lnTo>
                  <a:lnTo>
                    <a:pt x="739343" y="1391128"/>
                  </a:lnTo>
                  <a:lnTo>
                    <a:pt x="739579" y="1358609"/>
                  </a:lnTo>
                  <a:lnTo>
                    <a:pt x="743475" y="1294256"/>
                  </a:lnTo>
                  <a:lnTo>
                    <a:pt x="751817" y="1230792"/>
                  </a:lnTo>
                  <a:lnTo>
                    <a:pt x="764456" y="1168187"/>
                  </a:lnTo>
                  <a:lnTo>
                    <a:pt x="781246" y="1106412"/>
                  </a:lnTo>
                  <a:lnTo>
                    <a:pt x="802040" y="1045438"/>
                  </a:lnTo>
                  <a:lnTo>
                    <a:pt x="826690" y="985236"/>
                  </a:lnTo>
                  <a:lnTo>
                    <a:pt x="855051" y="925775"/>
                  </a:lnTo>
                  <a:lnTo>
                    <a:pt x="886974" y="867027"/>
                  </a:lnTo>
                  <a:lnTo>
                    <a:pt x="922314" y="808963"/>
                  </a:lnTo>
                  <a:lnTo>
                    <a:pt x="960923" y="751552"/>
                  </a:lnTo>
                  <a:lnTo>
                    <a:pt x="1002654" y="694766"/>
                  </a:lnTo>
                  <a:lnTo>
                    <a:pt x="1047361" y="638574"/>
                  </a:lnTo>
                  <a:lnTo>
                    <a:pt x="1094895" y="582949"/>
                  </a:lnTo>
                  <a:lnTo>
                    <a:pt x="1145112" y="527860"/>
                  </a:lnTo>
                  <a:lnTo>
                    <a:pt x="1197862" y="473277"/>
                  </a:lnTo>
                  <a:lnTo>
                    <a:pt x="1225142" y="446167"/>
                  </a:lnTo>
                  <a:lnTo>
                    <a:pt x="1253001" y="419173"/>
                  </a:lnTo>
                  <a:lnTo>
                    <a:pt x="1281419" y="392290"/>
                  </a:lnTo>
                  <a:lnTo>
                    <a:pt x="1310380" y="365516"/>
                  </a:lnTo>
                  <a:lnTo>
                    <a:pt x="1339864" y="338847"/>
                  </a:lnTo>
                  <a:lnTo>
                    <a:pt x="1369853" y="312278"/>
                  </a:lnTo>
                  <a:lnTo>
                    <a:pt x="1400328" y="285807"/>
                  </a:lnTo>
                  <a:lnTo>
                    <a:pt x="1431272" y="259430"/>
                  </a:lnTo>
                  <a:lnTo>
                    <a:pt x="1462666" y="233142"/>
                  </a:lnTo>
                  <a:lnTo>
                    <a:pt x="1494492" y="206941"/>
                  </a:lnTo>
                  <a:lnTo>
                    <a:pt x="1526730" y="180823"/>
                  </a:lnTo>
                  <a:lnTo>
                    <a:pt x="1559364" y="154783"/>
                  </a:lnTo>
                  <a:lnTo>
                    <a:pt x="1592374" y="128819"/>
                  </a:lnTo>
                  <a:lnTo>
                    <a:pt x="1625742" y="102927"/>
                  </a:lnTo>
                  <a:lnTo>
                    <a:pt x="1693480" y="51342"/>
                  </a:lnTo>
                  <a:lnTo>
                    <a:pt x="176242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68904" y="5720324"/>
              <a:ext cx="1762760" cy="2833370"/>
            </a:xfrm>
            <a:custGeom>
              <a:avLst/>
              <a:gdLst/>
              <a:ahLst/>
              <a:cxnLst/>
              <a:rect l="l" t="t" r="r" b="b"/>
              <a:pathLst>
                <a:path w="1762760" h="2833370">
                  <a:moveTo>
                    <a:pt x="0" y="0"/>
                  </a:moveTo>
                  <a:lnTo>
                    <a:pt x="0" y="0"/>
                  </a:lnTo>
                  <a:lnTo>
                    <a:pt x="1762429" y="0"/>
                  </a:lnTo>
                  <a:lnTo>
                    <a:pt x="1727812" y="25642"/>
                  </a:lnTo>
                  <a:lnTo>
                    <a:pt x="1693480" y="51342"/>
                  </a:lnTo>
                  <a:lnTo>
                    <a:pt x="1659450" y="77102"/>
                  </a:lnTo>
                  <a:lnTo>
                    <a:pt x="1625742" y="102927"/>
                  </a:lnTo>
                  <a:lnTo>
                    <a:pt x="1592374" y="128819"/>
                  </a:lnTo>
                  <a:lnTo>
                    <a:pt x="1559364" y="154783"/>
                  </a:lnTo>
                  <a:lnTo>
                    <a:pt x="1526730" y="180823"/>
                  </a:lnTo>
                  <a:lnTo>
                    <a:pt x="1494492" y="206941"/>
                  </a:lnTo>
                  <a:lnTo>
                    <a:pt x="1462666" y="233142"/>
                  </a:lnTo>
                  <a:lnTo>
                    <a:pt x="1431272" y="259430"/>
                  </a:lnTo>
                  <a:lnTo>
                    <a:pt x="1400328" y="285807"/>
                  </a:lnTo>
                  <a:lnTo>
                    <a:pt x="1369853" y="312278"/>
                  </a:lnTo>
                  <a:lnTo>
                    <a:pt x="1339864" y="338847"/>
                  </a:lnTo>
                  <a:lnTo>
                    <a:pt x="1310380" y="365516"/>
                  </a:lnTo>
                  <a:lnTo>
                    <a:pt x="1281419" y="392290"/>
                  </a:lnTo>
                  <a:lnTo>
                    <a:pt x="1253001" y="419173"/>
                  </a:lnTo>
                  <a:lnTo>
                    <a:pt x="1225142" y="446167"/>
                  </a:lnTo>
                  <a:lnTo>
                    <a:pt x="1197862" y="473277"/>
                  </a:lnTo>
                  <a:lnTo>
                    <a:pt x="1171179" y="500507"/>
                  </a:lnTo>
                  <a:lnTo>
                    <a:pt x="1119678" y="555339"/>
                  </a:lnTo>
                  <a:lnTo>
                    <a:pt x="1070784" y="610693"/>
                  </a:lnTo>
                  <a:lnTo>
                    <a:pt x="1024645" y="666597"/>
                  </a:lnTo>
                  <a:lnTo>
                    <a:pt x="981407" y="723083"/>
                  </a:lnTo>
                  <a:lnTo>
                    <a:pt x="941219" y="780177"/>
                  </a:lnTo>
                  <a:lnTo>
                    <a:pt x="904226" y="837911"/>
                  </a:lnTo>
                  <a:lnTo>
                    <a:pt x="870576" y="896314"/>
                  </a:lnTo>
                  <a:lnTo>
                    <a:pt x="840416" y="955415"/>
                  </a:lnTo>
                  <a:lnTo>
                    <a:pt x="813892" y="1015242"/>
                  </a:lnTo>
                  <a:lnTo>
                    <a:pt x="791151" y="1075827"/>
                  </a:lnTo>
                  <a:lnTo>
                    <a:pt x="772341" y="1137197"/>
                  </a:lnTo>
                  <a:lnTo>
                    <a:pt x="757608" y="1199384"/>
                  </a:lnTo>
                  <a:lnTo>
                    <a:pt x="747100" y="1262414"/>
                  </a:lnTo>
                  <a:lnTo>
                    <a:pt x="740962" y="1326320"/>
                  </a:lnTo>
                  <a:lnTo>
                    <a:pt x="739343" y="1391128"/>
                  </a:lnTo>
                  <a:lnTo>
                    <a:pt x="740273" y="1423881"/>
                  </a:lnTo>
                  <a:lnTo>
                    <a:pt x="745707" y="1490100"/>
                  </a:lnTo>
                  <a:lnTo>
                    <a:pt x="756025" y="1557297"/>
                  </a:lnTo>
                  <a:lnTo>
                    <a:pt x="771376" y="1625500"/>
                  </a:lnTo>
                  <a:lnTo>
                    <a:pt x="791907" y="1694738"/>
                  </a:lnTo>
                  <a:lnTo>
                    <a:pt x="817763" y="1765042"/>
                  </a:lnTo>
                  <a:lnTo>
                    <a:pt x="832735" y="1800603"/>
                  </a:lnTo>
                  <a:lnTo>
                    <a:pt x="849093" y="1836441"/>
                  </a:lnTo>
                  <a:lnTo>
                    <a:pt x="866856" y="1872560"/>
                  </a:lnTo>
                  <a:lnTo>
                    <a:pt x="886042" y="1908964"/>
                  </a:lnTo>
                  <a:lnTo>
                    <a:pt x="906671" y="1945656"/>
                  </a:lnTo>
                  <a:lnTo>
                    <a:pt x="928759" y="1982640"/>
                  </a:lnTo>
                  <a:lnTo>
                    <a:pt x="952326" y="2019920"/>
                  </a:lnTo>
                  <a:lnTo>
                    <a:pt x="977390" y="2057499"/>
                  </a:lnTo>
                  <a:lnTo>
                    <a:pt x="1003969" y="2095381"/>
                  </a:lnTo>
                  <a:lnTo>
                    <a:pt x="1032081" y="2133570"/>
                  </a:lnTo>
                  <a:lnTo>
                    <a:pt x="1061746" y="2172069"/>
                  </a:lnTo>
                  <a:lnTo>
                    <a:pt x="1092980" y="2210882"/>
                  </a:lnTo>
                  <a:lnTo>
                    <a:pt x="1125804" y="2250013"/>
                  </a:lnTo>
                  <a:lnTo>
                    <a:pt x="1160234" y="2289466"/>
                  </a:lnTo>
                  <a:lnTo>
                    <a:pt x="1196290" y="2329243"/>
                  </a:lnTo>
                  <a:lnTo>
                    <a:pt x="1233990" y="2369350"/>
                  </a:lnTo>
                  <a:lnTo>
                    <a:pt x="1273352" y="2409789"/>
                  </a:lnTo>
                  <a:lnTo>
                    <a:pt x="1314394" y="2450563"/>
                  </a:lnTo>
                  <a:lnTo>
                    <a:pt x="1357136" y="2491678"/>
                  </a:lnTo>
                  <a:lnTo>
                    <a:pt x="1401594" y="2533136"/>
                  </a:lnTo>
                  <a:lnTo>
                    <a:pt x="1447788" y="2574941"/>
                  </a:lnTo>
                  <a:lnTo>
                    <a:pt x="1495736" y="2617097"/>
                  </a:lnTo>
                  <a:lnTo>
                    <a:pt x="1545457" y="2659608"/>
                  </a:lnTo>
                  <a:lnTo>
                    <a:pt x="1596968" y="2702476"/>
                  </a:lnTo>
                  <a:lnTo>
                    <a:pt x="1650288" y="2745707"/>
                  </a:lnTo>
                  <a:lnTo>
                    <a:pt x="1705436" y="2789303"/>
                  </a:lnTo>
                  <a:lnTo>
                    <a:pt x="1762429" y="2833268"/>
                  </a:lnTo>
                  <a:lnTo>
                    <a:pt x="0" y="283326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0385" y="8553593"/>
              <a:ext cx="6849745" cy="133985"/>
            </a:xfrm>
            <a:custGeom>
              <a:avLst/>
              <a:gdLst/>
              <a:ahLst/>
              <a:cxnLst/>
              <a:rect l="l" t="t" r="r" b="b"/>
              <a:pathLst>
                <a:path w="6849745" h="133984">
                  <a:moveTo>
                    <a:pt x="6849262" y="0"/>
                  </a:moveTo>
                  <a:lnTo>
                    <a:pt x="0" y="0"/>
                  </a:lnTo>
                  <a:lnTo>
                    <a:pt x="0" y="133858"/>
                  </a:lnTo>
                  <a:lnTo>
                    <a:pt x="6849262" y="133858"/>
                  </a:lnTo>
                  <a:lnTo>
                    <a:pt x="68492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0385" y="8553593"/>
              <a:ext cx="6849745" cy="133985"/>
            </a:xfrm>
            <a:custGeom>
              <a:avLst/>
              <a:gdLst/>
              <a:ahLst/>
              <a:cxnLst/>
              <a:rect l="l" t="t" r="r" b="b"/>
              <a:pathLst>
                <a:path w="6849745" h="133984">
                  <a:moveTo>
                    <a:pt x="0" y="0"/>
                  </a:moveTo>
                  <a:lnTo>
                    <a:pt x="6849262" y="0"/>
                  </a:lnTo>
                  <a:lnTo>
                    <a:pt x="6849262" y="133858"/>
                  </a:lnTo>
                  <a:lnTo>
                    <a:pt x="0" y="13385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49725" y="7817347"/>
              <a:ext cx="923290" cy="730250"/>
            </a:xfrm>
            <a:custGeom>
              <a:avLst/>
              <a:gdLst/>
              <a:ahLst/>
              <a:cxnLst/>
              <a:rect l="l" t="t" r="r" b="b"/>
              <a:pathLst>
                <a:path w="923289" h="730250">
                  <a:moveTo>
                    <a:pt x="817422" y="0"/>
                  </a:moveTo>
                  <a:lnTo>
                    <a:pt x="778625" y="25487"/>
                  </a:lnTo>
                  <a:lnTo>
                    <a:pt x="737995" y="48448"/>
                  </a:lnTo>
                  <a:lnTo>
                    <a:pt x="695767" y="68646"/>
                  </a:lnTo>
                  <a:lnTo>
                    <a:pt x="652173" y="85844"/>
                  </a:lnTo>
                  <a:lnTo>
                    <a:pt x="607449" y="99805"/>
                  </a:lnTo>
                  <a:lnTo>
                    <a:pt x="561827" y="110293"/>
                  </a:lnTo>
                  <a:lnTo>
                    <a:pt x="515543" y="117071"/>
                  </a:lnTo>
                  <a:lnTo>
                    <a:pt x="468828" y="119903"/>
                  </a:lnTo>
                  <a:lnTo>
                    <a:pt x="421919" y="118553"/>
                  </a:lnTo>
                  <a:lnTo>
                    <a:pt x="375047" y="112784"/>
                  </a:lnTo>
                  <a:lnTo>
                    <a:pt x="328448" y="102359"/>
                  </a:lnTo>
                  <a:lnTo>
                    <a:pt x="282356" y="87042"/>
                  </a:lnTo>
                  <a:lnTo>
                    <a:pt x="237003" y="66596"/>
                  </a:lnTo>
                  <a:lnTo>
                    <a:pt x="192624" y="40785"/>
                  </a:lnTo>
                  <a:lnTo>
                    <a:pt x="149453" y="9372"/>
                  </a:lnTo>
                  <a:lnTo>
                    <a:pt x="0" y="9372"/>
                  </a:lnTo>
                  <a:lnTo>
                    <a:pt x="0" y="730250"/>
                  </a:lnTo>
                  <a:lnTo>
                    <a:pt x="923074" y="730250"/>
                  </a:lnTo>
                  <a:lnTo>
                    <a:pt x="922058" y="1168"/>
                  </a:lnTo>
                  <a:lnTo>
                    <a:pt x="81742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49725" y="7817347"/>
              <a:ext cx="923290" cy="730250"/>
            </a:xfrm>
            <a:custGeom>
              <a:avLst/>
              <a:gdLst/>
              <a:ahLst/>
              <a:cxnLst/>
              <a:rect l="l" t="t" r="r" b="b"/>
              <a:pathLst>
                <a:path w="923289" h="730250">
                  <a:moveTo>
                    <a:pt x="0" y="9372"/>
                  </a:moveTo>
                  <a:lnTo>
                    <a:pt x="40661" y="9372"/>
                  </a:lnTo>
                  <a:lnTo>
                    <a:pt x="74726" y="9372"/>
                  </a:lnTo>
                  <a:lnTo>
                    <a:pt x="108792" y="9372"/>
                  </a:lnTo>
                  <a:lnTo>
                    <a:pt x="149453" y="9372"/>
                  </a:lnTo>
                  <a:lnTo>
                    <a:pt x="192624" y="40785"/>
                  </a:lnTo>
                  <a:lnTo>
                    <a:pt x="237003" y="66596"/>
                  </a:lnTo>
                  <a:lnTo>
                    <a:pt x="282356" y="87042"/>
                  </a:lnTo>
                  <a:lnTo>
                    <a:pt x="328448" y="102359"/>
                  </a:lnTo>
                  <a:lnTo>
                    <a:pt x="375047" y="112784"/>
                  </a:lnTo>
                  <a:lnTo>
                    <a:pt x="421919" y="118553"/>
                  </a:lnTo>
                  <a:lnTo>
                    <a:pt x="468828" y="119903"/>
                  </a:lnTo>
                  <a:lnTo>
                    <a:pt x="515543" y="117071"/>
                  </a:lnTo>
                  <a:lnTo>
                    <a:pt x="561827" y="110293"/>
                  </a:lnTo>
                  <a:lnTo>
                    <a:pt x="607449" y="99805"/>
                  </a:lnTo>
                  <a:lnTo>
                    <a:pt x="652173" y="85844"/>
                  </a:lnTo>
                  <a:lnTo>
                    <a:pt x="695767" y="68646"/>
                  </a:lnTo>
                  <a:lnTo>
                    <a:pt x="737995" y="48448"/>
                  </a:lnTo>
                  <a:lnTo>
                    <a:pt x="778625" y="25487"/>
                  </a:lnTo>
                  <a:lnTo>
                    <a:pt x="817422" y="0"/>
                  </a:lnTo>
                  <a:lnTo>
                    <a:pt x="922058" y="1168"/>
                  </a:lnTo>
                  <a:lnTo>
                    <a:pt x="923074" y="730250"/>
                  </a:lnTo>
                  <a:lnTo>
                    <a:pt x="0" y="730250"/>
                  </a:lnTo>
                  <a:lnTo>
                    <a:pt x="0" y="937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675190" y="7390256"/>
              <a:ext cx="168275" cy="68580"/>
            </a:xfrm>
            <a:custGeom>
              <a:avLst/>
              <a:gdLst/>
              <a:ahLst/>
              <a:cxnLst/>
              <a:rect l="l" t="t" r="r" b="b"/>
              <a:pathLst>
                <a:path w="168275" h="68579">
                  <a:moveTo>
                    <a:pt x="168097" y="0"/>
                  </a:moveTo>
                  <a:lnTo>
                    <a:pt x="0" y="0"/>
                  </a:lnTo>
                  <a:lnTo>
                    <a:pt x="0" y="68148"/>
                  </a:lnTo>
                  <a:lnTo>
                    <a:pt x="168097" y="68148"/>
                  </a:lnTo>
                  <a:lnTo>
                    <a:pt x="1680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699426" y="7389666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>
                  <a:moveTo>
                    <a:pt x="0" y="0"/>
                  </a:moveTo>
                  <a:lnTo>
                    <a:pt x="14356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699426" y="7459751"/>
              <a:ext cx="144145" cy="0"/>
            </a:xfrm>
            <a:custGeom>
              <a:avLst/>
              <a:gdLst/>
              <a:ahLst/>
              <a:cxnLst/>
              <a:rect l="l" t="t" r="r" b="b"/>
              <a:pathLst>
                <a:path w="144145">
                  <a:moveTo>
                    <a:pt x="0" y="0"/>
                  </a:moveTo>
                  <a:lnTo>
                    <a:pt x="14356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906145" y="7939418"/>
              <a:ext cx="1098550" cy="304165"/>
            </a:xfrm>
            <a:custGeom>
              <a:avLst/>
              <a:gdLst/>
              <a:ahLst/>
              <a:cxnLst/>
              <a:rect l="l" t="t" r="r" b="b"/>
              <a:pathLst>
                <a:path w="1098550" h="304165">
                  <a:moveTo>
                    <a:pt x="1098105" y="0"/>
                  </a:moveTo>
                  <a:lnTo>
                    <a:pt x="0" y="0"/>
                  </a:lnTo>
                  <a:lnTo>
                    <a:pt x="0" y="303733"/>
                  </a:lnTo>
                  <a:lnTo>
                    <a:pt x="1098105" y="303733"/>
                  </a:lnTo>
                  <a:lnTo>
                    <a:pt x="1098105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06145" y="7939418"/>
              <a:ext cx="1098550" cy="304165"/>
            </a:xfrm>
            <a:custGeom>
              <a:avLst/>
              <a:gdLst/>
              <a:ahLst/>
              <a:cxnLst/>
              <a:rect l="l" t="t" r="r" b="b"/>
              <a:pathLst>
                <a:path w="1098550" h="304165">
                  <a:moveTo>
                    <a:pt x="0" y="0"/>
                  </a:moveTo>
                  <a:lnTo>
                    <a:pt x="1098105" y="0"/>
                  </a:lnTo>
                  <a:lnTo>
                    <a:pt x="1098105" y="303733"/>
                  </a:lnTo>
                  <a:lnTo>
                    <a:pt x="0" y="30373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906145" y="8243150"/>
              <a:ext cx="1098550" cy="304165"/>
            </a:xfrm>
            <a:custGeom>
              <a:avLst/>
              <a:gdLst/>
              <a:ahLst/>
              <a:cxnLst/>
              <a:rect l="l" t="t" r="r" b="b"/>
              <a:pathLst>
                <a:path w="1098550" h="304165">
                  <a:moveTo>
                    <a:pt x="1098105" y="0"/>
                  </a:moveTo>
                  <a:lnTo>
                    <a:pt x="0" y="0"/>
                  </a:lnTo>
                  <a:lnTo>
                    <a:pt x="0" y="303733"/>
                  </a:lnTo>
                  <a:lnTo>
                    <a:pt x="1098105" y="303733"/>
                  </a:lnTo>
                  <a:lnTo>
                    <a:pt x="1098105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906145" y="8243150"/>
              <a:ext cx="1098550" cy="304165"/>
            </a:xfrm>
            <a:custGeom>
              <a:avLst/>
              <a:gdLst/>
              <a:ahLst/>
              <a:cxnLst/>
              <a:rect l="l" t="t" r="r" b="b"/>
              <a:pathLst>
                <a:path w="1098550" h="304165">
                  <a:moveTo>
                    <a:pt x="0" y="0"/>
                  </a:moveTo>
                  <a:lnTo>
                    <a:pt x="1098105" y="0"/>
                  </a:lnTo>
                  <a:lnTo>
                    <a:pt x="1098105" y="303733"/>
                  </a:lnTo>
                  <a:lnTo>
                    <a:pt x="0" y="30373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986886" y="682995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https://technologystudent.com/energy1/solar4.htm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7821" y="164720"/>
            <a:ext cx="569785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3075">
              <a:lnSpc>
                <a:spcPct val="100000"/>
              </a:lnSpc>
              <a:spcBef>
                <a:spcPts val="100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SOLAR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FURNACE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6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6886" y="682995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https://technologystudent.com/energy1/solar4.htm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9181" y="1675801"/>
            <a:ext cx="69405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543814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furnace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works,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 it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‘smelts’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iron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ore.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wish to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add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further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etc...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explanation.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solar4.cdr</dc:title>
  <dc:creator>BY V.RYAN</dc:creator>
  <cp:keywords>EXAMINATION QUESTIONS - THE SOLAR FURNACE</cp:keywords>
  <cp:lastModifiedBy>Vincent RYan</cp:lastModifiedBy>
  <cp:revision>1</cp:revision>
  <dcterms:created xsi:type="dcterms:W3CDTF">2023-08-24T13:23:32Z</dcterms:created>
  <dcterms:modified xsi:type="dcterms:W3CDTF">2023-08-24T13:23:43Z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2023-08-24T00:00:00Z</vt:filetime>
  </property>
  <property fmtid="{D5CDD505-2E9C-101B-9397-08002B2CF9AE}" pid="5" name="Producer">
    <vt:lpwstr>Corel PDF Engine Version 19.1.0.419</vt:lpwstr>
  </property>
</Properties>
</file>