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technologystudent.com/energy1/tidal3.htm" TargetMode="External"/><Relationship Id="rId5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tidal3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0052" y="7516681"/>
            <a:ext cx="6607175" cy="1944370"/>
            <a:chOff x="420052" y="7516681"/>
            <a:chExt cx="6607175" cy="1944370"/>
          </a:xfrm>
        </p:grpSpPr>
        <p:sp>
          <p:nvSpPr>
            <p:cNvPr id="3" name="object 3"/>
            <p:cNvSpPr/>
            <p:nvPr/>
          </p:nvSpPr>
          <p:spPr>
            <a:xfrm>
              <a:off x="3861748" y="7750220"/>
              <a:ext cx="0" cy="302260"/>
            </a:xfrm>
            <a:custGeom>
              <a:avLst/>
              <a:gdLst/>
              <a:ahLst/>
              <a:cxnLst/>
              <a:rect l="l" t="t" r="r" b="b"/>
              <a:pathLst>
                <a:path h="302259">
                  <a:moveTo>
                    <a:pt x="0" y="248535"/>
                  </a:moveTo>
                  <a:lnTo>
                    <a:pt x="0" y="302031"/>
                  </a:lnTo>
                </a:path>
                <a:path h="302259">
                  <a:moveTo>
                    <a:pt x="0" y="0"/>
                  </a:moveTo>
                  <a:lnTo>
                    <a:pt x="0" y="211006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963557" y="7819259"/>
              <a:ext cx="249554" cy="377190"/>
            </a:xfrm>
            <a:custGeom>
              <a:avLst/>
              <a:gdLst/>
              <a:ahLst/>
              <a:cxnLst/>
              <a:rect l="l" t="t" r="r" b="b"/>
              <a:pathLst>
                <a:path w="249554" h="377190">
                  <a:moveTo>
                    <a:pt x="0" y="377101"/>
                  </a:moveTo>
                  <a:lnTo>
                    <a:pt x="249554" y="377101"/>
                  </a:lnTo>
                  <a:lnTo>
                    <a:pt x="249554" y="0"/>
                  </a:lnTo>
                  <a:lnTo>
                    <a:pt x="0" y="0"/>
                  </a:lnTo>
                  <a:lnTo>
                    <a:pt x="0" y="37710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92739" y="7517610"/>
              <a:ext cx="375285" cy="572135"/>
            </a:xfrm>
            <a:custGeom>
              <a:avLst/>
              <a:gdLst/>
              <a:ahLst/>
              <a:cxnLst/>
              <a:rect l="l" t="t" r="r" b="b"/>
              <a:pathLst>
                <a:path w="375285" h="572134">
                  <a:moveTo>
                    <a:pt x="221050" y="0"/>
                  </a:moveTo>
                  <a:lnTo>
                    <a:pt x="152320" y="0"/>
                  </a:lnTo>
                  <a:lnTo>
                    <a:pt x="120741" y="1857"/>
                  </a:lnTo>
                  <a:lnTo>
                    <a:pt x="68727" y="5572"/>
                  </a:lnTo>
                  <a:lnTo>
                    <a:pt x="29721" y="13002"/>
                  </a:lnTo>
                  <a:lnTo>
                    <a:pt x="14860" y="20433"/>
                  </a:lnTo>
                  <a:lnTo>
                    <a:pt x="20433" y="39008"/>
                  </a:lnTo>
                  <a:lnTo>
                    <a:pt x="26005" y="59439"/>
                  </a:lnTo>
                  <a:lnTo>
                    <a:pt x="31578" y="78015"/>
                  </a:lnTo>
                  <a:lnTo>
                    <a:pt x="35293" y="100308"/>
                  </a:lnTo>
                  <a:lnTo>
                    <a:pt x="39008" y="120741"/>
                  </a:lnTo>
                  <a:lnTo>
                    <a:pt x="46436" y="165320"/>
                  </a:lnTo>
                  <a:lnTo>
                    <a:pt x="52011" y="232195"/>
                  </a:lnTo>
                  <a:lnTo>
                    <a:pt x="52011" y="326931"/>
                  </a:lnTo>
                  <a:lnTo>
                    <a:pt x="46436" y="393801"/>
                  </a:lnTo>
                  <a:lnTo>
                    <a:pt x="42724" y="416092"/>
                  </a:lnTo>
                  <a:lnTo>
                    <a:pt x="39008" y="436527"/>
                  </a:lnTo>
                  <a:lnTo>
                    <a:pt x="35293" y="458818"/>
                  </a:lnTo>
                  <a:lnTo>
                    <a:pt x="29721" y="479251"/>
                  </a:lnTo>
                  <a:lnTo>
                    <a:pt x="24148" y="497825"/>
                  </a:lnTo>
                  <a:lnTo>
                    <a:pt x="20433" y="518258"/>
                  </a:lnTo>
                  <a:lnTo>
                    <a:pt x="13002" y="536833"/>
                  </a:lnTo>
                  <a:lnTo>
                    <a:pt x="7430" y="553554"/>
                  </a:lnTo>
                  <a:lnTo>
                    <a:pt x="0" y="572130"/>
                  </a:lnTo>
                  <a:lnTo>
                    <a:pt x="375228" y="572130"/>
                  </a:lnTo>
                  <a:lnTo>
                    <a:pt x="367797" y="555412"/>
                  </a:lnTo>
                  <a:lnTo>
                    <a:pt x="360367" y="536833"/>
                  </a:lnTo>
                  <a:lnTo>
                    <a:pt x="354795" y="518258"/>
                  </a:lnTo>
                  <a:lnTo>
                    <a:pt x="349222" y="497825"/>
                  </a:lnTo>
                  <a:lnTo>
                    <a:pt x="343649" y="479251"/>
                  </a:lnTo>
                  <a:lnTo>
                    <a:pt x="339934" y="458818"/>
                  </a:lnTo>
                  <a:lnTo>
                    <a:pt x="336219" y="436527"/>
                  </a:lnTo>
                  <a:lnTo>
                    <a:pt x="332504" y="416092"/>
                  </a:lnTo>
                  <a:lnTo>
                    <a:pt x="325071" y="371513"/>
                  </a:lnTo>
                  <a:lnTo>
                    <a:pt x="323213" y="349222"/>
                  </a:lnTo>
                  <a:lnTo>
                    <a:pt x="323213" y="326931"/>
                  </a:lnTo>
                  <a:lnTo>
                    <a:pt x="321356" y="302780"/>
                  </a:lnTo>
                  <a:lnTo>
                    <a:pt x="321356" y="256344"/>
                  </a:lnTo>
                  <a:lnTo>
                    <a:pt x="323213" y="232195"/>
                  </a:lnTo>
                  <a:lnTo>
                    <a:pt x="323213" y="209904"/>
                  </a:lnTo>
                  <a:lnTo>
                    <a:pt x="325071" y="187611"/>
                  </a:lnTo>
                  <a:lnTo>
                    <a:pt x="328789" y="165320"/>
                  </a:lnTo>
                  <a:lnTo>
                    <a:pt x="330646" y="143032"/>
                  </a:lnTo>
                  <a:lnTo>
                    <a:pt x="334361" y="120741"/>
                  </a:lnTo>
                  <a:lnTo>
                    <a:pt x="338074" y="100308"/>
                  </a:lnTo>
                  <a:lnTo>
                    <a:pt x="343649" y="78015"/>
                  </a:lnTo>
                  <a:lnTo>
                    <a:pt x="347364" y="59439"/>
                  </a:lnTo>
                  <a:lnTo>
                    <a:pt x="352937" y="39008"/>
                  </a:lnTo>
                  <a:lnTo>
                    <a:pt x="358510" y="20433"/>
                  </a:lnTo>
                  <a:lnTo>
                    <a:pt x="345507" y="13002"/>
                  </a:lnTo>
                  <a:lnTo>
                    <a:pt x="326929" y="7430"/>
                  </a:lnTo>
                  <a:lnTo>
                    <a:pt x="306495" y="3715"/>
                  </a:lnTo>
                  <a:lnTo>
                    <a:pt x="282347" y="1857"/>
                  </a:lnTo>
                  <a:lnTo>
                    <a:pt x="254486" y="1857"/>
                  </a:lnTo>
                  <a:lnTo>
                    <a:pt x="2210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92739" y="7517610"/>
              <a:ext cx="375285" cy="572135"/>
            </a:xfrm>
            <a:custGeom>
              <a:avLst/>
              <a:gdLst/>
              <a:ahLst/>
              <a:cxnLst/>
              <a:rect l="l" t="t" r="r" b="b"/>
              <a:pathLst>
                <a:path w="375285" h="572134">
                  <a:moveTo>
                    <a:pt x="375228" y="572130"/>
                  </a:moveTo>
                  <a:lnTo>
                    <a:pt x="0" y="572130"/>
                  </a:lnTo>
                  <a:lnTo>
                    <a:pt x="7430" y="553554"/>
                  </a:lnTo>
                  <a:lnTo>
                    <a:pt x="13002" y="536833"/>
                  </a:lnTo>
                  <a:lnTo>
                    <a:pt x="20433" y="518258"/>
                  </a:lnTo>
                  <a:lnTo>
                    <a:pt x="24148" y="497825"/>
                  </a:lnTo>
                  <a:lnTo>
                    <a:pt x="29721" y="479251"/>
                  </a:lnTo>
                  <a:lnTo>
                    <a:pt x="35293" y="458818"/>
                  </a:lnTo>
                  <a:lnTo>
                    <a:pt x="39008" y="436527"/>
                  </a:lnTo>
                  <a:lnTo>
                    <a:pt x="42724" y="416092"/>
                  </a:lnTo>
                  <a:lnTo>
                    <a:pt x="46436" y="393801"/>
                  </a:lnTo>
                  <a:lnTo>
                    <a:pt x="48294" y="371513"/>
                  </a:lnTo>
                  <a:lnTo>
                    <a:pt x="50151" y="349222"/>
                  </a:lnTo>
                  <a:lnTo>
                    <a:pt x="52011" y="326931"/>
                  </a:lnTo>
                  <a:lnTo>
                    <a:pt x="52011" y="302780"/>
                  </a:lnTo>
                  <a:lnTo>
                    <a:pt x="52011" y="280489"/>
                  </a:lnTo>
                  <a:lnTo>
                    <a:pt x="52011" y="256344"/>
                  </a:lnTo>
                  <a:lnTo>
                    <a:pt x="52011" y="232195"/>
                  </a:lnTo>
                  <a:lnTo>
                    <a:pt x="50151" y="209904"/>
                  </a:lnTo>
                  <a:lnTo>
                    <a:pt x="46436" y="165320"/>
                  </a:lnTo>
                  <a:lnTo>
                    <a:pt x="39008" y="120741"/>
                  </a:lnTo>
                  <a:lnTo>
                    <a:pt x="35293" y="100308"/>
                  </a:lnTo>
                  <a:lnTo>
                    <a:pt x="31578" y="78015"/>
                  </a:lnTo>
                  <a:lnTo>
                    <a:pt x="26005" y="59439"/>
                  </a:lnTo>
                  <a:lnTo>
                    <a:pt x="20433" y="39008"/>
                  </a:lnTo>
                  <a:lnTo>
                    <a:pt x="14860" y="20433"/>
                  </a:lnTo>
                  <a:lnTo>
                    <a:pt x="68727" y="5572"/>
                  </a:lnTo>
                  <a:lnTo>
                    <a:pt x="120741" y="1857"/>
                  </a:lnTo>
                  <a:lnTo>
                    <a:pt x="152320" y="0"/>
                  </a:lnTo>
                  <a:lnTo>
                    <a:pt x="187611" y="0"/>
                  </a:lnTo>
                  <a:lnTo>
                    <a:pt x="221050" y="0"/>
                  </a:lnTo>
                  <a:lnTo>
                    <a:pt x="254486" y="1857"/>
                  </a:lnTo>
                  <a:lnTo>
                    <a:pt x="282347" y="1857"/>
                  </a:lnTo>
                  <a:lnTo>
                    <a:pt x="306495" y="3715"/>
                  </a:lnTo>
                  <a:lnTo>
                    <a:pt x="326929" y="7430"/>
                  </a:lnTo>
                  <a:lnTo>
                    <a:pt x="345507" y="13002"/>
                  </a:lnTo>
                  <a:lnTo>
                    <a:pt x="358510" y="20433"/>
                  </a:lnTo>
                  <a:lnTo>
                    <a:pt x="352937" y="39008"/>
                  </a:lnTo>
                  <a:lnTo>
                    <a:pt x="347364" y="59439"/>
                  </a:lnTo>
                  <a:lnTo>
                    <a:pt x="343649" y="78015"/>
                  </a:lnTo>
                  <a:lnTo>
                    <a:pt x="338074" y="100308"/>
                  </a:lnTo>
                  <a:lnTo>
                    <a:pt x="334361" y="120741"/>
                  </a:lnTo>
                  <a:lnTo>
                    <a:pt x="330646" y="143032"/>
                  </a:lnTo>
                  <a:lnTo>
                    <a:pt x="328789" y="165320"/>
                  </a:lnTo>
                  <a:lnTo>
                    <a:pt x="325071" y="187611"/>
                  </a:lnTo>
                  <a:lnTo>
                    <a:pt x="323213" y="209904"/>
                  </a:lnTo>
                  <a:lnTo>
                    <a:pt x="323213" y="232195"/>
                  </a:lnTo>
                  <a:lnTo>
                    <a:pt x="321356" y="256344"/>
                  </a:lnTo>
                  <a:lnTo>
                    <a:pt x="321356" y="280489"/>
                  </a:lnTo>
                  <a:lnTo>
                    <a:pt x="321356" y="302780"/>
                  </a:lnTo>
                  <a:lnTo>
                    <a:pt x="323213" y="326931"/>
                  </a:lnTo>
                  <a:lnTo>
                    <a:pt x="323213" y="349222"/>
                  </a:lnTo>
                  <a:lnTo>
                    <a:pt x="325071" y="371513"/>
                  </a:lnTo>
                  <a:lnTo>
                    <a:pt x="328789" y="393801"/>
                  </a:lnTo>
                  <a:lnTo>
                    <a:pt x="332504" y="416092"/>
                  </a:lnTo>
                  <a:lnTo>
                    <a:pt x="336219" y="436527"/>
                  </a:lnTo>
                  <a:lnTo>
                    <a:pt x="339934" y="458818"/>
                  </a:lnTo>
                  <a:lnTo>
                    <a:pt x="343649" y="479251"/>
                  </a:lnTo>
                  <a:lnTo>
                    <a:pt x="349222" y="497825"/>
                  </a:lnTo>
                  <a:lnTo>
                    <a:pt x="354795" y="518258"/>
                  </a:lnTo>
                  <a:lnTo>
                    <a:pt x="360367" y="536833"/>
                  </a:lnTo>
                  <a:lnTo>
                    <a:pt x="367797" y="555412"/>
                  </a:lnTo>
                  <a:lnTo>
                    <a:pt x="375228" y="57213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931128" y="8008008"/>
              <a:ext cx="17145" cy="27940"/>
            </a:xfrm>
            <a:custGeom>
              <a:avLst/>
              <a:gdLst/>
              <a:ahLst/>
              <a:cxnLst/>
              <a:rect l="l" t="t" r="r" b="b"/>
              <a:pathLst>
                <a:path w="17145" h="27940">
                  <a:moveTo>
                    <a:pt x="16718" y="27861"/>
                  </a:moveTo>
                  <a:lnTo>
                    <a:pt x="16718" y="11142"/>
                  </a:lnTo>
                  <a:lnTo>
                    <a:pt x="16718" y="5570"/>
                  </a:lnTo>
                  <a:lnTo>
                    <a:pt x="14860" y="1855"/>
                  </a:lnTo>
                  <a:lnTo>
                    <a:pt x="11145" y="0"/>
                  </a:lnTo>
                  <a:lnTo>
                    <a:pt x="7430" y="0"/>
                  </a:lnTo>
                  <a:lnTo>
                    <a:pt x="3715" y="0"/>
                  </a:lnTo>
                  <a:lnTo>
                    <a:pt x="1857" y="1855"/>
                  </a:lnTo>
                  <a:lnTo>
                    <a:pt x="0" y="5570"/>
                  </a:lnTo>
                  <a:lnTo>
                    <a:pt x="0" y="11142"/>
                  </a:lnTo>
                  <a:lnTo>
                    <a:pt x="0" y="27861"/>
                  </a:lnTo>
                  <a:lnTo>
                    <a:pt x="16718" y="2786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830819" y="7974571"/>
              <a:ext cx="85725" cy="61594"/>
            </a:xfrm>
            <a:custGeom>
              <a:avLst/>
              <a:gdLst/>
              <a:ahLst/>
              <a:cxnLst/>
              <a:rect l="l" t="t" r="r" b="b"/>
              <a:pathLst>
                <a:path w="85725" h="61595">
                  <a:moveTo>
                    <a:pt x="0" y="61297"/>
                  </a:moveTo>
                  <a:lnTo>
                    <a:pt x="0" y="0"/>
                  </a:lnTo>
                  <a:lnTo>
                    <a:pt x="85448" y="0"/>
                  </a:lnTo>
                  <a:lnTo>
                    <a:pt x="85448" y="61297"/>
                  </a:lnTo>
                  <a:lnTo>
                    <a:pt x="0" y="6129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893979" y="8008008"/>
              <a:ext cx="53975" cy="17145"/>
            </a:xfrm>
            <a:custGeom>
              <a:avLst/>
              <a:gdLst/>
              <a:ahLst/>
              <a:cxnLst/>
              <a:rect l="l" t="t" r="r" b="b"/>
              <a:pathLst>
                <a:path w="53975" h="17145">
                  <a:moveTo>
                    <a:pt x="50151" y="0"/>
                  </a:moveTo>
                  <a:lnTo>
                    <a:pt x="0" y="0"/>
                  </a:lnTo>
                  <a:lnTo>
                    <a:pt x="3715" y="5570"/>
                  </a:lnTo>
                  <a:lnTo>
                    <a:pt x="3715" y="16715"/>
                  </a:lnTo>
                  <a:lnTo>
                    <a:pt x="50151" y="16715"/>
                  </a:lnTo>
                  <a:lnTo>
                    <a:pt x="52009" y="14858"/>
                  </a:lnTo>
                  <a:lnTo>
                    <a:pt x="53866" y="11142"/>
                  </a:lnTo>
                  <a:lnTo>
                    <a:pt x="53866" y="5570"/>
                  </a:lnTo>
                  <a:lnTo>
                    <a:pt x="52009" y="1855"/>
                  </a:lnTo>
                  <a:lnTo>
                    <a:pt x="501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893979" y="8008008"/>
              <a:ext cx="53975" cy="17145"/>
            </a:xfrm>
            <a:custGeom>
              <a:avLst/>
              <a:gdLst/>
              <a:ahLst/>
              <a:cxnLst/>
              <a:rect l="l" t="t" r="r" b="b"/>
              <a:pathLst>
                <a:path w="53975" h="17145">
                  <a:moveTo>
                    <a:pt x="0" y="0"/>
                  </a:moveTo>
                  <a:lnTo>
                    <a:pt x="50151" y="0"/>
                  </a:lnTo>
                  <a:lnTo>
                    <a:pt x="52009" y="1855"/>
                  </a:lnTo>
                  <a:lnTo>
                    <a:pt x="53866" y="5570"/>
                  </a:lnTo>
                  <a:lnTo>
                    <a:pt x="53866" y="11142"/>
                  </a:lnTo>
                  <a:lnTo>
                    <a:pt x="52009" y="14858"/>
                  </a:lnTo>
                  <a:lnTo>
                    <a:pt x="50151" y="16715"/>
                  </a:lnTo>
                  <a:lnTo>
                    <a:pt x="3715" y="16715"/>
                  </a:lnTo>
                  <a:lnTo>
                    <a:pt x="3715" y="557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96453" y="8054444"/>
              <a:ext cx="451484" cy="139700"/>
            </a:xfrm>
            <a:custGeom>
              <a:avLst/>
              <a:gdLst/>
              <a:ahLst/>
              <a:cxnLst/>
              <a:rect l="l" t="t" r="r" b="b"/>
              <a:pathLst>
                <a:path w="451484" h="139700">
                  <a:moveTo>
                    <a:pt x="449530" y="0"/>
                  </a:moveTo>
                  <a:lnTo>
                    <a:pt x="416094" y="0"/>
                  </a:lnTo>
                  <a:lnTo>
                    <a:pt x="406806" y="11147"/>
                  </a:lnTo>
                  <a:lnTo>
                    <a:pt x="128172" y="11147"/>
                  </a:lnTo>
                  <a:lnTo>
                    <a:pt x="128172" y="22293"/>
                  </a:lnTo>
                  <a:lnTo>
                    <a:pt x="96593" y="22293"/>
                  </a:lnTo>
                  <a:lnTo>
                    <a:pt x="96593" y="46441"/>
                  </a:lnTo>
                  <a:lnTo>
                    <a:pt x="61299" y="46441"/>
                  </a:lnTo>
                  <a:lnTo>
                    <a:pt x="61299" y="35296"/>
                  </a:lnTo>
                  <a:lnTo>
                    <a:pt x="0" y="35296"/>
                  </a:lnTo>
                  <a:lnTo>
                    <a:pt x="0" y="139319"/>
                  </a:lnTo>
                  <a:lnTo>
                    <a:pt x="451388" y="139319"/>
                  </a:lnTo>
                  <a:lnTo>
                    <a:pt x="449530" y="27865"/>
                  </a:lnTo>
                  <a:lnTo>
                    <a:pt x="44953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096453" y="8054444"/>
              <a:ext cx="451484" cy="139700"/>
            </a:xfrm>
            <a:custGeom>
              <a:avLst/>
              <a:gdLst/>
              <a:ahLst/>
              <a:cxnLst/>
              <a:rect l="l" t="t" r="r" b="b"/>
              <a:pathLst>
                <a:path w="451484" h="139700">
                  <a:moveTo>
                    <a:pt x="0" y="35296"/>
                  </a:moveTo>
                  <a:lnTo>
                    <a:pt x="61299" y="35296"/>
                  </a:lnTo>
                  <a:lnTo>
                    <a:pt x="61299" y="46441"/>
                  </a:lnTo>
                  <a:lnTo>
                    <a:pt x="96593" y="46441"/>
                  </a:lnTo>
                  <a:lnTo>
                    <a:pt x="96593" y="22293"/>
                  </a:lnTo>
                  <a:lnTo>
                    <a:pt x="128172" y="22293"/>
                  </a:lnTo>
                  <a:lnTo>
                    <a:pt x="128172" y="11147"/>
                  </a:lnTo>
                  <a:lnTo>
                    <a:pt x="406806" y="11147"/>
                  </a:lnTo>
                  <a:lnTo>
                    <a:pt x="416094" y="0"/>
                  </a:lnTo>
                  <a:lnTo>
                    <a:pt x="449530" y="0"/>
                  </a:lnTo>
                  <a:lnTo>
                    <a:pt x="449530" y="27865"/>
                  </a:lnTo>
                  <a:lnTo>
                    <a:pt x="451388" y="139319"/>
                  </a:lnTo>
                  <a:lnTo>
                    <a:pt x="0" y="139319"/>
                  </a:lnTo>
                  <a:lnTo>
                    <a:pt x="0" y="3529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23700" y="802472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0"/>
                  </a:moveTo>
                  <a:lnTo>
                    <a:pt x="0" y="1114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927412" y="802472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0"/>
                  </a:moveTo>
                  <a:lnTo>
                    <a:pt x="0" y="1114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919981" y="8024722"/>
              <a:ext cx="0" cy="11430"/>
            </a:xfrm>
            <a:custGeom>
              <a:avLst/>
              <a:gdLst/>
              <a:ahLst/>
              <a:cxnLst/>
              <a:rect l="l" t="t" r="r" b="b"/>
              <a:pathLst>
                <a:path h="11429">
                  <a:moveTo>
                    <a:pt x="0" y="0"/>
                  </a:moveTo>
                  <a:lnTo>
                    <a:pt x="0" y="1114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775094" y="7996862"/>
              <a:ext cx="123189" cy="39370"/>
            </a:xfrm>
            <a:custGeom>
              <a:avLst/>
              <a:gdLst/>
              <a:ahLst/>
              <a:cxnLst/>
              <a:rect l="l" t="t" r="r" b="b"/>
              <a:pathLst>
                <a:path w="123189" h="39370">
                  <a:moveTo>
                    <a:pt x="100308" y="0"/>
                  </a:moveTo>
                  <a:lnTo>
                    <a:pt x="0" y="0"/>
                  </a:lnTo>
                  <a:lnTo>
                    <a:pt x="1857" y="39006"/>
                  </a:lnTo>
                  <a:lnTo>
                    <a:pt x="122599" y="39006"/>
                  </a:lnTo>
                  <a:lnTo>
                    <a:pt x="122599" y="16715"/>
                  </a:lnTo>
                  <a:lnTo>
                    <a:pt x="120741" y="11145"/>
                  </a:lnTo>
                  <a:lnTo>
                    <a:pt x="117026" y="7430"/>
                  </a:lnTo>
                  <a:lnTo>
                    <a:pt x="109596" y="1857"/>
                  </a:lnTo>
                  <a:lnTo>
                    <a:pt x="100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775094" y="7996862"/>
              <a:ext cx="123189" cy="39370"/>
            </a:xfrm>
            <a:custGeom>
              <a:avLst/>
              <a:gdLst/>
              <a:ahLst/>
              <a:cxnLst/>
              <a:rect l="l" t="t" r="r" b="b"/>
              <a:pathLst>
                <a:path w="123189" h="39370">
                  <a:moveTo>
                    <a:pt x="122599" y="39006"/>
                  </a:moveTo>
                  <a:lnTo>
                    <a:pt x="1857" y="39006"/>
                  </a:lnTo>
                  <a:lnTo>
                    <a:pt x="0" y="0"/>
                  </a:lnTo>
                  <a:lnTo>
                    <a:pt x="100308" y="0"/>
                  </a:lnTo>
                  <a:lnTo>
                    <a:pt x="109596" y="1857"/>
                  </a:lnTo>
                  <a:lnTo>
                    <a:pt x="117026" y="7430"/>
                  </a:lnTo>
                  <a:lnTo>
                    <a:pt x="120741" y="11145"/>
                  </a:lnTo>
                  <a:lnTo>
                    <a:pt x="122599" y="16715"/>
                  </a:lnTo>
                  <a:lnTo>
                    <a:pt x="122599" y="3900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256205" y="8015435"/>
              <a:ext cx="290195" cy="50165"/>
            </a:xfrm>
            <a:custGeom>
              <a:avLst/>
              <a:gdLst/>
              <a:ahLst/>
              <a:cxnLst/>
              <a:rect l="l" t="t" r="r" b="b"/>
              <a:pathLst>
                <a:path w="290195" h="50165">
                  <a:moveTo>
                    <a:pt x="289780" y="0"/>
                  </a:moveTo>
                  <a:lnTo>
                    <a:pt x="0" y="0"/>
                  </a:lnTo>
                  <a:lnTo>
                    <a:pt x="0" y="50156"/>
                  </a:lnTo>
                  <a:lnTo>
                    <a:pt x="247053" y="50156"/>
                  </a:lnTo>
                  <a:lnTo>
                    <a:pt x="256341" y="39008"/>
                  </a:lnTo>
                  <a:lnTo>
                    <a:pt x="289780" y="39008"/>
                  </a:lnTo>
                  <a:lnTo>
                    <a:pt x="2897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256205" y="8015435"/>
              <a:ext cx="290195" cy="50165"/>
            </a:xfrm>
            <a:custGeom>
              <a:avLst/>
              <a:gdLst/>
              <a:ahLst/>
              <a:cxnLst/>
              <a:rect l="l" t="t" r="r" b="b"/>
              <a:pathLst>
                <a:path w="290195" h="50165">
                  <a:moveTo>
                    <a:pt x="0" y="0"/>
                  </a:moveTo>
                  <a:lnTo>
                    <a:pt x="289780" y="0"/>
                  </a:lnTo>
                  <a:lnTo>
                    <a:pt x="289780" y="39008"/>
                  </a:lnTo>
                  <a:lnTo>
                    <a:pt x="256341" y="39008"/>
                  </a:lnTo>
                  <a:lnTo>
                    <a:pt x="247053" y="50156"/>
                  </a:lnTo>
                  <a:lnTo>
                    <a:pt x="0" y="5015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256205" y="8024722"/>
              <a:ext cx="290195" cy="0"/>
            </a:xfrm>
            <a:custGeom>
              <a:avLst/>
              <a:gdLst/>
              <a:ahLst/>
              <a:cxnLst/>
              <a:rect l="l" t="t" r="r" b="b"/>
              <a:pathLst>
                <a:path w="290195">
                  <a:moveTo>
                    <a:pt x="0" y="0"/>
                  </a:moveTo>
                  <a:lnTo>
                    <a:pt x="2897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256205" y="8034011"/>
              <a:ext cx="290195" cy="0"/>
            </a:xfrm>
            <a:custGeom>
              <a:avLst/>
              <a:gdLst/>
              <a:ahLst/>
              <a:cxnLst/>
              <a:rect l="l" t="t" r="r" b="b"/>
              <a:pathLst>
                <a:path w="290195">
                  <a:moveTo>
                    <a:pt x="0" y="0"/>
                  </a:moveTo>
                  <a:lnTo>
                    <a:pt x="28978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256205" y="8041442"/>
              <a:ext cx="292100" cy="0"/>
            </a:xfrm>
            <a:custGeom>
              <a:avLst/>
              <a:gdLst/>
              <a:ahLst/>
              <a:cxnLst/>
              <a:rect l="l" t="t" r="r" b="b"/>
              <a:pathLst>
                <a:path w="292100">
                  <a:moveTo>
                    <a:pt x="0" y="0"/>
                  </a:moveTo>
                  <a:lnTo>
                    <a:pt x="29163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256205" y="8048872"/>
              <a:ext cx="292100" cy="0"/>
            </a:xfrm>
            <a:custGeom>
              <a:avLst/>
              <a:gdLst/>
              <a:ahLst/>
              <a:cxnLst/>
              <a:rect l="l" t="t" r="r" b="b"/>
              <a:pathLst>
                <a:path w="292100">
                  <a:moveTo>
                    <a:pt x="0" y="0"/>
                  </a:moveTo>
                  <a:lnTo>
                    <a:pt x="291637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258062" y="8058160"/>
              <a:ext cx="252729" cy="0"/>
            </a:xfrm>
            <a:custGeom>
              <a:avLst/>
              <a:gdLst/>
              <a:ahLst/>
              <a:cxnLst/>
              <a:rect l="l" t="t" r="r" b="b"/>
              <a:pathLst>
                <a:path w="252729">
                  <a:moveTo>
                    <a:pt x="0" y="0"/>
                  </a:moveTo>
                  <a:lnTo>
                    <a:pt x="25262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713792" y="7742375"/>
              <a:ext cx="69215" cy="453390"/>
            </a:xfrm>
            <a:custGeom>
              <a:avLst/>
              <a:gdLst/>
              <a:ahLst/>
              <a:cxnLst/>
              <a:rect l="l" t="t" r="r" b="b"/>
              <a:pathLst>
                <a:path w="69214" h="453390">
                  <a:moveTo>
                    <a:pt x="68732" y="453245"/>
                  </a:moveTo>
                  <a:lnTo>
                    <a:pt x="53871" y="0"/>
                  </a:lnTo>
                  <a:lnTo>
                    <a:pt x="16718" y="0"/>
                  </a:lnTo>
                  <a:lnTo>
                    <a:pt x="0" y="453245"/>
                  </a:lnTo>
                  <a:lnTo>
                    <a:pt x="68732" y="45324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730512" y="7744232"/>
              <a:ext cx="37465" cy="20955"/>
            </a:xfrm>
            <a:custGeom>
              <a:avLst/>
              <a:gdLst/>
              <a:ahLst/>
              <a:cxnLst/>
              <a:rect l="l" t="t" r="r" b="b"/>
              <a:pathLst>
                <a:path w="37464" h="20954">
                  <a:moveTo>
                    <a:pt x="35293" y="0"/>
                  </a:moveTo>
                  <a:lnTo>
                    <a:pt x="0" y="0"/>
                  </a:lnTo>
                  <a:lnTo>
                    <a:pt x="0" y="20433"/>
                  </a:lnTo>
                  <a:lnTo>
                    <a:pt x="37151" y="20433"/>
                  </a:lnTo>
                  <a:lnTo>
                    <a:pt x="352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730512" y="7744232"/>
              <a:ext cx="37465" cy="20955"/>
            </a:xfrm>
            <a:custGeom>
              <a:avLst/>
              <a:gdLst/>
              <a:ahLst/>
              <a:cxnLst/>
              <a:rect l="l" t="t" r="r" b="b"/>
              <a:pathLst>
                <a:path w="37464" h="20954">
                  <a:moveTo>
                    <a:pt x="35293" y="0"/>
                  </a:moveTo>
                  <a:lnTo>
                    <a:pt x="37151" y="20433"/>
                  </a:lnTo>
                  <a:lnTo>
                    <a:pt x="0" y="20433"/>
                  </a:lnTo>
                  <a:lnTo>
                    <a:pt x="0" y="0"/>
                  </a:lnTo>
                  <a:lnTo>
                    <a:pt x="3529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726797" y="7798100"/>
              <a:ext cx="43180" cy="35560"/>
            </a:xfrm>
            <a:custGeom>
              <a:avLst/>
              <a:gdLst/>
              <a:ahLst/>
              <a:cxnLst/>
              <a:rect l="l" t="t" r="r" b="b"/>
              <a:pathLst>
                <a:path w="43179" h="35559">
                  <a:moveTo>
                    <a:pt x="40866" y="0"/>
                  </a:moveTo>
                  <a:lnTo>
                    <a:pt x="1857" y="0"/>
                  </a:lnTo>
                  <a:lnTo>
                    <a:pt x="0" y="35293"/>
                  </a:lnTo>
                  <a:lnTo>
                    <a:pt x="42724" y="35293"/>
                  </a:lnTo>
                  <a:lnTo>
                    <a:pt x="408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26797" y="7798100"/>
              <a:ext cx="43180" cy="35560"/>
            </a:xfrm>
            <a:custGeom>
              <a:avLst/>
              <a:gdLst/>
              <a:ahLst/>
              <a:cxnLst/>
              <a:rect l="l" t="t" r="r" b="b"/>
              <a:pathLst>
                <a:path w="43179" h="35559">
                  <a:moveTo>
                    <a:pt x="40866" y="0"/>
                  </a:moveTo>
                  <a:lnTo>
                    <a:pt x="42724" y="35293"/>
                  </a:lnTo>
                  <a:lnTo>
                    <a:pt x="0" y="35293"/>
                  </a:lnTo>
                  <a:lnTo>
                    <a:pt x="1857" y="0"/>
                  </a:lnTo>
                  <a:lnTo>
                    <a:pt x="40866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5724938" y="7870547"/>
              <a:ext cx="48895" cy="39370"/>
            </a:xfrm>
            <a:custGeom>
              <a:avLst/>
              <a:gdLst/>
              <a:ahLst/>
              <a:cxnLst/>
              <a:rect l="l" t="t" r="r" b="b"/>
              <a:pathLst>
                <a:path w="48895" h="39370">
                  <a:moveTo>
                    <a:pt x="46439" y="0"/>
                  </a:moveTo>
                  <a:lnTo>
                    <a:pt x="0" y="0"/>
                  </a:lnTo>
                  <a:lnTo>
                    <a:pt x="0" y="39006"/>
                  </a:lnTo>
                  <a:lnTo>
                    <a:pt x="48296" y="39006"/>
                  </a:lnTo>
                  <a:lnTo>
                    <a:pt x="464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724938" y="7870547"/>
              <a:ext cx="48895" cy="39370"/>
            </a:xfrm>
            <a:custGeom>
              <a:avLst/>
              <a:gdLst/>
              <a:ahLst/>
              <a:cxnLst/>
              <a:rect l="l" t="t" r="r" b="b"/>
              <a:pathLst>
                <a:path w="48895" h="39370">
                  <a:moveTo>
                    <a:pt x="0" y="0"/>
                  </a:moveTo>
                  <a:lnTo>
                    <a:pt x="46439" y="0"/>
                  </a:lnTo>
                  <a:lnTo>
                    <a:pt x="48296" y="39006"/>
                  </a:lnTo>
                  <a:lnTo>
                    <a:pt x="0" y="3900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724938" y="7764666"/>
              <a:ext cx="46990" cy="0"/>
            </a:xfrm>
            <a:custGeom>
              <a:avLst/>
              <a:gdLst/>
              <a:ahLst/>
              <a:cxnLst/>
              <a:rect l="l" t="t" r="r" b="b"/>
              <a:pathLst>
                <a:path w="46989">
                  <a:moveTo>
                    <a:pt x="0" y="0"/>
                  </a:moveTo>
                  <a:lnTo>
                    <a:pt x="22290" y="0"/>
                  </a:lnTo>
                  <a:lnTo>
                    <a:pt x="4643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724938" y="7759093"/>
              <a:ext cx="46990" cy="0"/>
            </a:xfrm>
            <a:custGeom>
              <a:avLst/>
              <a:gdLst/>
              <a:ahLst/>
              <a:cxnLst/>
              <a:rect l="l" t="t" r="r" b="b"/>
              <a:pathLst>
                <a:path w="46989">
                  <a:moveTo>
                    <a:pt x="0" y="0"/>
                  </a:moveTo>
                  <a:lnTo>
                    <a:pt x="22290" y="0"/>
                  </a:lnTo>
                  <a:lnTo>
                    <a:pt x="4643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724938" y="776095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h="3809">
                  <a:moveTo>
                    <a:pt x="0" y="3715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771379" y="775909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769521" y="775909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726796" y="775909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734227" y="775909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739799" y="775909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745372" y="775909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749088" y="775909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754660" y="775909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758376" y="775909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5762091" y="775909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765806" y="7759093"/>
              <a:ext cx="0" cy="5715"/>
            </a:xfrm>
            <a:custGeom>
              <a:avLst/>
              <a:gdLst/>
              <a:ahLst/>
              <a:cxnLst/>
              <a:rect l="l" t="t" r="r" b="b"/>
              <a:pathLst>
                <a:path h="5715">
                  <a:moveTo>
                    <a:pt x="0" y="0"/>
                  </a:moveTo>
                  <a:lnTo>
                    <a:pt x="0" y="557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6096453" y="8104601"/>
              <a:ext cx="53975" cy="15240"/>
            </a:xfrm>
            <a:custGeom>
              <a:avLst/>
              <a:gdLst/>
              <a:ahLst/>
              <a:cxnLst/>
              <a:rect l="l" t="t" r="r" b="b"/>
              <a:pathLst>
                <a:path w="53975" h="15240">
                  <a:moveTo>
                    <a:pt x="53866" y="0"/>
                  </a:moveTo>
                  <a:lnTo>
                    <a:pt x="0" y="0"/>
                  </a:lnTo>
                  <a:lnTo>
                    <a:pt x="0" y="14860"/>
                  </a:lnTo>
                  <a:lnTo>
                    <a:pt x="53866" y="14860"/>
                  </a:lnTo>
                  <a:lnTo>
                    <a:pt x="5386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6096453" y="8104601"/>
              <a:ext cx="53975" cy="15240"/>
            </a:xfrm>
            <a:custGeom>
              <a:avLst/>
              <a:gdLst/>
              <a:ahLst/>
              <a:cxnLst/>
              <a:rect l="l" t="t" r="r" b="b"/>
              <a:pathLst>
                <a:path w="53975" h="15240">
                  <a:moveTo>
                    <a:pt x="0" y="0"/>
                  </a:moveTo>
                  <a:lnTo>
                    <a:pt x="53866" y="0"/>
                  </a:lnTo>
                  <a:lnTo>
                    <a:pt x="53866" y="14860"/>
                  </a:lnTo>
                  <a:lnTo>
                    <a:pt x="0" y="1486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6159609" y="8110174"/>
              <a:ext cx="33655" cy="9525"/>
            </a:xfrm>
            <a:custGeom>
              <a:avLst/>
              <a:gdLst/>
              <a:ahLst/>
              <a:cxnLst/>
              <a:rect l="l" t="t" r="r" b="b"/>
              <a:pathLst>
                <a:path w="33654" h="9525">
                  <a:moveTo>
                    <a:pt x="33436" y="0"/>
                  </a:moveTo>
                  <a:lnTo>
                    <a:pt x="0" y="0"/>
                  </a:lnTo>
                  <a:lnTo>
                    <a:pt x="0" y="9287"/>
                  </a:lnTo>
                  <a:lnTo>
                    <a:pt x="33436" y="9287"/>
                  </a:lnTo>
                  <a:lnTo>
                    <a:pt x="334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6159609" y="8110174"/>
              <a:ext cx="33655" cy="9525"/>
            </a:xfrm>
            <a:custGeom>
              <a:avLst/>
              <a:gdLst/>
              <a:ahLst/>
              <a:cxnLst/>
              <a:rect l="l" t="t" r="r" b="b"/>
              <a:pathLst>
                <a:path w="33654" h="9525">
                  <a:moveTo>
                    <a:pt x="0" y="9287"/>
                  </a:moveTo>
                  <a:lnTo>
                    <a:pt x="33436" y="9287"/>
                  </a:lnTo>
                  <a:lnTo>
                    <a:pt x="33436" y="0"/>
                  </a:lnTo>
                  <a:lnTo>
                    <a:pt x="0" y="0"/>
                  </a:lnTo>
                  <a:lnTo>
                    <a:pt x="0" y="928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6232055" y="8128746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6232055" y="8128746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6271063" y="8128746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6271063" y="8128746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6428957" y="8128746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428957" y="8128746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6343509" y="8128746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343509" y="8128746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232055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232055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6308215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308215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6382516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6382516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6343509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6343509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6380659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6380659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6428957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6428957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6471679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6471679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471679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6471679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6428957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6428957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6232055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6232055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6271063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6271063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6308215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308215" y="8110174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6343509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6343509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6271063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3715" y="0"/>
                  </a:moveTo>
                  <a:lnTo>
                    <a:pt x="0" y="0"/>
                  </a:lnTo>
                  <a:lnTo>
                    <a:pt x="0" y="5572"/>
                  </a:lnTo>
                  <a:lnTo>
                    <a:pt x="3715" y="5572"/>
                  </a:lnTo>
                  <a:lnTo>
                    <a:pt x="3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6271063" y="8093455"/>
              <a:ext cx="3810" cy="5715"/>
            </a:xfrm>
            <a:custGeom>
              <a:avLst/>
              <a:gdLst/>
              <a:ahLst/>
              <a:cxnLst/>
              <a:rect l="l" t="t" r="r" b="b"/>
              <a:pathLst>
                <a:path w="3810" h="5715">
                  <a:moveTo>
                    <a:pt x="0" y="0"/>
                  </a:moveTo>
                  <a:lnTo>
                    <a:pt x="3715" y="0"/>
                  </a:lnTo>
                  <a:lnTo>
                    <a:pt x="3715" y="5572"/>
                  </a:lnTo>
                  <a:lnTo>
                    <a:pt x="0" y="557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774941" y="8035869"/>
              <a:ext cx="320040" cy="160020"/>
            </a:xfrm>
            <a:custGeom>
              <a:avLst/>
              <a:gdLst/>
              <a:ahLst/>
              <a:cxnLst/>
              <a:rect l="l" t="t" r="r" b="b"/>
              <a:pathLst>
                <a:path w="320039" h="160020">
                  <a:moveTo>
                    <a:pt x="319504" y="0"/>
                  </a:moveTo>
                  <a:lnTo>
                    <a:pt x="0" y="0"/>
                  </a:lnTo>
                  <a:lnTo>
                    <a:pt x="0" y="159753"/>
                  </a:lnTo>
                  <a:lnTo>
                    <a:pt x="319504" y="159753"/>
                  </a:lnTo>
                  <a:lnTo>
                    <a:pt x="3195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774941" y="8035869"/>
              <a:ext cx="320040" cy="160020"/>
            </a:xfrm>
            <a:custGeom>
              <a:avLst/>
              <a:gdLst/>
              <a:ahLst/>
              <a:cxnLst/>
              <a:rect l="l" t="t" r="r" b="b"/>
              <a:pathLst>
                <a:path w="320039" h="160020">
                  <a:moveTo>
                    <a:pt x="0" y="0"/>
                  </a:moveTo>
                  <a:lnTo>
                    <a:pt x="319504" y="0"/>
                  </a:lnTo>
                  <a:lnTo>
                    <a:pt x="319504" y="159753"/>
                  </a:lnTo>
                  <a:lnTo>
                    <a:pt x="0" y="15975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5711040" y="8182097"/>
              <a:ext cx="835660" cy="35560"/>
            </a:xfrm>
            <a:custGeom>
              <a:avLst/>
              <a:gdLst/>
              <a:ahLst/>
              <a:cxnLst/>
              <a:rect l="l" t="t" r="r" b="b"/>
              <a:pathLst>
                <a:path w="835659" h="35559">
                  <a:moveTo>
                    <a:pt x="835253" y="0"/>
                  </a:moveTo>
                  <a:lnTo>
                    <a:pt x="0" y="0"/>
                  </a:lnTo>
                  <a:lnTo>
                    <a:pt x="0" y="35013"/>
                  </a:lnTo>
                  <a:lnTo>
                    <a:pt x="835253" y="35013"/>
                  </a:lnTo>
                  <a:lnTo>
                    <a:pt x="8352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711040" y="8182097"/>
              <a:ext cx="835660" cy="35560"/>
            </a:xfrm>
            <a:custGeom>
              <a:avLst/>
              <a:gdLst/>
              <a:ahLst/>
              <a:cxnLst/>
              <a:rect l="l" t="t" r="r" b="b"/>
              <a:pathLst>
                <a:path w="835659" h="35559">
                  <a:moveTo>
                    <a:pt x="0" y="0"/>
                  </a:moveTo>
                  <a:lnTo>
                    <a:pt x="835253" y="0"/>
                  </a:lnTo>
                  <a:lnTo>
                    <a:pt x="835253" y="35013"/>
                  </a:lnTo>
                  <a:lnTo>
                    <a:pt x="0" y="3501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5995748" y="7837756"/>
              <a:ext cx="157480" cy="60325"/>
            </a:xfrm>
            <a:custGeom>
              <a:avLst/>
              <a:gdLst/>
              <a:ahLst/>
              <a:cxnLst/>
              <a:rect l="l" t="t" r="r" b="b"/>
              <a:pathLst>
                <a:path w="157479" h="60325">
                  <a:moveTo>
                    <a:pt x="157378" y="5988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6104473" y="7876050"/>
              <a:ext cx="0" cy="294640"/>
            </a:xfrm>
            <a:custGeom>
              <a:avLst/>
              <a:gdLst/>
              <a:ahLst/>
              <a:cxnLst/>
              <a:rect l="l" t="t" r="r" b="b"/>
              <a:pathLst>
                <a:path h="294640">
                  <a:moveTo>
                    <a:pt x="0" y="0"/>
                  </a:moveTo>
                  <a:lnTo>
                    <a:pt x="0" y="294093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5993161" y="7817310"/>
              <a:ext cx="176530" cy="65405"/>
            </a:xfrm>
            <a:custGeom>
              <a:avLst/>
              <a:gdLst/>
              <a:ahLst/>
              <a:cxnLst/>
              <a:rect l="l" t="t" r="r" b="b"/>
              <a:pathLst>
                <a:path w="176529" h="65404">
                  <a:moveTo>
                    <a:pt x="176237" y="6492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6085922" y="7851315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0"/>
                  </a:moveTo>
                  <a:lnTo>
                    <a:pt x="0" y="321919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6149310" y="7835503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6143039" y="782507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0807" y="0"/>
                  </a:moveTo>
                  <a:lnTo>
                    <a:pt x="6959" y="0"/>
                  </a:lnTo>
                  <a:lnTo>
                    <a:pt x="3124" y="0"/>
                  </a:lnTo>
                  <a:lnTo>
                    <a:pt x="0" y="3111"/>
                  </a:lnTo>
                  <a:lnTo>
                    <a:pt x="0" y="10807"/>
                  </a:lnTo>
                  <a:lnTo>
                    <a:pt x="3124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3111"/>
                  </a:lnTo>
                  <a:lnTo>
                    <a:pt x="108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6143039" y="782507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3124" y="0"/>
                  </a:lnTo>
                  <a:lnTo>
                    <a:pt x="0" y="3111"/>
                  </a:lnTo>
                  <a:lnTo>
                    <a:pt x="0" y="6959"/>
                  </a:lnTo>
                  <a:lnTo>
                    <a:pt x="0" y="10807"/>
                  </a:lnTo>
                  <a:lnTo>
                    <a:pt x="3124" y="13919"/>
                  </a:lnTo>
                  <a:lnTo>
                    <a:pt x="6959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6959"/>
                  </a:lnTo>
                  <a:lnTo>
                    <a:pt x="13919" y="3111"/>
                  </a:lnTo>
                  <a:lnTo>
                    <a:pt x="10807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6123578" y="7825886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6116312" y="781347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0807" y="0"/>
                  </a:moveTo>
                  <a:lnTo>
                    <a:pt x="6959" y="0"/>
                  </a:lnTo>
                  <a:lnTo>
                    <a:pt x="3124" y="0"/>
                  </a:lnTo>
                  <a:lnTo>
                    <a:pt x="0" y="3111"/>
                  </a:lnTo>
                  <a:lnTo>
                    <a:pt x="0" y="10807"/>
                  </a:lnTo>
                  <a:lnTo>
                    <a:pt x="3124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3111"/>
                  </a:lnTo>
                  <a:lnTo>
                    <a:pt x="108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6116312" y="781347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3124" y="0"/>
                  </a:lnTo>
                  <a:lnTo>
                    <a:pt x="0" y="3111"/>
                  </a:lnTo>
                  <a:lnTo>
                    <a:pt x="0" y="6959"/>
                  </a:lnTo>
                  <a:lnTo>
                    <a:pt x="0" y="10807"/>
                  </a:lnTo>
                  <a:lnTo>
                    <a:pt x="3124" y="13919"/>
                  </a:lnTo>
                  <a:lnTo>
                    <a:pt x="6959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6959"/>
                  </a:lnTo>
                  <a:lnTo>
                    <a:pt x="13919" y="3111"/>
                  </a:lnTo>
                  <a:lnTo>
                    <a:pt x="10807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6051869" y="7801698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6045601" y="7791274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3111" y="0"/>
                  </a:lnTo>
                  <a:lnTo>
                    <a:pt x="0" y="3111"/>
                  </a:lnTo>
                  <a:lnTo>
                    <a:pt x="0" y="6959"/>
                  </a:lnTo>
                  <a:lnTo>
                    <a:pt x="0" y="10794"/>
                  </a:lnTo>
                  <a:lnTo>
                    <a:pt x="3111" y="13919"/>
                  </a:lnTo>
                  <a:lnTo>
                    <a:pt x="6959" y="13919"/>
                  </a:lnTo>
                  <a:lnTo>
                    <a:pt x="10807" y="13919"/>
                  </a:lnTo>
                  <a:lnTo>
                    <a:pt x="13919" y="10794"/>
                  </a:lnTo>
                  <a:lnTo>
                    <a:pt x="13919" y="6959"/>
                  </a:lnTo>
                  <a:lnTo>
                    <a:pt x="13919" y="3111"/>
                  </a:lnTo>
                  <a:lnTo>
                    <a:pt x="10807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6026140" y="7792079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6018875" y="777966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3111" y="0"/>
                  </a:lnTo>
                  <a:lnTo>
                    <a:pt x="0" y="3111"/>
                  </a:lnTo>
                  <a:lnTo>
                    <a:pt x="0" y="6959"/>
                  </a:lnTo>
                  <a:lnTo>
                    <a:pt x="0" y="10795"/>
                  </a:lnTo>
                  <a:lnTo>
                    <a:pt x="3111" y="13919"/>
                  </a:lnTo>
                  <a:lnTo>
                    <a:pt x="6959" y="13919"/>
                  </a:lnTo>
                  <a:lnTo>
                    <a:pt x="10795" y="13919"/>
                  </a:lnTo>
                  <a:lnTo>
                    <a:pt x="13919" y="10795"/>
                  </a:lnTo>
                  <a:lnTo>
                    <a:pt x="13919" y="6959"/>
                  </a:lnTo>
                  <a:lnTo>
                    <a:pt x="13919" y="3111"/>
                  </a:lnTo>
                  <a:lnTo>
                    <a:pt x="10795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5618544" y="7837756"/>
              <a:ext cx="157480" cy="60325"/>
            </a:xfrm>
            <a:custGeom>
              <a:avLst/>
              <a:gdLst/>
              <a:ahLst/>
              <a:cxnLst/>
              <a:rect l="l" t="t" r="r" b="b"/>
              <a:pathLst>
                <a:path w="157479" h="60325">
                  <a:moveTo>
                    <a:pt x="157378" y="5988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5727265" y="7876050"/>
              <a:ext cx="0" cy="294640"/>
            </a:xfrm>
            <a:custGeom>
              <a:avLst/>
              <a:gdLst/>
              <a:ahLst/>
              <a:cxnLst/>
              <a:rect l="l" t="t" r="r" b="b"/>
              <a:pathLst>
                <a:path h="294640">
                  <a:moveTo>
                    <a:pt x="0" y="0"/>
                  </a:moveTo>
                  <a:lnTo>
                    <a:pt x="0" y="294093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5615956" y="7817310"/>
              <a:ext cx="176530" cy="65405"/>
            </a:xfrm>
            <a:custGeom>
              <a:avLst/>
              <a:gdLst/>
              <a:ahLst/>
              <a:cxnLst/>
              <a:rect l="l" t="t" r="r" b="b"/>
              <a:pathLst>
                <a:path w="176529" h="65404">
                  <a:moveTo>
                    <a:pt x="176237" y="6492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5708714" y="7851315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0"/>
                  </a:moveTo>
                  <a:lnTo>
                    <a:pt x="0" y="321919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772102" y="7835503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5765834" y="782507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0807" y="0"/>
                  </a:moveTo>
                  <a:lnTo>
                    <a:pt x="6959" y="0"/>
                  </a:lnTo>
                  <a:lnTo>
                    <a:pt x="3111" y="0"/>
                  </a:lnTo>
                  <a:lnTo>
                    <a:pt x="0" y="3111"/>
                  </a:lnTo>
                  <a:lnTo>
                    <a:pt x="0" y="10807"/>
                  </a:lnTo>
                  <a:lnTo>
                    <a:pt x="3111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3111"/>
                  </a:lnTo>
                  <a:lnTo>
                    <a:pt x="108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5765834" y="782507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3111" y="0"/>
                  </a:lnTo>
                  <a:lnTo>
                    <a:pt x="0" y="3111"/>
                  </a:lnTo>
                  <a:lnTo>
                    <a:pt x="0" y="6959"/>
                  </a:lnTo>
                  <a:lnTo>
                    <a:pt x="0" y="10807"/>
                  </a:lnTo>
                  <a:lnTo>
                    <a:pt x="3111" y="13919"/>
                  </a:lnTo>
                  <a:lnTo>
                    <a:pt x="6959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6959"/>
                  </a:lnTo>
                  <a:lnTo>
                    <a:pt x="13919" y="3111"/>
                  </a:lnTo>
                  <a:lnTo>
                    <a:pt x="10807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5746373" y="7825886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5739108" y="781347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0807" y="0"/>
                  </a:moveTo>
                  <a:lnTo>
                    <a:pt x="6959" y="0"/>
                  </a:lnTo>
                  <a:lnTo>
                    <a:pt x="3124" y="0"/>
                  </a:lnTo>
                  <a:lnTo>
                    <a:pt x="0" y="3111"/>
                  </a:lnTo>
                  <a:lnTo>
                    <a:pt x="0" y="10807"/>
                  </a:lnTo>
                  <a:lnTo>
                    <a:pt x="3124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3111"/>
                  </a:lnTo>
                  <a:lnTo>
                    <a:pt x="108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5739108" y="781347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3124" y="0"/>
                  </a:lnTo>
                  <a:lnTo>
                    <a:pt x="0" y="3111"/>
                  </a:lnTo>
                  <a:lnTo>
                    <a:pt x="0" y="6959"/>
                  </a:lnTo>
                  <a:lnTo>
                    <a:pt x="0" y="10807"/>
                  </a:lnTo>
                  <a:lnTo>
                    <a:pt x="3124" y="13919"/>
                  </a:lnTo>
                  <a:lnTo>
                    <a:pt x="6959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6959"/>
                  </a:lnTo>
                  <a:lnTo>
                    <a:pt x="13919" y="3111"/>
                  </a:lnTo>
                  <a:lnTo>
                    <a:pt x="10807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5674666" y="7801698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5668393" y="7791274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3124" y="0"/>
                  </a:lnTo>
                  <a:lnTo>
                    <a:pt x="0" y="3111"/>
                  </a:lnTo>
                  <a:lnTo>
                    <a:pt x="0" y="6959"/>
                  </a:lnTo>
                  <a:lnTo>
                    <a:pt x="0" y="10794"/>
                  </a:lnTo>
                  <a:lnTo>
                    <a:pt x="3124" y="13919"/>
                  </a:lnTo>
                  <a:lnTo>
                    <a:pt x="6959" y="13919"/>
                  </a:lnTo>
                  <a:lnTo>
                    <a:pt x="10807" y="13919"/>
                  </a:lnTo>
                  <a:lnTo>
                    <a:pt x="13919" y="10794"/>
                  </a:lnTo>
                  <a:lnTo>
                    <a:pt x="13919" y="6959"/>
                  </a:lnTo>
                  <a:lnTo>
                    <a:pt x="13919" y="3111"/>
                  </a:lnTo>
                  <a:lnTo>
                    <a:pt x="10807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5648933" y="7792079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5641667" y="777966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3124" y="0"/>
                  </a:lnTo>
                  <a:lnTo>
                    <a:pt x="0" y="3111"/>
                  </a:lnTo>
                  <a:lnTo>
                    <a:pt x="0" y="6959"/>
                  </a:lnTo>
                  <a:lnTo>
                    <a:pt x="0" y="10795"/>
                  </a:lnTo>
                  <a:lnTo>
                    <a:pt x="3124" y="13919"/>
                  </a:lnTo>
                  <a:lnTo>
                    <a:pt x="6959" y="13919"/>
                  </a:lnTo>
                  <a:lnTo>
                    <a:pt x="10807" y="13919"/>
                  </a:lnTo>
                  <a:lnTo>
                    <a:pt x="13919" y="10795"/>
                  </a:lnTo>
                  <a:lnTo>
                    <a:pt x="13919" y="6959"/>
                  </a:lnTo>
                  <a:lnTo>
                    <a:pt x="13919" y="3111"/>
                  </a:lnTo>
                  <a:lnTo>
                    <a:pt x="10807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5776738" y="7832771"/>
              <a:ext cx="371475" cy="48895"/>
            </a:xfrm>
            <a:custGeom>
              <a:avLst/>
              <a:gdLst/>
              <a:ahLst/>
              <a:cxnLst/>
              <a:rect l="l" t="t" r="r" b="b"/>
              <a:pathLst>
                <a:path w="371475" h="48895">
                  <a:moveTo>
                    <a:pt x="371017" y="3086"/>
                  </a:moveTo>
                  <a:lnTo>
                    <a:pt x="341306" y="18689"/>
                  </a:lnTo>
                  <a:lnTo>
                    <a:pt x="260870" y="44438"/>
                  </a:lnTo>
                  <a:lnTo>
                    <a:pt x="142753" y="4874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5742729" y="7820401"/>
              <a:ext cx="371475" cy="48895"/>
            </a:xfrm>
            <a:custGeom>
              <a:avLst/>
              <a:gdLst/>
              <a:ahLst/>
              <a:cxnLst/>
              <a:rect l="l" t="t" r="r" b="b"/>
              <a:pathLst>
                <a:path w="371475" h="48895">
                  <a:moveTo>
                    <a:pt x="371017" y="3086"/>
                  </a:moveTo>
                  <a:lnTo>
                    <a:pt x="341306" y="18689"/>
                  </a:lnTo>
                  <a:lnTo>
                    <a:pt x="260870" y="44438"/>
                  </a:lnTo>
                  <a:lnTo>
                    <a:pt x="142753" y="4874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5677799" y="7795669"/>
              <a:ext cx="371475" cy="48895"/>
            </a:xfrm>
            <a:custGeom>
              <a:avLst/>
              <a:gdLst/>
              <a:ahLst/>
              <a:cxnLst/>
              <a:rect l="l" t="t" r="r" b="b"/>
              <a:pathLst>
                <a:path w="371475" h="48895">
                  <a:moveTo>
                    <a:pt x="371017" y="3086"/>
                  </a:moveTo>
                  <a:lnTo>
                    <a:pt x="341306" y="18689"/>
                  </a:lnTo>
                  <a:lnTo>
                    <a:pt x="260870" y="44438"/>
                  </a:lnTo>
                  <a:lnTo>
                    <a:pt x="142753" y="4874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5646882" y="7783299"/>
              <a:ext cx="371475" cy="48895"/>
            </a:xfrm>
            <a:custGeom>
              <a:avLst/>
              <a:gdLst/>
              <a:ahLst/>
              <a:cxnLst/>
              <a:rect l="l" t="t" r="r" b="b"/>
              <a:pathLst>
                <a:path w="371475" h="48895">
                  <a:moveTo>
                    <a:pt x="371017" y="3086"/>
                  </a:moveTo>
                  <a:lnTo>
                    <a:pt x="341306" y="18689"/>
                  </a:lnTo>
                  <a:lnTo>
                    <a:pt x="260870" y="44438"/>
                  </a:lnTo>
                  <a:lnTo>
                    <a:pt x="142753" y="4874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5253705" y="7837756"/>
              <a:ext cx="157480" cy="60325"/>
            </a:xfrm>
            <a:custGeom>
              <a:avLst/>
              <a:gdLst/>
              <a:ahLst/>
              <a:cxnLst/>
              <a:rect l="l" t="t" r="r" b="b"/>
              <a:pathLst>
                <a:path w="157479" h="60325">
                  <a:moveTo>
                    <a:pt x="157378" y="5988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362426" y="7876050"/>
              <a:ext cx="0" cy="294640"/>
            </a:xfrm>
            <a:custGeom>
              <a:avLst/>
              <a:gdLst/>
              <a:ahLst/>
              <a:cxnLst/>
              <a:rect l="l" t="t" r="r" b="b"/>
              <a:pathLst>
                <a:path h="294640">
                  <a:moveTo>
                    <a:pt x="0" y="0"/>
                  </a:moveTo>
                  <a:lnTo>
                    <a:pt x="0" y="294093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251118" y="7817310"/>
              <a:ext cx="176530" cy="65405"/>
            </a:xfrm>
            <a:custGeom>
              <a:avLst/>
              <a:gdLst/>
              <a:ahLst/>
              <a:cxnLst/>
              <a:rect l="l" t="t" r="r" b="b"/>
              <a:pathLst>
                <a:path w="176529" h="65404">
                  <a:moveTo>
                    <a:pt x="176237" y="64922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343875" y="7851315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0"/>
                  </a:moveTo>
                  <a:lnTo>
                    <a:pt x="0" y="321919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407265" y="7835503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400996" y="782507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0807" y="0"/>
                  </a:moveTo>
                  <a:lnTo>
                    <a:pt x="6959" y="0"/>
                  </a:lnTo>
                  <a:lnTo>
                    <a:pt x="3111" y="0"/>
                  </a:lnTo>
                  <a:lnTo>
                    <a:pt x="0" y="3111"/>
                  </a:lnTo>
                  <a:lnTo>
                    <a:pt x="0" y="10807"/>
                  </a:lnTo>
                  <a:lnTo>
                    <a:pt x="3111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3111"/>
                  </a:lnTo>
                  <a:lnTo>
                    <a:pt x="108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400996" y="782507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3111" y="0"/>
                  </a:lnTo>
                  <a:lnTo>
                    <a:pt x="0" y="3111"/>
                  </a:lnTo>
                  <a:lnTo>
                    <a:pt x="0" y="6959"/>
                  </a:lnTo>
                  <a:lnTo>
                    <a:pt x="0" y="10807"/>
                  </a:lnTo>
                  <a:lnTo>
                    <a:pt x="3111" y="13919"/>
                  </a:lnTo>
                  <a:lnTo>
                    <a:pt x="6959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6959"/>
                  </a:lnTo>
                  <a:lnTo>
                    <a:pt x="13919" y="3111"/>
                  </a:lnTo>
                  <a:lnTo>
                    <a:pt x="10807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381536" y="7825886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374270" y="781347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0807" y="0"/>
                  </a:moveTo>
                  <a:lnTo>
                    <a:pt x="6959" y="0"/>
                  </a:lnTo>
                  <a:lnTo>
                    <a:pt x="3124" y="0"/>
                  </a:lnTo>
                  <a:lnTo>
                    <a:pt x="0" y="3111"/>
                  </a:lnTo>
                  <a:lnTo>
                    <a:pt x="0" y="10807"/>
                  </a:lnTo>
                  <a:lnTo>
                    <a:pt x="3124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3111"/>
                  </a:lnTo>
                  <a:lnTo>
                    <a:pt x="108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374270" y="781347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3124" y="0"/>
                  </a:lnTo>
                  <a:lnTo>
                    <a:pt x="0" y="3111"/>
                  </a:lnTo>
                  <a:lnTo>
                    <a:pt x="0" y="6959"/>
                  </a:lnTo>
                  <a:lnTo>
                    <a:pt x="0" y="10807"/>
                  </a:lnTo>
                  <a:lnTo>
                    <a:pt x="3124" y="13919"/>
                  </a:lnTo>
                  <a:lnTo>
                    <a:pt x="6959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6959"/>
                  </a:lnTo>
                  <a:lnTo>
                    <a:pt x="13919" y="3111"/>
                  </a:lnTo>
                  <a:lnTo>
                    <a:pt x="10807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309826" y="7801698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303555" y="7791274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3124" y="0"/>
                  </a:lnTo>
                  <a:lnTo>
                    <a:pt x="0" y="3111"/>
                  </a:lnTo>
                  <a:lnTo>
                    <a:pt x="0" y="6959"/>
                  </a:lnTo>
                  <a:lnTo>
                    <a:pt x="0" y="10794"/>
                  </a:lnTo>
                  <a:lnTo>
                    <a:pt x="3124" y="13919"/>
                  </a:lnTo>
                  <a:lnTo>
                    <a:pt x="6959" y="13919"/>
                  </a:lnTo>
                  <a:lnTo>
                    <a:pt x="10807" y="13919"/>
                  </a:lnTo>
                  <a:lnTo>
                    <a:pt x="13919" y="10794"/>
                  </a:lnTo>
                  <a:lnTo>
                    <a:pt x="13919" y="6959"/>
                  </a:lnTo>
                  <a:lnTo>
                    <a:pt x="13919" y="3111"/>
                  </a:lnTo>
                  <a:lnTo>
                    <a:pt x="10807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284093" y="7792079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276828" y="777966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3124" y="0"/>
                  </a:lnTo>
                  <a:lnTo>
                    <a:pt x="0" y="3111"/>
                  </a:lnTo>
                  <a:lnTo>
                    <a:pt x="0" y="6959"/>
                  </a:lnTo>
                  <a:lnTo>
                    <a:pt x="0" y="10795"/>
                  </a:lnTo>
                  <a:lnTo>
                    <a:pt x="3124" y="13919"/>
                  </a:lnTo>
                  <a:lnTo>
                    <a:pt x="6959" y="13919"/>
                  </a:lnTo>
                  <a:lnTo>
                    <a:pt x="10807" y="13919"/>
                  </a:lnTo>
                  <a:lnTo>
                    <a:pt x="13919" y="10795"/>
                  </a:lnTo>
                  <a:lnTo>
                    <a:pt x="13919" y="6959"/>
                  </a:lnTo>
                  <a:lnTo>
                    <a:pt x="13919" y="3111"/>
                  </a:lnTo>
                  <a:lnTo>
                    <a:pt x="10807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402625" y="7832771"/>
              <a:ext cx="371475" cy="48895"/>
            </a:xfrm>
            <a:custGeom>
              <a:avLst/>
              <a:gdLst/>
              <a:ahLst/>
              <a:cxnLst/>
              <a:rect l="l" t="t" r="r" b="b"/>
              <a:pathLst>
                <a:path w="371475" h="48895">
                  <a:moveTo>
                    <a:pt x="371017" y="3086"/>
                  </a:moveTo>
                  <a:lnTo>
                    <a:pt x="341306" y="18689"/>
                  </a:lnTo>
                  <a:lnTo>
                    <a:pt x="260870" y="44438"/>
                  </a:lnTo>
                  <a:lnTo>
                    <a:pt x="142753" y="4874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368616" y="7820401"/>
              <a:ext cx="371475" cy="48895"/>
            </a:xfrm>
            <a:custGeom>
              <a:avLst/>
              <a:gdLst/>
              <a:ahLst/>
              <a:cxnLst/>
              <a:rect l="l" t="t" r="r" b="b"/>
              <a:pathLst>
                <a:path w="371475" h="48895">
                  <a:moveTo>
                    <a:pt x="371017" y="3086"/>
                  </a:moveTo>
                  <a:lnTo>
                    <a:pt x="341306" y="18689"/>
                  </a:lnTo>
                  <a:lnTo>
                    <a:pt x="260870" y="44438"/>
                  </a:lnTo>
                  <a:lnTo>
                    <a:pt x="142753" y="4874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303687" y="7795669"/>
              <a:ext cx="371475" cy="48895"/>
            </a:xfrm>
            <a:custGeom>
              <a:avLst/>
              <a:gdLst/>
              <a:ahLst/>
              <a:cxnLst/>
              <a:rect l="l" t="t" r="r" b="b"/>
              <a:pathLst>
                <a:path w="371475" h="48895">
                  <a:moveTo>
                    <a:pt x="371017" y="3086"/>
                  </a:moveTo>
                  <a:lnTo>
                    <a:pt x="341306" y="18689"/>
                  </a:lnTo>
                  <a:lnTo>
                    <a:pt x="260870" y="44438"/>
                  </a:lnTo>
                  <a:lnTo>
                    <a:pt x="142753" y="4874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272766" y="7783299"/>
              <a:ext cx="371475" cy="48895"/>
            </a:xfrm>
            <a:custGeom>
              <a:avLst/>
              <a:gdLst/>
              <a:ahLst/>
              <a:cxnLst/>
              <a:rect l="l" t="t" r="r" b="b"/>
              <a:pathLst>
                <a:path w="371475" h="48895">
                  <a:moveTo>
                    <a:pt x="371017" y="3086"/>
                  </a:moveTo>
                  <a:lnTo>
                    <a:pt x="341306" y="18689"/>
                  </a:lnTo>
                  <a:lnTo>
                    <a:pt x="260870" y="44438"/>
                  </a:lnTo>
                  <a:lnTo>
                    <a:pt x="142753" y="48740"/>
                  </a:ln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4266820" y="7848937"/>
              <a:ext cx="157480" cy="60325"/>
            </a:xfrm>
            <a:custGeom>
              <a:avLst/>
              <a:gdLst/>
              <a:ahLst/>
              <a:cxnLst/>
              <a:rect l="l" t="t" r="r" b="b"/>
              <a:pathLst>
                <a:path w="157479" h="60325">
                  <a:moveTo>
                    <a:pt x="0" y="59880"/>
                  </a:moveTo>
                  <a:lnTo>
                    <a:pt x="157378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4315477" y="7887228"/>
              <a:ext cx="0" cy="294640"/>
            </a:xfrm>
            <a:custGeom>
              <a:avLst/>
              <a:gdLst/>
              <a:ahLst/>
              <a:cxnLst/>
              <a:rect l="l" t="t" r="r" b="b"/>
              <a:pathLst>
                <a:path h="294640">
                  <a:moveTo>
                    <a:pt x="0" y="0"/>
                  </a:moveTo>
                  <a:lnTo>
                    <a:pt x="0" y="294093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4250548" y="7828487"/>
              <a:ext cx="176530" cy="65405"/>
            </a:xfrm>
            <a:custGeom>
              <a:avLst/>
              <a:gdLst/>
              <a:ahLst/>
              <a:cxnLst/>
              <a:rect l="l" t="t" r="r" b="b"/>
              <a:pathLst>
                <a:path w="176529" h="65404">
                  <a:moveTo>
                    <a:pt x="0" y="64922"/>
                  </a:moveTo>
                  <a:lnTo>
                    <a:pt x="176237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4334028" y="7862493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0"/>
                  </a:moveTo>
                  <a:lnTo>
                    <a:pt x="0" y="321919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4" name="object 144"/>
            <p:cNvSpPr/>
            <p:nvPr/>
          </p:nvSpPr>
          <p:spPr>
            <a:xfrm>
              <a:off x="4270640" y="7846680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4262990" y="783625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0807" y="0"/>
                  </a:moveTo>
                  <a:lnTo>
                    <a:pt x="6959" y="0"/>
                  </a:lnTo>
                  <a:lnTo>
                    <a:pt x="3124" y="0"/>
                  </a:lnTo>
                  <a:lnTo>
                    <a:pt x="0" y="3111"/>
                  </a:lnTo>
                  <a:lnTo>
                    <a:pt x="0" y="10807"/>
                  </a:lnTo>
                  <a:lnTo>
                    <a:pt x="3124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3111"/>
                  </a:lnTo>
                  <a:lnTo>
                    <a:pt x="108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4262990" y="783625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10807" y="0"/>
                  </a:lnTo>
                  <a:lnTo>
                    <a:pt x="13919" y="3111"/>
                  </a:lnTo>
                  <a:lnTo>
                    <a:pt x="13919" y="6959"/>
                  </a:lnTo>
                  <a:lnTo>
                    <a:pt x="13919" y="10807"/>
                  </a:lnTo>
                  <a:lnTo>
                    <a:pt x="10807" y="13919"/>
                  </a:lnTo>
                  <a:lnTo>
                    <a:pt x="6959" y="13919"/>
                  </a:lnTo>
                  <a:lnTo>
                    <a:pt x="3124" y="13919"/>
                  </a:lnTo>
                  <a:lnTo>
                    <a:pt x="0" y="10807"/>
                  </a:lnTo>
                  <a:lnTo>
                    <a:pt x="0" y="6959"/>
                  </a:lnTo>
                  <a:lnTo>
                    <a:pt x="0" y="3111"/>
                  </a:lnTo>
                  <a:lnTo>
                    <a:pt x="3124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4296369" y="7837065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4289715" y="782464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0807" y="0"/>
                  </a:moveTo>
                  <a:lnTo>
                    <a:pt x="6959" y="0"/>
                  </a:lnTo>
                  <a:lnTo>
                    <a:pt x="3111" y="0"/>
                  </a:lnTo>
                  <a:lnTo>
                    <a:pt x="0" y="3111"/>
                  </a:lnTo>
                  <a:lnTo>
                    <a:pt x="0" y="10807"/>
                  </a:lnTo>
                  <a:lnTo>
                    <a:pt x="3111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3111"/>
                  </a:lnTo>
                  <a:lnTo>
                    <a:pt x="108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4289715" y="782464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10807" y="0"/>
                  </a:lnTo>
                  <a:lnTo>
                    <a:pt x="13919" y="3111"/>
                  </a:lnTo>
                  <a:lnTo>
                    <a:pt x="13919" y="6959"/>
                  </a:lnTo>
                  <a:lnTo>
                    <a:pt x="13919" y="10807"/>
                  </a:lnTo>
                  <a:lnTo>
                    <a:pt x="10807" y="13919"/>
                  </a:lnTo>
                  <a:lnTo>
                    <a:pt x="6959" y="13919"/>
                  </a:lnTo>
                  <a:lnTo>
                    <a:pt x="3111" y="13919"/>
                  </a:lnTo>
                  <a:lnTo>
                    <a:pt x="0" y="10807"/>
                  </a:lnTo>
                  <a:lnTo>
                    <a:pt x="0" y="6959"/>
                  </a:lnTo>
                  <a:lnTo>
                    <a:pt x="0" y="3111"/>
                  </a:lnTo>
                  <a:lnTo>
                    <a:pt x="3111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4368077" y="7812876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4360430" y="780245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10807" y="0"/>
                  </a:lnTo>
                  <a:lnTo>
                    <a:pt x="13919" y="3111"/>
                  </a:lnTo>
                  <a:lnTo>
                    <a:pt x="13919" y="6959"/>
                  </a:lnTo>
                  <a:lnTo>
                    <a:pt x="13919" y="10807"/>
                  </a:lnTo>
                  <a:lnTo>
                    <a:pt x="10807" y="13919"/>
                  </a:lnTo>
                  <a:lnTo>
                    <a:pt x="6959" y="13919"/>
                  </a:lnTo>
                  <a:lnTo>
                    <a:pt x="3111" y="13919"/>
                  </a:lnTo>
                  <a:lnTo>
                    <a:pt x="0" y="10807"/>
                  </a:lnTo>
                  <a:lnTo>
                    <a:pt x="0" y="6959"/>
                  </a:lnTo>
                  <a:lnTo>
                    <a:pt x="0" y="3111"/>
                  </a:lnTo>
                  <a:lnTo>
                    <a:pt x="3111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4393811" y="7803257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4387156" y="779084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10795" y="0"/>
                  </a:lnTo>
                  <a:lnTo>
                    <a:pt x="13919" y="3111"/>
                  </a:lnTo>
                  <a:lnTo>
                    <a:pt x="13919" y="6959"/>
                  </a:lnTo>
                  <a:lnTo>
                    <a:pt x="13919" y="10807"/>
                  </a:lnTo>
                  <a:lnTo>
                    <a:pt x="10795" y="13919"/>
                  </a:lnTo>
                  <a:lnTo>
                    <a:pt x="6959" y="13919"/>
                  </a:lnTo>
                  <a:lnTo>
                    <a:pt x="3111" y="13919"/>
                  </a:lnTo>
                  <a:lnTo>
                    <a:pt x="0" y="10807"/>
                  </a:lnTo>
                  <a:lnTo>
                    <a:pt x="0" y="6959"/>
                  </a:lnTo>
                  <a:lnTo>
                    <a:pt x="0" y="3111"/>
                  </a:lnTo>
                  <a:lnTo>
                    <a:pt x="3111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4631659" y="7848937"/>
              <a:ext cx="157480" cy="60325"/>
            </a:xfrm>
            <a:custGeom>
              <a:avLst/>
              <a:gdLst/>
              <a:ahLst/>
              <a:cxnLst/>
              <a:rect l="l" t="t" r="r" b="b"/>
              <a:pathLst>
                <a:path w="157479" h="60325">
                  <a:moveTo>
                    <a:pt x="0" y="59880"/>
                  </a:moveTo>
                  <a:lnTo>
                    <a:pt x="157378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4680316" y="7887228"/>
              <a:ext cx="0" cy="294640"/>
            </a:xfrm>
            <a:custGeom>
              <a:avLst/>
              <a:gdLst/>
              <a:ahLst/>
              <a:cxnLst/>
              <a:rect l="l" t="t" r="r" b="b"/>
              <a:pathLst>
                <a:path h="294640">
                  <a:moveTo>
                    <a:pt x="0" y="0"/>
                  </a:moveTo>
                  <a:lnTo>
                    <a:pt x="0" y="294093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4615387" y="7828487"/>
              <a:ext cx="176530" cy="65405"/>
            </a:xfrm>
            <a:custGeom>
              <a:avLst/>
              <a:gdLst/>
              <a:ahLst/>
              <a:cxnLst/>
              <a:rect l="l" t="t" r="r" b="b"/>
              <a:pathLst>
                <a:path w="176529" h="65404">
                  <a:moveTo>
                    <a:pt x="0" y="64922"/>
                  </a:moveTo>
                  <a:lnTo>
                    <a:pt x="176237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4698868" y="7862493"/>
              <a:ext cx="0" cy="321945"/>
            </a:xfrm>
            <a:custGeom>
              <a:avLst/>
              <a:gdLst/>
              <a:ahLst/>
              <a:cxnLst/>
              <a:rect l="l" t="t" r="r" b="b"/>
              <a:pathLst>
                <a:path h="321945">
                  <a:moveTo>
                    <a:pt x="0" y="0"/>
                  </a:moveTo>
                  <a:lnTo>
                    <a:pt x="0" y="321919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8" name="object 158"/>
            <p:cNvSpPr/>
            <p:nvPr/>
          </p:nvSpPr>
          <p:spPr>
            <a:xfrm>
              <a:off x="4635478" y="7846680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9" name="object 159"/>
            <p:cNvSpPr/>
            <p:nvPr/>
          </p:nvSpPr>
          <p:spPr>
            <a:xfrm>
              <a:off x="4627827" y="783625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0807" y="0"/>
                  </a:moveTo>
                  <a:lnTo>
                    <a:pt x="6959" y="0"/>
                  </a:lnTo>
                  <a:lnTo>
                    <a:pt x="3111" y="0"/>
                  </a:lnTo>
                  <a:lnTo>
                    <a:pt x="0" y="3111"/>
                  </a:lnTo>
                  <a:lnTo>
                    <a:pt x="0" y="10807"/>
                  </a:lnTo>
                  <a:lnTo>
                    <a:pt x="3111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3111"/>
                  </a:lnTo>
                  <a:lnTo>
                    <a:pt x="108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4627827" y="783625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10807" y="0"/>
                  </a:lnTo>
                  <a:lnTo>
                    <a:pt x="13919" y="3111"/>
                  </a:lnTo>
                  <a:lnTo>
                    <a:pt x="13919" y="6959"/>
                  </a:lnTo>
                  <a:lnTo>
                    <a:pt x="13919" y="10807"/>
                  </a:lnTo>
                  <a:lnTo>
                    <a:pt x="10807" y="13919"/>
                  </a:lnTo>
                  <a:lnTo>
                    <a:pt x="6959" y="13919"/>
                  </a:lnTo>
                  <a:lnTo>
                    <a:pt x="3111" y="13919"/>
                  </a:lnTo>
                  <a:lnTo>
                    <a:pt x="0" y="10807"/>
                  </a:lnTo>
                  <a:lnTo>
                    <a:pt x="0" y="6959"/>
                  </a:lnTo>
                  <a:lnTo>
                    <a:pt x="0" y="3111"/>
                  </a:lnTo>
                  <a:lnTo>
                    <a:pt x="3111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1" name="object 161"/>
            <p:cNvSpPr/>
            <p:nvPr/>
          </p:nvSpPr>
          <p:spPr>
            <a:xfrm>
              <a:off x="4661208" y="7837065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4654553" y="782464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10807" y="0"/>
                  </a:moveTo>
                  <a:lnTo>
                    <a:pt x="6959" y="0"/>
                  </a:lnTo>
                  <a:lnTo>
                    <a:pt x="3111" y="0"/>
                  </a:lnTo>
                  <a:lnTo>
                    <a:pt x="0" y="3111"/>
                  </a:lnTo>
                  <a:lnTo>
                    <a:pt x="0" y="10807"/>
                  </a:lnTo>
                  <a:lnTo>
                    <a:pt x="3111" y="13919"/>
                  </a:lnTo>
                  <a:lnTo>
                    <a:pt x="10807" y="13919"/>
                  </a:lnTo>
                  <a:lnTo>
                    <a:pt x="13919" y="10807"/>
                  </a:lnTo>
                  <a:lnTo>
                    <a:pt x="13919" y="3111"/>
                  </a:lnTo>
                  <a:lnTo>
                    <a:pt x="108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3" name="object 163"/>
            <p:cNvSpPr/>
            <p:nvPr/>
          </p:nvSpPr>
          <p:spPr>
            <a:xfrm>
              <a:off x="4654553" y="7824649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10807" y="0"/>
                  </a:lnTo>
                  <a:lnTo>
                    <a:pt x="13919" y="3111"/>
                  </a:lnTo>
                  <a:lnTo>
                    <a:pt x="13919" y="6959"/>
                  </a:lnTo>
                  <a:lnTo>
                    <a:pt x="13919" y="10807"/>
                  </a:lnTo>
                  <a:lnTo>
                    <a:pt x="10807" y="13919"/>
                  </a:lnTo>
                  <a:lnTo>
                    <a:pt x="6959" y="13919"/>
                  </a:lnTo>
                  <a:lnTo>
                    <a:pt x="3111" y="13919"/>
                  </a:lnTo>
                  <a:lnTo>
                    <a:pt x="0" y="10807"/>
                  </a:lnTo>
                  <a:lnTo>
                    <a:pt x="0" y="6959"/>
                  </a:lnTo>
                  <a:lnTo>
                    <a:pt x="0" y="3111"/>
                  </a:lnTo>
                  <a:lnTo>
                    <a:pt x="3111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4" name="object 164"/>
            <p:cNvSpPr/>
            <p:nvPr/>
          </p:nvSpPr>
          <p:spPr>
            <a:xfrm>
              <a:off x="4732916" y="7812876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4725268" y="780245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10807" y="0"/>
                  </a:lnTo>
                  <a:lnTo>
                    <a:pt x="13919" y="3111"/>
                  </a:lnTo>
                  <a:lnTo>
                    <a:pt x="13919" y="6959"/>
                  </a:lnTo>
                  <a:lnTo>
                    <a:pt x="13919" y="10807"/>
                  </a:lnTo>
                  <a:lnTo>
                    <a:pt x="10807" y="13919"/>
                  </a:lnTo>
                  <a:lnTo>
                    <a:pt x="6959" y="13919"/>
                  </a:lnTo>
                  <a:lnTo>
                    <a:pt x="3111" y="13919"/>
                  </a:lnTo>
                  <a:lnTo>
                    <a:pt x="0" y="10807"/>
                  </a:lnTo>
                  <a:lnTo>
                    <a:pt x="0" y="6959"/>
                  </a:lnTo>
                  <a:lnTo>
                    <a:pt x="0" y="3111"/>
                  </a:lnTo>
                  <a:lnTo>
                    <a:pt x="3111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6" name="object 166"/>
            <p:cNvSpPr/>
            <p:nvPr/>
          </p:nvSpPr>
          <p:spPr>
            <a:xfrm>
              <a:off x="4758649" y="7803257"/>
              <a:ext cx="0" cy="37465"/>
            </a:xfrm>
            <a:custGeom>
              <a:avLst/>
              <a:gdLst/>
              <a:ahLst/>
              <a:cxnLst/>
              <a:rect l="l" t="t" r="r" b="b"/>
              <a:pathLst>
                <a:path h="37465">
                  <a:moveTo>
                    <a:pt x="0" y="37236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7" name="object 167"/>
            <p:cNvSpPr/>
            <p:nvPr/>
          </p:nvSpPr>
          <p:spPr>
            <a:xfrm>
              <a:off x="4751995" y="7790846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70">
                  <a:moveTo>
                    <a:pt x="6959" y="0"/>
                  </a:moveTo>
                  <a:lnTo>
                    <a:pt x="10795" y="0"/>
                  </a:lnTo>
                  <a:lnTo>
                    <a:pt x="13919" y="3111"/>
                  </a:lnTo>
                  <a:lnTo>
                    <a:pt x="13919" y="6959"/>
                  </a:lnTo>
                  <a:lnTo>
                    <a:pt x="13919" y="10807"/>
                  </a:lnTo>
                  <a:lnTo>
                    <a:pt x="10795" y="13919"/>
                  </a:lnTo>
                  <a:lnTo>
                    <a:pt x="6959" y="13919"/>
                  </a:lnTo>
                  <a:lnTo>
                    <a:pt x="3111" y="13919"/>
                  </a:lnTo>
                  <a:lnTo>
                    <a:pt x="0" y="10807"/>
                  </a:lnTo>
                  <a:lnTo>
                    <a:pt x="0" y="6959"/>
                  </a:lnTo>
                  <a:lnTo>
                    <a:pt x="0" y="3111"/>
                  </a:lnTo>
                  <a:lnTo>
                    <a:pt x="3111" y="0"/>
                  </a:lnTo>
                  <a:lnTo>
                    <a:pt x="6959" y="0"/>
                  </a:lnTo>
                  <a:close/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8" name="object 168"/>
            <p:cNvSpPr/>
            <p:nvPr/>
          </p:nvSpPr>
          <p:spPr>
            <a:xfrm>
              <a:off x="4269099" y="7843948"/>
              <a:ext cx="371475" cy="48895"/>
            </a:xfrm>
            <a:custGeom>
              <a:avLst/>
              <a:gdLst/>
              <a:ahLst/>
              <a:cxnLst/>
              <a:rect l="l" t="t" r="r" b="b"/>
              <a:pathLst>
                <a:path w="371475" h="48895">
                  <a:moveTo>
                    <a:pt x="0" y="3086"/>
                  </a:moveTo>
                  <a:lnTo>
                    <a:pt x="29710" y="18689"/>
                  </a:lnTo>
                  <a:lnTo>
                    <a:pt x="110147" y="44438"/>
                  </a:lnTo>
                  <a:lnTo>
                    <a:pt x="228264" y="48740"/>
                  </a:lnTo>
                  <a:lnTo>
                    <a:pt x="371017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9" name="object 169"/>
            <p:cNvSpPr/>
            <p:nvPr/>
          </p:nvSpPr>
          <p:spPr>
            <a:xfrm>
              <a:off x="4303111" y="7831578"/>
              <a:ext cx="371475" cy="48895"/>
            </a:xfrm>
            <a:custGeom>
              <a:avLst/>
              <a:gdLst/>
              <a:ahLst/>
              <a:cxnLst/>
              <a:rect l="l" t="t" r="r" b="b"/>
              <a:pathLst>
                <a:path w="371475" h="48895">
                  <a:moveTo>
                    <a:pt x="0" y="3086"/>
                  </a:moveTo>
                  <a:lnTo>
                    <a:pt x="29710" y="18689"/>
                  </a:lnTo>
                  <a:lnTo>
                    <a:pt x="110147" y="44438"/>
                  </a:lnTo>
                  <a:lnTo>
                    <a:pt x="228264" y="48740"/>
                  </a:lnTo>
                  <a:lnTo>
                    <a:pt x="371017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4368037" y="7806846"/>
              <a:ext cx="371475" cy="48895"/>
            </a:xfrm>
            <a:custGeom>
              <a:avLst/>
              <a:gdLst/>
              <a:ahLst/>
              <a:cxnLst/>
              <a:rect l="l" t="t" r="r" b="b"/>
              <a:pathLst>
                <a:path w="371475" h="48895">
                  <a:moveTo>
                    <a:pt x="0" y="3086"/>
                  </a:moveTo>
                  <a:lnTo>
                    <a:pt x="29711" y="18689"/>
                  </a:lnTo>
                  <a:lnTo>
                    <a:pt x="110148" y="44438"/>
                  </a:lnTo>
                  <a:lnTo>
                    <a:pt x="228269" y="48740"/>
                  </a:lnTo>
                  <a:lnTo>
                    <a:pt x="37103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4398958" y="7794478"/>
              <a:ext cx="371475" cy="48895"/>
            </a:xfrm>
            <a:custGeom>
              <a:avLst/>
              <a:gdLst/>
              <a:ahLst/>
              <a:cxnLst/>
              <a:rect l="l" t="t" r="r" b="b"/>
              <a:pathLst>
                <a:path w="371475" h="48895">
                  <a:moveTo>
                    <a:pt x="0" y="3086"/>
                  </a:moveTo>
                  <a:lnTo>
                    <a:pt x="29710" y="18689"/>
                  </a:lnTo>
                  <a:lnTo>
                    <a:pt x="110147" y="44438"/>
                  </a:lnTo>
                  <a:lnTo>
                    <a:pt x="228264" y="48740"/>
                  </a:lnTo>
                  <a:lnTo>
                    <a:pt x="371017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4639153" y="7834145"/>
              <a:ext cx="770255" cy="52069"/>
            </a:xfrm>
            <a:custGeom>
              <a:avLst/>
              <a:gdLst/>
              <a:ahLst/>
              <a:cxnLst/>
              <a:rect l="l" t="t" r="r" b="b"/>
              <a:pathLst>
                <a:path w="770254" h="52070">
                  <a:moveTo>
                    <a:pt x="0" y="11798"/>
                  </a:moveTo>
                  <a:lnTo>
                    <a:pt x="77969" y="26544"/>
                  </a:lnTo>
                  <a:lnTo>
                    <a:pt x="272064" y="50138"/>
                  </a:lnTo>
                  <a:lnTo>
                    <a:pt x="522563" y="51612"/>
                  </a:lnTo>
                  <a:lnTo>
                    <a:pt x="769747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4662745" y="7819402"/>
              <a:ext cx="725805" cy="52069"/>
            </a:xfrm>
            <a:custGeom>
              <a:avLst/>
              <a:gdLst/>
              <a:ahLst/>
              <a:cxnLst/>
              <a:rect l="l" t="t" r="r" b="b"/>
              <a:pathLst>
                <a:path w="725804" h="52070">
                  <a:moveTo>
                    <a:pt x="0" y="14744"/>
                  </a:moveTo>
                  <a:lnTo>
                    <a:pt x="71057" y="29030"/>
                  </a:lnTo>
                  <a:lnTo>
                    <a:pt x="249945" y="51611"/>
                  </a:lnTo>
                  <a:lnTo>
                    <a:pt x="485235" y="52072"/>
                  </a:lnTo>
                  <a:lnTo>
                    <a:pt x="7255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4730579" y="7795805"/>
              <a:ext cx="575310" cy="52069"/>
            </a:xfrm>
            <a:custGeom>
              <a:avLst/>
              <a:gdLst/>
              <a:ahLst/>
              <a:cxnLst/>
              <a:rect l="l" t="t" r="r" b="b"/>
              <a:pathLst>
                <a:path w="575310" h="52070">
                  <a:moveTo>
                    <a:pt x="0" y="11798"/>
                  </a:moveTo>
                  <a:lnTo>
                    <a:pt x="47554" y="26544"/>
                  </a:lnTo>
                  <a:lnTo>
                    <a:pt x="174737" y="50138"/>
                  </a:lnTo>
                  <a:lnTo>
                    <a:pt x="358325" y="51612"/>
                  </a:lnTo>
                  <a:lnTo>
                    <a:pt x="575094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5" name="object 175"/>
            <p:cNvSpPr/>
            <p:nvPr/>
          </p:nvSpPr>
          <p:spPr>
            <a:xfrm>
              <a:off x="4757122" y="7786957"/>
              <a:ext cx="528320" cy="52069"/>
            </a:xfrm>
            <a:custGeom>
              <a:avLst/>
              <a:gdLst/>
              <a:ahLst/>
              <a:cxnLst/>
              <a:rect l="l" t="t" r="r" b="b"/>
              <a:pathLst>
                <a:path w="528320" h="52070">
                  <a:moveTo>
                    <a:pt x="0" y="11798"/>
                  </a:moveTo>
                  <a:lnTo>
                    <a:pt x="40182" y="26544"/>
                  </a:lnTo>
                  <a:lnTo>
                    <a:pt x="151145" y="50138"/>
                  </a:lnTo>
                  <a:lnTo>
                    <a:pt x="318511" y="51612"/>
                  </a:lnTo>
                  <a:lnTo>
                    <a:pt x="527900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6" name="object 176"/>
            <p:cNvSpPr/>
            <p:nvPr/>
          </p:nvSpPr>
          <p:spPr>
            <a:xfrm>
              <a:off x="1915581" y="8079896"/>
              <a:ext cx="5041900" cy="889000"/>
            </a:xfrm>
            <a:custGeom>
              <a:avLst/>
              <a:gdLst/>
              <a:ahLst/>
              <a:cxnLst/>
              <a:rect l="l" t="t" r="r" b="b"/>
              <a:pathLst>
                <a:path w="5041900" h="889000">
                  <a:moveTo>
                    <a:pt x="772285" y="95"/>
                  </a:moveTo>
                  <a:lnTo>
                    <a:pt x="732295" y="0"/>
                  </a:lnTo>
                  <a:lnTo>
                    <a:pt x="660854" y="1278"/>
                  </a:lnTo>
                  <a:lnTo>
                    <a:pt x="599791" y="4648"/>
                  </a:lnTo>
                  <a:lnTo>
                    <a:pt x="547897" y="10271"/>
                  </a:lnTo>
                  <a:lnTo>
                    <a:pt x="503965" y="18307"/>
                  </a:lnTo>
                  <a:lnTo>
                    <a:pt x="466785" y="28916"/>
                  </a:lnTo>
                  <a:lnTo>
                    <a:pt x="421033" y="50005"/>
                  </a:lnTo>
                  <a:lnTo>
                    <a:pt x="383676" y="77785"/>
                  </a:lnTo>
                  <a:lnTo>
                    <a:pt x="350635" y="112798"/>
                  </a:lnTo>
                  <a:lnTo>
                    <a:pt x="317832" y="155586"/>
                  </a:lnTo>
                  <a:lnTo>
                    <a:pt x="294081" y="188697"/>
                  </a:lnTo>
                  <a:lnTo>
                    <a:pt x="205348" y="300872"/>
                  </a:lnTo>
                  <a:lnTo>
                    <a:pt x="109012" y="409248"/>
                  </a:lnTo>
                  <a:lnTo>
                    <a:pt x="31689" y="491006"/>
                  </a:lnTo>
                  <a:lnTo>
                    <a:pt x="0" y="523329"/>
                  </a:lnTo>
                  <a:lnTo>
                    <a:pt x="40563" y="878256"/>
                  </a:lnTo>
                  <a:lnTo>
                    <a:pt x="5041607" y="888390"/>
                  </a:lnTo>
                  <a:lnTo>
                    <a:pt x="5032093" y="825876"/>
                  </a:lnTo>
                  <a:lnTo>
                    <a:pt x="5022015" y="764865"/>
                  </a:lnTo>
                  <a:lnTo>
                    <a:pt x="5011336" y="705456"/>
                  </a:lnTo>
                  <a:lnTo>
                    <a:pt x="5000020" y="647747"/>
                  </a:lnTo>
                  <a:lnTo>
                    <a:pt x="4988028" y="591839"/>
                  </a:lnTo>
                  <a:lnTo>
                    <a:pt x="4975324" y="537830"/>
                  </a:lnTo>
                  <a:lnTo>
                    <a:pt x="4961870" y="485820"/>
                  </a:lnTo>
                  <a:lnTo>
                    <a:pt x="4947631" y="435906"/>
                  </a:lnTo>
                  <a:lnTo>
                    <a:pt x="4932567" y="388190"/>
                  </a:lnTo>
                  <a:lnTo>
                    <a:pt x="4916643" y="342769"/>
                  </a:lnTo>
                  <a:lnTo>
                    <a:pt x="4899821" y="299742"/>
                  </a:lnTo>
                  <a:lnTo>
                    <a:pt x="4882064" y="259210"/>
                  </a:lnTo>
                  <a:lnTo>
                    <a:pt x="4863335" y="221270"/>
                  </a:lnTo>
                  <a:lnTo>
                    <a:pt x="4843597" y="186022"/>
                  </a:lnTo>
                  <a:lnTo>
                    <a:pt x="4822812" y="153565"/>
                  </a:lnTo>
                  <a:lnTo>
                    <a:pt x="4777955" y="97422"/>
                  </a:lnTo>
                  <a:lnTo>
                    <a:pt x="4750527" y="69342"/>
                  </a:lnTo>
                  <a:lnTo>
                    <a:pt x="4711043" y="37908"/>
                  </a:lnTo>
                  <a:lnTo>
                    <a:pt x="4681068" y="32057"/>
                  </a:lnTo>
                  <a:lnTo>
                    <a:pt x="4665527" y="35957"/>
                  </a:lnTo>
                  <a:lnTo>
                    <a:pt x="4647420" y="42930"/>
                  </a:lnTo>
                  <a:lnTo>
                    <a:pt x="4625100" y="51869"/>
                  </a:lnTo>
                  <a:lnTo>
                    <a:pt x="4596917" y="61666"/>
                  </a:lnTo>
                  <a:lnTo>
                    <a:pt x="4561225" y="71214"/>
                  </a:lnTo>
                  <a:lnTo>
                    <a:pt x="4516375" y="79405"/>
                  </a:lnTo>
                  <a:lnTo>
                    <a:pt x="4460720" y="85132"/>
                  </a:lnTo>
                  <a:lnTo>
                    <a:pt x="4392612" y="87287"/>
                  </a:lnTo>
                  <a:lnTo>
                    <a:pt x="4331813" y="87173"/>
                  </a:lnTo>
                  <a:lnTo>
                    <a:pt x="4211285" y="86351"/>
                  </a:lnTo>
                  <a:lnTo>
                    <a:pt x="4093966" y="84934"/>
                  </a:lnTo>
                  <a:lnTo>
                    <a:pt x="3663083" y="77576"/>
                  </a:lnTo>
                  <a:lnTo>
                    <a:pt x="3601643" y="77140"/>
                  </a:lnTo>
                  <a:lnTo>
                    <a:pt x="3551359" y="77635"/>
                  </a:lnTo>
                  <a:lnTo>
                    <a:pt x="3505471" y="79200"/>
                  </a:lnTo>
                  <a:lnTo>
                    <a:pt x="3461722" y="81954"/>
                  </a:lnTo>
                  <a:lnTo>
                    <a:pt x="3417854" y="86015"/>
                  </a:lnTo>
                  <a:lnTo>
                    <a:pt x="3371608" y="91502"/>
                  </a:lnTo>
                  <a:lnTo>
                    <a:pt x="3320728" y="98533"/>
                  </a:lnTo>
                  <a:lnTo>
                    <a:pt x="3262955" y="107228"/>
                  </a:lnTo>
                  <a:lnTo>
                    <a:pt x="3196031" y="117704"/>
                  </a:lnTo>
                  <a:lnTo>
                    <a:pt x="3161290" y="121864"/>
                  </a:lnTo>
                  <a:lnTo>
                    <a:pt x="3121666" y="124313"/>
                  </a:lnTo>
                  <a:lnTo>
                    <a:pt x="3077723" y="125218"/>
                  </a:lnTo>
                  <a:lnTo>
                    <a:pt x="3030025" y="124745"/>
                  </a:lnTo>
                  <a:lnTo>
                    <a:pt x="2979134" y="123062"/>
                  </a:lnTo>
                  <a:lnTo>
                    <a:pt x="2925614" y="120336"/>
                  </a:lnTo>
                  <a:lnTo>
                    <a:pt x="2870028" y="116733"/>
                  </a:lnTo>
                  <a:lnTo>
                    <a:pt x="2812940" y="112421"/>
                  </a:lnTo>
                  <a:lnTo>
                    <a:pt x="2754914" y="107566"/>
                  </a:lnTo>
                  <a:lnTo>
                    <a:pt x="2696511" y="102335"/>
                  </a:lnTo>
                  <a:lnTo>
                    <a:pt x="2524686" y="86060"/>
                  </a:lnTo>
                  <a:lnTo>
                    <a:pt x="2418587" y="76393"/>
                  </a:lnTo>
                  <a:lnTo>
                    <a:pt x="2369763" y="72415"/>
                  </a:lnTo>
                  <a:lnTo>
                    <a:pt x="2324507" y="69230"/>
                  </a:lnTo>
                  <a:lnTo>
                    <a:pt x="2283383" y="67005"/>
                  </a:lnTo>
                  <a:lnTo>
                    <a:pt x="2041691" y="56182"/>
                  </a:lnTo>
                  <a:lnTo>
                    <a:pt x="1822462" y="45847"/>
                  </a:lnTo>
                  <a:lnTo>
                    <a:pt x="1146012" y="12600"/>
                  </a:lnTo>
                  <a:lnTo>
                    <a:pt x="1020973" y="7114"/>
                  </a:lnTo>
                  <a:lnTo>
                    <a:pt x="911146" y="3078"/>
                  </a:lnTo>
                  <a:lnTo>
                    <a:pt x="861559" y="1654"/>
                  </a:lnTo>
                  <a:lnTo>
                    <a:pt x="815323" y="653"/>
                  </a:lnTo>
                  <a:lnTo>
                    <a:pt x="772285" y="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915581" y="8079896"/>
              <a:ext cx="5041900" cy="889000"/>
            </a:xfrm>
            <a:custGeom>
              <a:avLst/>
              <a:gdLst/>
              <a:ahLst/>
              <a:cxnLst/>
              <a:rect l="l" t="t" r="r" b="b"/>
              <a:pathLst>
                <a:path w="5041900" h="889000">
                  <a:moveTo>
                    <a:pt x="0" y="523329"/>
                  </a:moveTo>
                  <a:lnTo>
                    <a:pt x="31689" y="491006"/>
                  </a:lnTo>
                  <a:lnTo>
                    <a:pt x="109012" y="409248"/>
                  </a:lnTo>
                  <a:lnTo>
                    <a:pt x="205348" y="300872"/>
                  </a:lnTo>
                  <a:lnTo>
                    <a:pt x="294081" y="188697"/>
                  </a:lnTo>
                  <a:lnTo>
                    <a:pt x="306245" y="171669"/>
                  </a:lnTo>
                  <a:lnTo>
                    <a:pt x="317832" y="155586"/>
                  </a:lnTo>
                  <a:lnTo>
                    <a:pt x="350635" y="112798"/>
                  </a:lnTo>
                  <a:lnTo>
                    <a:pt x="383676" y="77785"/>
                  </a:lnTo>
                  <a:lnTo>
                    <a:pt x="421033" y="50005"/>
                  </a:lnTo>
                  <a:lnTo>
                    <a:pt x="466785" y="28916"/>
                  </a:lnTo>
                  <a:lnTo>
                    <a:pt x="503965" y="18307"/>
                  </a:lnTo>
                  <a:lnTo>
                    <a:pt x="547897" y="10271"/>
                  </a:lnTo>
                  <a:lnTo>
                    <a:pt x="599791" y="4648"/>
                  </a:lnTo>
                  <a:lnTo>
                    <a:pt x="660854" y="1278"/>
                  </a:lnTo>
                  <a:lnTo>
                    <a:pt x="732295" y="0"/>
                  </a:lnTo>
                  <a:lnTo>
                    <a:pt x="772285" y="95"/>
                  </a:lnTo>
                  <a:lnTo>
                    <a:pt x="815323" y="653"/>
                  </a:lnTo>
                  <a:lnTo>
                    <a:pt x="861559" y="1654"/>
                  </a:lnTo>
                  <a:lnTo>
                    <a:pt x="911146" y="3078"/>
                  </a:lnTo>
                  <a:lnTo>
                    <a:pt x="964233" y="4904"/>
                  </a:lnTo>
                  <a:lnTo>
                    <a:pt x="1020973" y="7114"/>
                  </a:lnTo>
                  <a:lnTo>
                    <a:pt x="1081515" y="9686"/>
                  </a:lnTo>
                  <a:lnTo>
                    <a:pt x="1146012" y="12600"/>
                  </a:lnTo>
                  <a:lnTo>
                    <a:pt x="1214614" y="15837"/>
                  </a:lnTo>
                  <a:lnTo>
                    <a:pt x="1287472" y="19377"/>
                  </a:lnTo>
                  <a:lnTo>
                    <a:pt x="1364737" y="23199"/>
                  </a:lnTo>
                  <a:lnTo>
                    <a:pt x="1446561" y="27284"/>
                  </a:lnTo>
                  <a:lnTo>
                    <a:pt x="1533095" y="31611"/>
                  </a:lnTo>
                  <a:lnTo>
                    <a:pt x="1624488" y="36161"/>
                  </a:lnTo>
                  <a:lnTo>
                    <a:pt x="1720894" y="40913"/>
                  </a:lnTo>
                  <a:lnTo>
                    <a:pt x="1822462" y="45847"/>
                  </a:lnTo>
                  <a:lnTo>
                    <a:pt x="1929344" y="50943"/>
                  </a:lnTo>
                  <a:lnTo>
                    <a:pt x="2041691" y="56182"/>
                  </a:lnTo>
                  <a:lnTo>
                    <a:pt x="2159654" y="61542"/>
                  </a:lnTo>
                  <a:lnTo>
                    <a:pt x="2283383" y="67005"/>
                  </a:lnTo>
                  <a:lnTo>
                    <a:pt x="2324507" y="69230"/>
                  </a:lnTo>
                  <a:lnTo>
                    <a:pt x="2369763" y="72415"/>
                  </a:lnTo>
                  <a:lnTo>
                    <a:pt x="2418587" y="76393"/>
                  </a:lnTo>
                  <a:lnTo>
                    <a:pt x="2470416" y="80997"/>
                  </a:lnTo>
                  <a:lnTo>
                    <a:pt x="2524686" y="86060"/>
                  </a:lnTo>
                  <a:lnTo>
                    <a:pt x="2580834" y="91415"/>
                  </a:lnTo>
                  <a:lnTo>
                    <a:pt x="2638297" y="96896"/>
                  </a:lnTo>
                  <a:lnTo>
                    <a:pt x="2696511" y="102335"/>
                  </a:lnTo>
                  <a:lnTo>
                    <a:pt x="2754914" y="107566"/>
                  </a:lnTo>
                  <a:lnTo>
                    <a:pt x="2812940" y="112421"/>
                  </a:lnTo>
                  <a:lnTo>
                    <a:pt x="2870028" y="116733"/>
                  </a:lnTo>
                  <a:lnTo>
                    <a:pt x="2925614" y="120336"/>
                  </a:lnTo>
                  <a:lnTo>
                    <a:pt x="2979134" y="123062"/>
                  </a:lnTo>
                  <a:lnTo>
                    <a:pt x="3030025" y="124745"/>
                  </a:lnTo>
                  <a:lnTo>
                    <a:pt x="3077723" y="125218"/>
                  </a:lnTo>
                  <a:lnTo>
                    <a:pt x="3121666" y="124313"/>
                  </a:lnTo>
                  <a:lnTo>
                    <a:pt x="3161290" y="121864"/>
                  </a:lnTo>
                  <a:lnTo>
                    <a:pt x="3196031" y="117704"/>
                  </a:lnTo>
                  <a:lnTo>
                    <a:pt x="3262955" y="107228"/>
                  </a:lnTo>
                  <a:lnTo>
                    <a:pt x="3320728" y="98533"/>
                  </a:lnTo>
                  <a:lnTo>
                    <a:pt x="3371608" y="91502"/>
                  </a:lnTo>
                  <a:lnTo>
                    <a:pt x="3417854" y="86015"/>
                  </a:lnTo>
                  <a:lnTo>
                    <a:pt x="3461722" y="81954"/>
                  </a:lnTo>
                  <a:lnTo>
                    <a:pt x="3505471" y="79200"/>
                  </a:lnTo>
                  <a:lnTo>
                    <a:pt x="3551359" y="77635"/>
                  </a:lnTo>
                  <a:lnTo>
                    <a:pt x="3601643" y="77140"/>
                  </a:lnTo>
                  <a:lnTo>
                    <a:pt x="3630358" y="77254"/>
                  </a:lnTo>
                  <a:lnTo>
                    <a:pt x="3699551" y="78076"/>
                  </a:lnTo>
                  <a:lnTo>
                    <a:pt x="3739495" y="78725"/>
                  </a:lnTo>
                  <a:lnTo>
                    <a:pt x="3782647" y="79493"/>
                  </a:lnTo>
                  <a:lnTo>
                    <a:pt x="3828740" y="80350"/>
                  </a:lnTo>
                  <a:lnTo>
                    <a:pt x="3877508" y="81267"/>
                  </a:lnTo>
                  <a:lnTo>
                    <a:pt x="3928681" y="82213"/>
                  </a:lnTo>
                  <a:lnTo>
                    <a:pt x="3981993" y="83160"/>
                  </a:lnTo>
                  <a:lnTo>
                    <a:pt x="4037177" y="84076"/>
                  </a:lnTo>
                  <a:lnTo>
                    <a:pt x="4093966" y="84934"/>
                  </a:lnTo>
                  <a:lnTo>
                    <a:pt x="4152091" y="85702"/>
                  </a:lnTo>
                  <a:lnTo>
                    <a:pt x="4211285" y="86351"/>
                  </a:lnTo>
                  <a:lnTo>
                    <a:pt x="4271282" y="86851"/>
                  </a:lnTo>
                  <a:lnTo>
                    <a:pt x="4331813" y="87173"/>
                  </a:lnTo>
                  <a:lnTo>
                    <a:pt x="4392612" y="87287"/>
                  </a:lnTo>
                  <a:lnTo>
                    <a:pt x="4460720" y="85132"/>
                  </a:lnTo>
                  <a:lnTo>
                    <a:pt x="4516375" y="79405"/>
                  </a:lnTo>
                  <a:lnTo>
                    <a:pt x="4561225" y="71214"/>
                  </a:lnTo>
                  <a:lnTo>
                    <a:pt x="4625100" y="51869"/>
                  </a:lnTo>
                  <a:lnTo>
                    <a:pt x="4647420" y="42930"/>
                  </a:lnTo>
                  <a:lnTo>
                    <a:pt x="4665527" y="35957"/>
                  </a:lnTo>
                  <a:lnTo>
                    <a:pt x="4681068" y="32057"/>
                  </a:lnTo>
                  <a:lnTo>
                    <a:pt x="4695690" y="32338"/>
                  </a:lnTo>
                  <a:lnTo>
                    <a:pt x="4711043" y="37908"/>
                  </a:lnTo>
                  <a:lnTo>
                    <a:pt x="4750527" y="69342"/>
                  </a:lnTo>
                  <a:lnTo>
                    <a:pt x="4777955" y="97422"/>
                  </a:lnTo>
                  <a:lnTo>
                    <a:pt x="4822812" y="153565"/>
                  </a:lnTo>
                  <a:lnTo>
                    <a:pt x="4843597" y="186022"/>
                  </a:lnTo>
                  <a:lnTo>
                    <a:pt x="4863335" y="221270"/>
                  </a:lnTo>
                  <a:lnTo>
                    <a:pt x="4882064" y="259210"/>
                  </a:lnTo>
                  <a:lnTo>
                    <a:pt x="4899821" y="299742"/>
                  </a:lnTo>
                  <a:lnTo>
                    <a:pt x="4916643" y="342769"/>
                  </a:lnTo>
                  <a:lnTo>
                    <a:pt x="4932567" y="388190"/>
                  </a:lnTo>
                  <a:lnTo>
                    <a:pt x="4947631" y="435906"/>
                  </a:lnTo>
                  <a:lnTo>
                    <a:pt x="4961870" y="485820"/>
                  </a:lnTo>
                  <a:lnTo>
                    <a:pt x="4975324" y="537830"/>
                  </a:lnTo>
                  <a:lnTo>
                    <a:pt x="4988028" y="591839"/>
                  </a:lnTo>
                  <a:lnTo>
                    <a:pt x="5000020" y="647747"/>
                  </a:lnTo>
                  <a:lnTo>
                    <a:pt x="5011336" y="705456"/>
                  </a:lnTo>
                  <a:lnTo>
                    <a:pt x="5022015" y="764865"/>
                  </a:lnTo>
                  <a:lnTo>
                    <a:pt x="5032093" y="825876"/>
                  </a:lnTo>
                  <a:lnTo>
                    <a:pt x="5041607" y="888390"/>
                  </a:lnTo>
                  <a:lnTo>
                    <a:pt x="40563" y="878256"/>
                  </a:lnTo>
                  <a:lnTo>
                    <a:pt x="0" y="52332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779738" y="8288791"/>
              <a:ext cx="1311910" cy="750570"/>
            </a:xfrm>
            <a:custGeom>
              <a:avLst/>
              <a:gdLst/>
              <a:ahLst/>
              <a:cxnLst/>
              <a:rect l="l" t="t" r="r" b="b"/>
              <a:pathLst>
                <a:path w="1311910" h="750570">
                  <a:moveTo>
                    <a:pt x="499184" y="0"/>
                  </a:moveTo>
                  <a:lnTo>
                    <a:pt x="439301" y="9141"/>
                  </a:lnTo>
                  <a:lnTo>
                    <a:pt x="398054" y="40152"/>
                  </a:lnTo>
                  <a:lnTo>
                    <a:pt x="376412" y="62808"/>
                  </a:lnTo>
                  <a:lnTo>
                    <a:pt x="311736" y="127794"/>
                  </a:lnTo>
                  <a:lnTo>
                    <a:pt x="283587" y="158821"/>
                  </a:lnTo>
                  <a:lnTo>
                    <a:pt x="258930" y="187446"/>
                  </a:lnTo>
                  <a:lnTo>
                    <a:pt x="231325" y="218364"/>
                  </a:lnTo>
                  <a:lnTo>
                    <a:pt x="194330" y="256271"/>
                  </a:lnTo>
                  <a:lnTo>
                    <a:pt x="141503" y="305862"/>
                  </a:lnTo>
                  <a:lnTo>
                    <a:pt x="66329" y="420276"/>
                  </a:lnTo>
                  <a:lnTo>
                    <a:pt x="23583" y="560854"/>
                  </a:lnTo>
                  <a:lnTo>
                    <a:pt x="4421" y="680061"/>
                  </a:lnTo>
                  <a:lnTo>
                    <a:pt x="0" y="730360"/>
                  </a:lnTo>
                  <a:lnTo>
                    <a:pt x="1293164" y="750006"/>
                  </a:lnTo>
                  <a:lnTo>
                    <a:pt x="1297278" y="704192"/>
                  </a:lnTo>
                  <a:lnTo>
                    <a:pt x="1305445" y="595735"/>
                  </a:lnTo>
                  <a:lnTo>
                    <a:pt x="1311402" y="468116"/>
                  </a:lnTo>
                  <a:lnTo>
                    <a:pt x="1308887" y="364815"/>
                  </a:lnTo>
                  <a:lnTo>
                    <a:pt x="1299765" y="306580"/>
                  </a:lnTo>
                  <a:lnTo>
                    <a:pt x="1287814" y="253627"/>
                  </a:lnTo>
                  <a:lnTo>
                    <a:pt x="1262974" y="158286"/>
                  </a:lnTo>
                  <a:lnTo>
                    <a:pt x="1253858" y="113254"/>
                  </a:lnTo>
                  <a:lnTo>
                    <a:pt x="1243794" y="88068"/>
                  </a:lnTo>
                  <a:lnTo>
                    <a:pt x="1223898" y="74915"/>
                  </a:lnTo>
                  <a:lnTo>
                    <a:pt x="1194446" y="71388"/>
                  </a:lnTo>
                  <a:lnTo>
                    <a:pt x="1155713" y="75080"/>
                  </a:lnTo>
                  <a:lnTo>
                    <a:pt x="1107973" y="83585"/>
                  </a:lnTo>
                  <a:lnTo>
                    <a:pt x="1051501" y="94495"/>
                  </a:lnTo>
                  <a:lnTo>
                    <a:pt x="986574" y="105405"/>
                  </a:lnTo>
                  <a:lnTo>
                    <a:pt x="948958" y="110576"/>
                  </a:lnTo>
                  <a:lnTo>
                    <a:pt x="922061" y="113267"/>
                  </a:lnTo>
                  <a:lnTo>
                    <a:pt x="902961" y="113532"/>
                  </a:lnTo>
                  <a:lnTo>
                    <a:pt x="888733" y="111422"/>
                  </a:lnTo>
                  <a:lnTo>
                    <a:pt x="876454" y="106993"/>
                  </a:lnTo>
                  <a:lnTo>
                    <a:pt x="846050" y="91384"/>
                  </a:lnTo>
                  <a:lnTo>
                    <a:pt x="822077" y="80310"/>
                  </a:lnTo>
                  <a:lnTo>
                    <a:pt x="741973" y="51892"/>
                  </a:lnTo>
                  <a:lnTo>
                    <a:pt x="679996" y="34654"/>
                  </a:lnTo>
                  <a:lnTo>
                    <a:pt x="603323" y="16093"/>
                  </a:lnTo>
                  <a:lnTo>
                    <a:pt x="544121" y="4682"/>
                  </a:lnTo>
                  <a:lnTo>
                    <a:pt x="4991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779738" y="8288791"/>
              <a:ext cx="1311910" cy="750570"/>
            </a:xfrm>
            <a:custGeom>
              <a:avLst/>
              <a:gdLst/>
              <a:ahLst/>
              <a:cxnLst/>
              <a:rect l="l" t="t" r="r" b="b"/>
              <a:pathLst>
                <a:path w="1311910" h="750570">
                  <a:moveTo>
                    <a:pt x="0" y="730360"/>
                  </a:moveTo>
                  <a:lnTo>
                    <a:pt x="4421" y="680061"/>
                  </a:lnTo>
                  <a:lnTo>
                    <a:pt x="23583" y="560854"/>
                  </a:lnTo>
                  <a:lnTo>
                    <a:pt x="66329" y="420276"/>
                  </a:lnTo>
                  <a:lnTo>
                    <a:pt x="141503" y="305862"/>
                  </a:lnTo>
                  <a:lnTo>
                    <a:pt x="194330" y="256271"/>
                  </a:lnTo>
                  <a:lnTo>
                    <a:pt x="231325" y="218364"/>
                  </a:lnTo>
                  <a:lnTo>
                    <a:pt x="258930" y="187446"/>
                  </a:lnTo>
                  <a:lnTo>
                    <a:pt x="283587" y="158821"/>
                  </a:lnTo>
                  <a:lnTo>
                    <a:pt x="311736" y="127794"/>
                  </a:lnTo>
                  <a:lnTo>
                    <a:pt x="349821" y="89670"/>
                  </a:lnTo>
                  <a:lnTo>
                    <a:pt x="376412" y="62808"/>
                  </a:lnTo>
                  <a:lnTo>
                    <a:pt x="398054" y="40152"/>
                  </a:lnTo>
                  <a:lnTo>
                    <a:pt x="417949" y="22123"/>
                  </a:lnTo>
                  <a:lnTo>
                    <a:pt x="439301" y="9141"/>
                  </a:lnTo>
                  <a:lnTo>
                    <a:pt x="465312" y="1626"/>
                  </a:lnTo>
                  <a:lnTo>
                    <a:pt x="499184" y="0"/>
                  </a:lnTo>
                  <a:lnTo>
                    <a:pt x="544121" y="4682"/>
                  </a:lnTo>
                  <a:lnTo>
                    <a:pt x="603323" y="16093"/>
                  </a:lnTo>
                  <a:lnTo>
                    <a:pt x="679996" y="34654"/>
                  </a:lnTo>
                  <a:lnTo>
                    <a:pt x="741973" y="51892"/>
                  </a:lnTo>
                  <a:lnTo>
                    <a:pt x="788359" y="67129"/>
                  </a:lnTo>
                  <a:lnTo>
                    <a:pt x="846050" y="91384"/>
                  </a:lnTo>
                  <a:lnTo>
                    <a:pt x="863201" y="100295"/>
                  </a:lnTo>
                  <a:lnTo>
                    <a:pt x="876454" y="106993"/>
                  </a:lnTo>
                  <a:lnTo>
                    <a:pt x="888733" y="111422"/>
                  </a:lnTo>
                  <a:lnTo>
                    <a:pt x="902961" y="113532"/>
                  </a:lnTo>
                  <a:lnTo>
                    <a:pt x="922061" y="113267"/>
                  </a:lnTo>
                  <a:lnTo>
                    <a:pt x="948958" y="110576"/>
                  </a:lnTo>
                  <a:lnTo>
                    <a:pt x="986574" y="105405"/>
                  </a:lnTo>
                  <a:lnTo>
                    <a:pt x="1051501" y="94495"/>
                  </a:lnTo>
                  <a:lnTo>
                    <a:pt x="1107973" y="83585"/>
                  </a:lnTo>
                  <a:lnTo>
                    <a:pt x="1155713" y="75080"/>
                  </a:lnTo>
                  <a:lnTo>
                    <a:pt x="1194446" y="71388"/>
                  </a:lnTo>
                  <a:lnTo>
                    <a:pt x="1223898" y="74915"/>
                  </a:lnTo>
                  <a:lnTo>
                    <a:pt x="1243794" y="88068"/>
                  </a:lnTo>
                  <a:lnTo>
                    <a:pt x="1253858" y="113254"/>
                  </a:lnTo>
                  <a:lnTo>
                    <a:pt x="1262974" y="158286"/>
                  </a:lnTo>
                  <a:lnTo>
                    <a:pt x="1274922" y="204636"/>
                  </a:lnTo>
                  <a:lnTo>
                    <a:pt x="1287814" y="253627"/>
                  </a:lnTo>
                  <a:lnTo>
                    <a:pt x="1299765" y="306580"/>
                  </a:lnTo>
                  <a:lnTo>
                    <a:pt x="1308887" y="364815"/>
                  </a:lnTo>
                  <a:lnTo>
                    <a:pt x="1311402" y="468116"/>
                  </a:lnTo>
                  <a:lnTo>
                    <a:pt x="1305445" y="595735"/>
                  </a:lnTo>
                  <a:lnTo>
                    <a:pt x="1297278" y="704192"/>
                  </a:lnTo>
                  <a:lnTo>
                    <a:pt x="1293164" y="750006"/>
                  </a:lnTo>
                  <a:lnTo>
                    <a:pt x="0" y="730360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888320" y="8309857"/>
              <a:ext cx="412750" cy="713740"/>
            </a:xfrm>
            <a:custGeom>
              <a:avLst/>
              <a:gdLst/>
              <a:ahLst/>
              <a:cxnLst/>
              <a:rect l="l" t="t" r="r" b="b"/>
              <a:pathLst>
                <a:path w="412750" h="713740">
                  <a:moveTo>
                    <a:pt x="388499" y="0"/>
                  </a:moveTo>
                  <a:lnTo>
                    <a:pt x="347371" y="5719"/>
                  </a:lnTo>
                  <a:lnTo>
                    <a:pt x="306096" y="33724"/>
                  </a:lnTo>
                  <a:lnTo>
                    <a:pt x="279930" y="65964"/>
                  </a:lnTo>
                  <a:lnTo>
                    <a:pt x="241237" y="111841"/>
                  </a:lnTo>
                  <a:lnTo>
                    <a:pt x="209501" y="147963"/>
                  </a:lnTo>
                  <a:lnTo>
                    <a:pt x="177329" y="185941"/>
                  </a:lnTo>
                  <a:lnTo>
                    <a:pt x="144939" y="226322"/>
                  </a:lnTo>
                  <a:lnTo>
                    <a:pt x="112549" y="269651"/>
                  </a:lnTo>
                  <a:lnTo>
                    <a:pt x="80377" y="316475"/>
                  </a:lnTo>
                  <a:lnTo>
                    <a:pt x="48641" y="367339"/>
                  </a:lnTo>
                  <a:lnTo>
                    <a:pt x="14739" y="464925"/>
                  </a:lnTo>
                  <a:lnTo>
                    <a:pt x="1473" y="576146"/>
                  </a:lnTo>
                  <a:lnTo>
                    <a:pt x="0" y="667470"/>
                  </a:lnTo>
                  <a:lnTo>
                    <a:pt x="1473" y="705362"/>
                  </a:lnTo>
                  <a:lnTo>
                    <a:pt x="343434" y="713224"/>
                  </a:lnTo>
                  <a:lnTo>
                    <a:pt x="325749" y="615940"/>
                  </a:lnTo>
                  <a:lnTo>
                    <a:pt x="306958" y="517551"/>
                  </a:lnTo>
                  <a:lnTo>
                    <a:pt x="284480" y="406633"/>
                  </a:lnTo>
                  <a:lnTo>
                    <a:pt x="279600" y="362505"/>
                  </a:lnTo>
                  <a:lnTo>
                    <a:pt x="284458" y="327854"/>
                  </a:lnTo>
                  <a:lnTo>
                    <a:pt x="296853" y="299932"/>
                  </a:lnTo>
                  <a:lnTo>
                    <a:pt x="314586" y="275989"/>
                  </a:lnTo>
                  <a:lnTo>
                    <a:pt x="335456" y="253275"/>
                  </a:lnTo>
                  <a:lnTo>
                    <a:pt x="357265" y="229040"/>
                  </a:lnTo>
                  <a:lnTo>
                    <a:pt x="377813" y="200535"/>
                  </a:lnTo>
                  <a:lnTo>
                    <a:pt x="394899" y="165010"/>
                  </a:lnTo>
                  <a:lnTo>
                    <a:pt x="406324" y="119715"/>
                  </a:lnTo>
                  <a:lnTo>
                    <a:pt x="412268" y="48614"/>
                  </a:lnTo>
                  <a:lnTo>
                    <a:pt x="404817" y="12232"/>
                  </a:lnTo>
                  <a:lnTo>
                    <a:pt x="38849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888320" y="8309857"/>
              <a:ext cx="412750" cy="713740"/>
            </a:xfrm>
            <a:custGeom>
              <a:avLst/>
              <a:gdLst/>
              <a:ahLst/>
              <a:cxnLst/>
              <a:rect l="l" t="t" r="r" b="b"/>
              <a:pathLst>
                <a:path w="412750" h="713740">
                  <a:moveTo>
                    <a:pt x="1473" y="705362"/>
                  </a:moveTo>
                  <a:lnTo>
                    <a:pt x="0" y="667470"/>
                  </a:lnTo>
                  <a:lnTo>
                    <a:pt x="1473" y="576146"/>
                  </a:lnTo>
                  <a:lnTo>
                    <a:pt x="14739" y="464925"/>
                  </a:lnTo>
                  <a:lnTo>
                    <a:pt x="48641" y="367339"/>
                  </a:lnTo>
                  <a:lnTo>
                    <a:pt x="80377" y="316475"/>
                  </a:lnTo>
                  <a:lnTo>
                    <a:pt x="112549" y="269651"/>
                  </a:lnTo>
                  <a:lnTo>
                    <a:pt x="144939" y="226322"/>
                  </a:lnTo>
                  <a:lnTo>
                    <a:pt x="177329" y="185941"/>
                  </a:lnTo>
                  <a:lnTo>
                    <a:pt x="209501" y="147963"/>
                  </a:lnTo>
                  <a:lnTo>
                    <a:pt x="241237" y="111841"/>
                  </a:lnTo>
                  <a:lnTo>
                    <a:pt x="279930" y="65964"/>
                  </a:lnTo>
                  <a:lnTo>
                    <a:pt x="306096" y="33724"/>
                  </a:lnTo>
                  <a:lnTo>
                    <a:pt x="347371" y="5719"/>
                  </a:lnTo>
                  <a:lnTo>
                    <a:pt x="388499" y="0"/>
                  </a:lnTo>
                  <a:lnTo>
                    <a:pt x="404817" y="12232"/>
                  </a:lnTo>
                  <a:lnTo>
                    <a:pt x="412268" y="48614"/>
                  </a:lnTo>
                  <a:lnTo>
                    <a:pt x="406324" y="119715"/>
                  </a:lnTo>
                  <a:lnTo>
                    <a:pt x="394899" y="165010"/>
                  </a:lnTo>
                  <a:lnTo>
                    <a:pt x="377813" y="200535"/>
                  </a:lnTo>
                  <a:lnTo>
                    <a:pt x="335456" y="253275"/>
                  </a:lnTo>
                  <a:lnTo>
                    <a:pt x="314586" y="275989"/>
                  </a:lnTo>
                  <a:lnTo>
                    <a:pt x="296853" y="299932"/>
                  </a:lnTo>
                  <a:lnTo>
                    <a:pt x="284458" y="327854"/>
                  </a:lnTo>
                  <a:lnTo>
                    <a:pt x="279600" y="362505"/>
                  </a:lnTo>
                  <a:lnTo>
                    <a:pt x="284480" y="406633"/>
                  </a:lnTo>
                  <a:lnTo>
                    <a:pt x="306958" y="517551"/>
                  </a:lnTo>
                  <a:lnTo>
                    <a:pt x="325749" y="615940"/>
                  </a:lnTo>
                  <a:lnTo>
                    <a:pt x="338644" y="686323"/>
                  </a:lnTo>
                  <a:lnTo>
                    <a:pt x="343434" y="713224"/>
                  </a:lnTo>
                  <a:lnTo>
                    <a:pt x="1473" y="705362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2345745" y="8384858"/>
              <a:ext cx="260350" cy="646430"/>
            </a:xfrm>
            <a:custGeom>
              <a:avLst/>
              <a:gdLst/>
              <a:ahLst/>
              <a:cxnLst/>
              <a:rect l="l" t="t" r="r" b="b"/>
              <a:pathLst>
                <a:path w="260350" h="646429">
                  <a:moveTo>
                    <a:pt x="62887" y="0"/>
                  </a:moveTo>
                  <a:lnTo>
                    <a:pt x="60412" y="18214"/>
                  </a:lnTo>
                  <a:lnTo>
                    <a:pt x="58811" y="53025"/>
                  </a:lnTo>
                  <a:lnTo>
                    <a:pt x="55029" y="99737"/>
                  </a:lnTo>
                  <a:lnTo>
                    <a:pt x="41453" y="226376"/>
                  </a:lnTo>
                  <a:lnTo>
                    <a:pt x="23090" y="405339"/>
                  </a:lnTo>
                  <a:lnTo>
                    <a:pt x="0" y="634293"/>
                  </a:lnTo>
                  <a:lnTo>
                    <a:pt x="259410" y="646091"/>
                  </a:lnTo>
                  <a:lnTo>
                    <a:pt x="260086" y="614953"/>
                  </a:lnTo>
                  <a:lnTo>
                    <a:pt x="255974" y="538491"/>
                  </a:lnTo>
                  <a:lnTo>
                    <a:pt x="237861" y="442130"/>
                  </a:lnTo>
                  <a:lnTo>
                    <a:pt x="196532" y="351299"/>
                  </a:lnTo>
                  <a:lnTo>
                    <a:pt x="171100" y="311555"/>
                  </a:lnTo>
                  <a:lnTo>
                    <a:pt x="156258" y="280268"/>
                  </a:lnTo>
                  <a:lnTo>
                    <a:pt x="148154" y="252902"/>
                  </a:lnTo>
                  <a:lnTo>
                    <a:pt x="136761" y="191777"/>
                  </a:lnTo>
                  <a:lnTo>
                    <a:pt x="125772" y="148943"/>
                  </a:lnTo>
                  <a:lnTo>
                    <a:pt x="106121" y="91876"/>
                  </a:lnTo>
                  <a:lnTo>
                    <a:pt x="82685" y="32136"/>
                  </a:lnTo>
                  <a:lnTo>
                    <a:pt x="69292" y="3075"/>
                  </a:lnTo>
                  <a:lnTo>
                    <a:pt x="628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2345745" y="8384858"/>
              <a:ext cx="260350" cy="646430"/>
            </a:xfrm>
            <a:custGeom>
              <a:avLst/>
              <a:gdLst/>
              <a:ahLst/>
              <a:cxnLst/>
              <a:rect l="l" t="t" r="r" b="b"/>
              <a:pathLst>
                <a:path w="260350" h="646429">
                  <a:moveTo>
                    <a:pt x="0" y="634293"/>
                  </a:moveTo>
                  <a:lnTo>
                    <a:pt x="6939" y="565140"/>
                  </a:lnTo>
                  <a:lnTo>
                    <a:pt x="23090" y="405339"/>
                  </a:lnTo>
                  <a:lnTo>
                    <a:pt x="41453" y="226376"/>
                  </a:lnTo>
                  <a:lnTo>
                    <a:pt x="55029" y="99737"/>
                  </a:lnTo>
                  <a:lnTo>
                    <a:pt x="58811" y="53025"/>
                  </a:lnTo>
                  <a:lnTo>
                    <a:pt x="60412" y="18214"/>
                  </a:lnTo>
                  <a:lnTo>
                    <a:pt x="62887" y="0"/>
                  </a:lnTo>
                  <a:lnTo>
                    <a:pt x="69292" y="3075"/>
                  </a:lnTo>
                  <a:lnTo>
                    <a:pt x="106121" y="91876"/>
                  </a:lnTo>
                  <a:lnTo>
                    <a:pt x="125772" y="148943"/>
                  </a:lnTo>
                  <a:lnTo>
                    <a:pt x="136761" y="191777"/>
                  </a:lnTo>
                  <a:lnTo>
                    <a:pt x="148154" y="252902"/>
                  </a:lnTo>
                  <a:lnTo>
                    <a:pt x="156258" y="280268"/>
                  </a:lnTo>
                  <a:lnTo>
                    <a:pt x="171100" y="311555"/>
                  </a:lnTo>
                  <a:lnTo>
                    <a:pt x="196532" y="351299"/>
                  </a:lnTo>
                  <a:lnTo>
                    <a:pt x="237861" y="442130"/>
                  </a:lnTo>
                  <a:lnTo>
                    <a:pt x="255974" y="538491"/>
                  </a:lnTo>
                  <a:lnTo>
                    <a:pt x="260086" y="614953"/>
                  </a:lnTo>
                  <a:lnTo>
                    <a:pt x="259410" y="646091"/>
                  </a:lnTo>
                  <a:lnTo>
                    <a:pt x="0" y="634293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4" name="object 184"/>
            <p:cNvSpPr/>
            <p:nvPr/>
          </p:nvSpPr>
          <p:spPr>
            <a:xfrm>
              <a:off x="2573719" y="8402050"/>
              <a:ext cx="228600" cy="527050"/>
            </a:xfrm>
            <a:custGeom>
              <a:avLst/>
              <a:gdLst/>
              <a:ahLst/>
              <a:cxnLst/>
              <a:rect l="l" t="t" r="r" b="b"/>
              <a:pathLst>
                <a:path w="228600" h="527050">
                  <a:moveTo>
                    <a:pt x="0" y="0"/>
                  </a:moveTo>
                  <a:lnTo>
                    <a:pt x="29970" y="98756"/>
                  </a:lnTo>
                  <a:lnTo>
                    <a:pt x="61352" y="187378"/>
                  </a:lnTo>
                  <a:lnTo>
                    <a:pt x="98259" y="271208"/>
                  </a:lnTo>
                  <a:lnTo>
                    <a:pt x="140088" y="352586"/>
                  </a:lnTo>
                  <a:lnTo>
                    <a:pt x="182283" y="435803"/>
                  </a:lnTo>
                  <a:lnTo>
                    <a:pt x="227977" y="526694"/>
                  </a:lnTo>
                  <a:lnTo>
                    <a:pt x="215203" y="411237"/>
                  </a:lnTo>
                  <a:lnTo>
                    <a:pt x="204762" y="322738"/>
                  </a:lnTo>
                  <a:lnTo>
                    <a:pt x="196532" y="263347"/>
                  </a:lnTo>
                  <a:lnTo>
                    <a:pt x="196280" y="206417"/>
                  </a:lnTo>
                  <a:lnTo>
                    <a:pt x="203403" y="123323"/>
                  </a:lnTo>
                  <a:lnTo>
                    <a:pt x="212002" y="48334"/>
                  </a:lnTo>
                  <a:lnTo>
                    <a:pt x="216179" y="15722"/>
                  </a:lnTo>
                  <a:lnTo>
                    <a:pt x="207642" y="18917"/>
                  </a:lnTo>
                  <a:lnTo>
                    <a:pt x="183261" y="26533"/>
                  </a:lnTo>
                  <a:lnTo>
                    <a:pt x="144877" y="35621"/>
                  </a:lnTo>
                  <a:lnTo>
                    <a:pt x="94335" y="43230"/>
                  </a:lnTo>
                  <a:lnTo>
                    <a:pt x="48086" y="39792"/>
                  </a:lnTo>
                  <a:lnTo>
                    <a:pt x="19159" y="24563"/>
                  </a:lnTo>
                  <a:lnTo>
                    <a:pt x="4236" y="78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2573719" y="8402050"/>
              <a:ext cx="228600" cy="527050"/>
            </a:xfrm>
            <a:custGeom>
              <a:avLst/>
              <a:gdLst/>
              <a:ahLst/>
              <a:cxnLst/>
              <a:rect l="l" t="t" r="r" b="b"/>
              <a:pathLst>
                <a:path w="228600" h="527050">
                  <a:moveTo>
                    <a:pt x="0" y="0"/>
                  </a:moveTo>
                  <a:lnTo>
                    <a:pt x="4236" y="7860"/>
                  </a:lnTo>
                  <a:lnTo>
                    <a:pt x="19159" y="24563"/>
                  </a:lnTo>
                  <a:lnTo>
                    <a:pt x="48086" y="39792"/>
                  </a:lnTo>
                  <a:lnTo>
                    <a:pt x="94335" y="43230"/>
                  </a:lnTo>
                  <a:lnTo>
                    <a:pt x="144877" y="35621"/>
                  </a:lnTo>
                  <a:lnTo>
                    <a:pt x="183261" y="26533"/>
                  </a:lnTo>
                  <a:lnTo>
                    <a:pt x="207642" y="18917"/>
                  </a:lnTo>
                  <a:lnTo>
                    <a:pt x="216179" y="15722"/>
                  </a:lnTo>
                  <a:lnTo>
                    <a:pt x="212002" y="48334"/>
                  </a:lnTo>
                  <a:lnTo>
                    <a:pt x="203403" y="123323"/>
                  </a:lnTo>
                  <a:lnTo>
                    <a:pt x="196280" y="206417"/>
                  </a:lnTo>
                  <a:lnTo>
                    <a:pt x="196532" y="263347"/>
                  </a:lnTo>
                  <a:lnTo>
                    <a:pt x="204762" y="322738"/>
                  </a:lnTo>
                  <a:lnTo>
                    <a:pt x="215203" y="411237"/>
                  </a:lnTo>
                  <a:lnTo>
                    <a:pt x="224169" y="491627"/>
                  </a:lnTo>
                  <a:lnTo>
                    <a:pt x="227977" y="526694"/>
                  </a:lnTo>
                  <a:lnTo>
                    <a:pt x="214895" y="500594"/>
                  </a:lnTo>
                  <a:lnTo>
                    <a:pt x="182283" y="435803"/>
                  </a:lnTo>
                  <a:lnTo>
                    <a:pt x="140088" y="352586"/>
                  </a:lnTo>
                  <a:lnTo>
                    <a:pt x="98259" y="271208"/>
                  </a:lnTo>
                  <a:lnTo>
                    <a:pt x="61352" y="187378"/>
                  </a:lnTo>
                  <a:lnTo>
                    <a:pt x="29970" y="98756"/>
                  </a:lnTo>
                  <a:lnTo>
                    <a:pt x="8168" y="28558"/>
                  </a:lnTo>
                  <a:lnTo>
                    <a:pt x="0" y="0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2888165" y="8390629"/>
              <a:ext cx="180975" cy="628650"/>
            </a:xfrm>
            <a:custGeom>
              <a:avLst/>
              <a:gdLst/>
              <a:ahLst/>
              <a:cxnLst/>
              <a:rect l="l" t="t" r="r" b="b"/>
              <a:pathLst>
                <a:path w="180975" h="628650">
                  <a:moveTo>
                    <a:pt x="87884" y="0"/>
                  </a:moveTo>
                  <a:lnTo>
                    <a:pt x="49623" y="2579"/>
                  </a:lnTo>
                  <a:lnTo>
                    <a:pt x="15046" y="15476"/>
                  </a:lnTo>
                  <a:lnTo>
                    <a:pt x="0" y="23215"/>
                  </a:lnTo>
                  <a:lnTo>
                    <a:pt x="553" y="44034"/>
                  </a:lnTo>
                  <a:lnTo>
                    <a:pt x="1476" y="98385"/>
                  </a:lnTo>
                  <a:lnTo>
                    <a:pt x="1660" y="174107"/>
                  </a:lnTo>
                  <a:lnTo>
                    <a:pt x="0" y="259041"/>
                  </a:lnTo>
                  <a:lnTo>
                    <a:pt x="4437" y="303992"/>
                  </a:lnTo>
                  <a:lnTo>
                    <a:pt x="18485" y="330379"/>
                  </a:lnTo>
                  <a:lnTo>
                    <a:pt x="37338" y="346503"/>
                  </a:lnTo>
                  <a:lnTo>
                    <a:pt x="56190" y="360660"/>
                  </a:lnTo>
                  <a:lnTo>
                    <a:pt x="70238" y="381149"/>
                  </a:lnTo>
                  <a:lnTo>
                    <a:pt x="63808" y="487574"/>
                  </a:lnTo>
                  <a:lnTo>
                    <a:pt x="43727" y="556299"/>
                  </a:lnTo>
                  <a:lnTo>
                    <a:pt x="24382" y="608072"/>
                  </a:lnTo>
                  <a:lnTo>
                    <a:pt x="15722" y="628522"/>
                  </a:lnTo>
                  <a:lnTo>
                    <a:pt x="149364" y="628522"/>
                  </a:lnTo>
                  <a:lnTo>
                    <a:pt x="164286" y="560537"/>
                  </a:lnTo>
                  <a:lnTo>
                    <a:pt x="165587" y="501550"/>
                  </a:lnTo>
                  <a:lnTo>
                    <a:pt x="170051" y="445705"/>
                  </a:lnTo>
                  <a:lnTo>
                    <a:pt x="175836" y="380238"/>
                  </a:lnTo>
                  <a:lnTo>
                    <a:pt x="180303" y="318734"/>
                  </a:lnTo>
                  <a:lnTo>
                    <a:pt x="180809" y="274777"/>
                  </a:lnTo>
                  <a:lnTo>
                    <a:pt x="174235" y="234273"/>
                  </a:lnTo>
                  <a:lnTo>
                    <a:pt x="161247" y="179998"/>
                  </a:lnTo>
                  <a:lnTo>
                    <a:pt x="144864" y="120819"/>
                  </a:lnTo>
                  <a:lnTo>
                    <a:pt x="128103" y="65602"/>
                  </a:lnTo>
                  <a:lnTo>
                    <a:pt x="113982" y="23215"/>
                  </a:lnTo>
                  <a:lnTo>
                    <a:pt x="878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2888165" y="8390629"/>
              <a:ext cx="180975" cy="628650"/>
            </a:xfrm>
            <a:custGeom>
              <a:avLst/>
              <a:gdLst/>
              <a:ahLst/>
              <a:cxnLst/>
              <a:rect l="l" t="t" r="r" b="b"/>
              <a:pathLst>
                <a:path w="180975" h="628650">
                  <a:moveTo>
                    <a:pt x="0" y="23215"/>
                  </a:moveTo>
                  <a:lnTo>
                    <a:pt x="15046" y="15476"/>
                  </a:lnTo>
                  <a:lnTo>
                    <a:pt x="49623" y="2579"/>
                  </a:lnTo>
                  <a:lnTo>
                    <a:pt x="87884" y="0"/>
                  </a:lnTo>
                  <a:lnTo>
                    <a:pt x="113982" y="23215"/>
                  </a:lnTo>
                  <a:lnTo>
                    <a:pt x="128103" y="65602"/>
                  </a:lnTo>
                  <a:lnTo>
                    <a:pt x="144864" y="120819"/>
                  </a:lnTo>
                  <a:lnTo>
                    <a:pt x="161247" y="179998"/>
                  </a:lnTo>
                  <a:lnTo>
                    <a:pt x="174235" y="234273"/>
                  </a:lnTo>
                  <a:lnTo>
                    <a:pt x="180809" y="274777"/>
                  </a:lnTo>
                  <a:lnTo>
                    <a:pt x="180303" y="318734"/>
                  </a:lnTo>
                  <a:lnTo>
                    <a:pt x="175836" y="380238"/>
                  </a:lnTo>
                  <a:lnTo>
                    <a:pt x="170051" y="445705"/>
                  </a:lnTo>
                  <a:lnTo>
                    <a:pt x="165587" y="501550"/>
                  </a:lnTo>
                  <a:lnTo>
                    <a:pt x="164286" y="560537"/>
                  </a:lnTo>
                  <a:lnTo>
                    <a:pt x="152373" y="617652"/>
                  </a:lnTo>
                  <a:lnTo>
                    <a:pt x="149364" y="628522"/>
                  </a:lnTo>
                  <a:lnTo>
                    <a:pt x="15722" y="628522"/>
                  </a:lnTo>
                  <a:lnTo>
                    <a:pt x="24382" y="608072"/>
                  </a:lnTo>
                  <a:lnTo>
                    <a:pt x="43727" y="556299"/>
                  </a:lnTo>
                  <a:lnTo>
                    <a:pt x="63808" y="487574"/>
                  </a:lnTo>
                  <a:lnTo>
                    <a:pt x="74676" y="416267"/>
                  </a:lnTo>
                  <a:lnTo>
                    <a:pt x="70238" y="381149"/>
                  </a:lnTo>
                  <a:lnTo>
                    <a:pt x="56190" y="360660"/>
                  </a:lnTo>
                  <a:lnTo>
                    <a:pt x="37338" y="346503"/>
                  </a:lnTo>
                  <a:lnTo>
                    <a:pt x="18485" y="330379"/>
                  </a:lnTo>
                  <a:lnTo>
                    <a:pt x="4437" y="303992"/>
                  </a:lnTo>
                  <a:lnTo>
                    <a:pt x="0" y="259041"/>
                  </a:lnTo>
                  <a:lnTo>
                    <a:pt x="1660" y="174107"/>
                  </a:lnTo>
                  <a:lnTo>
                    <a:pt x="1476" y="98385"/>
                  </a:lnTo>
                  <a:lnTo>
                    <a:pt x="553" y="44034"/>
                  </a:lnTo>
                  <a:lnTo>
                    <a:pt x="0" y="23215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8" name="object 188"/>
            <p:cNvSpPr/>
            <p:nvPr/>
          </p:nvSpPr>
          <p:spPr>
            <a:xfrm>
              <a:off x="423652" y="8314214"/>
              <a:ext cx="6600190" cy="1059815"/>
            </a:xfrm>
            <a:custGeom>
              <a:avLst/>
              <a:gdLst/>
              <a:ahLst/>
              <a:cxnLst/>
              <a:rect l="l" t="t" r="r" b="b"/>
              <a:pathLst>
                <a:path w="6600190" h="1059815">
                  <a:moveTo>
                    <a:pt x="6371221" y="0"/>
                  </a:moveTo>
                  <a:lnTo>
                    <a:pt x="3481235" y="0"/>
                  </a:lnTo>
                  <a:lnTo>
                    <a:pt x="2786151" y="584631"/>
                  </a:lnTo>
                  <a:lnTo>
                    <a:pt x="2771813" y="646303"/>
                  </a:lnTo>
                  <a:lnTo>
                    <a:pt x="1638" y="657110"/>
                  </a:lnTo>
                  <a:lnTo>
                    <a:pt x="0" y="1059688"/>
                  </a:lnTo>
                  <a:lnTo>
                    <a:pt x="6599872" y="1059688"/>
                  </a:lnTo>
                  <a:lnTo>
                    <a:pt x="6599831" y="1008069"/>
                  </a:lnTo>
                  <a:lnTo>
                    <a:pt x="6598804" y="956779"/>
                  </a:lnTo>
                  <a:lnTo>
                    <a:pt x="6596792" y="905817"/>
                  </a:lnTo>
                  <a:lnTo>
                    <a:pt x="6593793" y="855185"/>
                  </a:lnTo>
                  <a:lnTo>
                    <a:pt x="6589808" y="804881"/>
                  </a:lnTo>
                  <a:lnTo>
                    <a:pt x="6584838" y="754906"/>
                  </a:lnTo>
                  <a:lnTo>
                    <a:pt x="6578882" y="705259"/>
                  </a:lnTo>
                  <a:lnTo>
                    <a:pt x="6571939" y="655942"/>
                  </a:lnTo>
                  <a:lnTo>
                    <a:pt x="6564011" y="606952"/>
                  </a:lnTo>
                  <a:lnTo>
                    <a:pt x="6555097" y="558292"/>
                  </a:lnTo>
                  <a:lnTo>
                    <a:pt x="6545197" y="509960"/>
                  </a:lnTo>
                  <a:lnTo>
                    <a:pt x="6534311" y="461957"/>
                  </a:lnTo>
                  <a:lnTo>
                    <a:pt x="6522439" y="414282"/>
                  </a:lnTo>
                  <a:lnTo>
                    <a:pt x="6509581" y="366936"/>
                  </a:lnTo>
                  <a:lnTo>
                    <a:pt x="6495737" y="319919"/>
                  </a:lnTo>
                  <a:lnTo>
                    <a:pt x="6480907" y="273231"/>
                  </a:lnTo>
                  <a:lnTo>
                    <a:pt x="6465091" y="226871"/>
                  </a:lnTo>
                  <a:lnTo>
                    <a:pt x="6448289" y="180839"/>
                  </a:lnTo>
                  <a:lnTo>
                    <a:pt x="6430501" y="135136"/>
                  </a:lnTo>
                  <a:lnTo>
                    <a:pt x="6411727" y="89762"/>
                  </a:lnTo>
                  <a:lnTo>
                    <a:pt x="6391967" y="44717"/>
                  </a:lnTo>
                  <a:lnTo>
                    <a:pt x="637122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9" name="object 189"/>
            <p:cNvSpPr/>
            <p:nvPr/>
          </p:nvSpPr>
          <p:spPr>
            <a:xfrm>
              <a:off x="423652" y="8314214"/>
              <a:ext cx="6600190" cy="1059815"/>
            </a:xfrm>
            <a:custGeom>
              <a:avLst/>
              <a:gdLst/>
              <a:ahLst/>
              <a:cxnLst/>
              <a:rect l="l" t="t" r="r" b="b"/>
              <a:pathLst>
                <a:path w="6600190" h="1059815">
                  <a:moveTo>
                    <a:pt x="3481235" y="0"/>
                  </a:moveTo>
                  <a:lnTo>
                    <a:pt x="3481235" y="0"/>
                  </a:lnTo>
                  <a:lnTo>
                    <a:pt x="6371221" y="0"/>
                  </a:lnTo>
                  <a:lnTo>
                    <a:pt x="6391967" y="44717"/>
                  </a:lnTo>
                  <a:lnTo>
                    <a:pt x="6411727" y="89762"/>
                  </a:lnTo>
                  <a:lnTo>
                    <a:pt x="6430501" y="135136"/>
                  </a:lnTo>
                  <a:lnTo>
                    <a:pt x="6448289" y="180839"/>
                  </a:lnTo>
                  <a:lnTo>
                    <a:pt x="6465091" y="226871"/>
                  </a:lnTo>
                  <a:lnTo>
                    <a:pt x="6480907" y="273231"/>
                  </a:lnTo>
                  <a:lnTo>
                    <a:pt x="6495737" y="319919"/>
                  </a:lnTo>
                  <a:lnTo>
                    <a:pt x="6509581" y="366936"/>
                  </a:lnTo>
                  <a:lnTo>
                    <a:pt x="6522439" y="414282"/>
                  </a:lnTo>
                  <a:lnTo>
                    <a:pt x="6534311" y="461957"/>
                  </a:lnTo>
                  <a:lnTo>
                    <a:pt x="6545197" y="509960"/>
                  </a:lnTo>
                  <a:lnTo>
                    <a:pt x="6555097" y="558292"/>
                  </a:lnTo>
                  <a:lnTo>
                    <a:pt x="6564011" y="606952"/>
                  </a:lnTo>
                  <a:lnTo>
                    <a:pt x="6571939" y="655942"/>
                  </a:lnTo>
                  <a:lnTo>
                    <a:pt x="6578882" y="705259"/>
                  </a:lnTo>
                  <a:lnTo>
                    <a:pt x="6584838" y="754906"/>
                  </a:lnTo>
                  <a:lnTo>
                    <a:pt x="6589808" y="804881"/>
                  </a:lnTo>
                  <a:lnTo>
                    <a:pt x="6593793" y="855185"/>
                  </a:lnTo>
                  <a:lnTo>
                    <a:pt x="6596792" y="905817"/>
                  </a:lnTo>
                  <a:lnTo>
                    <a:pt x="6598804" y="956779"/>
                  </a:lnTo>
                  <a:lnTo>
                    <a:pt x="6599831" y="1008069"/>
                  </a:lnTo>
                  <a:lnTo>
                    <a:pt x="6599872" y="1059688"/>
                  </a:lnTo>
                  <a:lnTo>
                    <a:pt x="0" y="1059688"/>
                  </a:lnTo>
                  <a:lnTo>
                    <a:pt x="1638" y="657110"/>
                  </a:lnTo>
                  <a:lnTo>
                    <a:pt x="2771813" y="646303"/>
                  </a:lnTo>
                  <a:lnTo>
                    <a:pt x="2786151" y="584631"/>
                  </a:lnTo>
                  <a:lnTo>
                    <a:pt x="3481235" y="0"/>
                  </a:lnTo>
                  <a:close/>
                </a:path>
              </a:pathLst>
            </a:custGeom>
            <a:ln w="72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0" name="object 190"/>
            <p:cNvSpPr/>
            <p:nvPr/>
          </p:nvSpPr>
          <p:spPr>
            <a:xfrm>
              <a:off x="3211513" y="8054453"/>
              <a:ext cx="694690" cy="846455"/>
            </a:xfrm>
            <a:custGeom>
              <a:avLst/>
              <a:gdLst/>
              <a:ahLst/>
              <a:cxnLst/>
              <a:rect l="l" t="t" r="r" b="b"/>
              <a:pathLst>
                <a:path w="694689" h="846454">
                  <a:moveTo>
                    <a:pt x="693039" y="0"/>
                  </a:moveTo>
                  <a:lnTo>
                    <a:pt x="0" y="0"/>
                  </a:lnTo>
                  <a:lnTo>
                    <a:pt x="0" y="846416"/>
                  </a:lnTo>
                  <a:lnTo>
                    <a:pt x="694118" y="845667"/>
                  </a:lnTo>
                  <a:lnTo>
                    <a:pt x="6930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1" name="object 191"/>
            <p:cNvSpPr/>
            <p:nvPr/>
          </p:nvSpPr>
          <p:spPr>
            <a:xfrm>
              <a:off x="3211513" y="8054453"/>
              <a:ext cx="694690" cy="846455"/>
            </a:xfrm>
            <a:custGeom>
              <a:avLst/>
              <a:gdLst/>
              <a:ahLst/>
              <a:cxnLst/>
              <a:rect l="l" t="t" r="r" b="b"/>
              <a:pathLst>
                <a:path w="694689" h="846454">
                  <a:moveTo>
                    <a:pt x="0" y="846416"/>
                  </a:moveTo>
                  <a:lnTo>
                    <a:pt x="694118" y="845667"/>
                  </a:lnTo>
                  <a:lnTo>
                    <a:pt x="693039" y="0"/>
                  </a:lnTo>
                  <a:lnTo>
                    <a:pt x="0" y="0"/>
                  </a:lnTo>
                  <a:lnTo>
                    <a:pt x="0" y="84641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2" name="object 19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19727" y="7925886"/>
              <a:ext cx="163156" cy="108204"/>
            </a:xfrm>
            <a:prstGeom prst="rect">
              <a:avLst/>
            </a:prstGeom>
          </p:spPr>
        </p:pic>
        <p:sp>
          <p:nvSpPr>
            <p:cNvPr id="193" name="object 193"/>
            <p:cNvSpPr/>
            <p:nvPr/>
          </p:nvSpPr>
          <p:spPr>
            <a:xfrm>
              <a:off x="3178881" y="7577921"/>
              <a:ext cx="391160" cy="198120"/>
            </a:xfrm>
            <a:custGeom>
              <a:avLst/>
              <a:gdLst/>
              <a:ahLst/>
              <a:cxnLst/>
              <a:rect l="l" t="t" r="r" b="b"/>
              <a:pathLst>
                <a:path w="391160" h="198120">
                  <a:moveTo>
                    <a:pt x="390944" y="26415"/>
                  </a:moveTo>
                  <a:lnTo>
                    <a:pt x="13208" y="198119"/>
                  </a:lnTo>
                  <a:lnTo>
                    <a:pt x="0" y="174345"/>
                  </a:lnTo>
                  <a:lnTo>
                    <a:pt x="390944" y="0"/>
                  </a:lnTo>
                  <a:lnTo>
                    <a:pt x="390944" y="2641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3879889" y="7832245"/>
              <a:ext cx="417830" cy="170815"/>
            </a:xfrm>
            <a:custGeom>
              <a:avLst/>
              <a:gdLst/>
              <a:ahLst/>
              <a:cxnLst/>
              <a:rect l="l" t="t" r="r" b="b"/>
              <a:pathLst>
                <a:path w="417829" h="170815">
                  <a:moveTo>
                    <a:pt x="0" y="159880"/>
                  </a:moveTo>
                  <a:lnTo>
                    <a:pt x="63238" y="168928"/>
                  </a:lnTo>
                  <a:lnTo>
                    <a:pt x="203441" y="170684"/>
                  </a:lnTo>
                  <a:lnTo>
                    <a:pt x="346339" y="127069"/>
                  </a:lnTo>
                  <a:lnTo>
                    <a:pt x="417664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3882334" y="7835056"/>
              <a:ext cx="386080" cy="139700"/>
            </a:xfrm>
            <a:custGeom>
              <a:avLst/>
              <a:gdLst/>
              <a:ahLst/>
              <a:cxnLst/>
              <a:rect l="l" t="t" r="r" b="b"/>
              <a:pathLst>
                <a:path w="386079" h="139700">
                  <a:moveTo>
                    <a:pt x="0" y="129133"/>
                  </a:moveTo>
                  <a:lnTo>
                    <a:pt x="54877" y="136922"/>
                  </a:lnTo>
                  <a:lnTo>
                    <a:pt x="178484" y="139142"/>
                  </a:lnTo>
                  <a:lnTo>
                    <a:pt x="309279" y="104075"/>
                  </a:lnTo>
                  <a:lnTo>
                    <a:pt x="385724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6" name="object 196"/>
            <p:cNvSpPr/>
            <p:nvPr/>
          </p:nvSpPr>
          <p:spPr>
            <a:xfrm>
              <a:off x="4035869" y="8939996"/>
              <a:ext cx="1338580" cy="189230"/>
            </a:xfrm>
            <a:custGeom>
              <a:avLst/>
              <a:gdLst/>
              <a:ahLst/>
              <a:cxnLst/>
              <a:rect l="l" t="t" r="r" b="b"/>
              <a:pathLst>
                <a:path w="1338579" h="189229">
                  <a:moveTo>
                    <a:pt x="425907" y="148793"/>
                  </a:moveTo>
                  <a:lnTo>
                    <a:pt x="60833" y="148793"/>
                  </a:lnTo>
                  <a:lnTo>
                    <a:pt x="60833" y="121678"/>
                  </a:lnTo>
                  <a:lnTo>
                    <a:pt x="0" y="155143"/>
                  </a:lnTo>
                  <a:lnTo>
                    <a:pt x="60833" y="188607"/>
                  </a:lnTo>
                  <a:lnTo>
                    <a:pt x="60833" y="161493"/>
                  </a:lnTo>
                  <a:lnTo>
                    <a:pt x="425907" y="161493"/>
                  </a:lnTo>
                  <a:lnTo>
                    <a:pt x="425907" y="148793"/>
                  </a:lnTo>
                  <a:close/>
                </a:path>
                <a:path w="1338579" h="189229">
                  <a:moveTo>
                    <a:pt x="425907" y="27114"/>
                  </a:moveTo>
                  <a:lnTo>
                    <a:pt x="60833" y="27114"/>
                  </a:lnTo>
                  <a:lnTo>
                    <a:pt x="60833" y="0"/>
                  </a:lnTo>
                  <a:lnTo>
                    <a:pt x="0" y="33464"/>
                  </a:lnTo>
                  <a:lnTo>
                    <a:pt x="60833" y="66929"/>
                  </a:lnTo>
                  <a:lnTo>
                    <a:pt x="60833" y="39814"/>
                  </a:lnTo>
                  <a:lnTo>
                    <a:pt x="425907" y="39814"/>
                  </a:lnTo>
                  <a:lnTo>
                    <a:pt x="425907" y="27114"/>
                  </a:lnTo>
                  <a:close/>
                </a:path>
                <a:path w="1338579" h="189229">
                  <a:moveTo>
                    <a:pt x="1338567" y="148793"/>
                  </a:moveTo>
                  <a:lnTo>
                    <a:pt x="973493" y="148793"/>
                  </a:lnTo>
                  <a:lnTo>
                    <a:pt x="973493" y="121678"/>
                  </a:lnTo>
                  <a:lnTo>
                    <a:pt x="912660" y="155143"/>
                  </a:lnTo>
                  <a:lnTo>
                    <a:pt x="973493" y="188607"/>
                  </a:lnTo>
                  <a:lnTo>
                    <a:pt x="973493" y="161493"/>
                  </a:lnTo>
                  <a:lnTo>
                    <a:pt x="1338567" y="161493"/>
                  </a:lnTo>
                  <a:lnTo>
                    <a:pt x="1338567" y="148793"/>
                  </a:lnTo>
                  <a:close/>
                </a:path>
                <a:path w="1338579" h="189229">
                  <a:moveTo>
                    <a:pt x="1338567" y="27114"/>
                  </a:moveTo>
                  <a:lnTo>
                    <a:pt x="973493" y="27114"/>
                  </a:lnTo>
                  <a:lnTo>
                    <a:pt x="973493" y="0"/>
                  </a:lnTo>
                  <a:lnTo>
                    <a:pt x="912660" y="33464"/>
                  </a:lnTo>
                  <a:lnTo>
                    <a:pt x="973493" y="66929"/>
                  </a:lnTo>
                  <a:lnTo>
                    <a:pt x="973493" y="39814"/>
                  </a:lnTo>
                  <a:lnTo>
                    <a:pt x="1338567" y="39814"/>
                  </a:lnTo>
                  <a:lnTo>
                    <a:pt x="1338567" y="2711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7" name="object 197"/>
            <p:cNvSpPr/>
            <p:nvPr/>
          </p:nvSpPr>
          <p:spPr>
            <a:xfrm>
              <a:off x="3205066" y="9218925"/>
              <a:ext cx="704215" cy="240665"/>
            </a:xfrm>
            <a:custGeom>
              <a:avLst/>
              <a:gdLst/>
              <a:ahLst/>
              <a:cxnLst/>
              <a:rect l="l" t="t" r="r" b="b"/>
              <a:pathLst>
                <a:path w="704214" h="240665">
                  <a:moveTo>
                    <a:pt x="554164" y="38"/>
                  </a:moveTo>
                  <a:lnTo>
                    <a:pt x="191643" y="0"/>
                  </a:lnTo>
                  <a:lnTo>
                    <a:pt x="0" y="317"/>
                  </a:lnTo>
                  <a:lnTo>
                    <a:pt x="4254" y="240271"/>
                  </a:lnTo>
                  <a:lnTo>
                    <a:pt x="703732" y="240271"/>
                  </a:lnTo>
                  <a:lnTo>
                    <a:pt x="703732" y="634"/>
                  </a:lnTo>
                  <a:lnTo>
                    <a:pt x="554164" y="3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8" name="object 198"/>
            <p:cNvSpPr/>
            <p:nvPr/>
          </p:nvSpPr>
          <p:spPr>
            <a:xfrm>
              <a:off x="3205066" y="9218925"/>
              <a:ext cx="704215" cy="240665"/>
            </a:xfrm>
            <a:custGeom>
              <a:avLst/>
              <a:gdLst/>
              <a:ahLst/>
              <a:cxnLst/>
              <a:rect l="l" t="t" r="r" b="b"/>
              <a:pathLst>
                <a:path w="704214" h="240665">
                  <a:moveTo>
                    <a:pt x="0" y="317"/>
                  </a:moveTo>
                  <a:lnTo>
                    <a:pt x="191643" y="0"/>
                  </a:lnTo>
                  <a:lnTo>
                    <a:pt x="554164" y="38"/>
                  </a:lnTo>
                  <a:lnTo>
                    <a:pt x="703732" y="634"/>
                  </a:lnTo>
                  <a:lnTo>
                    <a:pt x="703732" y="240271"/>
                  </a:lnTo>
                  <a:lnTo>
                    <a:pt x="4254" y="240271"/>
                  </a:lnTo>
                  <a:lnTo>
                    <a:pt x="0" y="31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3569825" y="7577921"/>
              <a:ext cx="381000" cy="208915"/>
            </a:xfrm>
            <a:custGeom>
              <a:avLst/>
              <a:gdLst/>
              <a:ahLst/>
              <a:cxnLst/>
              <a:rect l="l" t="t" r="r" b="b"/>
              <a:pathLst>
                <a:path w="381000" h="208915">
                  <a:moveTo>
                    <a:pt x="0" y="0"/>
                  </a:moveTo>
                  <a:lnTo>
                    <a:pt x="0" y="26415"/>
                  </a:lnTo>
                  <a:lnTo>
                    <a:pt x="369811" y="208686"/>
                  </a:lnTo>
                  <a:lnTo>
                    <a:pt x="380377" y="1849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3569825" y="7577921"/>
              <a:ext cx="381000" cy="208915"/>
            </a:xfrm>
            <a:custGeom>
              <a:avLst/>
              <a:gdLst/>
              <a:ahLst/>
              <a:cxnLst/>
              <a:rect l="l" t="t" r="r" b="b"/>
              <a:pathLst>
                <a:path w="381000" h="208915">
                  <a:moveTo>
                    <a:pt x="0" y="26415"/>
                  </a:moveTo>
                  <a:lnTo>
                    <a:pt x="369811" y="208686"/>
                  </a:lnTo>
                  <a:lnTo>
                    <a:pt x="380377" y="184911"/>
                  </a:lnTo>
                  <a:lnTo>
                    <a:pt x="0" y="0"/>
                  </a:lnTo>
                  <a:lnTo>
                    <a:pt x="0" y="2641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1" name="object 20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81705" y="7925886"/>
              <a:ext cx="327733" cy="108204"/>
            </a:xfrm>
            <a:prstGeom prst="rect">
              <a:avLst/>
            </a:prstGeom>
          </p:spPr>
        </p:pic>
        <p:sp>
          <p:nvSpPr>
            <p:cNvPr id="202" name="object 202"/>
            <p:cNvSpPr/>
            <p:nvPr/>
          </p:nvSpPr>
          <p:spPr>
            <a:xfrm>
              <a:off x="3908481" y="8348993"/>
              <a:ext cx="52705" cy="557530"/>
            </a:xfrm>
            <a:custGeom>
              <a:avLst/>
              <a:gdLst/>
              <a:ahLst/>
              <a:cxnLst/>
              <a:rect l="l" t="t" r="r" b="b"/>
              <a:pathLst>
                <a:path w="52704" h="557529">
                  <a:moveTo>
                    <a:pt x="52577" y="0"/>
                  </a:moveTo>
                  <a:lnTo>
                    <a:pt x="0" y="0"/>
                  </a:lnTo>
                  <a:lnTo>
                    <a:pt x="0" y="557326"/>
                  </a:lnTo>
                  <a:lnTo>
                    <a:pt x="52577" y="557326"/>
                  </a:lnTo>
                  <a:lnTo>
                    <a:pt x="5257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3908481" y="8348993"/>
              <a:ext cx="52705" cy="557530"/>
            </a:xfrm>
            <a:custGeom>
              <a:avLst/>
              <a:gdLst/>
              <a:ahLst/>
              <a:cxnLst/>
              <a:rect l="l" t="t" r="r" b="b"/>
              <a:pathLst>
                <a:path w="52704" h="557529">
                  <a:moveTo>
                    <a:pt x="0" y="0"/>
                  </a:moveTo>
                  <a:lnTo>
                    <a:pt x="52577" y="0"/>
                  </a:lnTo>
                  <a:lnTo>
                    <a:pt x="52577" y="557326"/>
                  </a:lnTo>
                  <a:lnTo>
                    <a:pt x="0" y="55732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3234034" y="7757366"/>
              <a:ext cx="0" cy="295275"/>
            </a:xfrm>
            <a:custGeom>
              <a:avLst/>
              <a:gdLst/>
              <a:ahLst/>
              <a:cxnLst/>
              <a:rect l="l" t="t" r="r" b="b"/>
              <a:pathLst>
                <a:path h="295275">
                  <a:moveTo>
                    <a:pt x="0" y="0"/>
                  </a:moveTo>
                  <a:lnTo>
                    <a:pt x="0" y="294881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5" name="object 205"/>
          <p:cNvSpPr txBox="1"/>
          <p:nvPr/>
        </p:nvSpPr>
        <p:spPr>
          <a:xfrm>
            <a:off x="962964" y="34705"/>
            <a:ext cx="5697855" cy="47307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R="165100" algn="ctr">
              <a:lnSpc>
                <a:spcPct val="100000"/>
              </a:lnSpc>
              <a:spcBef>
                <a:spcPts val="79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SEA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DAMS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RANCE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ESTUARY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FRANCE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5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5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169240" y="1095651"/>
            <a:ext cx="71310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9118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few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tidal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found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coast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France.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169240" y="2166794"/>
            <a:ext cx="44729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8620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year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constriction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192608" y="3261915"/>
            <a:ext cx="66573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produces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electricity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incoming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outgoing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tide.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3034880" y="9475099"/>
            <a:ext cx="10769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TIDE GOING </a:t>
            </a:r>
            <a:r>
              <a:rPr sz="1000" spc="-25" dirty="0">
                <a:latin typeface="Arial"/>
                <a:cs typeface="Arial"/>
              </a:rPr>
              <a:t>OUT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204279" y="6416100"/>
            <a:ext cx="7128509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incomplete</a:t>
            </a:r>
            <a:r>
              <a:rPr sz="14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400" spc="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Rance</a:t>
            </a:r>
            <a:r>
              <a:rPr sz="1400" spc="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Tidal</a:t>
            </a:r>
            <a:r>
              <a:rPr sz="14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1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system.</a:t>
            </a:r>
            <a:r>
              <a:rPr sz="14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labels.</a:t>
            </a:r>
            <a:r>
              <a:rPr sz="1400" spc="-229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appropriate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shade.</a:t>
            </a:r>
            <a:r>
              <a:rPr sz="1400" spc="25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784533" y="595209"/>
            <a:ext cx="6019800" cy="30480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2765">
              <a:lnSpc>
                <a:spcPct val="100000"/>
              </a:lnSpc>
              <a:spcBef>
                <a:spcPts val="525"/>
              </a:spcBef>
              <a:tabLst>
                <a:tab pos="193992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6"/>
              </a:rPr>
              <a:t>https://technologystudent.com/energy1/tidal3.htm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2963" y="34707"/>
            <a:ext cx="5697855" cy="473075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R="165100" algn="ctr">
              <a:lnSpc>
                <a:spcPct val="100000"/>
              </a:lnSpc>
              <a:spcBef>
                <a:spcPts val="79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SEA</a:t>
            </a:r>
            <a:r>
              <a:rPr sz="1600" b="1" u="sng" spc="-8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DAMS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RANCE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ESTUARY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FRANCE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5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4533" y="595209"/>
            <a:ext cx="60198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525"/>
              </a:spcBef>
              <a:tabLst>
                <a:tab pos="193992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https://technologystudent.com/energy1/tidal3.htm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9974" y="1285103"/>
            <a:ext cx="7242809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53594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Find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location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Rance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Estuary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map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France.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simplified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version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map.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1329" y="5105269"/>
            <a:ext cx="61334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Find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photograph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Rance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Estuary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tidal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internet.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76894" y="5105269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242</Words>
  <Application>Microsoft Office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windy11.cdr</dc:title>
  <dc:creator>BY V.RYAN</dc:creator>
  <cp:keywords>EXAMINATION QUESTIONS - THE RANCE TIDAL POWER SCHEME</cp:keywords>
  <cp:lastModifiedBy>Vincent RYan</cp:lastModifiedBy>
  <cp:revision>1</cp:revision>
  <dcterms:created xsi:type="dcterms:W3CDTF">2023-07-24T17:33:04Z</dcterms:created>
  <dcterms:modified xsi:type="dcterms:W3CDTF">2023-07-24T17:33:24Z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2023-07-24T00:00:00Z</vt:filetime>
  </property>
  <property fmtid="{D5CDD505-2E9C-101B-9397-08002B2CF9AE}" pid="5" name="Producer">
    <vt:lpwstr>Corel PDF Engine Version 19.1.0.419</vt:lpwstr>
  </property>
</Properties>
</file>