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energy1/tidal1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energy1/tidal1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067" y="1355518"/>
            <a:ext cx="6785609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countries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ideally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located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6067" y="3322190"/>
            <a:ext cx="62814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problems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related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harnessing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spc="3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6067" y="5014439"/>
            <a:ext cx="55105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ways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harnessing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8898" y="5014439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054" y="7477515"/>
            <a:ext cx="69532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10934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tidal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considered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prospect</a:t>
            </a:r>
            <a:r>
              <a:rPr sz="14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considering</a:t>
            </a:r>
            <a:r>
              <a:rPr sz="14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electricity generation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4477" y="628549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https://technologystudent.com/energy1/tidal1.htm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3422" y="107236"/>
            <a:ext cx="5697855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ENERGY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FROM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SEA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1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4477" y="628549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https://technologystudent.com/energy1/tidal1.htm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3415" y="107239"/>
            <a:ext cx="5697855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ENERGY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FROM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SEA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1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8646" y="1348489"/>
            <a:ext cx="6988175" cy="123444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generating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electrical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power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incoming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tide.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  <a:tabLst>
                <a:tab pos="417322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  <a:tabLst>
                <a:tab pos="574548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shade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identifying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various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91043" y="2975284"/>
            <a:ext cx="6874509" cy="3248025"/>
            <a:chOff x="491043" y="2975284"/>
            <a:chExt cx="6874509" cy="3248025"/>
          </a:xfrm>
        </p:grpSpPr>
        <p:sp>
          <p:nvSpPr>
            <p:cNvPr id="6" name="object 6"/>
            <p:cNvSpPr/>
            <p:nvPr/>
          </p:nvSpPr>
          <p:spPr>
            <a:xfrm>
              <a:off x="4268023" y="4042133"/>
              <a:ext cx="2952750" cy="808355"/>
            </a:xfrm>
            <a:custGeom>
              <a:avLst/>
              <a:gdLst/>
              <a:ahLst/>
              <a:cxnLst/>
              <a:rect l="l" t="t" r="r" b="b"/>
              <a:pathLst>
                <a:path w="2952750" h="808354">
                  <a:moveTo>
                    <a:pt x="0" y="369442"/>
                  </a:moveTo>
                  <a:lnTo>
                    <a:pt x="501995" y="0"/>
                  </a:lnTo>
                  <a:lnTo>
                    <a:pt x="2899285" y="0"/>
                  </a:lnTo>
                  <a:lnTo>
                    <a:pt x="2952198" y="808264"/>
                  </a:lnTo>
                  <a:lnTo>
                    <a:pt x="44330" y="808264"/>
                  </a:lnTo>
                  <a:lnTo>
                    <a:pt x="0" y="36944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23631" y="4645408"/>
              <a:ext cx="2996565" cy="1574800"/>
            </a:xfrm>
            <a:custGeom>
              <a:avLst/>
              <a:gdLst/>
              <a:ahLst/>
              <a:cxnLst/>
              <a:rect l="l" t="t" r="r" b="b"/>
              <a:pathLst>
                <a:path w="2996565" h="1574800">
                  <a:moveTo>
                    <a:pt x="1020185" y="0"/>
                  </a:moveTo>
                  <a:lnTo>
                    <a:pt x="970088" y="309"/>
                  </a:lnTo>
                  <a:lnTo>
                    <a:pt x="919704" y="1195"/>
                  </a:lnTo>
                  <a:lnTo>
                    <a:pt x="869063" y="2594"/>
                  </a:lnTo>
                  <a:lnTo>
                    <a:pt x="818198" y="4441"/>
                  </a:lnTo>
                  <a:lnTo>
                    <a:pt x="767141" y="6672"/>
                  </a:lnTo>
                  <a:lnTo>
                    <a:pt x="664578" y="12032"/>
                  </a:lnTo>
                  <a:lnTo>
                    <a:pt x="355607" y="30673"/>
                  </a:lnTo>
                  <a:lnTo>
                    <a:pt x="253044" y="36033"/>
                  </a:lnTo>
                  <a:lnTo>
                    <a:pt x="201987" y="38264"/>
                  </a:lnTo>
                  <a:lnTo>
                    <a:pt x="151122" y="40111"/>
                  </a:lnTo>
                  <a:lnTo>
                    <a:pt x="100481" y="41510"/>
                  </a:lnTo>
                  <a:lnTo>
                    <a:pt x="50096" y="42396"/>
                  </a:lnTo>
                  <a:lnTo>
                    <a:pt x="0" y="42705"/>
                  </a:lnTo>
                  <a:lnTo>
                    <a:pt x="0" y="1574253"/>
                  </a:lnTo>
                  <a:lnTo>
                    <a:pt x="2996506" y="1574253"/>
                  </a:lnTo>
                  <a:lnTo>
                    <a:pt x="2996506" y="42705"/>
                  </a:lnTo>
                  <a:lnTo>
                    <a:pt x="2946529" y="43040"/>
                  </a:lnTo>
                  <a:lnTo>
                    <a:pt x="2896486" y="43999"/>
                  </a:lnTo>
                  <a:lnTo>
                    <a:pt x="2846385" y="45513"/>
                  </a:lnTo>
                  <a:lnTo>
                    <a:pt x="2796233" y="47512"/>
                  </a:lnTo>
                  <a:lnTo>
                    <a:pt x="2746037" y="49927"/>
                  </a:lnTo>
                  <a:lnTo>
                    <a:pt x="2695805" y="52688"/>
                  </a:lnTo>
                  <a:lnTo>
                    <a:pt x="2595259" y="58974"/>
                  </a:lnTo>
                  <a:lnTo>
                    <a:pt x="2394052" y="72655"/>
                  </a:lnTo>
                  <a:lnTo>
                    <a:pt x="2293507" y="78940"/>
                  </a:lnTo>
                  <a:lnTo>
                    <a:pt x="2243274" y="81702"/>
                  </a:lnTo>
                  <a:lnTo>
                    <a:pt x="2193078" y="84117"/>
                  </a:lnTo>
                  <a:lnTo>
                    <a:pt x="2142926" y="86115"/>
                  </a:lnTo>
                  <a:lnTo>
                    <a:pt x="2092824" y="87629"/>
                  </a:lnTo>
                  <a:lnTo>
                    <a:pt x="2042781" y="88588"/>
                  </a:lnTo>
                  <a:lnTo>
                    <a:pt x="1992804" y="88923"/>
                  </a:lnTo>
                  <a:lnTo>
                    <a:pt x="1942900" y="88565"/>
                  </a:lnTo>
                  <a:lnTo>
                    <a:pt x="1893076" y="87444"/>
                  </a:lnTo>
                  <a:lnTo>
                    <a:pt x="1843339" y="85492"/>
                  </a:lnTo>
                  <a:lnTo>
                    <a:pt x="1793697" y="82638"/>
                  </a:lnTo>
                  <a:lnTo>
                    <a:pt x="1744158" y="78813"/>
                  </a:lnTo>
                  <a:lnTo>
                    <a:pt x="1694728" y="73949"/>
                  </a:lnTo>
                  <a:lnTo>
                    <a:pt x="1645414" y="67975"/>
                  </a:lnTo>
                  <a:lnTo>
                    <a:pt x="1596225" y="60823"/>
                  </a:lnTo>
                  <a:lnTo>
                    <a:pt x="1547167" y="52423"/>
                  </a:lnTo>
                  <a:lnTo>
                    <a:pt x="1452796" y="33726"/>
                  </a:lnTo>
                  <a:lnTo>
                    <a:pt x="1406735" y="25965"/>
                  </a:lnTo>
                  <a:lnTo>
                    <a:pt x="1360098" y="19356"/>
                  </a:lnTo>
                  <a:lnTo>
                    <a:pt x="1312916" y="13836"/>
                  </a:lnTo>
                  <a:lnTo>
                    <a:pt x="1265222" y="9341"/>
                  </a:lnTo>
                  <a:lnTo>
                    <a:pt x="1217047" y="5807"/>
                  </a:lnTo>
                  <a:lnTo>
                    <a:pt x="1168424" y="3170"/>
                  </a:lnTo>
                  <a:lnTo>
                    <a:pt x="1119385" y="1366"/>
                  </a:lnTo>
                  <a:lnTo>
                    <a:pt x="1069961" y="330"/>
                  </a:lnTo>
                  <a:lnTo>
                    <a:pt x="10201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4643" y="4301721"/>
              <a:ext cx="6725920" cy="1918335"/>
            </a:xfrm>
            <a:custGeom>
              <a:avLst/>
              <a:gdLst/>
              <a:ahLst/>
              <a:cxnLst/>
              <a:rect l="l" t="t" r="r" b="b"/>
              <a:pathLst>
                <a:path w="6725920" h="1918335">
                  <a:moveTo>
                    <a:pt x="3728987" y="386393"/>
                  </a:moveTo>
                  <a:lnTo>
                    <a:pt x="3779084" y="386083"/>
                  </a:lnTo>
                  <a:lnTo>
                    <a:pt x="3829469" y="385197"/>
                  </a:lnTo>
                  <a:lnTo>
                    <a:pt x="3880110" y="383798"/>
                  </a:lnTo>
                  <a:lnTo>
                    <a:pt x="3930975" y="381951"/>
                  </a:lnTo>
                  <a:lnTo>
                    <a:pt x="3982032" y="379720"/>
                  </a:lnTo>
                  <a:lnTo>
                    <a:pt x="4033250" y="377168"/>
                  </a:lnTo>
                  <a:lnTo>
                    <a:pt x="4084595" y="374360"/>
                  </a:lnTo>
                  <a:lnTo>
                    <a:pt x="4136037" y="371360"/>
                  </a:lnTo>
                  <a:lnTo>
                    <a:pt x="4187543" y="368232"/>
                  </a:lnTo>
                  <a:lnTo>
                    <a:pt x="4239081" y="365040"/>
                  </a:lnTo>
                  <a:lnTo>
                    <a:pt x="4290618" y="361848"/>
                  </a:lnTo>
                  <a:lnTo>
                    <a:pt x="4342124" y="358719"/>
                  </a:lnTo>
                  <a:lnTo>
                    <a:pt x="4393566" y="355719"/>
                  </a:lnTo>
                  <a:lnTo>
                    <a:pt x="4444911" y="352911"/>
                  </a:lnTo>
                  <a:lnTo>
                    <a:pt x="4496129" y="350360"/>
                  </a:lnTo>
                  <a:lnTo>
                    <a:pt x="4547186" y="348128"/>
                  </a:lnTo>
                  <a:lnTo>
                    <a:pt x="4598051" y="346281"/>
                  </a:lnTo>
                  <a:lnTo>
                    <a:pt x="4648692" y="344883"/>
                  </a:lnTo>
                  <a:lnTo>
                    <a:pt x="4699076" y="343997"/>
                  </a:lnTo>
                  <a:lnTo>
                    <a:pt x="4749173" y="343687"/>
                  </a:lnTo>
                  <a:lnTo>
                    <a:pt x="4798949" y="344018"/>
                  </a:lnTo>
                  <a:lnTo>
                    <a:pt x="4848373" y="345054"/>
                  </a:lnTo>
                  <a:lnTo>
                    <a:pt x="4897412" y="346858"/>
                  </a:lnTo>
                  <a:lnTo>
                    <a:pt x="4946035" y="349495"/>
                  </a:lnTo>
                  <a:lnTo>
                    <a:pt x="4994210" y="353029"/>
                  </a:lnTo>
                  <a:lnTo>
                    <a:pt x="5041904" y="357524"/>
                  </a:lnTo>
                  <a:lnTo>
                    <a:pt x="5089086" y="363043"/>
                  </a:lnTo>
                  <a:lnTo>
                    <a:pt x="5135723" y="369652"/>
                  </a:lnTo>
                  <a:lnTo>
                    <a:pt x="5181784" y="377414"/>
                  </a:lnTo>
                  <a:lnTo>
                    <a:pt x="5227236" y="386393"/>
                  </a:lnTo>
                  <a:lnTo>
                    <a:pt x="5276155" y="396110"/>
                  </a:lnTo>
                  <a:lnTo>
                    <a:pt x="5325213" y="404510"/>
                  </a:lnTo>
                  <a:lnTo>
                    <a:pt x="5374402" y="411662"/>
                  </a:lnTo>
                  <a:lnTo>
                    <a:pt x="5423716" y="417636"/>
                  </a:lnTo>
                  <a:lnTo>
                    <a:pt x="5473146" y="422500"/>
                  </a:lnTo>
                  <a:lnTo>
                    <a:pt x="5522685" y="426325"/>
                  </a:lnTo>
                  <a:lnTo>
                    <a:pt x="5572327" y="429179"/>
                  </a:lnTo>
                  <a:lnTo>
                    <a:pt x="5622064" y="431132"/>
                  </a:lnTo>
                  <a:lnTo>
                    <a:pt x="5671888" y="432252"/>
                  </a:lnTo>
                  <a:lnTo>
                    <a:pt x="5721792" y="432611"/>
                  </a:lnTo>
                  <a:lnTo>
                    <a:pt x="5771769" y="432276"/>
                  </a:lnTo>
                  <a:lnTo>
                    <a:pt x="5821812" y="431317"/>
                  </a:lnTo>
                  <a:lnTo>
                    <a:pt x="5871913" y="429803"/>
                  </a:lnTo>
                  <a:lnTo>
                    <a:pt x="5922066" y="427804"/>
                  </a:lnTo>
                  <a:lnTo>
                    <a:pt x="5972262" y="425389"/>
                  </a:lnTo>
                  <a:lnTo>
                    <a:pt x="6022495" y="422628"/>
                  </a:lnTo>
                  <a:lnTo>
                    <a:pt x="6072756" y="419589"/>
                  </a:lnTo>
                  <a:lnTo>
                    <a:pt x="6123040" y="416342"/>
                  </a:lnTo>
                  <a:lnTo>
                    <a:pt x="6173338" y="412957"/>
                  </a:lnTo>
                  <a:lnTo>
                    <a:pt x="6223644" y="409502"/>
                  </a:lnTo>
                  <a:lnTo>
                    <a:pt x="6273949" y="406047"/>
                  </a:lnTo>
                  <a:lnTo>
                    <a:pt x="6324247" y="402661"/>
                  </a:lnTo>
                  <a:lnTo>
                    <a:pt x="6374531" y="399415"/>
                  </a:lnTo>
                  <a:lnTo>
                    <a:pt x="6424793" y="396376"/>
                  </a:lnTo>
                  <a:lnTo>
                    <a:pt x="6475025" y="393614"/>
                  </a:lnTo>
                  <a:lnTo>
                    <a:pt x="6525221" y="391199"/>
                  </a:lnTo>
                  <a:lnTo>
                    <a:pt x="6575373" y="389201"/>
                  </a:lnTo>
                  <a:lnTo>
                    <a:pt x="6625474" y="387687"/>
                  </a:lnTo>
                  <a:lnTo>
                    <a:pt x="6675517" y="386728"/>
                  </a:lnTo>
                  <a:lnTo>
                    <a:pt x="6725494" y="386393"/>
                  </a:lnTo>
                  <a:lnTo>
                    <a:pt x="6725494" y="1917940"/>
                  </a:lnTo>
                  <a:lnTo>
                    <a:pt x="3728987" y="1917940"/>
                  </a:lnTo>
                  <a:lnTo>
                    <a:pt x="3728987" y="1866888"/>
                  </a:lnTo>
                  <a:lnTo>
                    <a:pt x="3728987" y="1815837"/>
                  </a:lnTo>
                  <a:lnTo>
                    <a:pt x="3728987" y="437444"/>
                  </a:lnTo>
                  <a:lnTo>
                    <a:pt x="3728987" y="386393"/>
                  </a:lnTo>
                  <a:close/>
                </a:path>
                <a:path w="6725920" h="1918335">
                  <a:moveTo>
                    <a:pt x="0" y="97842"/>
                  </a:moveTo>
                  <a:lnTo>
                    <a:pt x="49184" y="89167"/>
                  </a:lnTo>
                  <a:lnTo>
                    <a:pt x="98369" y="80701"/>
                  </a:lnTo>
                  <a:lnTo>
                    <a:pt x="147553" y="72476"/>
                  </a:lnTo>
                  <a:lnTo>
                    <a:pt x="196738" y="64525"/>
                  </a:lnTo>
                  <a:lnTo>
                    <a:pt x="245922" y="56880"/>
                  </a:lnTo>
                  <a:lnTo>
                    <a:pt x="295107" y="49573"/>
                  </a:lnTo>
                  <a:lnTo>
                    <a:pt x="344291" y="42637"/>
                  </a:lnTo>
                  <a:lnTo>
                    <a:pt x="393476" y="36104"/>
                  </a:lnTo>
                  <a:lnTo>
                    <a:pt x="442661" y="30005"/>
                  </a:lnTo>
                  <a:lnTo>
                    <a:pt x="491845" y="24373"/>
                  </a:lnTo>
                  <a:lnTo>
                    <a:pt x="541030" y="19241"/>
                  </a:lnTo>
                  <a:lnTo>
                    <a:pt x="590215" y="14640"/>
                  </a:lnTo>
                  <a:lnTo>
                    <a:pt x="639399" y="10603"/>
                  </a:lnTo>
                  <a:lnTo>
                    <a:pt x="688584" y="7161"/>
                  </a:lnTo>
                  <a:lnTo>
                    <a:pt x="737769" y="4348"/>
                  </a:lnTo>
                  <a:lnTo>
                    <a:pt x="786954" y="2195"/>
                  </a:lnTo>
                  <a:lnTo>
                    <a:pt x="836139" y="735"/>
                  </a:lnTo>
                  <a:lnTo>
                    <a:pt x="885324" y="0"/>
                  </a:lnTo>
                  <a:lnTo>
                    <a:pt x="934509" y="21"/>
                  </a:lnTo>
                  <a:lnTo>
                    <a:pt x="983694" y="832"/>
                  </a:lnTo>
                  <a:lnTo>
                    <a:pt x="1032879" y="2464"/>
                  </a:lnTo>
                  <a:lnTo>
                    <a:pt x="1082064" y="4949"/>
                  </a:lnTo>
                  <a:lnTo>
                    <a:pt x="1131249" y="8321"/>
                  </a:lnTo>
                  <a:lnTo>
                    <a:pt x="1180435" y="12610"/>
                  </a:lnTo>
                  <a:lnTo>
                    <a:pt x="1229620" y="17850"/>
                  </a:lnTo>
                  <a:lnTo>
                    <a:pt x="1278806" y="24072"/>
                  </a:lnTo>
                  <a:lnTo>
                    <a:pt x="1327991" y="31309"/>
                  </a:lnTo>
                  <a:lnTo>
                    <a:pt x="1377177" y="39593"/>
                  </a:lnTo>
                  <a:lnTo>
                    <a:pt x="1426363" y="48956"/>
                  </a:lnTo>
                  <a:lnTo>
                    <a:pt x="1475548" y="59430"/>
                  </a:lnTo>
                  <a:lnTo>
                    <a:pt x="1524734" y="71048"/>
                  </a:lnTo>
                  <a:lnTo>
                    <a:pt x="1573920" y="83841"/>
                  </a:lnTo>
                  <a:lnTo>
                    <a:pt x="1623106" y="97842"/>
                  </a:lnTo>
                  <a:lnTo>
                    <a:pt x="1670874" y="111249"/>
                  </a:lnTo>
                  <a:lnTo>
                    <a:pt x="1718854" y="123186"/>
                  </a:lnTo>
                  <a:lnTo>
                    <a:pt x="1767040" y="133717"/>
                  </a:lnTo>
                  <a:lnTo>
                    <a:pt x="1815420" y="142902"/>
                  </a:lnTo>
                  <a:lnTo>
                    <a:pt x="1863988" y="150805"/>
                  </a:lnTo>
                  <a:lnTo>
                    <a:pt x="1912733" y="157488"/>
                  </a:lnTo>
                  <a:lnTo>
                    <a:pt x="1961646" y="163012"/>
                  </a:lnTo>
                  <a:lnTo>
                    <a:pt x="2010719" y="167439"/>
                  </a:lnTo>
                  <a:lnTo>
                    <a:pt x="2059942" y="170832"/>
                  </a:lnTo>
                  <a:lnTo>
                    <a:pt x="2109307" y="173252"/>
                  </a:lnTo>
                  <a:lnTo>
                    <a:pt x="2158804" y="174763"/>
                  </a:lnTo>
                  <a:lnTo>
                    <a:pt x="2208425" y="175425"/>
                  </a:lnTo>
                  <a:lnTo>
                    <a:pt x="2258160" y="175301"/>
                  </a:lnTo>
                  <a:lnTo>
                    <a:pt x="2308000" y="174452"/>
                  </a:lnTo>
                  <a:lnTo>
                    <a:pt x="2357936" y="172942"/>
                  </a:lnTo>
                  <a:lnTo>
                    <a:pt x="2407960" y="170832"/>
                  </a:lnTo>
                  <a:lnTo>
                    <a:pt x="2458062" y="168184"/>
                  </a:lnTo>
                  <a:lnTo>
                    <a:pt x="2508233" y="165060"/>
                  </a:lnTo>
                  <a:lnTo>
                    <a:pt x="2558465" y="161522"/>
                  </a:lnTo>
                  <a:lnTo>
                    <a:pt x="2608747" y="157633"/>
                  </a:lnTo>
                  <a:lnTo>
                    <a:pt x="2659072" y="153453"/>
                  </a:lnTo>
                  <a:lnTo>
                    <a:pt x="2709430" y="149047"/>
                  </a:lnTo>
                  <a:lnTo>
                    <a:pt x="2759811" y="144475"/>
                  </a:lnTo>
                  <a:lnTo>
                    <a:pt x="2810208" y="139799"/>
                  </a:lnTo>
                  <a:lnTo>
                    <a:pt x="2860611" y="135082"/>
                  </a:lnTo>
                  <a:lnTo>
                    <a:pt x="2911011" y="130386"/>
                  </a:lnTo>
                  <a:lnTo>
                    <a:pt x="2961399" y="125772"/>
                  </a:lnTo>
                  <a:lnTo>
                    <a:pt x="3011766" y="121303"/>
                  </a:lnTo>
                  <a:lnTo>
                    <a:pt x="3062102" y="117041"/>
                  </a:lnTo>
                  <a:lnTo>
                    <a:pt x="3112400" y="113049"/>
                  </a:lnTo>
                  <a:lnTo>
                    <a:pt x="3162650" y="109387"/>
                  </a:lnTo>
                  <a:lnTo>
                    <a:pt x="3212842" y="106118"/>
                  </a:lnTo>
                  <a:lnTo>
                    <a:pt x="3262968" y="103304"/>
                  </a:lnTo>
                  <a:lnTo>
                    <a:pt x="3313019" y="101008"/>
                  </a:lnTo>
                  <a:lnTo>
                    <a:pt x="3362986" y="99291"/>
                  </a:lnTo>
                  <a:lnTo>
                    <a:pt x="3412859" y="98215"/>
                  </a:lnTo>
                  <a:lnTo>
                    <a:pt x="3462630" y="97842"/>
                  </a:lnTo>
                  <a:lnTo>
                    <a:pt x="3462630" y="1917940"/>
                  </a:lnTo>
                  <a:lnTo>
                    <a:pt x="0" y="1917940"/>
                  </a:lnTo>
                  <a:lnTo>
                    <a:pt x="0" y="1867382"/>
                  </a:lnTo>
                  <a:lnTo>
                    <a:pt x="0" y="1816824"/>
                  </a:lnTo>
                  <a:lnTo>
                    <a:pt x="0" y="148401"/>
                  </a:lnTo>
                  <a:lnTo>
                    <a:pt x="0" y="97842"/>
                  </a:lnTo>
                  <a:close/>
                </a:path>
              </a:pathLst>
            </a:custGeom>
            <a:ln w="71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91619" y="4332974"/>
              <a:ext cx="1421130" cy="1887220"/>
            </a:xfrm>
            <a:custGeom>
              <a:avLst/>
              <a:gdLst/>
              <a:ahLst/>
              <a:cxnLst/>
              <a:rect l="l" t="t" r="r" b="b"/>
              <a:pathLst>
                <a:path w="1421129" h="1887220">
                  <a:moveTo>
                    <a:pt x="1176403" y="0"/>
                  </a:moveTo>
                  <a:lnTo>
                    <a:pt x="310747" y="0"/>
                  </a:lnTo>
                  <a:lnTo>
                    <a:pt x="0" y="1886687"/>
                  </a:lnTo>
                  <a:lnTo>
                    <a:pt x="1420563" y="1886687"/>
                  </a:lnTo>
                  <a:lnTo>
                    <a:pt x="11764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91619" y="4332974"/>
              <a:ext cx="1421130" cy="1887220"/>
            </a:xfrm>
            <a:custGeom>
              <a:avLst/>
              <a:gdLst/>
              <a:ahLst/>
              <a:cxnLst/>
              <a:rect l="l" t="t" r="r" b="b"/>
              <a:pathLst>
                <a:path w="1421129" h="1887220">
                  <a:moveTo>
                    <a:pt x="310747" y="0"/>
                  </a:moveTo>
                  <a:lnTo>
                    <a:pt x="1176403" y="0"/>
                  </a:lnTo>
                  <a:lnTo>
                    <a:pt x="1420563" y="1886687"/>
                  </a:lnTo>
                  <a:lnTo>
                    <a:pt x="0" y="1886687"/>
                  </a:lnTo>
                  <a:lnTo>
                    <a:pt x="310747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91850" y="4865684"/>
              <a:ext cx="2064385" cy="821690"/>
            </a:xfrm>
            <a:custGeom>
              <a:avLst/>
              <a:gdLst/>
              <a:ahLst/>
              <a:cxnLst/>
              <a:rect l="l" t="t" r="r" b="b"/>
              <a:pathLst>
                <a:path w="2064385" h="821689">
                  <a:moveTo>
                    <a:pt x="2064261" y="0"/>
                  </a:moveTo>
                  <a:lnTo>
                    <a:pt x="154818" y="0"/>
                  </a:lnTo>
                  <a:lnTo>
                    <a:pt x="0" y="821268"/>
                  </a:lnTo>
                  <a:lnTo>
                    <a:pt x="2064261" y="821268"/>
                  </a:lnTo>
                  <a:lnTo>
                    <a:pt x="20642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80175" y="4861717"/>
              <a:ext cx="1259205" cy="826135"/>
            </a:xfrm>
            <a:custGeom>
              <a:avLst/>
              <a:gdLst/>
              <a:ahLst/>
              <a:cxnLst/>
              <a:rect l="l" t="t" r="r" b="b"/>
              <a:pathLst>
                <a:path w="1259204" h="826135">
                  <a:moveTo>
                    <a:pt x="133243" y="0"/>
                  </a:moveTo>
                  <a:lnTo>
                    <a:pt x="1159231" y="0"/>
                  </a:lnTo>
                </a:path>
                <a:path w="1259204" h="826135">
                  <a:moveTo>
                    <a:pt x="0" y="826103"/>
                  </a:moveTo>
                  <a:lnTo>
                    <a:pt x="1259158" y="82610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82536" y="3134238"/>
              <a:ext cx="427355" cy="162560"/>
            </a:xfrm>
            <a:custGeom>
              <a:avLst/>
              <a:gdLst/>
              <a:ahLst/>
              <a:cxnLst/>
              <a:rect l="l" t="t" r="r" b="b"/>
              <a:pathLst>
                <a:path w="427354" h="162560">
                  <a:moveTo>
                    <a:pt x="0" y="162417"/>
                  </a:moveTo>
                  <a:lnTo>
                    <a:pt x="426893" y="0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14515" y="3238095"/>
              <a:ext cx="0" cy="798195"/>
            </a:xfrm>
            <a:custGeom>
              <a:avLst/>
              <a:gdLst/>
              <a:ahLst/>
              <a:cxnLst/>
              <a:rect l="l" t="t" r="r" b="b"/>
              <a:pathLst>
                <a:path h="798195">
                  <a:moveTo>
                    <a:pt x="0" y="0"/>
                  </a:moveTo>
                  <a:lnTo>
                    <a:pt x="0" y="797741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38396" y="3078748"/>
              <a:ext cx="478155" cy="176530"/>
            </a:xfrm>
            <a:custGeom>
              <a:avLst/>
              <a:gdLst/>
              <a:ahLst/>
              <a:cxnLst/>
              <a:rect l="l" t="t" r="r" b="b"/>
              <a:pathLst>
                <a:path w="478154" h="176529">
                  <a:moveTo>
                    <a:pt x="0" y="176119"/>
                  </a:moveTo>
                  <a:lnTo>
                    <a:pt x="478040" y="0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4836" y="3171002"/>
              <a:ext cx="0" cy="873760"/>
            </a:xfrm>
            <a:custGeom>
              <a:avLst/>
              <a:gdLst/>
              <a:ahLst/>
              <a:cxnLst/>
              <a:rect l="l" t="t" r="r" b="b"/>
              <a:pathLst>
                <a:path h="873760">
                  <a:moveTo>
                    <a:pt x="0" y="0"/>
                  </a:moveTo>
                  <a:lnTo>
                    <a:pt x="0" y="873218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92889" y="3128130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86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72142" y="30998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11530" y="1483"/>
                  </a:lnTo>
                  <a:lnTo>
                    <a:pt x="5529" y="5529"/>
                  </a:lnTo>
                  <a:lnTo>
                    <a:pt x="1483" y="11530"/>
                  </a:lnTo>
                  <a:lnTo>
                    <a:pt x="0" y="18878"/>
                  </a:lnTo>
                  <a:lnTo>
                    <a:pt x="1483" y="26226"/>
                  </a:lnTo>
                  <a:lnTo>
                    <a:pt x="5529" y="32227"/>
                  </a:lnTo>
                  <a:lnTo>
                    <a:pt x="11530" y="36273"/>
                  </a:lnTo>
                  <a:lnTo>
                    <a:pt x="18878" y="37757"/>
                  </a:lnTo>
                  <a:lnTo>
                    <a:pt x="26226" y="36273"/>
                  </a:lnTo>
                  <a:lnTo>
                    <a:pt x="32227" y="32227"/>
                  </a:lnTo>
                  <a:lnTo>
                    <a:pt x="36273" y="26226"/>
                  </a:lnTo>
                  <a:lnTo>
                    <a:pt x="37757" y="18878"/>
                  </a:lnTo>
                  <a:lnTo>
                    <a:pt x="36273" y="11530"/>
                  </a:lnTo>
                  <a:lnTo>
                    <a:pt x="32227" y="5529"/>
                  </a:lnTo>
                  <a:lnTo>
                    <a:pt x="26226" y="1483"/>
                  </a:lnTo>
                  <a:lnTo>
                    <a:pt x="188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872142" y="30998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26226" y="1483"/>
                  </a:lnTo>
                  <a:lnTo>
                    <a:pt x="32227" y="5529"/>
                  </a:lnTo>
                  <a:lnTo>
                    <a:pt x="36273" y="11530"/>
                  </a:lnTo>
                  <a:lnTo>
                    <a:pt x="37757" y="18878"/>
                  </a:lnTo>
                  <a:lnTo>
                    <a:pt x="36273" y="26226"/>
                  </a:lnTo>
                  <a:lnTo>
                    <a:pt x="32227" y="32227"/>
                  </a:lnTo>
                  <a:lnTo>
                    <a:pt x="26226" y="36273"/>
                  </a:lnTo>
                  <a:lnTo>
                    <a:pt x="18878" y="37757"/>
                  </a:lnTo>
                  <a:lnTo>
                    <a:pt x="11530" y="36273"/>
                  </a:lnTo>
                  <a:lnTo>
                    <a:pt x="5529" y="32227"/>
                  </a:lnTo>
                  <a:lnTo>
                    <a:pt x="1483" y="26226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9" y="5529"/>
                  </a:lnTo>
                  <a:lnTo>
                    <a:pt x="11530" y="1483"/>
                  </a:lnTo>
                  <a:lnTo>
                    <a:pt x="1887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62686" y="3102040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87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44635" y="306835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11530" y="1483"/>
                  </a:lnTo>
                  <a:lnTo>
                    <a:pt x="5529" y="5529"/>
                  </a:lnTo>
                  <a:lnTo>
                    <a:pt x="1483" y="11530"/>
                  </a:lnTo>
                  <a:lnTo>
                    <a:pt x="0" y="18878"/>
                  </a:lnTo>
                  <a:lnTo>
                    <a:pt x="1483" y="26225"/>
                  </a:lnTo>
                  <a:lnTo>
                    <a:pt x="5529" y="32225"/>
                  </a:lnTo>
                  <a:lnTo>
                    <a:pt x="11530" y="36270"/>
                  </a:lnTo>
                  <a:lnTo>
                    <a:pt x="18878" y="37753"/>
                  </a:lnTo>
                  <a:lnTo>
                    <a:pt x="26226" y="36270"/>
                  </a:lnTo>
                  <a:lnTo>
                    <a:pt x="32227" y="32225"/>
                  </a:lnTo>
                  <a:lnTo>
                    <a:pt x="36273" y="26225"/>
                  </a:lnTo>
                  <a:lnTo>
                    <a:pt x="37757" y="18878"/>
                  </a:lnTo>
                  <a:lnTo>
                    <a:pt x="36273" y="11530"/>
                  </a:lnTo>
                  <a:lnTo>
                    <a:pt x="32227" y="5529"/>
                  </a:lnTo>
                  <a:lnTo>
                    <a:pt x="26226" y="1483"/>
                  </a:lnTo>
                  <a:lnTo>
                    <a:pt x="188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44635" y="306835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26226" y="1483"/>
                  </a:lnTo>
                  <a:lnTo>
                    <a:pt x="32227" y="5529"/>
                  </a:lnTo>
                  <a:lnTo>
                    <a:pt x="36273" y="11530"/>
                  </a:lnTo>
                  <a:lnTo>
                    <a:pt x="37757" y="18878"/>
                  </a:lnTo>
                  <a:lnTo>
                    <a:pt x="36273" y="26225"/>
                  </a:lnTo>
                  <a:lnTo>
                    <a:pt x="32227" y="32225"/>
                  </a:lnTo>
                  <a:lnTo>
                    <a:pt x="26226" y="36270"/>
                  </a:lnTo>
                  <a:lnTo>
                    <a:pt x="18878" y="37753"/>
                  </a:lnTo>
                  <a:lnTo>
                    <a:pt x="11530" y="36270"/>
                  </a:lnTo>
                  <a:lnTo>
                    <a:pt x="5529" y="32225"/>
                  </a:lnTo>
                  <a:lnTo>
                    <a:pt x="1483" y="26225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9" y="5529"/>
                  </a:lnTo>
                  <a:lnTo>
                    <a:pt x="11530" y="1483"/>
                  </a:lnTo>
                  <a:lnTo>
                    <a:pt x="1887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57198" y="3036431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90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136451" y="30081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11530" y="1483"/>
                  </a:lnTo>
                  <a:lnTo>
                    <a:pt x="5529" y="5529"/>
                  </a:lnTo>
                  <a:lnTo>
                    <a:pt x="1483" y="11530"/>
                  </a:lnTo>
                  <a:lnTo>
                    <a:pt x="0" y="18878"/>
                  </a:lnTo>
                  <a:lnTo>
                    <a:pt x="1483" y="26226"/>
                  </a:lnTo>
                  <a:lnTo>
                    <a:pt x="5529" y="32227"/>
                  </a:lnTo>
                  <a:lnTo>
                    <a:pt x="11530" y="36273"/>
                  </a:lnTo>
                  <a:lnTo>
                    <a:pt x="18878" y="37757"/>
                  </a:lnTo>
                  <a:lnTo>
                    <a:pt x="26225" y="36273"/>
                  </a:lnTo>
                  <a:lnTo>
                    <a:pt x="32225" y="32227"/>
                  </a:lnTo>
                  <a:lnTo>
                    <a:pt x="36270" y="26226"/>
                  </a:lnTo>
                  <a:lnTo>
                    <a:pt x="37753" y="18878"/>
                  </a:lnTo>
                  <a:lnTo>
                    <a:pt x="36270" y="11530"/>
                  </a:lnTo>
                  <a:lnTo>
                    <a:pt x="32225" y="5529"/>
                  </a:lnTo>
                  <a:lnTo>
                    <a:pt x="26225" y="1483"/>
                  </a:lnTo>
                  <a:lnTo>
                    <a:pt x="188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36451" y="30081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26225" y="1483"/>
                  </a:lnTo>
                  <a:lnTo>
                    <a:pt x="32225" y="5529"/>
                  </a:lnTo>
                  <a:lnTo>
                    <a:pt x="36270" y="11530"/>
                  </a:lnTo>
                  <a:lnTo>
                    <a:pt x="37753" y="18878"/>
                  </a:lnTo>
                  <a:lnTo>
                    <a:pt x="36270" y="26226"/>
                  </a:lnTo>
                  <a:lnTo>
                    <a:pt x="32225" y="32227"/>
                  </a:lnTo>
                  <a:lnTo>
                    <a:pt x="26225" y="36273"/>
                  </a:lnTo>
                  <a:lnTo>
                    <a:pt x="18878" y="37757"/>
                  </a:lnTo>
                  <a:lnTo>
                    <a:pt x="11530" y="36273"/>
                  </a:lnTo>
                  <a:lnTo>
                    <a:pt x="5529" y="32227"/>
                  </a:lnTo>
                  <a:lnTo>
                    <a:pt x="1483" y="26226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9" y="5529"/>
                  </a:lnTo>
                  <a:lnTo>
                    <a:pt x="11530" y="1483"/>
                  </a:lnTo>
                  <a:lnTo>
                    <a:pt x="1887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226994" y="3010341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90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08944" y="297665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26224" y="1483"/>
                  </a:lnTo>
                  <a:lnTo>
                    <a:pt x="32224" y="5529"/>
                  </a:lnTo>
                  <a:lnTo>
                    <a:pt x="36269" y="11530"/>
                  </a:lnTo>
                  <a:lnTo>
                    <a:pt x="37753" y="18878"/>
                  </a:lnTo>
                  <a:lnTo>
                    <a:pt x="36269" y="26226"/>
                  </a:lnTo>
                  <a:lnTo>
                    <a:pt x="32224" y="32227"/>
                  </a:lnTo>
                  <a:lnTo>
                    <a:pt x="26224" y="36273"/>
                  </a:lnTo>
                  <a:lnTo>
                    <a:pt x="18878" y="37757"/>
                  </a:lnTo>
                  <a:lnTo>
                    <a:pt x="11530" y="36273"/>
                  </a:lnTo>
                  <a:lnTo>
                    <a:pt x="5529" y="32227"/>
                  </a:lnTo>
                  <a:lnTo>
                    <a:pt x="1483" y="26226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9" y="5529"/>
                  </a:lnTo>
                  <a:lnTo>
                    <a:pt x="11530" y="1483"/>
                  </a:lnTo>
                  <a:lnTo>
                    <a:pt x="1887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905709" y="3134238"/>
              <a:ext cx="427355" cy="162560"/>
            </a:xfrm>
            <a:custGeom>
              <a:avLst/>
              <a:gdLst/>
              <a:ahLst/>
              <a:cxnLst/>
              <a:rect l="l" t="t" r="r" b="b"/>
              <a:pathLst>
                <a:path w="427354" h="162560">
                  <a:moveTo>
                    <a:pt x="0" y="162417"/>
                  </a:moveTo>
                  <a:lnTo>
                    <a:pt x="426895" y="0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037689" y="3238095"/>
              <a:ext cx="0" cy="798195"/>
            </a:xfrm>
            <a:custGeom>
              <a:avLst/>
              <a:gdLst/>
              <a:ahLst/>
              <a:cxnLst/>
              <a:rect l="l" t="t" r="r" b="b"/>
              <a:pathLst>
                <a:path h="798195">
                  <a:moveTo>
                    <a:pt x="0" y="0"/>
                  </a:moveTo>
                  <a:lnTo>
                    <a:pt x="0" y="797741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61570" y="3078748"/>
              <a:ext cx="478155" cy="176530"/>
            </a:xfrm>
            <a:custGeom>
              <a:avLst/>
              <a:gdLst/>
              <a:ahLst/>
              <a:cxnLst/>
              <a:rect l="l" t="t" r="r" b="b"/>
              <a:pathLst>
                <a:path w="478154" h="176529">
                  <a:moveTo>
                    <a:pt x="0" y="176119"/>
                  </a:moveTo>
                  <a:lnTo>
                    <a:pt x="478040" y="0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088010" y="3171002"/>
              <a:ext cx="0" cy="873760"/>
            </a:xfrm>
            <a:custGeom>
              <a:avLst/>
              <a:gdLst/>
              <a:ahLst/>
              <a:cxnLst/>
              <a:rect l="l" t="t" r="r" b="b"/>
              <a:pathLst>
                <a:path h="873760">
                  <a:moveTo>
                    <a:pt x="0" y="0"/>
                  </a:moveTo>
                  <a:lnTo>
                    <a:pt x="0" y="873218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916063" y="3128130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86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895317" y="30998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11530" y="1483"/>
                  </a:lnTo>
                  <a:lnTo>
                    <a:pt x="5529" y="5529"/>
                  </a:lnTo>
                  <a:lnTo>
                    <a:pt x="1483" y="11530"/>
                  </a:lnTo>
                  <a:lnTo>
                    <a:pt x="0" y="18878"/>
                  </a:lnTo>
                  <a:lnTo>
                    <a:pt x="1483" y="26226"/>
                  </a:lnTo>
                  <a:lnTo>
                    <a:pt x="5529" y="32227"/>
                  </a:lnTo>
                  <a:lnTo>
                    <a:pt x="11530" y="36273"/>
                  </a:lnTo>
                  <a:lnTo>
                    <a:pt x="18878" y="37757"/>
                  </a:lnTo>
                  <a:lnTo>
                    <a:pt x="26226" y="36273"/>
                  </a:lnTo>
                  <a:lnTo>
                    <a:pt x="32226" y="32227"/>
                  </a:lnTo>
                  <a:lnTo>
                    <a:pt x="36272" y="26226"/>
                  </a:lnTo>
                  <a:lnTo>
                    <a:pt x="37755" y="18878"/>
                  </a:lnTo>
                  <a:lnTo>
                    <a:pt x="36272" y="11530"/>
                  </a:lnTo>
                  <a:lnTo>
                    <a:pt x="32226" y="5529"/>
                  </a:lnTo>
                  <a:lnTo>
                    <a:pt x="26226" y="1483"/>
                  </a:lnTo>
                  <a:lnTo>
                    <a:pt x="188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895317" y="30998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26226" y="1483"/>
                  </a:lnTo>
                  <a:lnTo>
                    <a:pt x="32226" y="5529"/>
                  </a:lnTo>
                  <a:lnTo>
                    <a:pt x="36272" y="11530"/>
                  </a:lnTo>
                  <a:lnTo>
                    <a:pt x="37755" y="18878"/>
                  </a:lnTo>
                  <a:lnTo>
                    <a:pt x="36272" y="26226"/>
                  </a:lnTo>
                  <a:lnTo>
                    <a:pt x="32226" y="32227"/>
                  </a:lnTo>
                  <a:lnTo>
                    <a:pt x="26226" y="36273"/>
                  </a:lnTo>
                  <a:lnTo>
                    <a:pt x="18878" y="37757"/>
                  </a:lnTo>
                  <a:lnTo>
                    <a:pt x="11530" y="36273"/>
                  </a:lnTo>
                  <a:lnTo>
                    <a:pt x="5529" y="32227"/>
                  </a:lnTo>
                  <a:lnTo>
                    <a:pt x="1483" y="26226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9" y="5529"/>
                  </a:lnTo>
                  <a:lnTo>
                    <a:pt x="11530" y="1483"/>
                  </a:lnTo>
                  <a:lnTo>
                    <a:pt x="1887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85860" y="3102040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87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967810" y="306835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11530" y="1483"/>
                  </a:lnTo>
                  <a:lnTo>
                    <a:pt x="5529" y="5529"/>
                  </a:lnTo>
                  <a:lnTo>
                    <a:pt x="1483" y="11530"/>
                  </a:lnTo>
                  <a:lnTo>
                    <a:pt x="0" y="18878"/>
                  </a:lnTo>
                  <a:lnTo>
                    <a:pt x="1483" y="26225"/>
                  </a:lnTo>
                  <a:lnTo>
                    <a:pt x="5529" y="32225"/>
                  </a:lnTo>
                  <a:lnTo>
                    <a:pt x="11530" y="36270"/>
                  </a:lnTo>
                  <a:lnTo>
                    <a:pt x="18878" y="37753"/>
                  </a:lnTo>
                  <a:lnTo>
                    <a:pt x="26226" y="36270"/>
                  </a:lnTo>
                  <a:lnTo>
                    <a:pt x="32227" y="32225"/>
                  </a:lnTo>
                  <a:lnTo>
                    <a:pt x="36273" y="26225"/>
                  </a:lnTo>
                  <a:lnTo>
                    <a:pt x="37757" y="18878"/>
                  </a:lnTo>
                  <a:lnTo>
                    <a:pt x="36273" y="11530"/>
                  </a:lnTo>
                  <a:lnTo>
                    <a:pt x="32227" y="5529"/>
                  </a:lnTo>
                  <a:lnTo>
                    <a:pt x="26226" y="1483"/>
                  </a:lnTo>
                  <a:lnTo>
                    <a:pt x="188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967810" y="306835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26226" y="1483"/>
                  </a:lnTo>
                  <a:lnTo>
                    <a:pt x="32227" y="5529"/>
                  </a:lnTo>
                  <a:lnTo>
                    <a:pt x="36273" y="11530"/>
                  </a:lnTo>
                  <a:lnTo>
                    <a:pt x="37757" y="18878"/>
                  </a:lnTo>
                  <a:lnTo>
                    <a:pt x="36273" y="26225"/>
                  </a:lnTo>
                  <a:lnTo>
                    <a:pt x="32227" y="32225"/>
                  </a:lnTo>
                  <a:lnTo>
                    <a:pt x="26226" y="36270"/>
                  </a:lnTo>
                  <a:lnTo>
                    <a:pt x="18878" y="37753"/>
                  </a:lnTo>
                  <a:lnTo>
                    <a:pt x="11530" y="36270"/>
                  </a:lnTo>
                  <a:lnTo>
                    <a:pt x="5529" y="32225"/>
                  </a:lnTo>
                  <a:lnTo>
                    <a:pt x="1483" y="26225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9" y="5529"/>
                  </a:lnTo>
                  <a:lnTo>
                    <a:pt x="11530" y="1483"/>
                  </a:lnTo>
                  <a:lnTo>
                    <a:pt x="1887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180372" y="3036431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90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159625" y="30081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7" y="0"/>
                  </a:moveTo>
                  <a:lnTo>
                    <a:pt x="11529" y="1483"/>
                  </a:lnTo>
                  <a:lnTo>
                    <a:pt x="5529" y="5529"/>
                  </a:lnTo>
                  <a:lnTo>
                    <a:pt x="1483" y="11530"/>
                  </a:lnTo>
                  <a:lnTo>
                    <a:pt x="0" y="18878"/>
                  </a:lnTo>
                  <a:lnTo>
                    <a:pt x="1483" y="26226"/>
                  </a:lnTo>
                  <a:lnTo>
                    <a:pt x="5529" y="32227"/>
                  </a:lnTo>
                  <a:lnTo>
                    <a:pt x="11529" y="36273"/>
                  </a:lnTo>
                  <a:lnTo>
                    <a:pt x="18877" y="37757"/>
                  </a:lnTo>
                  <a:lnTo>
                    <a:pt x="26225" y="36273"/>
                  </a:lnTo>
                  <a:lnTo>
                    <a:pt x="32225" y="32227"/>
                  </a:lnTo>
                  <a:lnTo>
                    <a:pt x="36270" y="26226"/>
                  </a:lnTo>
                  <a:lnTo>
                    <a:pt x="37753" y="18878"/>
                  </a:lnTo>
                  <a:lnTo>
                    <a:pt x="36270" y="11530"/>
                  </a:lnTo>
                  <a:lnTo>
                    <a:pt x="32225" y="5529"/>
                  </a:lnTo>
                  <a:lnTo>
                    <a:pt x="26225" y="1483"/>
                  </a:lnTo>
                  <a:lnTo>
                    <a:pt x="188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59625" y="30081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7" y="0"/>
                  </a:moveTo>
                  <a:lnTo>
                    <a:pt x="26225" y="1483"/>
                  </a:lnTo>
                  <a:lnTo>
                    <a:pt x="32225" y="5529"/>
                  </a:lnTo>
                  <a:lnTo>
                    <a:pt x="36270" y="11530"/>
                  </a:lnTo>
                  <a:lnTo>
                    <a:pt x="37753" y="18878"/>
                  </a:lnTo>
                  <a:lnTo>
                    <a:pt x="36270" y="26226"/>
                  </a:lnTo>
                  <a:lnTo>
                    <a:pt x="32225" y="32227"/>
                  </a:lnTo>
                  <a:lnTo>
                    <a:pt x="26225" y="36273"/>
                  </a:lnTo>
                  <a:lnTo>
                    <a:pt x="18877" y="37757"/>
                  </a:lnTo>
                  <a:lnTo>
                    <a:pt x="11529" y="36273"/>
                  </a:lnTo>
                  <a:lnTo>
                    <a:pt x="5529" y="32227"/>
                  </a:lnTo>
                  <a:lnTo>
                    <a:pt x="1483" y="26226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9" y="5529"/>
                  </a:lnTo>
                  <a:lnTo>
                    <a:pt x="11529" y="1483"/>
                  </a:lnTo>
                  <a:lnTo>
                    <a:pt x="18877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50169" y="3010341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90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232118" y="297665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4" y="0"/>
                  </a:moveTo>
                  <a:lnTo>
                    <a:pt x="26222" y="1483"/>
                  </a:lnTo>
                  <a:lnTo>
                    <a:pt x="32223" y="5529"/>
                  </a:lnTo>
                  <a:lnTo>
                    <a:pt x="36269" y="11530"/>
                  </a:lnTo>
                  <a:lnTo>
                    <a:pt x="37753" y="18878"/>
                  </a:lnTo>
                  <a:lnTo>
                    <a:pt x="36269" y="26226"/>
                  </a:lnTo>
                  <a:lnTo>
                    <a:pt x="32223" y="32227"/>
                  </a:lnTo>
                  <a:lnTo>
                    <a:pt x="26222" y="36273"/>
                  </a:lnTo>
                  <a:lnTo>
                    <a:pt x="18874" y="37757"/>
                  </a:lnTo>
                  <a:lnTo>
                    <a:pt x="11528" y="36273"/>
                  </a:lnTo>
                  <a:lnTo>
                    <a:pt x="5529" y="32227"/>
                  </a:lnTo>
                  <a:lnTo>
                    <a:pt x="1483" y="26226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9" y="5529"/>
                  </a:lnTo>
                  <a:lnTo>
                    <a:pt x="11528" y="1483"/>
                  </a:lnTo>
                  <a:lnTo>
                    <a:pt x="1887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95335" y="3134238"/>
              <a:ext cx="427355" cy="162560"/>
            </a:xfrm>
            <a:custGeom>
              <a:avLst/>
              <a:gdLst/>
              <a:ahLst/>
              <a:cxnLst/>
              <a:rect l="l" t="t" r="r" b="b"/>
              <a:pathLst>
                <a:path w="427354" h="162560">
                  <a:moveTo>
                    <a:pt x="0" y="162417"/>
                  </a:moveTo>
                  <a:lnTo>
                    <a:pt x="426899" y="0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027315" y="3238095"/>
              <a:ext cx="0" cy="798195"/>
            </a:xfrm>
            <a:custGeom>
              <a:avLst/>
              <a:gdLst/>
              <a:ahLst/>
              <a:cxnLst/>
              <a:rect l="l" t="t" r="r" b="b"/>
              <a:pathLst>
                <a:path h="798195">
                  <a:moveTo>
                    <a:pt x="0" y="0"/>
                  </a:moveTo>
                  <a:lnTo>
                    <a:pt x="0" y="797741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51196" y="3078748"/>
              <a:ext cx="478155" cy="176530"/>
            </a:xfrm>
            <a:custGeom>
              <a:avLst/>
              <a:gdLst/>
              <a:ahLst/>
              <a:cxnLst/>
              <a:rect l="l" t="t" r="r" b="b"/>
              <a:pathLst>
                <a:path w="478154" h="176529">
                  <a:moveTo>
                    <a:pt x="0" y="176119"/>
                  </a:moveTo>
                  <a:lnTo>
                    <a:pt x="478039" y="0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077636" y="3171002"/>
              <a:ext cx="0" cy="873760"/>
            </a:xfrm>
            <a:custGeom>
              <a:avLst/>
              <a:gdLst/>
              <a:ahLst/>
              <a:cxnLst/>
              <a:rect l="l" t="t" r="r" b="b"/>
              <a:pathLst>
                <a:path h="873760">
                  <a:moveTo>
                    <a:pt x="0" y="0"/>
                  </a:moveTo>
                  <a:lnTo>
                    <a:pt x="0" y="873218"/>
                  </a:lnTo>
                </a:path>
              </a:pathLst>
            </a:custGeom>
            <a:ln w="72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05692" y="3128130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86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84945" y="30998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4" y="0"/>
                  </a:moveTo>
                  <a:lnTo>
                    <a:pt x="11527" y="1483"/>
                  </a:lnTo>
                  <a:lnTo>
                    <a:pt x="5527" y="5529"/>
                  </a:lnTo>
                  <a:lnTo>
                    <a:pt x="1483" y="11530"/>
                  </a:lnTo>
                  <a:lnTo>
                    <a:pt x="0" y="18878"/>
                  </a:lnTo>
                  <a:lnTo>
                    <a:pt x="1483" y="26226"/>
                  </a:lnTo>
                  <a:lnTo>
                    <a:pt x="5527" y="32227"/>
                  </a:lnTo>
                  <a:lnTo>
                    <a:pt x="11527" y="36273"/>
                  </a:lnTo>
                  <a:lnTo>
                    <a:pt x="18874" y="37757"/>
                  </a:lnTo>
                  <a:lnTo>
                    <a:pt x="26223" y="36273"/>
                  </a:lnTo>
                  <a:lnTo>
                    <a:pt x="32224" y="32227"/>
                  </a:lnTo>
                  <a:lnTo>
                    <a:pt x="36269" y="26226"/>
                  </a:lnTo>
                  <a:lnTo>
                    <a:pt x="37753" y="18878"/>
                  </a:lnTo>
                  <a:lnTo>
                    <a:pt x="36269" y="11530"/>
                  </a:lnTo>
                  <a:lnTo>
                    <a:pt x="32224" y="5529"/>
                  </a:lnTo>
                  <a:lnTo>
                    <a:pt x="26223" y="1483"/>
                  </a:lnTo>
                  <a:lnTo>
                    <a:pt x="188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884945" y="30998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4" y="0"/>
                  </a:moveTo>
                  <a:lnTo>
                    <a:pt x="26223" y="1483"/>
                  </a:lnTo>
                  <a:lnTo>
                    <a:pt x="32224" y="5529"/>
                  </a:lnTo>
                  <a:lnTo>
                    <a:pt x="36269" y="11530"/>
                  </a:lnTo>
                  <a:lnTo>
                    <a:pt x="37753" y="18878"/>
                  </a:lnTo>
                  <a:lnTo>
                    <a:pt x="36269" y="26226"/>
                  </a:lnTo>
                  <a:lnTo>
                    <a:pt x="32224" y="32227"/>
                  </a:lnTo>
                  <a:lnTo>
                    <a:pt x="26223" y="36273"/>
                  </a:lnTo>
                  <a:lnTo>
                    <a:pt x="18874" y="37757"/>
                  </a:lnTo>
                  <a:lnTo>
                    <a:pt x="11527" y="36273"/>
                  </a:lnTo>
                  <a:lnTo>
                    <a:pt x="5527" y="32227"/>
                  </a:lnTo>
                  <a:lnTo>
                    <a:pt x="1483" y="26226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7" y="5529"/>
                  </a:lnTo>
                  <a:lnTo>
                    <a:pt x="11527" y="1483"/>
                  </a:lnTo>
                  <a:lnTo>
                    <a:pt x="1887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975488" y="3102040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87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957436" y="306835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11530" y="1483"/>
                  </a:lnTo>
                  <a:lnTo>
                    <a:pt x="5529" y="5529"/>
                  </a:lnTo>
                  <a:lnTo>
                    <a:pt x="1483" y="11530"/>
                  </a:lnTo>
                  <a:lnTo>
                    <a:pt x="0" y="18878"/>
                  </a:lnTo>
                  <a:lnTo>
                    <a:pt x="1483" y="26225"/>
                  </a:lnTo>
                  <a:lnTo>
                    <a:pt x="5529" y="32225"/>
                  </a:lnTo>
                  <a:lnTo>
                    <a:pt x="11530" y="36270"/>
                  </a:lnTo>
                  <a:lnTo>
                    <a:pt x="18878" y="37753"/>
                  </a:lnTo>
                  <a:lnTo>
                    <a:pt x="26226" y="36270"/>
                  </a:lnTo>
                  <a:lnTo>
                    <a:pt x="32227" y="32225"/>
                  </a:lnTo>
                  <a:lnTo>
                    <a:pt x="36273" y="26225"/>
                  </a:lnTo>
                  <a:lnTo>
                    <a:pt x="37757" y="18878"/>
                  </a:lnTo>
                  <a:lnTo>
                    <a:pt x="36273" y="11530"/>
                  </a:lnTo>
                  <a:lnTo>
                    <a:pt x="32227" y="5529"/>
                  </a:lnTo>
                  <a:lnTo>
                    <a:pt x="26226" y="1483"/>
                  </a:lnTo>
                  <a:lnTo>
                    <a:pt x="188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957436" y="306835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26226" y="1483"/>
                  </a:lnTo>
                  <a:lnTo>
                    <a:pt x="32227" y="5529"/>
                  </a:lnTo>
                  <a:lnTo>
                    <a:pt x="36273" y="11530"/>
                  </a:lnTo>
                  <a:lnTo>
                    <a:pt x="37757" y="18878"/>
                  </a:lnTo>
                  <a:lnTo>
                    <a:pt x="36273" y="26225"/>
                  </a:lnTo>
                  <a:lnTo>
                    <a:pt x="32227" y="32225"/>
                  </a:lnTo>
                  <a:lnTo>
                    <a:pt x="26226" y="36270"/>
                  </a:lnTo>
                  <a:lnTo>
                    <a:pt x="18878" y="37753"/>
                  </a:lnTo>
                  <a:lnTo>
                    <a:pt x="11530" y="36270"/>
                  </a:lnTo>
                  <a:lnTo>
                    <a:pt x="5529" y="32225"/>
                  </a:lnTo>
                  <a:lnTo>
                    <a:pt x="1483" y="26225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9" y="5529"/>
                  </a:lnTo>
                  <a:lnTo>
                    <a:pt x="11530" y="1483"/>
                  </a:lnTo>
                  <a:lnTo>
                    <a:pt x="1887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169997" y="3036431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90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149250" y="30081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11530" y="1483"/>
                  </a:lnTo>
                  <a:lnTo>
                    <a:pt x="5529" y="5529"/>
                  </a:lnTo>
                  <a:lnTo>
                    <a:pt x="1483" y="11530"/>
                  </a:lnTo>
                  <a:lnTo>
                    <a:pt x="0" y="18878"/>
                  </a:lnTo>
                  <a:lnTo>
                    <a:pt x="1483" y="26226"/>
                  </a:lnTo>
                  <a:lnTo>
                    <a:pt x="5529" y="32227"/>
                  </a:lnTo>
                  <a:lnTo>
                    <a:pt x="11530" y="36273"/>
                  </a:lnTo>
                  <a:lnTo>
                    <a:pt x="18878" y="37757"/>
                  </a:lnTo>
                  <a:lnTo>
                    <a:pt x="26226" y="36273"/>
                  </a:lnTo>
                  <a:lnTo>
                    <a:pt x="32227" y="32227"/>
                  </a:lnTo>
                  <a:lnTo>
                    <a:pt x="36273" y="26226"/>
                  </a:lnTo>
                  <a:lnTo>
                    <a:pt x="37757" y="18878"/>
                  </a:lnTo>
                  <a:lnTo>
                    <a:pt x="36273" y="11530"/>
                  </a:lnTo>
                  <a:lnTo>
                    <a:pt x="32227" y="5529"/>
                  </a:lnTo>
                  <a:lnTo>
                    <a:pt x="26226" y="1483"/>
                  </a:lnTo>
                  <a:lnTo>
                    <a:pt x="188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149250" y="30081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878" y="0"/>
                  </a:moveTo>
                  <a:lnTo>
                    <a:pt x="26226" y="1483"/>
                  </a:lnTo>
                  <a:lnTo>
                    <a:pt x="32227" y="5529"/>
                  </a:lnTo>
                  <a:lnTo>
                    <a:pt x="36273" y="11530"/>
                  </a:lnTo>
                  <a:lnTo>
                    <a:pt x="37757" y="18878"/>
                  </a:lnTo>
                  <a:lnTo>
                    <a:pt x="36273" y="26226"/>
                  </a:lnTo>
                  <a:lnTo>
                    <a:pt x="32227" y="32227"/>
                  </a:lnTo>
                  <a:lnTo>
                    <a:pt x="26226" y="36273"/>
                  </a:lnTo>
                  <a:lnTo>
                    <a:pt x="18878" y="37757"/>
                  </a:lnTo>
                  <a:lnTo>
                    <a:pt x="11530" y="36273"/>
                  </a:lnTo>
                  <a:lnTo>
                    <a:pt x="5529" y="32227"/>
                  </a:lnTo>
                  <a:lnTo>
                    <a:pt x="1483" y="26226"/>
                  </a:lnTo>
                  <a:lnTo>
                    <a:pt x="0" y="18878"/>
                  </a:lnTo>
                  <a:lnTo>
                    <a:pt x="1483" y="11530"/>
                  </a:lnTo>
                  <a:lnTo>
                    <a:pt x="5529" y="5529"/>
                  </a:lnTo>
                  <a:lnTo>
                    <a:pt x="11530" y="1483"/>
                  </a:lnTo>
                  <a:lnTo>
                    <a:pt x="1887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239795" y="3010341"/>
              <a:ext cx="0" cy="101600"/>
            </a:xfrm>
            <a:custGeom>
              <a:avLst/>
              <a:gdLst/>
              <a:ahLst/>
              <a:cxnLst/>
              <a:rect l="l" t="t" r="r" b="b"/>
              <a:pathLst>
                <a:path h="101600">
                  <a:moveTo>
                    <a:pt x="0" y="100990"/>
                  </a:moveTo>
                  <a:lnTo>
                    <a:pt x="0" y="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436240" y="2976656"/>
              <a:ext cx="2834640" cy="1189990"/>
            </a:xfrm>
            <a:custGeom>
              <a:avLst/>
              <a:gdLst/>
              <a:ahLst/>
              <a:cxnLst/>
              <a:rect l="l" t="t" r="r" b="b"/>
              <a:pathLst>
                <a:path w="2834640" h="1189989">
                  <a:moveTo>
                    <a:pt x="2804380" y="0"/>
                  </a:moveTo>
                  <a:lnTo>
                    <a:pt x="2811729" y="1483"/>
                  </a:lnTo>
                  <a:lnTo>
                    <a:pt x="2817730" y="5529"/>
                  </a:lnTo>
                  <a:lnTo>
                    <a:pt x="2821776" y="11530"/>
                  </a:lnTo>
                  <a:lnTo>
                    <a:pt x="2823259" y="18878"/>
                  </a:lnTo>
                  <a:lnTo>
                    <a:pt x="2821776" y="26226"/>
                  </a:lnTo>
                  <a:lnTo>
                    <a:pt x="2817730" y="32227"/>
                  </a:lnTo>
                  <a:lnTo>
                    <a:pt x="2811729" y="36273"/>
                  </a:lnTo>
                  <a:lnTo>
                    <a:pt x="2804380" y="37757"/>
                  </a:lnTo>
                  <a:lnTo>
                    <a:pt x="2797033" y="36273"/>
                  </a:lnTo>
                  <a:lnTo>
                    <a:pt x="2791032" y="32227"/>
                  </a:lnTo>
                  <a:lnTo>
                    <a:pt x="2786987" y="26226"/>
                  </a:lnTo>
                  <a:lnTo>
                    <a:pt x="2785503" y="18878"/>
                  </a:lnTo>
                  <a:lnTo>
                    <a:pt x="2786987" y="11530"/>
                  </a:lnTo>
                  <a:lnTo>
                    <a:pt x="2791032" y="5529"/>
                  </a:lnTo>
                  <a:lnTo>
                    <a:pt x="2797033" y="1483"/>
                  </a:lnTo>
                  <a:lnTo>
                    <a:pt x="2804380" y="0"/>
                  </a:lnTo>
                  <a:close/>
                </a:path>
                <a:path w="2834640" h="1189989">
                  <a:moveTo>
                    <a:pt x="460861" y="152413"/>
                  </a:moveTo>
                  <a:lnTo>
                    <a:pt x="541452" y="194740"/>
                  </a:lnTo>
                  <a:lnTo>
                    <a:pt x="759637" y="264585"/>
                  </a:lnTo>
                  <a:lnTo>
                    <a:pt x="1080034" y="276248"/>
                  </a:lnTo>
                  <a:lnTo>
                    <a:pt x="1467262" y="144025"/>
                  </a:lnTo>
                </a:path>
                <a:path w="2834640" h="1189989">
                  <a:moveTo>
                    <a:pt x="553114" y="118865"/>
                  </a:moveTo>
                  <a:lnTo>
                    <a:pt x="633705" y="161192"/>
                  </a:lnTo>
                  <a:lnTo>
                    <a:pt x="851889" y="231037"/>
                  </a:lnTo>
                  <a:lnTo>
                    <a:pt x="1172287" y="242701"/>
                  </a:lnTo>
                  <a:lnTo>
                    <a:pt x="1559515" y="110481"/>
                  </a:lnTo>
                </a:path>
                <a:path w="2834640" h="1189989">
                  <a:moveTo>
                    <a:pt x="729234" y="51771"/>
                  </a:moveTo>
                  <a:lnTo>
                    <a:pt x="809824" y="94098"/>
                  </a:lnTo>
                  <a:lnTo>
                    <a:pt x="1028009" y="163944"/>
                  </a:lnTo>
                  <a:lnTo>
                    <a:pt x="1348406" y="175607"/>
                  </a:lnTo>
                  <a:lnTo>
                    <a:pt x="1735635" y="43387"/>
                  </a:lnTo>
                </a:path>
                <a:path w="2834640" h="1189989">
                  <a:moveTo>
                    <a:pt x="813102" y="18227"/>
                  </a:moveTo>
                  <a:lnTo>
                    <a:pt x="893692" y="60553"/>
                  </a:lnTo>
                  <a:lnTo>
                    <a:pt x="1111876" y="130398"/>
                  </a:lnTo>
                  <a:lnTo>
                    <a:pt x="1432273" y="142061"/>
                  </a:lnTo>
                  <a:lnTo>
                    <a:pt x="1819501" y="9838"/>
                  </a:lnTo>
                </a:path>
                <a:path w="2834640" h="1189989">
                  <a:moveTo>
                    <a:pt x="1475649" y="152413"/>
                  </a:moveTo>
                  <a:lnTo>
                    <a:pt x="1556240" y="194740"/>
                  </a:lnTo>
                  <a:lnTo>
                    <a:pt x="1774424" y="264585"/>
                  </a:lnTo>
                  <a:lnTo>
                    <a:pt x="2094820" y="276248"/>
                  </a:lnTo>
                  <a:lnTo>
                    <a:pt x="2482048" y="144025"/>
                  </a:lnTo>
                </a:path>
                <a:path w="2834640" h="1189989">
                  <a:moveTo>
                    <a:pt x="1567900" y="118865"/>
                  </a:moveTo>
                  <a:lnTo>
                    <a:pt x="1648490" y="161192"/>
                  </a:lnTo>
                  <a:lnTo>
                    <a:pt x="1866675" y="231037"/>
                  </a:lnTo>
                  <a:lnTo>
                    <a:pt x="2187073" y="242701"/>
                  </a:lnTo>
                  <a:lnTo>
                    <a:pt x="2574301" y="110481"/>
                  </a:lnTo>
                </a:path>
                <a:path w="2834640" h="1189989">
                  <a:moveTo>
                    <a:pt x="1744023" y="51771"/>
                  </a:moveTo>
                  <a:lnTo>
                    <a:pt x="1824613" y="94098"/>
                  </a:lnTo>
                  <a:lnTo>
                    <a:pt x="2042797" y="163944"/>
                  </a:lnTo>
                  <a:lnTo>
                    <a:pt x="2363193" y="175607"/>
                  </a:lnTo>
                  <a:lnTo>
                    <a:pt x="2750421" y="43387"/>
                  </a:lnTo>
                </a:path>
                <a:path w="2834640" h="1189989">
                  <a:moveTo>
                    <a:pt x="1827889" y="18227"/>
                  </a:moveTo>
                  <a:lnTo>
                    <a:pt x="1908480" y="60553"/>
                  </a:lnTo>
                  <a:lnTo>
                    <a:pt x="2126665" y="130398"/>
                  </a:lnTo>
                  <a:lnTo>
                    <a:pt x="2447062" y="142061"/>
                  </a:lnTo>
                  <a:lnTo>
                    <a:pt x="2834290" y="9838"/>
                  </a:lnTo>
                </a:path>
                <a:path w="2834640" h="1189989">
                  <a:moveTo>
                    <a:pt x="0" y="1122937"/>
                  </a:moveTo>
                  <a:lnTo>
                    <a:pt x="50986" y="1083708"/>
                  </a:lnTo>
                  <a:lnTo>
                    <a:pt x="167626" y="948791"/>
                  </a:lnTo>
                  <a:lnTo>
                    <a:pt x="295442" y="692344"/>
                  </a:lnTo>
                  <a:lnTo>
                    <a:pt x="379954" y="288526"/>
                  </a:lnTo>
                </a:path>
                <a:path w="2834640" h="1189989">
                  <a:moveTo>
                    <a:pt x="0" y="1189991"/>
                  </a:moveTo>
                  <a:lnTo>
                    <a:pt x="58902" y="1133067"/>
                  </a:lnTo>
                  <a:lnTo>
                    <a:pt x="191840" y="963692"/>
                  </a:lnTo>
                  <a:lnTo>
                    <a:pt x="333160" y="683963"/>
                  </a:lnTo>
                  <a:lnTo>
                    <a:pt x="417207" y="2959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335913" y="4521133"/>
              <a:ext cx="4464050" cy="1129665"/>
            </a:xfrm>
            <a:custGeom>
              <a:avLst/>
              <a:gdLst/>
              <a:ahLst/>
              <a:cxnLst/>
              <a:rect l="l" t="t" r="r" b="b"/>
              <a:pathLst>
                <a:path w="4464050" h="1129664">
                  <a:moveTo>
                    <a:pt x="1612722" y="943864"/>
                  </a:moveTo>
                  <a:lnTo>
                    <a:pt x="1356106" y="802703"/>
                  </a:lnTo>
                  <a:lnTo>
                    <a:pt x="1356106" y="916571"/>
                  </a:lnTo>
                  <a:lnTo>
                    <a:pt x="1275575" y="915530"/>
                  </a:lnTo>
                  <a:lnTo>
                    <a:pt x="1178039" y="911669"/>
                  </a:lnTo>
                  <a:lnTo>
                    <a:pt x="1085608" y="905421"/>
                  </a:lnTo>
                  <a:lnTo>
                    <a:pt x="998143" y="896988"/>
                  </a:lnTo>
                  <a:lnTo>
                    <a:pt x="915543" y="886548"/>
                  </a:lnTo>
                  <a:lnTo>
                    <a:pt x="837679" y="874242"/>
                  </a:lnTo>
                  <a:lnTo>
                    <a:pt x="764387" y="860259"/>
                  </a:lnTo>
                  <a:lnTo>
                    <a:pt x="695591" y="844791"/>
                  </a:lnTo>
                  <a:lnTo>
                    <a:pt x="631126" y="827976"/>
                  </a:lnTo>
                  <a:lnTo>
                    <a:pt x="570877" y="810006"/>
                  </a:lnTo>
                  <a:lnTo>
                    <a:pt x="514705" y="791057"/>
                  </a:lnTo>
                  <a:lnTo>
                    <a:pt x="462495" y="771296"/>
                  </a:lnTo>
                  <a:lnTo>
                    <a:pt x="414108" y="750900"/>
                  </a:lnTo>
                  <a:lnTo>
                    <a:pt x="369417" y="730021"/>
                  </a:lnTo>
                  <a:lnTo>
                    <a:pt x="328282" y="708850"/>
                  </a:lnTo>
                  <a:lnTo>
                    <a:pt x="290588" y="687552"/>
                  </a:lnTo>
                  <a:lnTo>
                    <a:pt x="256197" y="666280"/>
                  </a:lnTo>
                  <a:lnTo>
                    <a:pt x="196799" y="624560"/>
                  </a:lnTo>
                  <a:lnTo>
                    <a:pt x="149047" y="585012"/>
                  </a:lnTo>
                  <a:lnTo>
                    <a:pt x="111899" y="548970"/>
                  </a:lnTo>
                  <a:lnTo>
                    <a:pt x="84340" y="517779"/>
                  </a:lnTo>
                  <a:lnTo>
                    <a:pt x="58724" y="482993"/>
                  </a:lnTo>
                  <a:lnTo>
                    <a:pt x="48755" y="466128"/>
                  </a:lnTo>
                  <a:lnTo>
                    <a:pt x="0" y="489343"/>
                  </a:lnTo>
                  <a:lnTo>
                    <a:pt x="21196" y="523875"/>
                  </a:lnTo>
                  <a:lnTo>
                    <a:pt x="56515" y="568452"/>
                  </a:lnTo>
                  <a:lnTo>
                    <a:pt x="91605" y="605231"/>
                  </a:lnTo>
                  <a:lnTo>
                    <a:pt x="137083" y="646010"/>
                  </a:lnTo>
                  <a:lnTo>
                    <a:pt x="193941" y="689419"/>
                  </a:lnTo>
                  <a:lnTo>
                    <a:pt x="226936" y="711669"/>
                  </a:lnTo>
                  <a:lnTo>
                    <a:pt x="263131" y="734047"/>
                  </a:lnTo>
                  <a:lnTo>
                    <a:pt x="302666" y="756386"/>
                  </a:lnTo>
                  <a:lnTo>
                    <a:pt x="345655" y="778510"/>
                  </a:lnTo>
                  <a:lnTo>
                    <a:pt x="392226" y="800265"/>
                  </a:lnTo>
                  <a:lnTo>
                    <a:pt x="442468" y="821448"/>
                  </a:lnTo>
                  <a:lnTo>
                    <a:pt x="496544" y="841908"/>
                  </a:lnTo>
                  <a:lnTo>
                    <a:pt x="554558" y="861479"/>
                  </a:lnTo>
                  <a:lnTo>
                    <a:pt x="616623" y="879995"/>
                  </a:lnTo>
                  <a:lnTo>
                    <a:pt x="682879" y="897267"/>
                  </a:lnTo>
                  <a:lnTo>
                    <a:pt x="753440" y="913142"/>
                  </a:lnTo>
                  <a:lnTo>
                    <a:pt x="828421" y="927442"/>
                  </a:lnTo>
                  <a:lnTo>
                    <a:pt x="907961" y="940015"/>
                  </a:lnTo>
                  <a:lnTo>
                    <a:pt x="992187" y="950658"/>
                  </a:lnTo>
                  <a:lnTo>
                    <a:pt x="1081214" y="959243"/>
                  </a:lnTo>
                  <a:lnTo>
                    <a:pt x="1175169" y="965581"/>
                  </a:lnTo>
                  <a:lnTo>
                    <a:pt x="1274178" y="969518"/>
                  </a:lnTo>
                  <a:lnTo>
                    <a:pt x="1356106" y="970572"/>
                  </a:lnTo>
                  <a:lnTo>
                    <a:pt x="1356106" y="1085011"/>
                  </a:lnTo>
                  <a:lnTo>
                    <a:pt x="1563636" y="970864"/>
                  </a:lnTo>
                  <a:lnTo>
                    <a:pt x="1612722" y="943864"/>
                  </a:lnTo>
                  <a:close/>
                </a:path>
                <a:path w="4464050" h="1129664">
                  <a:moveTo>
                    <a:pt x="1612722" y="477735"/>
                  </a:moveTo>
                  <a:lnTo>
                    <a:pt x="1356106" y="336575"/>
                  </a:lnTo>
                  <a:lnTo>
                    <a:pt x="1356106" y="450443"/>
                  </a:lnTo>
                  <a:lnTo>
                    <a:pt x="1275575" y="449414"/>
                  </a:lnTo>
                  <a:lnTo>
                    <a:pt x="1178039" y="445541"/>
                  </a:lnTo>
                  <a:lnTo>
                    <a:pt x="1085608" y="439305"/>
                  </a:lnTo>
                  <a:lnTo>
                    <a:pt x="998143" y="430872"/>
                  </a:lnTo>
                  <a:lnTo>
                    <a:pt x="915543" y="420420"/>
                  </a:lnTo>
                  <a:lnTo>
                    <a:pt x="837679" y="408114"/>
                  </a:lnTo>
                  <a:lnTo>
                    <a:pt x="764387" y="394144"/>
                  </a:lnTo>
                  <a:lnTo>
                    <a:pt x="695591" y="378663"/>
                  </a:lnTo>
                  <a:lnTo>
                    <a:pt x="631126" y="361848"/>
                  </a:lnTo>
                  <a:lnTo>
                    <a:pt x="570877" y="343890"/>
                  </a:lnTo>
                  <a:lnTo>
                    <a:pt x="514705" y="324942"/>
                  </a:lnTo>
                  <a:lnTo>
                    <a:pt x="462495" y="305181"/>
                  </a:lnTo>
                  <a:lnTo>
                    <a:pt x="414108" y="284772"/>
                  </a:lnTo>
                  <a:lnTo>
                    <a:pt x="369417" y="263893"/>
                  </a:lnTo>
                  <a:lnTo>
                    <a:pt x="328282" y="242722"/>
                  </a:lnTo>
                  <a:lnTo>
                    <a:pt x="290588" y="221424"/>
                  </a:lnTo>
                  <a:lnTo>
                    <a:pt x="256197" y="200164"/>
                  </a:lnTo>
                  <a:lnTo>
                    <a:pt x="196799" y="158432"/>
                  </a:lnTo>
                  <a:lnTo>
                    <a:pt x="149047" y="118884"/>
                  </a:lnTo>
                  <a:lnTo>
                    <a:pt x="111899" y="82842"/>
                  </a:lnTo>
                  <a:lnTo>
                    <a:pt x="84340" y="51663"/>
                  </a:lnTo>
                  <a:lnTo>
                    <a:pt x="58724" y="16865"/>
                  </a:lnTo>
                  <a:lnTo>
                    <a:pt x="48755" y="0"/>
                  </a:lnTo>
                  <a:lnTo>
                    <a:pt x="0" y="23228"/>
                  </a:lnTo>
                  <a:lnTo>
                    <a:pt x="21196" y="57746"/>
                  </a:lnTo>
                  <a:lnTo>
                    <a:pt x="56515" y="102323"/>
                  </a:lnTo>
                  <a:lnTo>
                    <a:pt x="91605" y="139103"/>
                  </a:lnTo>
                  <a:lnTo>
                    <a:pt x="137083" y="179895"/>
                  </a:lnTo>
                  <a:lnTo>
                    <a:pt x="193941" y="223304"/>
                  </a:lnTo>
                  <a:lnTo>
                    <a:pt x="226936" y="245541"/>
                  </a:lnTo>
                  <a:lnTo>
                    <a:pt x="263131" y="267919"/>
                  </a:lnTo>
                  <a:lnTo>
                    <a:pt x="302666" y="290271"/>
                  </a:lnTo>
                  <a:lnTo>
                    <a:pt x="345655" y="312394"/>
                  </a:lnTo>
                  <a:lnTo>
                    <a:pt x="392226" y="334137"/>
                  </a:lnTo>
                  <a:lnTo>
                    <a:pt x="442468" y="355320"/>
                  </a:lnTo>
                  <a:lnTo>
                    <a:pt x="496544" y="375793"/>
                  </a:lnTo>
                  <a:lnTo>
                    <a:pt x="554558" y="395363"/>
                  </a:lnTo>
                  <a:lnTo>
                    <a:pt x="616623" y="413867"/>
                  </a:lnTo>
                  <a:lnTo>
                    <a:pt x="682879" y="431139"/>
                  </a:lnTo>
                  <a:lnTo>
                    <a:pt x="753440" y="447014"/>
                  </a:lnTo>
                  <a:lnTo>
                    <a:pt x="828421" y="461314"/>
                  </a:lnTo>
                  <a:lnTo>
                    <a:pt x="907961" y="473887"/>
                  </a:lnTo>
                  <a:lnTo>
                    <a:pt x="992187" y="484543"/>
                  </a:lnTo>
                  <a:lnTo>
                    <a:pt x="1081214" y="493115"/>
                  </a:lnTo>
                  <a:lnTo>
                    <a:pt x="1175169" y="499465"/>
                  </a:lnTo>
                  <a:lnTo>
                    <a:pt x="1274178" y="503389"/>
                  </a:lnTo>
                  <a:lnTo>
                    <a:pt x="1356106" y="504444"/>
                  </a:lnTo>
                  <a:lnTo>
                    <a:pt x="1356106" y="618896"/>
                  </a:lnTo>
                  <a:lnTo>
                    <a:pt x="1563636" y="504736"/>
                  </a:lnTo>
                  <a:lnTo>
                    <a:pt x="1612722" y="477735"/>
                  </a:lnTo>
                  <a:close/>
                </a:path>
                <a:path w="4464050" h="1129664">
                  <a:moveTo>
                    <a:pt x="4463656" y="988250"/>
                  </a:moveTo>
                  <a:lnTo>
                    <a:pt x="4414571" y="961250"/>
                  </a:lnTo>
                  <a:lnTo>
                    <a:pt x="4207040" y="847090"/>
                  </a:lnTo>
                  <a:lnTo>
                    <a:pt x="4207040" y="961250"/>
                  </a:lnTo>
                  <a:lnTo>
                    <a:pt x="3109671" y="961250"/>
                  </a:lnTo>
                  <a:lnTo>
                    <a:pt x="3109671" y="1015250"/>
                  </a:lnTo>
                  <a:lnTo>
                    <a:pt x="4207040" y="1015250"/>
                  </a:lnTo>
                  <a:lnTo>
                    <a:pt x="4207040" y="1129411"/>
                  </a:lnTo>
                  <a:lnTo>
                    <a:pt x="4414571" y="1015250"/>
                  </a:lnTo>
                  <a:lnTo>
                    <a:pt x="4463656" y="988250"/>
                  </a:lnTo>
                  <a:close/>
                </a:path>
                <a:path w="4464050" h="1129664">
                  <a:moveTo>
                    <a:pt x="4463656" y="522135"/>
                  </a:moveTo>
                  <a:lnTo>
                    <a:pt x="4414571" y="495134"/>
                  </a:lnTo>
                  <a:lnTo>
                    <a:pt x="4207040" y="380974"/>
                  </a:lnTo>
                  <a:lnTo>
                    <a:pt x="4207040" y="495134"/>
                  </a:lnTo>
                  <a:lnTo>
                    <a:pt x="3109671" y="495134"/>
                  </a:lnTo>
                  <a:lnTo>
                    <a:pt x="3109671" y="549135"/>
                  </a:lnTo>
                  <a:lnTo>
                    <a:pt x="4207040" y="549135"/>
                  </a:lnTo>
                  <a:lnTo>
                    <a:pt x="4207040" y="663282"/>
                  </a:lnTo>
                  <a:lnTo>
                    <a:pt x="4414571" y="549135"/>
                  </a:lnTo>
                  <a:lnTo>
                    <a:pt x="4463656" y="5221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227581" y="6276358"/>
            <a:ext cx="7092950" cy="991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 algn="ctr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TIDE COMING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5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tabLst>
                <a:tab pos="534987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works.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generate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tide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going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in.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266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windy9.cdr</dc:title>
  <dc:creator>BY V.RYAN</dc:creator>
  <cp:keywords>EXAMINATION QUESTIONS - ENERGY FROM THE SEA</cp:keywords>
  <cp:lastModifiedBy>Vincent RYan</cp:lastModifiedBy>
  <cp:revision>1</cp:revision>
  <dcterms:created xsi:type="dcterms:W3CDTF">2023-07-28T12:14:18Z</dcterms:created>
  <dcterms:modified xsi:type="dcterms:W3CDTF">2023-07-28T12:14:47Z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2023-07-28T00:00:00Z</vt:filetime>
  </property>
  <property fmtid="{D5CDD505-2E9C-101B-9397-08002B2CF9AE}" pid="5" name="Producer">
    <vt:lpwstr>Corel PDF Engine Version 19.1.0.419</vt:lpwstr>
  </property>
</Properties>
</file>