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661-F5D7-4AE4-8550-10114E9C0A2B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C55-6AA4-406E-908A-26262B2C9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4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661-F5D7-4AE4-8550-10114E9C0A2B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C55-6AA4-406E-908A-26262B2C9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9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661-F5D7-4AE4-8550-10114E9C0A2B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C55-6AA4-406E-908A-26262B2C9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60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661-F5D7-4AE4-8550-10114E9C0A2B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C55-6AA4-406E-908A-26262B2C9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2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661-F5D7-4AE4-8550-10114E9C0A2B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C55-6AA4-406E-908A-26262B2C9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9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661-F5D7-4AE4-8550-10114E9C0A2B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C55-6AA4-406E-908A-26262B2C9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4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661-F5D7-4AE4-8550-10114E9C0A2B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C55-6AA4-406E-908A-26262B2C9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53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661-F5D7-4AE4-8550-10114E9C0A2B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C55-6AA4-406E-908A-26262B2C9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0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661-F5D7-4AE4-8550-10114E9C0A2B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C55-6AA4-406E-908A-26262B2C9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76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661-F5D7-4AE4-8550-10114E9C0A2B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C55-6AA4-406E-908A-26262B2C9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661-F5D7-4AE4-8550-10114E9C0A2B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C55-6AA4-406E-908A-26262B2C9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6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4661-F5D7-4AE4-8550-10114E9C0A2B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D3C55-6AA4-406E-908A-26262B2C9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2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prddes1/popart1a.html" TargetMode="External"/><Relationship Id="rId3" Type="http://schemas.openxmlformats.org/officeDocument/2006/relationships/image" Target="../media/image1.wmf"/><Relationship Id="rId7" Type="http://schemas.openxmlformats.org/officeDocument/2006/relationships/hyperlink" Target="https://technologystudent.com/prddes1/bauhaus1.html" TargetMode="Externa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prddes1/artnov1.html" TargetMode="External"/><Relationship Id="rId11" Type="http://schemas.openxmlformats.org/officeDocument/2006/relationships/hyperlink" Target="https://technologystudent.com/prddes1/rev_memphis1.html" TargetMode="External"/><Relationship Id="rId5" Type="http://schemas.openxmlformats.org/officeDocument/2006/relationships/hyperlink" Target="https://technologystudent.com/prddes1/artscrafts1.html" TargetMode="External"/><Relationship Id="rId10" Type="http://schemas.openxmlformats.org/officeDocument/2006/relationships/hyperlink" Target="https://technologystudent.com/prddes_2/de_stijl1.html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technologystudent.com/prddes1/studio1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0F88C-54E2-4853-A563-9C295679C73A}"/>
              </a:ext>
            </a:extLst>
          </p:cNvPr>
          <p:cNvSpPr txBox="1"/>
          <p:nvPr/>
        </p:nvSpPr>
        <p:spPr>
          <a:xfrm>
            <a:off x="343675" y="135053"/>
            <a:ext cx="3013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ART MOVEMENTS 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‘LEARNING CIRCLE’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2946C-0F0C-4106-9C6E-1E702F99998A}"/>
              </a:ext>
            </a:extLst>
          </p:cNvPr>
          <p:cNvSpPr txBox="1"/>
          <p:nvPr/>
        </p:nvSpPr>
        <p:spPr>
          <a:xfrm>
            <a:off x="215373" y="955101"/>
            <a:ext cx="32594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disk includes seven Art Movements.  </a:t>
            </a: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each one, write a brief description of the design characteristics of the movement. In addition, identify two designers linked to each Art Movement. (Write your answers on the next two slides).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each symbol, for a link to useful information.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read the Art Movement titles.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CDB0B31-9A90-4A1B-AF1C-6E4A1F6A4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165431"/>
              </p:ext>
            </p:extLst>
          </p:nvPr>
        </p:nvGraphicFramePr>
        <p:xfrm>
          <a:off x="1845122" y="22616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174680" imgH="167400" progId="CorelDraw.Graphic.19">
                  <p:embed/>
                </p:oleObj>
              </mc:Choice>
              <mc:Fallback>
                <p:oleObj name="CorelDRAW" r:id="rId2" imgW="10174680" imgH="167400" progId="CorelDraw.Graphic.19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6A25D27-05BC-4D42-9FFF-C17807B40A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45122" y="22616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45B91FC-7672-4766-A335-34C849979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048751"/>
              </p:ext>
            </p:extLst>
          </p:nvPr>
        </p:nvGraphicFramePr>
        <p:xfrm>
          <a:off x="1845122" y="6666590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174680" imgH="167400" progId="CorelDraw.Graphic.19">
                  <p:embed/>
                </p:oleObj>
              </mc:Choice>
              <mc:Fallback>
                <p:oleObj name="CorelDRAW" r:id="rId2" imgW="10174680" imgH="167400" progId="CorelDraw.Graphic.19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CDB0B31-9A90-4A1B-AF1C-6E4A1F6A46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45122" y="6666590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ADC9ED84-A08D-4FB0-A024-4EFEC8ED8D5E}"/>
              </a:ext>
            </a:extLst>
          </p:cNvPr>
          <p:cNvGrpSpPr/>
          <p:nvPr/>
        </p:nvGrpSpPr>
        <p:grpSpPr>
          <a:xfrm>
            <a:off x="3592284" y="488996"/>
            <a:ext cx="6092897" cy="6098416"/>
            <a:chOff x="3592284" y="488996"/>
            <a:chExt cx="6092897" cy="6098416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29527783-10D3-4667-9DEE-5B29373CA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284" y="488996"/>
              <a:ext cx="6092897" cy="6098416"/>
            </a:xfrm>
            <a:prstGeom prst="rect">
              <a:avLst/>
            </a:prstGeom>
          </p:spPr>
        </p:pic>
        <p:sp>
          <p:nvSpPr>
            <p:cNvPr id="10" name="Freeform: Shape 9">
              <a:hlinkClick r:id="rId5"/>
              <a:extLst>
                <a:ext uri="{FF2B5EF4-FFF2-40B4-BE49-F238E27FC236}">
                  <a16:creationId xmlns:a16="http://schemas.microsoft.com/office/drawing/2014/main" id="{614A9A9C-ED68-4D06-BD2F-3FA709EB4E63}"/>
                </a:ext>
              </a:extLst>
            </p:cNvPr>
            <p:cNvSpPr/>
            <p:nvPr/>
          </p:nvSpPr>
          <p:spPr>
            <a:xfrm>
              <a:off x="7044612" y="1007706"/>
              <a:ext cx="1138335" cy="1352939"/>
            </a:xfrm>
            <a:custGeom>
              <a:avLst/>
              <a:gdLst>
                <a:gd name="connsiteX0" fmla="*/ 317241 w 1138335"/>
                <a:gd name="connsiteY0" fmla="*/ 0 h 1352939"/>
                <a:gd name="connsiteX1" fmla="*/ 0 w 1138335"/>
                <a:gd name="connsiteY1" fmla="*/ 774441 h 1352939"/>
                <a:gd name="connsiteX2" fmla="*/ 643812 w 1138335"/>
                <a:gd name="connsiteY2" fmla="*/ 1352939 h 1352939"/>
                <a:gd name="connsiteX3" fmla="*/ 1138335 w 1138335"/>
                <a:gd name="connsiteY3" fmla="*/ 727788 h 1352939"/>
                <a:gd name="connsiteX4" fmla="*/ 783772 w 1138335"/>
                <a:gd name="connsiteY4" fmla="*/ 354563 h 1352939"/>
                <a:gd name="connsiteX5" fmla="*/ 718457 w 1138335"/>
                <a:gd name="connsiteY5" fmla="*/ 205274 h 1352939"/>
                <a:gd name="connsiteX6" fmla="*/ 317241 w 1138335"/>
                <a:gd name="connsiteY6" fmla="*/ 0 h 135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8335" h="1352939">
                  <a:moveTo>
                    <a:pt x="317241" y="0"/>
                  </a:moveTo>
                  <a:lnTo>
                    <a:pt x="0" y="774441"/>
                  </a:lnTo>
                  <a:lnTo>
                    <a:pt x="643812" y="1352939"/>
                  </a:lnTo>
                  <a:lnTo>
                    <a:pt x="1138335" y="727788"/>
                  </a:lnTo>
                  <a:lnTo>
                    <a:pt x="783772" y="354563"/>
                  </a:lnTo>
                  <a:lnTo>
                    <a:pt x="718457" y="205274"/>
                  </a:lnTo>
                  <a:lnTo>
                    <a:pt x="317241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6"/>
              <a:extLst>
                <a:ext uri="{FF2B5EF4-FFF2-40B4-BE49-F238E27FC236}">
                  <a16:creationId xmlns:a16="http://schemas.microsoft.com/office/drawing/2014/main" id="{0EA308D2-DC2C-41CD-8214-40C3D7AC84D0}"/>
                </a:ext>
              </a:extLst>
            </p:cNvPr>
            <p:cNvSpPr/>
            <p:nvPr/>
          </p:nvSpPr>
          <p:spPr>
            <a:xfrm>
              <a:off x="8108302" y="2323322"/>
              <a:ext cx="989045" cy="1623527"/>
            </a:xfrm>
            <a:custGeom>
              <a:avLst/>
              <a:gdLst>
                <a:gd name="connsiteX0" fmla="*/ 746449 w 989045"/>
                <a:gd name="connsiteY0" fmla="*/ 0 h 1623527"/>
                <a:gd name="connsiteX1" fmla="*/ 989045 w 989045"/>
                <a:gd name="connsiteY1" fmla="*/ 1548882 h 1623527"/>
                <a:gd name="connsiteX2" fmla="*/ 261257 w 989045"/>
                <a:gd name="connsiteY2" fmla="*/ 1623527 h 1623527"/>
                <a:gd name="connsiteX3" fmla="*/ 0 w 989045"/>
                <a:gd name="connsiteY3" fmla="*/ 261258 h 1623527"/>
                <a:gd name="connsiteX4" fmla="*/ 410547 w 989045"/>
                <a:gd name="connsiteY4" fmla="*/ 9331 h 1623527"/>
                <a:gd name="connsiteX5" fmla="*/ 746449 w 989045"/>
                <a:gd name="connsiteY5" fmla="*/ 0 h 162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9045" h="1623527">
                  <a:moveTo>
                    <a:pt x="746449" y="0"/>
                  </a:moveTo>
                  <a:lnTo>
                    <a:pt x="989045" y="1548882"/>
                  </a:lnTo>
                  <a:lnTo>
                    <a:pt x="261257" y="1623527"/>
                  </a:lnTo>
                  <a:lnTo>
                    <a:pt x="0" y="261258"/>
                  </a:lnTo>
                  <a:lnTo>
                    <a:pt x="410547" y="9331"/>
                  </a:lnTo>
                  <a:lnTo>
                    <a:pt x="746449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7"/>
              <a:extLst>
                <a:ext uri="{FF2B5EF4-FFF2-40B4-BE49-F238E27FC236}">
                  <a16:creationId xmlns:a16="http://schemas.microsoft.com/office/drawing/2014/main" id="{16E1B35E-3951-4627-9883-63C8539CF639}"/>
                </a:ext>
              </a:extLst>
            </p:cNvPr>
            <p:cNvSpPr/>
            <p:nvPr/>
          </p:nvSpPr>
          <p:spPr>
            <a:xfrm>
              <a:off x="7725747" y="4338735"/>
              <a:ext cx="1091682" cy="839755"/>
            </a:xfrm>
            <a:custGeom>
              <a:avLst/>
              <a:gdLst>
                <a:gd name="connsiteX0" fmla="*/ 1091682 w 1091682"/>
                <a:gd name="connsiteY0" fmla="*/ 401216 h 839755"/>
                <a:gd name="connsiteX1" fmla="*/ 793102 w 1091682"/>
                <a:gd name="connsiteY1" fmla="*/ 839755 h 839755"/>
                <a:gd name="connsiteX2" fmla="*/ 597159 w 1091682"/>
                <a:gd name="connsiteY2" fmla="*/ 755779 h 839755"/>
                <a:gd name="connsiteX3" fmla="*/ 345233 w 1091682"/>
                <a:gd name="connsiteY3" fmla="*/ 830424 h 839755"/>
                <a:gd name="connsiteX4" fmla="*/ 0 w 1091682"/>
                <a:gd name="connsiteY4" fmla="*/ 587828 h 839755"/>
                <a:gd name="connsiteX5" fmla="*/ 242596 w 1091682"/>
                <a:gd name="connsiteY5" fmla="*/ 0 h 839755"/>
                <a:gd name="connsiteX6" fmla="*/ 503853 w 1091682"/>
                <a:gd name="connsiteY6" fmla="*/ 74645 h 839755"/>
                <a:gd name="connsiteX7" fmla="*/ 1091682 w 1091682"/>
                <a:gd name="connsiteY7" fmla="*/ 401216 h 83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682" h="839755">
                  <a:moveTo>
                    <a:pt x="1091682" y="401216"/>
                  </a:moveTo>
                  <a:lnTo>
                    <a:pt x="793102" y="839755"/>
                  </a:lnTo>
                  <a:lnTo>
                    <a:pt x="597159" y="755779"/>
                  </a:lnTo>
                  <a:lnTo>
                    <a:pt x="345233" y="830424"/>
                  </a:lnTo>
                  <a:lnTo>
                    <a:pt x="0" y="587828"/>
                  </a:lnTo>
                  <a:lnTo>
                    <a:pt x="242596" y="0"/>
                  </a:lnTo>
                  <a:lnTo>
                    <a:pt x="503853" y="74645"/>
                  </a:lnTo>
                  <a:lnTo>
                    <a:pt x="1091682" y="4012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8"/>
              <a:extLst>
                <a:ext uri="{FF2B5EF4-FFF2-40B4-BE49-F238E27FC236}">
                  <a16:creationId xmlns:a16="http://schemas.microsoft.com/office/drawing/2014/main" id="{6A33BA6B-5307-4091-B78F-546EC9E6C59D}"/>
                </a:ext>
              </a:extLst>
            </p:cNvPr>
            <p:cNvSpPr/>
            <p:nvPr/>
          </p:nvSpPr>
          <p:spPr>
            <a:xfrm>
              <a:off x="6223518" y="5103845"/>
              <a:ext cx="774441" cy="821094"/>
            </a:xfrm>
            <a:custGeom>
              <a:avLst/>
              <a:gdLst>
                <a:gd name="connsiteX0" fmla="*/ 671804 w 774441"/>
                <a:gd name="connsiteY0" fmla="*/ 821094 h 821094"/>
                <a:gd name="connsiteX1" fmla="*/ 0 w 774441"/>
                <a:gd name="connsiteY1" fmla="*/ 765110 h 821094"/>
                <a:gd name="connsiteX2" fmla="*/ 46653 w 774441"/>
                <a:gd name="connsiteY2" fmla="*/ 0 h 821094"/>
                <a:gd name="connsiteX3" fmla="*/ 774441 w 774441"/>
                <a:gd name="connsiteY3" fmla="*/ 55984 h 821094"/>
                <a:gd name="connsiteX4" fmla="*/ 671804 w 774441"/>
                <a:gd name="connsiteY4" fmla="*/ 821094 h 8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441" h="821094">
                  <a:moveTo>
                    <a:pt x="671804" y="821094"/>
                  </a:moveTo>
                  <a:lnTo>
                    <a:pt x="0" y="765110"/>
                  </a:lnTo>
                  <a:lnTo>
                    <a:pt x="46653" y="0"/>
                  </a:lnTo>
                  <a:lnTo>
                    <a:pt x="774441" y="55984"/>
                  </a:lnTo>
                  <a:lnTo>
                    <a:pt x="671804" y="82109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9"/>
              <a:extLst>
                <a:ext uri="{FF2B5EF4-FFF2-40B4-BE49-F238E27FC236}">
                  <a16:creationId xmlns:a16="http://schemas.microsoft.com/office/drawing/2014/main" id="{8C709675-90B5-4BC9-A6F8-D66E7C686F4F}"/>
                </a:ext>
              </a:extLst>
            </p:cNvPr>
            <p:cNvSpPr/>
            <p:nvPr/>
          </p:nvSpPr>
          <p:spPr>
            <a:xfrm>
              <a:off x="4525347" y="4254759"/>
              <a:ext cx="1147665" cy="1073021"/>
            </a:xfrm>
            <a:custGeom>
              <a:avLst/>
              <a:gdLst>
                <a:gd name="connsiteX0" fmla="*/ 578498 w 1147665"/>
                <a:gd name="connsiteY0" fmla="*/ 1073021 h 1073021"/>
                <a:gd name="connsiteX1" fmla="*/ 298580 w 1147665"/>
                <a:gd name="connsiteY1" fmla="*/ 634482 h 1073021"/>
                <a:gd name="connsiteX2" fmla="*/ 0 w 1147665"/>
                <a:gd name="connsiteY2" fmla="*/ 522514 h 1073021"/>
                <a:gd name="connsiteX3" fmla="*/ 214604 w 1147665"/>
                <a:gd name="connsiteY3" fmla="*/ 55984 h 1073021"/>
                <a:gd name="connsiteX4" fmla="*/ 317241 w 1147665"/>
                <a:gd name="connsiteY4" fmla="*/ 177282 h 1073021"/>
                <a:gd name="connsiteX5" fmla="*/ 522514 w 1147665"/>
                <a:gd name="connsiteY5" fmla="*/ 0 h 1073021"/>
                <a:gd name="connsiteX6" fmla="*/ 587829 w 1147665"/>
                <a:gd name="connsiteY6" fmla="*/ 149290 h 1073021"/>
                <a:gd name="connsiteX7" fmla="*/ 979714 w 1147665"/>
                <a:gd name="connsiteY7" fmla="*/ 354563 h 1073021"/>
                <a:gd name="connsiteX8" fmla="*/ 1147665 w 1147665"/>
                <a:gd name="connsiteY8" fmla="*/ 606490 h 1073021"/>
                <a:gd name="connsiteX9" fmla="*/ 942392 w 1147665"/>
                <a:gd name="connsiteY9" fmla="*/ 923731 h 1073021"/>
                <a:gd name="connsiteX10" fmla="*/ 578498 w 1147665"/>
                <a:gd name="connsiteY10" fmla="*/ 1073021 h 107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665" h="1073021">
                  <a:moveTo>
                    <a:pt x="578498" y="1073021"/>
                  </a:moveTo>
                  <a:lnTo>
                    <a:pt x="298580" y="634482"/>
                  </a:lnTo>
                  <a:lnTo>
                    <a:pt x="0" y="522514"/>
                  </a:lnTo>
                  <a:lnTo>
                    <a:pt x="214604" y="55984"/>
                  </a:lnTo>
                  <a:lnTo>
                    <a:pt x="317241" y="177282"/>
                  </a:lnTo>
                  <a:lnTo>
                    <a:pt x="522514" y="0"/>
                  </a:lnTo>
                  <a:lnTo>
                    <a:pt x="587829" y="149290"/>
                  </a:lnTo>
                  <a:lnTo>
                    <a:pt x="979714" y="354563"/>
                  </a:lnTo>
                  <a:lnTo>
                    <a:pt x="1147665" y="606490"/>
                  </a:lnTo>
                  <a:lnTo>
                    <a:pt x="942392" y="923731"/>
                  </a:lnTo>
                  <a:lnTo>
                    <a:pt x="578498" y="107302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10"/>
              <a:extLst>
                <a:ext uri="{FF2B5EF4-FFF2-40B4-BE49-F238E27FC236}">
                  <a16:creationId xmlns:a16="http://schemas.microsoft.com/office/drawing/2014/main" id="{F34FA43F-B68C-47C0-A7F5-2B9B70E18456}"/>
                </a:ext>
              </a:extLst>
            </p:cNvPr>
            <p:cNvSpPr/>
            <p:nvPr/>
          </p:nvSpPr>
          <p:spPr>
            <a:xfrm>
              <a:off x="4170784" y="2659224"/>
              <a:ext cx="933061" cy="877078"/>
            </a:xfrm>
            <a:custGeom>
              <a:avLst/>
              <a:gdLst>
                <a:gd name="connsiteX0" fmla="*/ 746449 w 933061"/>
                <a:gd name="connsiteY0" fmla="*/ 877078 h 877078"/>
                <a:gd name="connsiteX1" fmla="*/ 401216 w 933061"/>
                <a:gd name="connsiteY1" fmla="*/ 821094 h 877078"/>
                <a:gd name="connsiteX2" fmla="*/ 279918 w 933061"/>
                <a:gd name="connsiteY2" fmla="*/ 662474 h 877078"/>
                <a:gd name="connsiteX3" fmla="*/ 242596 w 933061"/>
                <a:gd name="connsiteY3" fmla="*/ 419878 h 877078"/>
                <a:gd name="connsiteX4" fmla="*/ 0 w 933061"/>
                <a:gd name="connsiteY4" fmla="*/ 289249 h 877078"/>
                <a:gd name="connsiteX5" fmla="*/ 74645 w 933061"/>
                <a:gd name="connsiteY5" fmla="*/ 0 h 877078"/>
                <a:gd name="connsiteX6" fmla="*/ 354563 w 933061"/>
                <a:gd name="connsiteY6" fmla="*/ 139960 h 877078"/>
                <a:gd name="connsiteX7" fmla="*/ 401216 w 933061"/>
                <a:gd name="connsiteY7" fmla="*/ 27992 h 877078"/>
                <a:gd name="connsiteX8" fmla="*/ 569167 w 933061"/>
                <a:gd name="connsiteY8" fmla="*/ 74645 h 877078"/>
                <a:gd name="connsiteX9" fmla="*/ 550506 w 933061"/>
                <a:gd name="connsiteY9" fmla="*/ 111968 h 877078"/>
                <a:gd name="connsiteX10" fmla="*/ 765110 w 933061"/>
                <a:gd name="connsiteY10" fmla="*/ 186613 h 877078"/>
                <a:gd name="connsiteX11" fmla="*/ 933061 w 933061"/>
                <a:gd name="connsiteY11" fmla="*/ 485192 h 877078"/>
                <a:gd name="connsiteX12" fmla="*/ 746449 w 933061"/>
                <a:gd name="connsiteY12" fmla="*/ 877078 h 87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3061" h="877078">
                  <a:moveTo>
                    <a:pt x="746449" y="877078"/>
                  </a:moveTo>
                  <a:lnTo>
                    <a:pt x="401216" y="821094"/>
                  </a:lnTo>
                  <a:lnTo>
                    <a:pt x="279918" y="662474"/>
                  </a:lnTo>
                  <a:lnTo>
                    <a:pt x="242596" y="419878"/>
                  </a:lnTo>
                  <a:lnTo>
                    <a:pt x="0" y="289249"/>
                  </a:lnTo>
                  <a:lnTo>
                    <a:pt x="74645" y="0"/>
                  </a:lnTo>
                  <a:lnTo>
                    <a:pt x="354563" y="139960"/>
                  </a:lnTo>
                  <a:lnTo>
                    <a:pt x="401216" y="27992"/>
                  </a:lnTo>
                  <a:lnTo>
                    <a:pt x="569167" y="74645"/>
                  </a:lnTo>
                  <a:lnTo>
                    <a:pt x="550506" y="111968"/>
                  </a:lnTo>
                  <a:lnTo>
                    <a:pt x="765110" y="186613"/>
                  </a:lnTo>
                  <a:lnTo>
                    <a:pt x="933061" y="485192"/>
                  </a:lnTo>
                  <a:lnTo>
                    <a:pt x="746449" y="87707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hlinkClick r:id="rId11"/>
              <a:extLst>
                <a:ext uri="{FF2B5EF4-FFF2-40B4-BE49-F238E27FC236}">
                  <a16:creationId xmlns:a16="http://schemas.microsoft.com/office/drawing/2014/main" id="{CF7EB206-C59C-496B-B57B-32ED0EF9B81F}"/>
                </a:ext>
              </a:extLst>
            </p:cNvPr>
            <p:cNvSpPr/>
            <p:nvPr/>
          </p:nvSpPr>
          <p:spPr>
            <a:xfrm>
              <a:off x="5178490" y="1091682"/>
              <a:ext cx="1129004" cy="1119673"/>
            </a:xfrm>
            <a:custGeom>
              <a:avLst/>
              <a:gdLst>
                <a:gd name="connsiteX0" fmla="*/ 1045028 w 1129004"/>
                <a:gd name="connsiteY0" fmla="*/ 858416 h 1119673"/>
                <a:gd name="connsiteX1" fmla="*/ 475861 w 1129004"/>
                <a:gd name="connsiteY1" fmla="*/ 1119673 h 1119673"/>
                <a:gd name="connsiteX2" fmla="*/ 354563 w 1129004"/>
                <a:gd name="connsiteY2" fmla="*/ 905069 h 1119673"/>
                <a:gd name="connsiteX3" fmla="*/ 149290 w 1129004"/>
                <a:gd name="connsiteY3" fmla="*/ 895738 h 1119673"/>
                <a:gd name="connsiteX4" fmla="*/ 65314 w 1129004"/>
                <a:gd name="connsiteY4" fmla="*/ 662473 h 1119673"/>
                <a:gd name="connsiteX5" fmla="*/ 186612 w 1129004"/>
                <a:gd name="connsiteY5" fmla="*/ 606489 h 1119673"/>
                <a:gd name="connsiteX6" fmla="*/ 0 w 1129004"/>
                <a:gd name="connsiteY6" fmla="*/ 503853 h 1119673"/>
                <a:gd name="connsiteX7" fmla="*/ 46653 w 1129004"/>
                <a:gd name="connsiteY7" fmla="*/ 326571 h 1119673"/>
                <a:gd name="connsiteX8" fmla="*/ 503853 w 1129004"/>
                <a:gd name="connsiteY8" fmla="*/ 373224 h 1119673"/>
                <a:gd name="connsiteX9" fmla="*/ 634481 w 1129004"/>
                <a:gd name="connsiteY9" fmla="*/ 93306 h 1119673"/>
                <a:gd name="connsiteX10" fmla="*/ 802432 w 1129004"/>
                <a:gd name="connsiteY10" fmla="*/ 0 h 1119673"/>
                <a:gd name="connsiteX11" fmla="*/ 858416 w 1129004"/>
                <a:gd name="connsiteY11" fmla="*/ 149289 h 1119673"/>
                <a:gd name="connsiteX12" fmla="*/ 821094 w 1129004"/>
                <a:gd name="connsiteY12" fmla="*/ 279918 h 1119673"/>
                <a:gd name="connsiteX13" fmla="*/ 942392 w 1129004"/>
                <a:gd name="connsiteY13" fmla="*/ 335902 h 1119673"/>
                <a:gd name="connsiteX14" fmla="*/ 1110343 w 1129004"/>
                <a:gd name="connsiteY14" fmla="*/ 326571 h 1119673"/>
                <a:gd name="connsiteX15" fmla="*/ 1129004 w 1129004"/>
                <a:gd name="connsiteY15" fmla="*/ 447869 h 1119673"/>
                <a:gd name="connsiteX16" fmla="*/ 979714 w 1129004"/>
                <a:gd name="connsiteY16" fmla="*/ 597159 h 1119673"/>
                <a:gd name="connsiteX17" fmla="*/ 951722 w 1129004"/>
                <a:gd name="connsiteY17" fmla="*/ 737118 h 1119673"/>
                <a:gd name="connsiteX18" fmla="*/ 1026367 w 1129004"/>
                <a:gd name="connsiteY18" fmla="*/ 737118 h 1119673"/>
                <a:gd name="connsiteX19" fmla="*/ 1045028 w 1129004"/>
                <a:gd name="connsiteY19" fmla="*/ 858416 h 111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29004" h="1119673">
                  <a:moveTo>
                    <a:pt x="1045028" y="858416"/>
                  </a:moveTo>
                  <a:lnTo>
                    <a:pt x="475861" y="1119673"/>
                  </a:lnTo>
                  <a:lnTo>
                    <a:pt x="354563" y="905069"/>
                  </a:lnTo>
                  <a:lnTo>
                    <a:pt x="149290" y="895738"/>
                  </a:lnTo>
                  <a:lnTo>
                    <a:pt x="65314" y="662473"/>
                  </a:lnTo>
                  <a:lnTo>
                    <a:pt x="186612" y="606489"/>
                  </a:lnTo>
                  <a:lnTo>
                    <a:pt x="0" y="503853"/>
                  </a:lnTo>
                  <a:lnTo>
                    <a:pt x="46653" y="326571"/>
                  </a:lnTo>
                  <a:lnTo>
                    <a:pt x="503853" y="373224"/>
                  </a:lnTo>
                  <a:lnTo>
                    <a:pt x="634481" y="93306"/>
                  </a:lnTo>
                  <a:lnTo>
                    <a:pt x="802432" y="0"/>
                  </a:lnTo>
                  <a:lnTo>
                    <a:pt x="858416" y="149289"/>
                  </a:lnTo>
                  <a:lnTo>
                    <a:pt x="821094" y="279918"/>
                  </a:lnTo>
                  <a:lnTo>
                    <a:pt x="942392" y="335902"/>
                  </a:lnTo>
                  <a:lnTo>
                    <a:pt x="1110343" y="326571"/>
                  </a:lnTo>
                  <a:lnTo>
                    <a:pt x="1129004" y="447869"/>
                  </a:lnTo>
                  <a:lnTo>
                    <a:pt x="979714" y="597159"/>
                  </a:lnTo>
                  <a:lnTo>
                    <a:pt x="951722" y="737118"/>
                  </a:lnTo>
                  <a:lnTo>
                    <a:pt x="1026367" y="737118"/>
                  </a:lnTo>
                  <a:lnTo>
                    <a:pt x="1045028" y="8584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8438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4ACF51-9BB0-4C21-A470-D53AED8AB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2" y="66346"/>
            <a:ext cx="9647561" cy="67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8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0B96401-BE90-4FB9-B226-9B58D0AAB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9" y="44523"/>
            <a:ext cx="9747380" cy="68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3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88</Words>
  <Application>Microsoft Office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CorelDRAW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6</cp:revision>
  <dcterms:created xsi:type="dcterms:W3CDTF">2021-09-14T17:22:28Z</dcterms:created>
  <dcterms:modified xsi:type="dcterms:W3CDTF">2021-09-14T17:57:02Z</dcterms:modified>
</cp:coreProperties>
</file>