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D5A1-3DF9-4CC3-9F39-EA64CB88E3B2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B0AB-2B72-4D2F-B980-47B416EA0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230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D5A1-3DF9-4CC3-9F39-EA64CB88E3B2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B0AB-2B72-4D2F-B980-47B416EA0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42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D5A1-3DF9-4CC3-9F39-EA64CB88E3B2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B0AB-2B72-4D2F-B980-47B416EA0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37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D5A1-3DF9-4CC3-9F39-EA64CB88E3B2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B0AB-2B72-4D2F-B980-47B416EA0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53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D5A1-3DF9-4CC3-9F39-EA64CB88E3B2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B0AB-2B72-4D2F-B980-47B416EA0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2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D5A1-3DF9-4CC3-9F39-EA64CB88E3B2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B0AB-2B72-4D2F-B980-47B416EA0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78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D5A1-3DF9-4CC3-9F39-EA64CB88E3B2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B0AB-2B72-4D2F-B980-47B416EA0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87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D5A1-3DF9-4CC3-9F39-EA64CB88E3B2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B0AB-2B72-4D2F-B980-47B416EA0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42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D5A1-3DF9-4CC3-9F39-EA64CB88E3B2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B0AB-2B72-4D2F-B980-47B416EA0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9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D5A1-3DF9-4CC3-9F39-EA64CB88E3B2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B0AB-2B72-4D2F-B980-47B416EA0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56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D5A1-3DF9-4CC3-9F39-EA64CB88E3B2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B0AB-2B72-4D2F-B980-47B416EA0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16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6D5A1-3DF9-4CC3-9F39-EA64CB88E3B2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CB0AB-2B72-4D2F-B980-47B416EA0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55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logystudent.com/prddes1/egray1.html" TargetMode="External"/><Relationship Id="rId3" Type="http://schemas.openxmlformats.org/officeDocument/2006/relationships/image" Target="../media/image1.wmf"/><Relationship Id="rId7" Type="http://schemas.openxmlformats.org/officeDocument/2006/relationships/hyperlink" Target="https://technologystudent.com/prddes1/barcelona1.html" TargetMode="External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nologystudent.com/despro_flsh/charlotte1.html" TargetMode="External"/><Relationship Id="rId11" Type="http://schemas.openxmlformats.org/officeDocument/2006/relationships/hyperlink" Target="https://technologystudent.com/prddes_2/robinday1.html" TargetMode="External"/><Relationship Id="rId5" Type="http://schemas.openxmlformats.org/officeDocument/2006/relationships/hyperlink" Target="https://technologystudent.com/despro_flsh/phillipe1.html" TargetMode="External"/><Relationship Id="rId10" Type="http://schemas.openxmlformats.org/officeDocument/2006/relationships/hyperlink" Target="https://technologystudent.com/despro_flsh/zaha1.html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technologystudent.com/prddes_2/breuer1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212B06-4320-4465-AA7A-2296AAE28FFD}"/>
              </a:ext>
            </a:extLst>
          </p:cNvPr>
          <p:cNvSpPr txBox="1"/>
          <p:nvPr/>
        </p:nvSpPr>
        <p:spPr>
          <a:xfrm>
            <a:off x="0" y="200427"/>
            <a:ext cx="5906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SEVEN INFLUENTIAL DESIGNERS - PART ONE</a:t>
            </a: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‘LEARNING CIRCLE’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ABCFED-C74F-48FF-B465-9121E834487A}"/>
              </a:ext>
            </a:extLst>
          </p:cNvPr>
          <p:cNvSpPr txBox="1"/>
          <p:nvPr/>
        </p:nvSpPr>
        <p:spPr>
          <a:xfrm>
            <a:off x="52865" y="955101"/>
            <a:ext cx="35736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disk includes seven influential designers.  For each designer, write a brief description of their work. In addition, identify the product and explain why it is regarded as iconic . (Write your answers on the next two slides).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each image, for a link to useful information.</a:t>
            </a:r>
          </a:p>
          <a:p>
            <a:pPr algn="ctr"/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 Download the ‘Designers’ Interactive Mobile PDF App, from the App section of technolgystudent.com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click on the circle, you will be able to rotate it, making it easier to read the Designers names.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5313885-5C74-45D2-AEE2-63C367D271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259083"/>
              </p:ext>
            </p:extLst>
          </p:nvPr>
        </p:nvGraphicFramePr>
        <p:xfrm>
          <a:off x="1845122" y="22616"/>
          <a:ext cx="6604000" cy="11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174680" imgH="167400" progId="CorelDraw.Graphic.19">
                  <p:embed/>
                </p:oleObj>
              </mc:Choice>
              <mc:Fallback>
                <p:oleObj name="CorelDRAW" r:id="rId2" imgW="10174680" imgH="167400" progId="CorelDraw.Graphic.19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CDB0B31-9A90-4A1B-AF1C-6E4A1F6A46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45122" y="22616"/>
                        <a:ext cx="6604000" cy="112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1A98B56-3095-4715-A759-8947DAB3DB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998632"/>
              </p:ext>
            </p:extLst>
          </p:nvPr>
        </p:nvGraphicFramePr>
        <p:xfrm>
          <a:off x="1839676" y="6717803"/>
          <a:ext cx="6604000" cy="11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174680" imgH="167400" progId="CorelDraw.Graphic.19">
                  <p:embed/>
                </p:oleObj>
              </mc:Choice>
              <mc:Fallback>
                <p:oleObj name="CorelDRAW" r:id="rId2" imgW="10174680" imgH="167400" progId="CorelDraw.Graphic.19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CDB0B31-9A90-4A1B-AF1C-6E4A1F6A46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39676" y="6717803"/>
                        <a:ext cx="6604000" cy="112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9390BA83-9674-49B9-98E5-18FF50B6C097}"/>
              </a:ext>
            </a:extLst>
          </p:cNvPr>
          <p:cNvGrpSpPr/>
          <p:nvPr/>
        </p:nvGrpSpPr>
        <p:grpSpPr>
          <a:xfrm>
            <a:off x="3834881" y="554370"/>
            <a:ext cx="6027583" cy="6033042"/>
            <a:chOff x="3834881" y="554370"/>
            <a:chExt cx="6027583" cy="6033042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A5BE753E-438C-4D1F-B897-4A82F4AED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4881" y="554370"/>
              <a:ext cx="6027583" cy="6033042"/>
            </a:xfrm>
            <a:prstGeom prst="rect">
              <a:avLst/>
            </a:prstGeom>
          </p:spPr>
        </p:pic>
        <p:sp>
          <p:nvSpPr>
            <p:cNvPr id="10" name="Freeform: Shape 9">
              <a:hlinkClick r:id="rId5"/>
              <a:extLst>
                <a:ext uri="{FF2B5EF4-FFF2-40B4-BE49-F238E27FC236}">
                  <a16:creationId xmlns:a16="http://schemas.microsoft.com/office/drawing/2014/main" id="{B6306995-18CE-40C8-92C1-AF768A29D650}"/>
                </a:ext>
              </a:extLst>
            </p:cNvPr>
            <p:cNvSpPr/>
            <p:nvPr/>
          </p:nvSpPr>
          <p:spPr>
            <a:xfrm>
              <a:off x="7175241" y="1166327"/>
              <a:ext cx="1156996" cy="1212979"/>
            </a:xfrm>
            <a:custGeom>
              <a:avLst/>
              <a:gdLst>
                <a:gd name="connsiteX0" fmla="*/ 559837 w 1156996"/>
                <a:gd name="connsiteY0" fmla="*/ 0 h 1212979"/>
                <a:gd name="connsiteX1" fmla="*/ 1156996 w 1156996"/>
                <a:gd name="connsiteY1" fmla="*/ 326571 h 1212979"/>
                <a:gd name="connsiteX2" fmla="*/ 774441 w 1156996"/>
                <a:gd name="connsiteY2" fmla="*/ 1212979 h 1212979"/>
                <a:gd name="connsiteX3" fmla="*/ 0 w 1156996"/>
                <a:gd name="connsiteY3" fmla="*/ 746449 h 1212979"/>
                <a:gd name="connsiteX4" fmla="*/ 559837 w 1156996"/>
                <a:gd name="connsiteY4" fmla="*/ 0 h 121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6996" h="1212979">
                  <a:moveTo>
                    <a:pt x="559837" y="0"/>
                  </a:moveTo>
                  <a:lnTo>
                    <a:pt x="1156996" y="326571"/>
                  </a:lnTo>
                  <a:lnTo>
                    <a:pt x="774441" y="1212979"/>
                  </a:lnTo>
                  <a:lnTo>
                    <a:pt x="0" y="746449"/>
                  </a:lnTo>
                  <a:lnTo>
                    <a:pt x="559837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hlinkClick r:id="rId6"/>
              <a:extLst>
                <a:ext uri="{FF2B5EF4-FFF2-40B4-BE49-F238E27FC236}">
                  <a16:creationId xmlns:a16="http://schemas.microsoft.com/office/drawing/2014/main" id="{E7EB9475-BC70-4795-88C4-607BFF3F6256}"/>
                </a:ext>
              </a:extLst>
            </p:cNvPr>
            <p:cNvSpPr/>
            <p:nvPr/>
          </p:nvSpPr>
          <p:spPr>
            <a:xfrm>
              <a:off x="8462865" y="2295331"/>
              <a:ext cx="839755" cy="1623526"/>
            </a:xfrm>
            <a:custGeom>
              <a:avLst/>
              <a:gdLst>
                <a:gd name="connsiteX0" fmla="*/ 559837 w 839755"/>
                <a:gd name="connsiteY0" fmla="*/ 0 h 1623526"/>
                <a:gd name="connsiteX1" fmla="*/ 839755 w 839755"/>
                <a:gd name="connsiteY1" fmla="*/ 1623526 h 1623526"/>
                <a:gd name="connsiteX2" fmla="*/ 643813 w 839755"/>
                <a:gd name="connsiteY2" fmla="*/ 1623526 h 1623526"/>
                <a:gd name="connsiteX3" fmla="*/ 102637 w 839755"/>
                <a:gd name="connsiteY3" fmla="*/ 1446245 h 1623526"/>
                <a:gd name="connsiteX4" fmla="*/ 0 w 839755"/>
                <a:gd name="connsiteY4" fmla="*/ 494522 h 1623526"/>
                <a:gd name="connsiteX5" fmla="*/ 279919 w 839755"/>
                <a:gd name="connsiteY5" fmla="*/ 55983 h 1623526"/>
                <a:gd name="connsiteX6" fmla="*/ 559837 w 839755"/>
                <a:gd name="connsiteY6" fmla="*/ 0 h 1623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9755" h="1623526">
                  <a:moveTo>
                    <a:pt x="559837" y="0"/>
                  </a:moveTo>
                  <a:lnTo>
                    <a:pt x="839755" y="1623526"/>
                  </a:lnTo>
                  <a:lnTo>
                    <a:pt x="643813" y="1623526"/>
                  </a:lnTo>
                  <a:lnTo>
                    <a:pt x="102637" y="1446245"/>
                  </a:lnTo>
                  <a:lnTo>
                    <a:pt x="0" y="494522"/>
                  </a:lnTo>
                  <a:lnTo>
                    <a:pt x="279919" y="55983"/>
                  </a:lnTo>
                  <a:lnTo>
                    <a:pt x="559837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hlinkClick r:id="rId7"/>
              <a:extLst>
                <a:ext uri="{FF2B5EF4-FFF2-40B4-BE49-F238E27FC236}">
                  <a16:creationId xmlns:a16="http://schemas.microsoft.com/office/drawing/2014/main" id="{9657C96D-8653-4029-A008-2FCB2B8B10AD}"/>
                </a:ext>
              </a:extLst>
            </p:cNvPr>
            <p:cNvSpPr/>
            <p:nvPr/>
          </p:nvSpPr>
          <p:spPr>
            <a:xfrm>
              <a:off x="7865706" y="4208106"/>
              <a:ext cx="942392" cy="1362270"/>
            </a:xfrm>
            <a:custGeom>
              <a:avLst/>
              <a:gdLst>
                <a:gd name="connsiteX0" fmla="*/ 942392 w 942392"/>
                <a:gd name="connsiteY0" fmla="*/ 783772 h 1362270"/>
                <a:gd name="connsiteX1" fmla="*/ 475861 w 942392"/>
                <a:gd name="connsiteY1" fmla="*/ 1362270 h 1362270"/>
                <a:gd name="connsiteX2" fmla="*/ 0 w 942392"/>
                <a:gd name="connsiteY2" fmla="*/ 830425 h 1362270"/>
                <a:gd name="connsiteX3" fmla="*/ 37323 w 942392"/>
                <a:gd name="connsiteY3" fmla="*/ 494523 h 1362270"/>
                <a:gd name="connsiteX4" fmla="*/ 261257 w 942392"/>
                <a:gd name="connsiteY4" fmla="*/ 354563 h 1362270"/>
                <a:gd name="connsiteX5" fmla="*/ 606490 w 942392"/>
                <a:gd name="connsiteY5" fmla="*/ 0 h 1362270"/>
                <a:gd name="connsiteX6" fmla="*/ 942392 w 942392"/>
                <a:gd name="connsiteY6" fmla="*/ 354563 h 1362270"/>
                <a:gd name="connsiteX7" fmla="*/ 821094 w 942392"/>
                <a:gd name="connsiteY7" fmla="*/ 671804 h 1362270"/>
                <a:gd name="connsiteX8" fmla="*/ 942392 w 942392"/>
                <a:gd name="connsiteY8" fmla="*/ 783772 h 136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392" h="1362270">
                  <a:moveTo>
                    <a:pt x="942392" y="783772"/>
                  </a:moveTo>
                  <a:lnTo>
                    <a:pt x="475861" y="1362270"/>
                  </a:lnTo>
                  <a:lnTo>
                    <a:pt x="0" y="830425"/>
                  </a:lnTo>
                  <a:lnTo>
                    <a:pt x="37323" y="494523"/>
                  </a:lnTo>
                  <a:lnTo>
                    <a:pt x="261257" y="354563"/>
                  </a:lnTo>
                  <a:lnTo>
                    <a:pt x="606490" y="0"/>
                  </a:lnTo>
                  <a:lnTo>
                    <a:pt x="942392" y="354563"/>
                  </a:lnTo>
                  <a:lnTo>
                    <a:pt x="821094" y="671804"/>
                  </a:lnTo>
                  <a:lnTo>
                    <a:pt x="942392" y="78377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hlinkClick r:id="rId8"/>
              <a:extLst>
                <a:ext uri="{FF2B5EF4-FFF2-40B4-BE49-F238E27FC236}">
                  <a16:creationId xmlns:a16="http://schemas.microsoft.com/office/drawing/2014/main" id="{1F236594-2BD0-4758-9F90-3B454AD9611F}"/>
                </a:ext>
              </a:extLst>
            </p:cNvPr>
            <p:cNvSpPr/>
            <p:nvPr/>
          </p:nvSpPr>
          <p:spPr>
            <a:xfrm>
              <a:off x="6288833" y="5150498"/>
              <a:ext cx="989045" cy="942392"/>
            </a:xfrm>
            <a:custGeom>
              <a:avLst/>
              <a:gdLst>
                <a:gd name="connsiteX0" fmla="*/ 877077 w 989045"/>
                <a:gd name="connsiteY0" fmla="*/ 942392 h 942392"/>
                <a:gd name="connsiteX1" fmla="*/ 130628 w 989045"/>
                <a:gd name="connsiteY1" fmla="*/ 933061 h 942392"/>
                <a:gd name="connsiteX2" fmla="*/ 0 w 989045"/>
                <a:gd name="connsiteY2" fmla="*/ 783771 h 942392"/>
                <a:gd name="connsiteX3" fmla="*/ 111967 w 989045"/>
                <a:gd name="connsiteY3" fmla="*/ 139959 h 942392"/>
                <a:gd name="connsiteX4" fmla="*/ 559836 w 989045"/>
                <a:gd name="connsiteY4" fmla="*/ 0 h 942392"/>
                <a:gd name="connsiteX5" fmla="*/ 886408 w 989045"/>
                <a:gd name="connsiteY5" fmla="*/ 195943 h 942392"/>
                <a:gd name="connsiteX6" fmla="*/ 989045 w 989045"/>
                <a:gd name="connsiteY6" fmla="*/ 746449 h 942392"/>
                <a:gd name="connsiteX7" fmla="*/ 877077 w 989045"/>
                <a:gd name="connsiteY7" fmla="*/ 942392 h 9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9045" h="942392">
                  <a:moveTo>
                    <a:pt x="877077" y="942392"/>
                  </a:moveTo>
                  <a:lnTo>
                    <a:pt x="130628" y="933061"/>
                  </a:lnTo>
                  <a:lnTo>
                    <a:pt x="0" y="783771"/>
                  </a:lnTo>
                  <a:lnTo>
                    <a:pt x="111967" y="139959"/>
                  </a:lnTo>
                  <a:lnTo>
                    <a:pt x="559836" y="0"/>
                  </a:lnTo>
                  <a:lnTo>
                    <a:pt x="886408" y="195943"/>
                  </a:lnTo>
                  <a:lnTo>
                    <a:pt x="989045" y="746449"/>
                  </a:lnTo>
                  <a:lnTo>
                    <a:pt x="877077" y="94239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: Shape 13">
              <a:hlinkClick r:id="rId9"/>
              <a:extLst>
                <a:ext uri="{FF2B5EF4-FFF2-40B4-BE49-F238E27FC236}">
                  <a16:creationId xmlns:a16="http://schemas.microsoft.com/office/drawing/2014/main" id="{B95AFF02-3543-4A14-B3E1-46F90F829800}"/>
                </a:ext>
              </a:extLst>
            </p:cNvPr>
            <p:cNvSpPr/>
            <p:nvPr/>
          </p:nvSpPr>
          <p:spPr>
            <a:xfrm>
              <a:off x="4917233" y="4329404"/>
              <a:ext cx="961053" cy="1175657"/>
            </a:xfrm>
            <a:custGeom>
              <a:avLst/>
              <a:gdLst>
                <a:gd name="connsiteX0" fmla="*/ 233265 w 961053"/>
                <a:gd name="connsiteY0" fmla="*/ 1175657 h 1175657"/>
                <a:gd name="connsiteX1" fmla="*/ 0 w 961053"/>
                <a:gd name="connsiteY1" fmla="*/ 877078 h 1175657"/>
                <a:gd name="connsiteX2" fmla="*/ 177281 w 961053"/>
                <a:gd name="connsiteY2" fmla="*/ 531845 h 1175657"/>
                <a:gd name="connsiteX3" fmla="*/ 74645 w 961053"/>
                <a:gd name="connsiteY3" fmla="*/ 289249 h 1175657"/>
                <a:gd name="connsiteX4" fmla="*/ 261257 w 961053"/>
                <a:gd name="connsiteY4" fmla="*/ 46653 h 1175657"/>
                <a:gd name="connsiteX5" fmla="*/ 503853 w 961053"/>
                <a:gd name="connsiteY5" fmla="*/ 0 h 1175657"/>
                <a:gd name="connsiteX6" fmla="*/ 961053 w 961053"/>
                <a:gd name="connsiteY6" fmla="*/ 578498 h 1175657"/>
                <a:gd name="connsiteX7" fmla="*/ 867747 w 961053"/>
                <a:gd name="connsiteY7" fmla="*/ 653143 h 1175657"/>
                <a:gd name="connsiteX8" fmla="*/ 643812 w 961053"/>
                <a:gd name="connsiteY8" fmla="*/ 569167 h 1175657"/>
                <a:gd name="connsiteX9" fmla="*/ 597159 w 961053"/>
                <a:gd name="connsiteY9" fmla="*/ 830425 h 1175657"/>
                <a:gd name="connsiteX10" fmla="*/ 233265 w 961053"/>
                <a:gd name="connsiteY10" fmla="*/ 1175657 h 11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1053" h="1175657">
                  <a:moveTo>
                    <a:pt x="233265" y="1175657"/>
                  </a:moveTo>
                  <a:lnTo>
                    <a:pt x="0" y="877078"/>
                  </a:lnTo>
                  <a:lnTo>
                    <a:pt x="177281" y="531845"/>
                  </a:lnTo>
                  <a:lnTo>
                    <a:pt x="74645" y="289249"/>
                  </a:lnTo>
                  <a:lnTo>
                    <a:pt x="261257" y="46653"/>
                  </a:lnTo>
                  <a:lnTo>
                    <a:pt x="503853" y="0"/>
                  </a:lnTo>
                  <a:lnTo>
                    <a:pt x="961053" y="578498"/>
                  </a:lnTo>
                  <a:lnTo>
                    <a:pt x="867747" y="653143"/>
                  </a:lnTo>
                  <a:lnTo>
                    <a:pt x="643812" y="569167"/>
                  </a:lnTo>
                  <a:lnTo>
                    <a:pt x="597159" y="830425"/>
                  </a:lnTo>
                  <a:lnTo>
                    <a:pt x="233265" y="1175657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hlinkClick r:id="rId10"/>
              <a:extLst>
                <a:ext uri="{FF2B5EF4-FFF2-40B4-BE49-F238E27FC236}">
                  <a16:creationId xmlns:a16="http://schemas.microsoft.com/office/drawing/2014/main" id="{00784D6C-AA05-46D1-89AC-D7491E0E8D62}"/>
                </a:ext>
              </a:extLst>
            </p:cNvPr>
            <p:cNvSpPr/>
            <p:nvPr/>
          </p:nvSpPr>
          <p:spPr>
            <a:xfrm>
              <a:off x="4264090" y="2537927"/>
              <a:ext cx="1166326" cy="1296955"/>
            </a:xfrm>
            <a:custGeom>
              <a:avLst/>
              <a:gdLst>
                <a:gd name="connsiteX0" fmla="*/ 905069 w 1166326"/>
                <a:gd name="connsiteY0" fmla="*/ 1296955 h 1296955"/>
                <a:gd name="connsiteX1" fmla="*/ 0 w 1166326"/>
                <a:gd name="connsiteY1" fmla="*/ 1101012 h 1296955"/>
                <a:gd name="connsiteX2" fmla="*/ 233265 w 1166326"/>
                <a:gd name="connsiteY2" fmla="*/ 0 h 1296955"/>
                <a:gd name="connsiteX3" fmla="*/ 1166326 w 1166326"/>
                <a:gd name="connsiteY3" fmla="*/ 195942 h 1296955"/>
                <a:gd name="connsiteX4" fmla="*/ 905069 w 1166326"/>
                <a:gd name="connsiteY4" fmla="*/ 1296955 h 129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6326" h="1296955">
                  <a:moveTo>
                    <a:pt x="905069" y="1296955"/>
                  </a:moveTo>
                  <a:lnTo>
                    <a:pt x="0" y="1101012"/>
                  </a:lnTo>
                  <a:lnTo>
                    <a:pt x="233265" y="0"/>
                  </a:lnTo>
                  <a:lnTo>
                    <a:pt x="1166326" y="195942"/>
                  </a:lnTo>
                  <a:lnTo>
                    <a:pt x="905069" y="12969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hlinkClick r:id="rId11"/>
              <a:extLst>
                <a:ext uri="{FF2B5EF4-FFF2-40B4-BE49-F238E27FC236}">
                  <a16:creationId xmlns:a16="http://schemas.microsoft.com/office/drawing/2014/main" id="{AE1ECC3E-80D2-429C-982A-479F114C864E}"/>
                </a:ext>
              </a:extLst>
            </p:cNvPr>
            <p:cNvSpPr/>
            <p:nvPr/>
          </p:nvSpPr>
          <p:spPr>
            <a:xfrm>
              <a:off x="5691673" y="1175657"/>
              <a:ext cx="755780" cy="905070"/>
            </a:xfrm>
            <a:custGeom>
              <a:avLst/>
              <a:gdLst>
                <a:gd name="connsiteX0" fmla="*/ 606490 w 755780"/>
                <a:gd name="connsiteY0" fmla="*/ 905070 h 905070"/>
                <a:gd name="connsiteX1" fmla="*/ 139960 w 755780"/>
                <a:gd name="connsiteY1" fmla="*/ 886408 h 905070"/>
                <a:gd name="connsiteX2" fmla="*/ 0 w 755780"/>
                <a:gd name="connsiteY2" fmla="*/ 569167 h 905070"/>
                <a:gd name="connsiteX3" fmla="*/ 102637 w 755780"/>
                <a:gd name="connsiteY3" fmla="*/ 363894 h 905070"/>
                <a:gd name="connsiteX4" fmla="*/ 55984 w 755780"/>
                <a:gd name="connsiteY4" fmla="*/ 121298 h 905070"/>
                <a:gd name="connsiteX5" fmla="*/ 382556 w 755780"/>
                <a:gd name="connsiteY5" fmla="*/ 0 h 905070"/>
                <a:gd name="connsiteX6" fmla="*/ 755780 w 755780"/>
                <a:gd name="connsiteY6" fmla="*/ 653143 h 905070"/>
                <a:gd name="connsiteX7" fmla="*/ 606490 w 755780"/>
                <a:gd name="connsiteY7" fmla="*/ 905070 h 90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5780" h="905070">
                  <a:moveTo>
                    <a:pt x="606490" y="905070"/>
                  </a:moveTo>
                  <a:lnTo>
                    <a:pt x="139960" y="886408"/>
                  </a:lnTo>
                  <a:lnTo>
                    <a:pt x="0" y="569167"/>
                  </a:lnTo>
                  <a:lnTo>
                    <a:pt x="102637" y="363894"/>
                  </a:lnTo>
                  <a:lnTo>
                    <a:pt x="55984" y="121298"/>
                  </a:lnTo>
                  <a:lnTo>
                    <a:pt x="382556" y="0"/>
                  </a:lnTo>
                  <a:lnTo>
                    <a:pt x="755780" y="653143"/>
                  </a:lnTo>
                  <a:lnTo>
                    <a:pt x="606490" y="90507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5844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0978926-1BD5-4C0D-B5C3-1B399D552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1" y="167950"/>
            <a:ext cx="9503232" cy="669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2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07AC3DE4-A146-4C95-973D-CCC5A4B6C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5" y="123356"/>
            <a:ext cx="9634602" cy="673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14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110</Words>
  <Application>Microsoft Office PowerPoint</Application>
  <PresentationFormat>A4 Paper (210x297 mm)</PresentationFormat>
  <Paragraphs>9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CorelDRAW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6</cp:revision>
  <dcterms:created xsi:type="dcterms:W3CDTF">2021-09-15T16:16:37Z</dcterms:created>
  <dcterms:modified xsi:type="dcterms:W3CDTF">2021-09-15T16:32:24Z</dcterms:modified>
</cp:coreProperties>
</file>