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234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765-E266-4686-9FF6-DD006593546F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14E3-E354-4402-8B52-3966BEC61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71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765-E266-4686-9FF6-DD006593546F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14E3-E354-4402-8B52-3966BEC61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46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765-E266-4686-9FF6-DD006593546F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14E3-E354-4402-8B52-3966BEC61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66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765-E266-4686-9FF6-DD006593546F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14E3-E354-4402-8B52-3966BEC61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26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765-E266-4686-9FF6-DD006593546F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14E3-E354-4402-8B52-3966BEC61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1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765-E266-4686-9FF6-DD006593546F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14E3-E354-4402-8B52-3966BEC61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30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765-E266-4686-9FF6-DD006593546F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14E3-E354-4402-8B52-3966BEC61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7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765-E266-4686-9FF6-DD006593546F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14E3-E354-4402-8B52-3966BEC61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93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765-E266-4686-9FF6-DD006593546F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14E3-E354-4402-8B52-3966BEC61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52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765-E266-4686-9FF6-DD006593546F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14E3-E354-4402-8B52-3966BEC61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48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765-E266-4686-9FF6-DD006593546F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14E3-E354-4402-8B52-3966BEC61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97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1A765-E266-4686-9FF6-DD006593546F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14E3-E354-4402-8B52-3966BEC61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93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.png"/><Relationship Id="rId7" Type="http://schemas.openxmlformats.org/officeDocument/2006/relationships/hyperlink" Target="https://technologystudent.com/despro2/mrsym1.htm" TargetMode="External"/><Relationship Id="rId2" Type="http://schemas.openxmlformats.org/officeDocument/2006/relationships/hyperlink" Target="https://www.technologystuden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despro2/drink7.htm" TargetMode="External"/><Relationship Id="rId5" Type="http://schemas.openxmlformats.org/officeDocument/2006/relationships/hyperlink" Target="https://technologystudent.com/despro2/drink14.htm" TargetMode="External"/><Relationship Id="rId4" Type="http://schemas.openxmlformats.org/officeDocument/2006/relationships/hyperlink" Target="https://technologystudent.com/prddes1/kite1.html" TargetMode="External"/><Relationship Id="rId9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178056-7DC2-4AC5-995F-9A680597D12F}"/>
              </a:ext>
            </a:extLst>
          </p:cNvPr>
          <p:cNvSpPr txBox="1"/>
          <p:nvPr/>
        </p:nvSpPr>
        <p:spPr>
          <a:xfrm>
            <a:off x="219269" y="149291"/>
            <a:ext cx="4954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SYMBOLS ‘LEARNING CIRCLE’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939DD-80CA-464F-B909-8591E1C6AC18}"/>
              </a:ext>
            </a:extLst>
          </p:cNvPr>
          <p:cNvSpPr txBox="1"/>
          <p:nvPr/>
        </p:nvSpPr>
        <p:spPr>
          <a:xfrm>
            <a:off x="40432" y="859066"/>
            <a:ext cx="362027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‘Learning Circle’,  includes some important symbols, seen in the outer circle. Each symbol has been numbered.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Describe the meaning of each symbol, on the following slides.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each symbol, for a link to useful information.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 Download the ‘Packaging Symbols’ Interactive Mobile PDF App, from the App section of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https://www.technologystudent.com/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click on the circle, you will be able to rotate it, making it easier to read the symbols.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B85574-3B96-4A7D-94C1-AEF66A36EBD3}"/>
              </a:ext>
            </a:extLst>
          </p:cNvPr>
          <p:cNvGrpSpPr/>
          <p:nvPr/>
        </p:nvGrpSpPr>
        <p:grpSpPr>
          <a:xfrm>
            <a:off x="3694923" y="538064"/>
            <a:ext cx="6170645" cy="6170645"/>
            <a:chOff x="3694923" y="538064"/>
            <a:chExt cx="6170645" cy="6170645"/>
          </a:xfrm>
        </p:grpSpPr>
        <p:pic>
          <p:nvPicPr>
            <p:cNvPr id="5" name="Picture 4" descr="Chart, radar chart&#10;&#10;Description automatically generated">
              <a:extLst>
                <a:ext uri="{FF2B5EF4-FFF2-40B4-BE49-F238E27FC236}">
                  <a16:creationId xmlns:a16="http://schemas.microsoft.com/office/drawing/2014/main" id="{CB515650-CCBF-49D8-B779-26403C4B5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923" y="538064"/>
              <a:ext cx="6170645" cy="6170645"/>
            </a:xfrm>
            <a:prstGeom prst="rect">
              <a:avLst/>
            </a:prstGeom>
          </p:spPr>
        </p:pic>
        <p:sp>
          <p:nvSpPr>
            <p:cNvPr id="2" name="Freeform: Shape 1">
              <a:hlinkClick r:id="rId4"/>
              <a:extLst>
                <a:ext uri="{FF2B5EF4-FFF2-40B4-BE49-F238E27FC236}">
                  <a16:creationId xmlns:a16="http://schemas.microsoft.com/office/drawing/2014/main" id="{80903A9B-250D-4875-99C8-42CDB82633CF}"/>
                </a:ext>
              </a:extLst>
            </p:cNvPr>
            <p:cNvSpPr/>
            <p:nvPr/>
          </p:nvSpPr>
          <p:spPr>
            <a:xfrm>
              <a:off x="6242180" y="970384"/>
              <a:ext cx="1007706" cy="699796"/>
            </a:xfrm>
            <a:custGeom>
              <a:avLst/>
              <a:gdLst>
                <a:gd name="connsiteX0" fmla="*/ 0 w 1007706"/>
                <a:gd name="connsiteY0" fmla="*/ 9330 h 699796"/>
                <a:gd name="connsiteX1" fmla="*/ 18661 w 1007706"/>
                <a:gd name="connsiteY1" fmla="*/ 690465 h 699796"/>
                <a:gd name="connsiteX2" fmla="*/ 998375 w 1007706"/>
                <a:gd name="connsiteY2" fmla="*/ 699796 h 699796"/>
                <a:gd name="connsiteX3" fmla="*/ 1007706 w 1007706"/>
                <a:gd name="connsiteY3" fmla="*/ 0 h 699796"/>
                <a:gd name="connsiteX4" fmla="*/ 0 w 1007706"/>
                <a:gd name="connsiteY4" fmla="*/ 9330 h 69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706" h="699796">
                  <a:moveTo>
                    <a:pt x="0" y="9330"/>
                  </a:moveTo>
                  <a:lnTo>
                    <a:pt x="18661" y="690465"/>
                  </a:lnTo>
                  <a:lnTo>
                    <a:pt x="998375" y="699796"/>
                  </a:lnTo>
                  <a:lnTo>
                    <a:pt x="1007706" y="0"/>
                  </a:lnTo>
                  <a:lnTo>
                    <a:pt x="0" y="933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Freeform: Shape 2">
              <a:hlinkClick r:id="rId5"/>
              <a:extLst>
                <a:ext uri="{FF2B5EF4-FFF2-40B4-BE49-F238E27FC236}">
                  <a16:creationId xmlns:a16="http://schemas.microsoft.com/office/drawing/2014/main" id="{2D341EC4-7512-47F4-B21B-DF530174A276}"/>
                </a:ext>
              </a:extLst>
            </p:cNvPr>
            <p:cNvSpPr/>
            <p:nvPr/>
          </p:nvSpPr>
          <p:spPr>
            <a:xfrm>
              <a:off x="7343192" y="1268963"/>
              <a:ext cx="1017037" cy="1212980"/>
            </a:xfrm>
            <a:custGeom>
              <a:avLst/>
              <a:gdLst>
                <a:gd name="connsiteX0" fmla="*/ 811763 w 1017037"/>
                <a:gd name="connsiteY0" fmla="*/ 18661 h 1212980"/>
                <a:gd name="connsiteX1" fmla="*/ 401216 w 1017037"/>
                <a:gd name="connsiteY1" fmla="*/ 0 h 1212980"/>
                <a:gd name="connsiteX2" fmla="*/ 279918 w 1017037"/>
                <a:gd name="connsiteY2" fmla="*/ 214604 h 1212980"/>
                <a:gd name="connsiteX3" fmla="*/ 0 w 1017037"/>
                <a:gd name="connsiteY3" fmla="*/ 905070 h 1212980"/>
                <a:gd name="connsiteX4" fmla="*/ 466530 w 1017037"/>
                <a:gd name="connsiteY4" fmla="*/ 1212980 h 1212980"/>
                <a:gd name="connsiteX5" fmla="*/ 765110 w 1017037"/>
                <a:gd name="connsiteY5" fmla="*/ 709127 h 1212980"/>
                <a:gd name="connsiteX6" fmla="*/ 961053 w 1017037"/>
                <a:gd name="connsiteY6" fmla="*/ 559837 h 1212980"/>
                <a:gd name="connsiteX7" fmla="*/ 1017037 w 1017037"/>
                <a:gd name="connsiteY7" fmla="*/ 279919 h 1212980"/>
                <a:gd name="connsiteX8" fmla="*/ 811763 w 1017037"/>
                <a:gd name="connsiteY8" fmla="*/ 18661 h 121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7037" h="1212980">
                  <a:moveTo>
                    <a:pt x="811763" y="18661"/>
                  </a:moveTo>
                  <a:lnTo>
                    <a:pt x="401216" y="0"/>
                  </a:lnTo>
                  <a:lnTo>
                    <a:pt x="279918" y="214604"/>
                  </a:lnTo>
                  <a:lnTo>
                    <a:pt x="0" y="905070"/>
                  </a:lnTo>
                  <a:lnTo>
                    <a:pt x="466530" y="1212980"/>
                  </a:lnTo>
                  <a:lnTo>
                    <a:pt x="765110" y="709127"/>
                  </a:lnTo>
                  <a:lnTo>
                    <a:pt x="961053" y="559837"/>
                  </a:lnTo>
                  <a:lnTo>
                    <a:pt x="1017037" y="279919"/>
                  </a:lnTo>
                  <a:lnTo>
                    <a:pt x="811763" y="18661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: Shape 3">
              <a:hlinkClick r:id="rId5"/>
              <a:extLst>
                <a:ext uri="{FF2B5EF4-FFF2-40B4-BE49-F238E27FC236}">
                  <a16:creationId xmlns:a16="http://schemas.microsoft.com/office/drawing/2014/main" id="{96786BE0-53A6-4798-8AA1-D969ADC192A4}"/>
                </a:ext>
              </a:extLst>
            </p:cNvPr>
            <p:cNvSpPr/>
            <p:nvPr/>
          </p:nvSpPr>
          <p:spPr>
            <a:xfrm>
              <a:off x="7949682" y="1996751"/>
              <a:ext cx="1194318" cy="1017037"/>
            </a:xfrm>
            <a:custGeom>
              <a:avLst/>
              <a:gdLst>
                <a:gd name="connsiteX0" fmla="*/ 746449 w 1194318"/>
                <a:gd name="connsiteY0" fmla="*/ 0 h 1017037"/>
                <a:gd name="connsiteX1" fmla="*/ 27991 w 1194318"/>
                <a:gd name="connsiteY1" fmla="*/ 401216 h 1017037"/>
                <a:gd name="connsiteX2" fmla="*/ 0 w 1194318"/>
                <a:gd name="connsiteY2" fmla="*/ 671804 h 1017037"/>
                <a:gd name="connsiteX3" fmla="*/ 233265 w 1194318"/>
                <a:gd name="connsiteY3" fmla="*/ 942392 h 1017037"/>
                <a:gd name="connsiteX4" fmla="*/ 597159 w 1194318"/>
                <a:gd name="connsiteY4" fmla="*/ 1017037 h 1017037"/>
                <a:gd name="connsiteX5" fmla="*/ 1194318 w 1194318"/>
                <a:gd name="connsiteY5" fmla="*/ 522514 h 1017037"/>
                <a:gd name="connsiteX6" fmla="*/ 849085 w 1194318"/>
                <a:gd name="connsiteY6" fmla="*/ 0 h 1017037"/>
                <a:gd name="connsiteX7" fmla="*/ 746449 w 1194318"/>
                <a:gd name="connsiteY7" fmla="*/ 0 h 10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4318" h="1017037">
                  <a:moveTo>
                    <a:pt x="746449" y="0"/>
                  </a:moveTo>
                  <a:lnTo>
                    <a:pt x="27991" y="401216"/>
                  </a:lnTo>
                  <a:lnTo>
                    <a:pt x="0" y="671804"/>
                  </a:lnTo>
                  <a:lnTo>
                    <a:pt x="233265" y="942392"/>
                  </a:lnTo>
                  <a:lnTo>
                    <a:pt x="597159" y="1017037"/>
                  </a:lnTo>
                  <a:lnTo>
                    <a:pt x="1194318" y="522514"/>
                  </a:lnTo>
                  <a:lnTo>
                    <a:pt x="849085" y="0"/>
                  </a:lnTo>
                  <a:lnTo>
                    <a:pt x="746449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hlinkClick r:id="rId5"/>
              <a:extLst>
                <a:ext uri="{FF2B5EF4-FFF2-40B4-BE49-F238E27FC236}">
                  <a16:creationId xmlns:a16="http://schemas.microsoft.com/office/drawing/2014/main" id="{FCC6226D-8402-4E7A-8CFD-504DCFB2D027}"/>
                </a:ext>
              </a:extLst>
            </p:cNvPr>
            <p:cNvSpPr/>
            <p:nvPr/>
          </p:nvSpPr>
          <p:spPr>
            <a:xfrm>
              <a:off x="8052318" y="4142792"/>
              <a:ext cx="1194319" cy="1129004"/>
            </a:xfrm>
            <a:custGeom>
              <a:avLst/>
              <a:gdLst>
                <a:gd name="connsiteX0" fmla="*/ 1194319 w 1194319"/>
                <a:gd name="connsiteY0" fmla="*/ 447869 h 1129004"/>
                <a:gd name="connsiteX1" fmla="*/ 363894 w 1194319"/>
                <a:gd name="connsiteY1" fmla="*/ 0 h 1129004"/>
                <a:gd name="connsiteX2" fmla="*/ 0 w 1194319"/>
                <a:gd name="connsiteY2" fmla="*/ 522514 h 1129004"/>
                <a:gd name="connsiteX3" fmla="*/ 755780 w 1194319"/>
                <a:gd name="connsiteY3" fmla="*/ 1129004 h 1129004"/>
                <a:gd name="connsiteX4" fmla="*/ 1194319 w 1194319"/>
                <a:gd name="connsiteY4" fmla="*/ 447869 h 1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4319" h="1129004">
                  <a:moveTo>
                    <a:pt x="1194319" y="447869"/>
                  </a:moveTo>
                  <a:lnTo>
                    <a:pt x="363894" y="0"/>
                  </a:lnTo>
                  <a:lnTo>
                    <a:pt x="0" y="522514"/>
                  </a:lnTo>
                  <a:lnTo>
                    <a:pt x="755780" y="1129004"/>
                  </a:lnTo>
                  <a:lnTo>
                    <a:pt x="1194319" y="44786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hlinkClick r:id="rId5"/>
              <a:extLst>
                <a:ext uri="{FF2B5EF4-FFF2-40B4-BE49-F238E27FC236}">
                  <a16:creationId xmlns:a16="http://schemas.microsoft.com/office/drawing/2014/main" id="{4F67472F-7D78-442D-9C8C-3BFDD52BAC6D}"/>
                </a:ext>
              </a:extLst>
            </p:cNvPr>
            <p:cNvSpPr/>
            <p:nvPr/>
          </p:nvSpPr>
          <p:spPr>
            <a:xfrm>
              <a:off x="7389845" y="4674637"/>
              <a:ext cx="1073020" cy="1240971"/>
            </a:xfrm>
            <a:custGeom>
              <a:avLst/>
              <a:gdLst>
                <a:gd name="connsiteX0" fmla="*/ 1073020 w 1073020"/>
                <a:gd name="connsiteY0" fmla="*/ 783771 h 1240971"/>
                <a:gd name="connsiteX1" fmla="*/ 625151 w 1073020"/>
                <a:gd name="connsiteY1" fmla="*/ 0 h 1240971"/>
                <a:gd name="connsiteX2" fmla="*/ 0 w 1073020"/>
                <a:gd name="connsiteY2" fmla="*/ 391885 h 1240971"/>
                <a:gd name="connsiteX3" fmla="*/ 671804 w 1073020"/>
                <a:gd name="connsiteY3" fmla="*/ 1240971 h 1240971"/>
                <a:gd name="connsiteX4" fmla="*/ 1073020 w 1073020"/>
                <a:gd name="connsiteY4" fmla="*/ 783771 h 124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020" h="1240971">
                  <a:moveTo>
                    <a:pt x="1073020" y="783771"/>
                  </a:moveTo>
                  <a:lnTo>
                    <a:pt x="625151" y="0"/>
                  </a:lnTo>
                  <a:lnTo>
                    <a:pt x="0" y="391885"/>
                  </a:lnTo>
                  <a:lnTo>
                    <a:pt x="671804" y="1240971"/>
                  </a:lnTo>
                  <a:lnTo>
                    <a:pt x="1073020" y="783771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hlinkClick r:id="rId6"/>
              <a:extLst>
                <a:ext uri="{FF2B5EF4-FFF2-40B4-BE49-F238E27FC236}">
                  <a16:creationId xmlns:a16="http://schemas.microsoft.com/office/drawing/2014/main" id="{62A390C7-8481-460F-BF98-05B89F9801B3}"/>
                </a:ext>
              </a:extLst>
            </p:cNvPr>
            <p:cNvSpPr/>
            <p:nvPr/>
          </p:nvSpPr>
          <p:spPr>
            <a:xfrm>
              <a:off x="8378890" y="3013788"/>
              <a:ext cx="961053" cy="1147665"/>
            </a:xfrm>
            <a:custGeom>
              <a:avLst/>
              <a:gdLst>
                <a:gd name="connsiteX0" fmla="*/ 251926 w 961053"/>
                <a:gd name="connsiteY0" fmla="*/ 0 h 1147665"/>
                <a:gd name="connsiteX1" fmla="*/ 961053 w 961053"/>
                <a:gd name="connsiteY1" fmla="*/ 522514 h 1147665"/>
                <a:gd name="connsiteX2" fmla="*/ 251926 w 961053"/>
                <a:gd name="connsiteY2" fmla="*/ 1147665 h 1147665"/>
                <a:gd name="connsiteX3" fmla="*/ 0 w 961053"/>
                <a:gd name="connsiteY3" fmla="*/ 970383 h 1147665"/>
                <a:gd name="connsiteX4" fmla="*/ 27992 w 961053"/>
                <a:gd name="connsiteY4" fmla="*/ 186612 h 1147665"/>
                <a:gd name="connsiteX5" fmla="*/ 251926 w 961053"/>
                <a:gd name="connsiteY5" fmla="*/ 0 h 114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1053" h="1147665">
                  <a:moveTo>
                    <a:pt x="251926" y="0"/>
                  </a:moveTo>
                  <a:lnTo>
                    <a:pt x="961053" y="522514"/>
                  </a:lnTo>
                  <a:lnTo>
                    <a:pt x="251926" y="1147665"/>
                  </a:lnTo>
                  <a:lnTo>
                    <a:pt x="0" y="970383"/>
                  </a:lnTo>
                  <a:lnTo>
                    <a:pt x="27992" y="186612"/>
                  </a:lnTo>
                  <a:lnTo>
                    <a:pt x="251926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hlinkClick r:id="rId6"/>
              <a:extLst>
                <a:ext uri="{FF2B5EF4-FFF2-40B4-BE49-F238E27FC236}">
                  <a16:creationId xmlns:a16="http://schemas.microsoft.com/office/drawing/2014/main" id="{EA8D33A3-ED29-4680-9690-45489931817E}"/>
                </a:ext>
              </a:extLst>
            </p:cNvPr>
            <p:cNvSpPr/>
            <p:nvPr/>
          </p:nvSpPr>
          <p:spPr>
            <a:xfrm>
              <a:off x="6512767" y="5131837"/>
              <a:ext cx="867747" cy="1017036"/>
            </a:xfrm>
            <a:custGeom>
              <a:avLst/>
              <a:gdLst>
                <a:gd name="connsiteX0" fmla="*/ 867747 w 867747"/>
                <a:gd name="connsiteY0" fmla="*/ 914400 h 1017036"/>
                <a:gd name="connsiteX1" fmla="*/ 559837 w 867747"/>
                <a:gd name="connsiteY1" fmla="*/ 1017036 h 1017036"/>
                <a:gd name="connsiteX2" fmla="*/ 46653 w 867747"/>
                <a:gd name="connsiteY2" fmla="*/ 867747 h 1017036"/>
                <a:gd name="connsiteX3" fmla="*/ 0 w 867747"/>
                <a:gd name="connsiteY3" fmla="*/ 65314 h 1017036"/>
                <a:gd name="connsiteX4" fmla="*/ 783772 w 867747"/>
                <a:gd name="connsiteY4" fmla="*/ 0 h 1017036"/>
                <a:gd name="connsiteX5" fmla="*/ 867747 w 867747"/>
                <a:gd name="connsiteY5" fmla="*/ 914400 h 101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747" h="1017036">
                  <a:moveTo>
                    <a:pt x="867747" y="914400"/>
                  </a:moveTo>
                  <a:lnTo>
                    <a:pt x="559837" y="1017036"/>
                  </a:lnTo>
                  <a:lnTo>
                    <a:pt x="46653" y="867747"/>
                  </a:lnTo>
                  <a:lnTo>
                    <a:pt x="0" y="65314"/>
                  </a:lnTo>
                  <a:lnTo>
                    <a:pt x="783772" y="0"/>
                  </a:lnTo>
                  <a:lnTo>
                    <a:pt x="867747" y="9144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hlinkClick r:id="rId6"/>
              <a:extLst>
                <a:ext uri="{FF2B5EF4-FFF2-40B4-BE49-F238E27FC236}">
                  <a16:creationId xmlns:a16="http://schemas.microsoft.com/office/drawing/2014/main" id="{058AAB7B-77B9-4E9C-8C47-20C40239F54B}"/>
                </a:ext>
              </a:extLst>
            </p:cNvPr>
            <p:cNvSpPr/>
            <p:nvPr/>
          </p:nvSpPr>
          <p:spPr>
            <a:xfrm>
              <a:off x="5253135" y="4786604"/>
              <a:ext cx="1156996" cy="1380931"/>
            </a:xfrm>
            <a:custGeom>
              <a:avLst/>
              <a:gdLst>
                <a:gd name="connsiteX0" fmla="*/ 522514 w 1156996"/>
                <a:gd name="connsiteY0" fmla="*/ 0 h 1380931"/>
                <a:gd name="connsiteX1" fmla="*/ 0 w 1156996"/>
                <a:gd name="connsiteY1" fmla="*/ 1026367 h 1380931"/>
                <a:gd name="connsiteX2" fmla="*/ 643812 w 1156996"/>
                <a:gd name="connsiteY2" fmla="*/ 1380931 h 1380931"/>
                <a:gd name="connsiteX3" fmla="*/ 1156996 w 1156996"/>
                <a:gd name="connsiteY3" fmla="*/ 289249 h 1380931"/>
                <a:gd name="connsiteX4" fmla="*/ 522514 w 1156996"/>
                <a:gd name="connsiteY4" fmla="*/ 0 h 138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996" h="1380931">
                  <a:moveTo>
                    <a:pt x="522514" y="0"/>
                  </a:moveTo>
                  <a:lnTo>
                    <a:pt x="0" y="1026367"/>
                  </a:lnTo>
                  <a:lnTo>
                    <a:pt x="643812" y="1380931"/>
                  </a:lnTo>
                  <a:lnTo>
                    <a:pt x="1156996" y="289249"/>
                  </a:lnTo>
                  <a:lnTo>
                    <a:pt x="522514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hlinkClick r:id="rId7"/>
              <a:extLst>
                <a:ext uri="{FF2B5EF4-FFF2-40B4-BE49-F238E27FC236}">
                  <a16:creationId xmlns:a16="http://schemas.microsoft.com/office/drawing/2014/main" id="{4AE3D286-22F5-45F2-9CDF-8319D28CEB32}"/>
                </a:ext>
              </a:extLst>
            </p:cNvPr>
            <p:cNvSpPr/>
            <p:nvPr/>
          </p:nvSpPr>
          <p:spPr>
            <a:xfrm>
              <a:off x="4488024" y="4208106"/>
              <a:ext cx="1203649" cy="1147665"/>
            </a:xfrm>
            <a:custGeom>
              <a:avLst/>
              <a:gdLst>
                <a:gd name="connsiteX0" fmla="*/ 765111 w 1203649"/>
                <a:gd name="connsiteY0" fmla="*/ 0 h 1147665"/>
                <a:gd name="connsiteX1" fmla="*/ 0 w 1203649"/>
                <a:gd name="connsiteY1" fmla="*/ 559837 h 1147665"/>
                <a:gd name="connsiteX2" fmla="*/ 485192 w 1203649"/>
                <a:gd name="connsiteY2" fmla="*/ 1147665 h 1147665"/>
                <a:gd name="connsiteX3" fmla="*/ 1203649 w 1203649"/>
                <a:gd name="connsiteY3" fmla="*/ 578498 h 1147665"/>
                <a:gd name="connsiteX4" fmla="*/ 765111 w 1203649"/>
                <a:gd name="connsiteY4" fmla="*/ 0 h 114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3649" h="1147665">
                  <a:moveTo>
                    <a:pt x="765111" y="0"/>
                  </a:moveTo>
                  <a:lnTo>
                    <a:pt x="0" y="559837"/>
                  </a:lnTo>
                  <a:lnTo>
                    <a:pt x="485192" y="1147665"/>
                  </a:lnTo>
                  <a:lnTo>
                    <a:pt x="1203649" y="578498"/>
                  </a:lnTo>
                  <a:lnTo>
                    <a:pt x="765111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hlinkClick r:id="rId7"/>
              <a:extLst>
                <a:ext uri="{FF2B5EF4-FFF2-40B4-BE49-F238E27FC236}">
                  <a16:creationId xmlns:a16="http://schemas.microsoft.com/office/drawing/2014/main" id="{12A50B55-9F97-4CE7-A62D-8AAF039C44A6}"/>
                </a:ext>
              </a:extLst>
            </p:cNvPr>
            <p:cNvSpPr/>
            <p:nvPr/>
          </p:nvSpPr>
          <p:spPr>
            <a:xfrm>
              <a:off x="4226767" y="3331029"/>
              <a:ext cx="1091682" cy="830424"/>
            </a:xfrm>
            <a:custGeom>
              <a:avLst/>
              <a:gdLst>
                <a:gd name="connsiteX0" fmla="*/ 1091682 w 1091682"/>
                <a:gd name="connsiteY0" fmla="*/ 830424 h 830424"/>
                <a:gd name="connsiteX1" fmla="*/ 765111 w 1091682"/>
                <a:gd name="connsiteY1" fmla="*/ 830424 h 830424"/>
                <a:gd name="connsiteX2" fmla="*/ 0 w 1091682"/>
                <a:gd name="connsiteY2" fmla="*/ 802432 h 830424"/>
                <a:gd name="connsiteX3" fmla="*/ 18662 w 1091682"/>
                <a:gd name="connsiteY3" fmla="*/ 121298 h 830424"/>
                <a:gd name="connsiteX4" fmla="*/ 783772 w 1091682"/>
                <a:gd name="connsiteY4" fmla="*/ 9330 h 830424"/>
                <a:gd name="connsiteX5" fmla="*/ 1045029 w 1091682"/>
                <a:gd name="connsiteY5" fmla="*/ 0 h 830424"/>
                <a:gd name="connsiteX6" fmla="*/ 1091682 w 1091682"/>
                <a:gd name="connsiteY6" fmla="*/ 830424 h 830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682" h="830424">
                  <a:moveTo>
                    <a:pt x="1091682" y="830424"/>
                  </a:moveTo>
                  <a:lnTo>
                    <a:pt x="765111" y="830424"/>
                  </a:lnTo>
                  <a:lnTo>
                    <a:pt x="0" y="802432"/>
                  </a:lnTo>
                  <a:lnTo>
                    <a:pt x="18662" y="121298"/>
                  </a:lnTo>
                  <a:lnTo>
                    <a:pt x="783772" y="9330"/>
                  </a:lnTo>
                  <a:lnTo>
                    <a:pt x="1045029" y="0"/>
                  </a:lnTo>
                  <a:lnTo>
                    <a:pt x="1091682" y="83042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hlinkClick r:id="rId7"/>
              <a:extLst>
                <a:ext uri="{FF2B5EF4-FFF2-40B4-BE49-F238E27FC236}">
                  <a16:creationId xmlns:a16="http://schemas.microsoft.com/office/drawing/2014/main" id="{8EF3DAF3-A868-4033-8365-52CD25D8D025}"/>
                </a:ext>
              </a:extLst>
            </p:cNvPr>
            <p:cNvSpPr/>
            <p:nvPr/>
          </p:nvSpPr>
          <p:spPr>
            <a:xfrm>
              <a:off x="4366727" y="2174033"/>
              <a:ext cx="1222310" cy="998375"/>
            </a:xfrm>
            <a:custGeom>
              <a:avLst/>
              <a:gdLst>
                <a:gd name="connsiteX0" fmla="*/ 821093 w 1222310"/>
                <a:gd name="connsiteY0" fmla="*/ 998375 h 998375"/>
                <a:gd name="connsiteX1" fmla="*/ 223934 w 1222310"/>
                <a:gd name="connsiteY1" fmla="*/ 737118 h 998375"/>
                <a:gd name="connsiteX2" fmla="*/ 0 w 1222310"/>
                <a:gd name="connsiteY2" fmla="*/ 391885 h 998375"/>
                <a:gd name="connsiteX3" fmla="*/ 111967 w 1222310"/>
                <a:gd name="connsiteY3" fmla="*/ 233265 h 998375"/>
                <a:gd name="connsiteX4" fmla="*/ 289249 w 1222310"/>
                <a:gd name="connsiteY4" fmla="*/ 0 h 998375"/>
                <a:gd name="connsiteX5" fmla="*/ 1222310 w 1222310"/>
                <a:gd name="connsiteY5" fmla="*/ 317240 h 998375"/>
                <a:gd name="connsiteX6" fmla="*/ 821093 w 1222310"/>
                <a:gd name="connsiteY6" fmla="*/ 998375 h 99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2310" h="998375">
                  <a:moveTo>
                    <a:pt x="821093" y="998375"/>
                  </a:moveTo>
                  <a:lnTo>
                    <a:pt x="223934" y="737118"/>
                  </a:lnTo>
                  <a:lnTo>
                    <a:pt x="0" y="391885"/>
                  </a:lnTo>
                  <a:lnTo>
                    <a:pt x="111967" y="233265"/>
                  </a:lnTo>
                  <a:lnTo>
                    <a:pt x="289249" y="0"/>
                  </a:lnTo>
                  <a:lnTo>
                    <a:pt x="1222310" y="317240"/>
                  </a:lnTo>
                  <a:lnTo>
                    <a:pt x="821093" y="99837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hlinkClick r:id="rId4"/>
              <a:extLst>
                <a:ext uri="{FF2B5EF4-FFF2-40B4-BE49-F238E27FC236}">
                  <a16:creationId xmlns:a16="http://schemas.microsoft.com/office/drawing/2014/main" id="{6CE8C301-1E72-4744-8858-D5FCC94C6197}"/>
                </a:ext>
              </a:extLst>
            </p:cNvPr>
            <p:cNvSpPr/>
            <p:nvPr/>
          </p:nvSpPr>
          <p:spPr>
            <a:xfrm>
              <a:off x="5178490" y="1240971"/>
              <a:ext cx="1119673" cy="1240972"/>
            </a:xfrm>
            <a:custGeom>
              <a:avLst/>
              <a:gdLst>
                <a:gd name="connsiteX0" fmla="*/ 0 w 1119673"/>
                <a:gd name="connsiteY0" fmla="*/ 261258 h 1240972"/>
                <a:gd name="connsiteX1" fmla="*/ 485192 w 1119673"/>
                <a:gd name="connsiteY1" fmla="*/ 1240972 h 1240972"/>
                <a:gd name="connsiteX2" fmla="*/ 1119673 w 1119673"/>
                <a:gd name="connsiteY2" fmla="*/ 877078 h 1240972"/>
                <a:gd name="connsiteX3" fmla="*/ 578498 w 1119673"/>
                <a:gd name="connsiteY3" fmla="*/ 0 h 1240972"/>
                <a:gd name="connsiteX4" fmla="*/ 0 w 1119673"/>
                <a:gd name="connsiteY4" fmla="*/ 261258 h 124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673" h="1240972">
                  <a:moveTo>
                    <a:pt x="0" y="261258"/>
                  </a:moveTo>
                  <a:lnTo>
                    <a:pt x="485192" y="1240972"/>
                  </a:lnTo>
                  <a:lnTo>
                    <a:pt x="1119673" y="877078"/>
                  </a:lnTo>
                  <a:lnTo>
                    <a:pt x="578498" y="0"/>
                  </a:lnTo>
                  <a:lnTo>
                    <a:pt x="0" y="26125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04F8D18-6880-48A9-9A33-F7E3CE1D36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521586"/>
              </p:ext>
            </p:extLst>
          </p:nvPr>
        </p:nvGraphicFramePr>
        <p:xfrm>
          <a:off x="1845122" y="22616"/>
          <a:ext cx="66040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10174680" imgH="167400" progId="CorelDraw.Graphic.19">
                  <p:embed/>
                </p:oleObj>
              </mc:Choice>
              <mc:Fallback>
                <p:oleObj name="CorelDRAW" r:id="rId8" imgW="10174680" imgH="167400" progId="CorelDraw.Graphic.19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84568FA-60EC-48DC-9CEC-797A23CF32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45122" y="22616"/>
                        <a:ext cx="6604000" cy="11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187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E650A9F-A4D1-4085-8682-AAA0129F2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4" y="111968"/>
            <a:ext cx="9622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2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E8322B88-D294-4A96-81A1-7E10684FE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0" y="158622"/>
            <a:ext cx="9622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15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5C9FC08-FB5B-45CD-AE5C-C49C2E80D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1" y="158619"/>
            <a:ext cx="9619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78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99</Words>
  <Application>Microsoft Office PowerPoint</Application>
  <PresentationFormat>A4 Paper (210x297 mm)</PresentationFormat>
  <Paragraphs>10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8</cp:revision>
  <dcterms:created xsi:type="dcterms:W3CDTF">2021-09-17T17:11:07Z</dcterms:created>
  <dcterms:modified xsi:type="dcterms:W3CDTF">2021-09-17T17:32:18Z</dcterms:modified>
</cp:coreProperties>
</file>