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6537-B5E3-499B-A08F-38EEEFED6CE0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F998-3940-42E2-8C43-95E4F89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27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6537-B5E3-499B-A08F-38EEEFED6CE0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F998-3940-42E2-8C43-95E4F89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6537-B5E3-499B-A08F-38EEEFED6CE0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F998-3940-42E2-8C43-95E4F89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48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6537-B5E3-499B-A08F-38EEEFED6CE0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F998-3940-42E2-8C43-95E4F89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4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6537-B5E3-499B-A08F-38EEEFED6CE0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F998-3940-42E2-8C43-95E4F89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1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6537-B5E3-499B-A08F-38EEEFED6CE0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F998-3940-42E2-8C43-95E4F89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7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6537-B5E3-499B-A08F-38EEEFED6CE0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F998-3940-42E2-8C43-95E4F89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65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6537-B5E3-499B-A08F-38EEEFED6CE0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F998-3940-42E2-8C43-95E4F89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65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6537-B5E3-499B-A08F-38EEEFED6CE0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F998-3940-42E2-8C43-95E4F89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6537-B5E3-499B-A08F-38EEEFED6CE0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F998-3940-42E2-8C43-95E4F89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73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6537-B5E3-499B-A08F-38EEEFED6CE0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F998-3940-42E2-8C43-95E4F89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6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6537-B5E3-499B-A08F-38EEEFED6CE0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1F998-3940-42E2-8C43-95E4F89B1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31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_flsh/mats_finish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502EB1-47E8-41B9-BF73-881EB63FA223}"/>
              </a:ext>
            </a:extLst>
          </p:cNvPr>
          <p:cNvSpPr txBox="1"/>
          <p:nvPr/>
        </p:nvSpPr>
        <p:spPr>
          <a:xfrm>
            <a:off x="346047" y="300658"/>
            <a:ext cx="3185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FINISHES FOR WOODS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‘LEARNING CIRCLE’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B221D-E9A5-40F8-A055-17BC12143CEF}"/>
              </a:ext>
            </a:extLst>
          </p:cNvPr>
          <p:cNvSpPr txBox="1"/>
          <p:nvPr/>
        </p:nvSpPr>
        <p:spPr>
          <a:xfrm>
            <a:off x="126244" y="1610686"/>
            <a:ext cx="34055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‘Learning Circle’,  covers common finishes for woods. Each ‘finish’ has been numbered.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images, for links to useful information.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Describe each ‘finish and include a practical / real life example.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view the images.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89ED49-8A48-4762-85AD-7637549896C2}"/>
              </a:ext>
            </a:extLst>
          </p:cNvPr>
          <p:cNvGrpSpPr/>
          <p:nvPr/>
        </p:nvGrpSpPr>
        <p:grpSpPr>
          <a:xfrm>
            <a:off x="3531765" y="426493"/>
            <a:ext cx="6247991" cy="6238559"/>
            <a:chOff x="3531765" y="426493"/>
            <a:chExt cx="6247991" cy="6238559"/>
          </a:xfrm>
        </p:grpSpPr>
        <p:pic>
          <p:nvPicPr>
            <p:cNvPr id="5" name="Picture 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1FC424D7-79C0-46FC-A6B8-5B10AC3D8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765" y="426493"/>
              <a:ext cx="6247991" cy="6238559"/>
            </a:xfrm>
            <a:prstGeom prst="rect">
              <a:avLst/>
            </a:prstGeom>
          </p:spPr>
        </p:pic>
        <p:sp>
          <p:nvSpPr>
            <p:cNvPr id="9" name="Freeform: Shape 8">
              <a:hlinkClick r:id="rId3"/>
              <a:extLst>
                <a:ext uri="{FF2B5EF4-FFF2-40B4-BE49-F238E27FC236}">
                  <a16:creationId xmlns:a16="http://schemas.microsoft.com/office/drawing/2014/main" id="{51829EB2-4E5B-4BCE-B3B6-17ED6881237B}"/>
                </a:ext>
              </a:extLst>
            </p:cNvPr>
            <p:cNvSpPr/>
            <p:nvPr/>
          </p:nvSpPr>
          <p:spPr>
            <a:xfrm>
              <a:off x="5444455" y="679508"/>
              <a:ext cx="2038525" cy="1367406"/>
            </a:xfrm>
            <a:custGeom>
              <a:avLst/>
              <a:gdLst>
                <a:gd name="connsiteX0" fmla="*/ 436228 w 2038525"/>
                <a:gd name="connsiteY0" fmla="*/ 92279 h 1367406"/>
                <a:gd name="connsiteX1" fmla="*/ 134224 w 2038525"/>
                <a:gd name="connsiteY1" fmla="*/ 209725 h 1367406"/>
                <a:gd name="connsiteX2" fmla="*/ 0 w 2038525"/>
                <a:gd name="connsiteY2" fmla="*/ 545285 h 1367406"/>
                <a:gd name="connsiteX3" fmla="*/ 1015068 w 2038525"/>
                <a:gd name="connsiteY3" fmla="*/ 1367406 h 1367406"/>
                <a:gd name="connsiteX4" fmla="*/ 1946246 w 2038525"/>
                <a:gd name="connsiteY4" fmla="*/ 1317072 h 1367406"/>
                <a:gd name="connsiteX5" fmla="*/ 2038525 w 2038525"/>
                <a:gd name="connsiteY5" fmla="*/ 763398 h 1367406"/>
                <a:gd name="connsiteX6" fmla="*/ 2030136 w 2038525"/>
                <a:gd name="connsiteY6" fmla="*/ 75501 h 1367406"/>
                <a:gd name="connsiteX7" fmla="*/ 1895912 w 2038525"/>
                <a:gd name="connsiteY7" fmla="*/ 0 h 1367406"/>
                <a:gd name="connsiteX8" fmla="*/ 1283516 w 2038525"/>
                <a:gd name="connsiteY8" fmla="*/ 637564 h 1367406"/>
                <a:gd name="connsiteX9" fmla="*/ 830510 w 2038525"/>
                <a:gd name="connsiteY9" fmla="*/ 92279 h 1367406"/>
                <a:gd name="connsiteX10" fmla="*/ 436228 w 2038525"/>
                <a:gd name="connsiteY10" fmla="*/ 92279 h 136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8525" h="1367406">
                  <a:moveTo>
                    <a:pt x="436228" y="92279"/>
                  </a:moveTo>
                  <a:lnTo>
                    <a:pt x="134224" y="209725"/>
                  </a:lnTo>
                  <a:lnTo>
                    <a:pt x="0" y="545285"/>
                  </a:lnTo>
                  <a:lnTo>
                    <a:pt x="1015068" y="1367406"/>
                  </a:lnTo>
                  <a:lnTo>
                    <a:pt x="1946246" y="1317072"/>
                  </a:lnTo>
                  <a:lnTo>
                    <a:pt x="2038525" y="763398"/>
                  </a:lnTo>
                  <a:lnTo>
                    <a:pt x="2030136" y="75501"/>
                  </a:lnTo>
                  <a:lnTo>
                    <a:pt x="1895912" y="0"/>
                  </a:lnTo>
                  <a:lnTo>
                    <a:pt x="1283516" y="637564"/>
                  </a:lnTo>
                  <a:lnTo>
                    <a:pt x="830510" y="92279"/>
                  </a:lnTo>
                  <a:lnTo>
                    <a:pt x="436228" y="9227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3"/>
              <a:extLst>
                <a:ext uri="{FF2B5EF4-FFF2-40B4-BE49-F238E27FC236}">
                  <a16:creationId xmlns:a16="http://schemas.microsoft.com/office/drawing/2014/main" id="{3A8E3ABD-FF4A-4DE9-888C-B315F51BAEA2}"/>
                </a:ext>
              </a:extLst>
            </p:cNvPr>
            <p:cNvSpPr/>
            <p:nvPr/>
          </p:nvSpPr>
          <p:spPr>
            <a:xfrm>
              <a:off x="7633982" y="1484851"/>
              <a:ext cx="1644242" cy="1837189"/>
            </a:xfrm>
            <a:custGeom>
              <a:avLst/>
              <a:gdLst>
                <a:gd name="connsiteX0" fmla="*/ 947956 w 1644242"/>
                <a:gd name="connsiteY0" fmla="*/ 0 h 1837189"/>
                <a:gd name="connsiteX1" fmla="*/ 947956 w 1644242"/>
                <a:gd name="connsiteY1" fmla="*/ 0 h 1837189"/>
                <a:gd name="connsiteX2" fmla="*/ 0 w 1644242"/>
                <a:gd name="connsiteY2" fmla="*/ 595619 h 1837189"/>
                <a:gd name="connsiteX3" fmla="*/ 780176 w 1644242"/>
                <a:gd name="connsiteY3" fmla="*/ 1837189 h 1837189"/>
                <a:gd name="connsiteX4" fmla="*/ 931178 w 1644242"/>
                <a:gd name="connsiteY4" fmla="*/ 1719743 h 1837189"/>
                <a:gd name="connsiteX5" fmla="*/ 1644242 w 1644242"/>
                <a:gd name="connsiteY5" fmla="*/ 1384184 h 1837189"/>
                <a:gd name="connsiteX6" fmla="*/ 1610686 w 1644242"/>
                <a:gd name="connsiteY6" fmla="*/ 1300294 h 1837189"/>
                <a:gd name="connsiteX7" fmla="*/ 947956 w 1644242"/>
                <a:gd name="connsiteY7" fmla="*/ 0 h 183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242" h="1837189">
                  <a:moveTo>
                    <a:pt x="947956" y="0"/>
                  </a:moveTo>
                  <a:lnTo>
                    <a:pt x="947956" y="0"/>
                  </a:lnTo>
                  <a:lnTo>
                    <a:pt x="0" y="595619"/>
                  </a:lnTo>
                  <a:lnTo>
                    <a:pt x="780176" y="1837189"/>
                  </a:lnTo>
                  <a:lnTo>
                    <a:pt x="931178" y="1719743"/>
                  </a:lnTo>
                  <a:lnTo>
                    <a:pt x="1644242" y="1384184"/>
                  </a:lnTo>
                  <a:lnTo>
                    <a:pt x="1610686" y="1300294"/>
                  </a:lnTo>
                  <a:lnTo>
                    <a:pt x="94795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3"/>
              <a:extLst>
                <a:ext uri="{FF2B5EF4-FFF2-40B4-BE49-F238E27FC236}">
                  <a16:creationId xmlns:a16="http://schemas.microsoft.com/office/drawing/2014/main" id="{2958B2B6-C363-439F-B133-B4827BEF8D44}"/>
                </a:ext>
              </a:extLst>
            </p:cNvPr>
            <p:cNvSpPr/>
            <p:nvPr/>
          </p:nvSpPr>
          <p:spPr>
            <a:xfrm>
              <a:off x="7600426" y="3665989"/>
              <a:ext cx="1644242" cy="1501629"/>
            </a:xfrm>
            <a:custGeom>
              <a:avLst/>
              <a:gdLst>
                <a:gd name="connsiteX0" fmla="*/ 595618 w 1644242"/>
                <a:gd name="connsiteY0" fmla="*/ 0 h 1501629"/>
                <a:gd name="connsiteX1" fmla="*/ 595618 w 1644242"/>
                <a:gd name="connsiteY1" fmla="*/ 0 h 1501629"/>
                <a:gd name="connsiteX2" fmla="*/ 0 w 1644242"/>
                <a:gd name="connsiteY2" fmla="*/ 1216404 h 1501629"/>
                <a:gd name="connsiteX3" fmla="*/ 520117 w 1644242"/>
                <a:gd name="connsiteY3" fmla="*/ 1501629 h 1501629"/>
                <a:gd name="connsiteX4" fmla="*/ 578840 w 1644242"/>
                <a:gd name="connsiteY4" fmla="*/ 1459684 h 1501629"/>
                <a:gd name="connsiteX5" fmla="*/ 738231 w 1644242"/>
                <a:gd name="connsiteY5" fmla="*/ 1258349 h 1501629"/>
                <a:gd name="connsiteX6" fmla="*/ 906011 w 1644242"/>
                <a:gd name="connsiteY6" fmla="*/ 1308683 h 1501629"/>
                <a:gd name="connsiteX7" fmla="*/ 1258348 w 1644242"/>
                <a:gd name="connsiteY7" fmla="*/ 1451295 h 1501629"/>
                <a:gd name="connsiteX8" fmla="*/ 1644242 w 1644242"/>
                <a:gd name="connsiteY8" fmla="*/ 796954 h 1501629"/>
                <a:gd name="connsiteX9" fmla="*/ 1199625 w 1644242"/>
                <a:gd name="connsiteY9" fmla="*/ 478172 h 1501629"/>
                <a:gd name="connsiteX10" fmla="*/ 1132513 w 1644242"/>
                <a:gd name="connsiteY10" fmla="*/ 234892 h 1501629"/>
                <a:gd name="connsiteX11" fmla="*/ 595618 w 1644242"/>
                <a:gd name="connsiteY11" fmla="*/ 0 h 150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4242" h="1501629">
                  <a:moveTo>
                    <a:pt x="595618" y="0"/>
                  </a:moveTo>
                  <a:lnTo>
                    <a:pt x="595618" y="0"/>
                  </a:lnTo>
                  <a:lnTo>
                    <a:pt x="0" y="1216404"/>
                  </a:lnTo>
                  <a:lnTo>
                    <a:pt x="520117" y="1501629"/>
                  </a:lnTo>
                  <a:lnTo>
                    <a:pt x="578840" y="1459684"/>
                  </a:lnTo>
                  <a:lnTo>
                    <a:pt x="738231" y="1258349"/>
                  </a:lnTo>
                  <a:cubicBezTo>
                    <a:pt x="890658" y="1294214"/>
                    <a:pt x="840210" y="1264816"/>
                    <a:pt x="906011" y="1308683"/>
                  </a:cubicBezTo>
                  <a:lnTo>
                    <a:pt x="1258348" y="1451295"/>
                  </a:lnTo>
                  <a:lnTo>
                    <a:pt x="1644242" y="796954"/>
                  </a:lnTo>
                  <a:lnTo>
                    <a:pt x="1199625" y="478172"/>
                  </a:lnTo>
                  <a:lnTo>
                    <a:pt x="1132513" y="234892"/>
                  </a:lnTo>
                  <a:lnTo>
                    <a:pt x="595618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3"/>
              <a:extLst>
                <a:ext uri="{FF2B5EF4-FFF2-40B4-BE49-F238E27FC236}">
                  <a16:creationId xmlns:a16="http://schemas.microsoft.com/office/drawing/2014/main" id="{1CEA501C-DDE4-406C-9166-922BA85D2E6D}"/>
                </a:ext>
              </a:extLst>
            </p:cNvPr>
            <p:cNvSpPr/>
            <p:nvPr/>
          </p:nvSpPr>
          <p:spPr>
            <a:xfrm>
              <a:off x="6073629" y="5075339"/>
              <a:ext cx="1182848" cy="1308683"/>
            </a:xfrm>
            <a:custGeom>
              <a:avLst/>
              <a:gdLst>
                <a:gd name="connsiteX0" fmla="*/ 880844 w 1182848"/>
                <a:gd name="connsiteY0" fmla="*/ 1249960 h 1308683"/>
                <a:gd name="connsiteX1" fmla="*/ 880844 w 1182848"/>
                <a:gd name="connsiteY1" fmla="*/ 1249960 h 1308683"/>
                <a:gd name="connsiteX2" fmla="*/ 889233 w 1182848"/>
                <a:gd name="connsiteY2" fmla="*/ 1174459 h 1308683"/>
                <a:gd name="connsiteX3" fmla="*/ 889233 w 1182848"/>
                <a:gd name="connsiteY3" fmla="*/ 511729 h 1308683"/>
                <a:gd name="connsiteX4" fmla="*/ 1182848 w 1182848"/>
                <a:gd name="connsiteY4" fmla="*/ 511729 h 1308683"/>
                <a:gd name="connsiteX5" fmla="*/ 1166070 w 1182848"/>
                <a:gd name="connsiteY5" fmla="*/ 0 h 1308683"/>
                <a:gd name="connsiteX6" fmla="*/ 0 w 1182848"/>
                <a:gd name="connsiteY6" fmla="*/ 0 h 1308683"/>
                <a:gd name="connsiteX7" fmla="*/ 8389 w 1182848"/>
                <a:gd name="connsiteY7" fmla="*/ 511729 h 1308683"/>
                <a:gd name="connsiteX8" fmla="*/ 369116 w 1182848"/>
                <a:gd name="connsiteY8" fmla="*/ 511729 h 1308683"/>
                <a:gd name="connsiteX9" fmla="*/ 377505 w 1182848"/>
                <a:gd name="connsiteY9" fmla="*/ 1308683 h 1308683"/>
                <a:gd name="connsiteX10" fmla="*/ 880844 w 1182848"/>
                <a:gd name="connsiteY10" fmla="*/ 1249960 h 130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2848" h="1308683">
                  <a:moveTo>
                    <a:pt x="880844" y="1249960"/>
                  </a:moveTo>
                  <a:lnTo>
                    <a:pt x="880844" y="1249960"/>
                  </a:lnTo>
                  <a:lnTo>
                    <a:pt x="889233" y="1174459"/>
                  </a:lnTo>
                  <a:lnTo>
                    <a:pt x="889233" y="511729"/>
                  </a:lnTo>
                  <a:lnTo>
                    <a:pt x="1182848" y="511729"/>
                  </a:lnTo>
                  <a:lnTo>
                    <a:pt x="1166070" y="0"/>
                  </a:lnTo>
                  <a:lnTo>
                    <a:pt x="0" y="0"/>
                  </a:lnTo>
                  <a:lnTo>
                    <a:pt x="8389" y="511729"/>
                  </a:lnTo>
                  <a:lnTo>
                    <a:pt x="369116" y="511729"/>
                  </a:lnTo>
                  <a:cubicBezTo>
                    <a:pt x="371912" y="777380"/>
                    <a:pt x="374709" y="1043032"/>
                    <a:pt x="377505" y="1308683"/>
                  </a:cubicBezTo>
                  <a:lnTo>
                    <a:pt x="880844" y="124996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3"/>
              <a:extLst>
                <a:ext uri="{FF2B5EF4-FFF2-40B4-BE49-F238E27FC236}">
                  <a16:creationId xmlns:a16="http://schemas.microsoft.com/office/drawing/2014/main" id="{2368D933-AEC7-4881-AE34-49360878B600}"/>
                </a:ext>
              </a:extLst>
            </p:cNvPr>
            <p:cNvSpPr/>
            <p:nvPr/>
          </p:nvSpPr>
          <p:spPr>
            <a:xfrm>
              <a:off x="4127383" y="3758268"/>
              <a:ext cx="1652632" cy="2273416"/>
            </a:xfrm>
            <a:custGeom>
              <a:avLst/>
              <a:gdLst>
                <a:gd name="connsiteX0" fmla="*/ 1652632 w 1652632"/>
                <a:gd name="connsiteY0" fmla="*/ 1300293 h 2273416"/>
                <a:gd name="connsiteX1" fmla="*/ 1652632 w 1652632"/>
                <a:gd name="connsiteY1" fmla="*/ 1300293 h 2273416"/>
                <a:gd name="connsiteX2" fmla="*/ 1031846 w 1652632"/>
                <a:gd name="connsiteY2" fmla="*/ 0 h 2273416"/>
                <a:gd name="connsiteX3" fmla="*/ 830511 w 1652632"/>
                <a:gd name="connsiteY3" fmla="*/ 92279 h 2273416"/>
                <a:gd name="connsiteX4" fmla="*/ 805344 w 1652632"/>
                <a:gd name="connsiteY4" fmla="*/ 176169 h 2273416"/>
                <a:gd name="connsiteX5" fmla="*/ 604008 w 1652632"/>
                <a:gd name="connsiteY5" fmla="*/ 276837 h 2273416"/>
                <a:gd name="connsiteX6" fmla="*/ 604008 w 1652632"/>
                <a:gd name="connsiteY6" fmla="*/ 394282 h 2273416"/>
                <a:gd name="connsiteX7" fmla="*/ 402672 w 1652632"/>
                <a:gd name="connsiteY7" fmla="*/ 478172 h 2273416"/>
                <a:gd name="connsiteX8" fmla="*/ 444617 w 1652632"/>
                <a:gd name="connsiteY8" fmla="*/ 595618 h 2273416"/>
                <a:gd name="connsiteX9" fmla="*/ 310393 w 1652632"/>
                <a:gd name="connsiteY9" fmla="*/ 612396 h 2273416"/>
                <a:gd name="connsiteX10" fmla="*/ 0 w 1652632"/>
                <a:gd name="connsiteY10" fmla="*/ 780176 h 2273416"/>
                <a:gd name="connsiteX11" fmla="*/ 268448 w 1652632"/>
                <a:gd name="connsiteY11" fmla="*/ 1275126 h 2273416"/>
                <a:gd name="connsiteX12" fmla="*/ 671120 w 1652632"/>
                <a:gd name="connsiteY12" fmla="*/ 1006679 h 2273416"/>
                <a:gd name="connsiteX13" fmla="*/ 897623 w 1652632"/>
                <a:gd name="connsiteY13" fmla="*/ 1216404 h 2273416"/>
                <a:gd name="connsiteX14" fmla="*/ 1090569 w 1652632"/>
                <a:gd name="connsiteY14" fmla="*/ 1199626 h 2273416"/>
                <a:gd name="connsiteX15" fmla="*/ 520118 w 1652632"/>
                <a:gd name="connsiteY15" fmla="*/ 1744910 h 2273416"/>
                <a:gd name="connsiteX16" fmla="*/ 796955 w 1652632"/>
                <a:gd name="connsiteY16" fmla="*/ 2273416 h 2273416"/>
                <a:gd name="connsiteX17" fmla="*/ 981512 w 1652632"/>
                <a:gd name="connsiteY17" fmla="*/ 2197915 h 2273416"/>
                <a:gd name="connsiteX18" fmla="*/ 914400 w 1652632"/>
                <a:gd name="connsiteY18" fmla="*/ 1946246 h 2273416"/>
                <a:gd name="connsiteX19" fmla="*/ 1174459 w 1652632"/>
                <a:gd name="connsiteY19" fmla="*/ 1837189 h 2273416"/>
                <a:gd name="connsiteX20" fmla="*/ 1082180 w 1652632"/>
                <a:gd name="connsiteY20" fmla="*/ 1577130 h 2273416"/>
                <a:gd name="connsiteX21" fmla="*/ 1652632 w 1652632"/>
                <a:gd name="connsiteY21" fmla="*/ 1300293 h 227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52632" h="2273416">
                  <a:moveTo>
                    <a:pt x="1652632" y="1300293"/>
                  </a:moveTo>
                  <a:lnTo>
                    <a:pt x="1652632" y="1300293"/>
                  </a:lnTo>
                  <a:lnTo>
                    <a:pt x="1031846" y="0"/>
                  </a:lnTo>
                  <a:lnTo>
                    <a:pt x="830511" y="92279"/>
                  </a:lnTo>
                  <a:lnTo>
                    <a:pt x="805344" y="176169"/>
                  </a:lnTo>
                  <a:lnTo>
                    <a:pt x="604008" y="276837"/>
                  </a:lnTo>
                  <a:lnTo>
                    <a:pt x="604008" y="394282"/>
                  </a:lnTo>
                  <a:lnTo>
                    <a:pt x="402672" y="478172"/>
                  </a:lnTo>
                  <a:lnTo>
                    <a:pt x="444617" y="595618"/>
                  </a:lnTo>
                  <a:lnTo>
                    <a:pt x="310393" y="612396"/>
                  </a:lnTo>
                  <a:lnTo>
                    <a:pt x="0" y="780176"/>
                  </a:lnTo>
                  <a:lnTo>
                    <a:pt x="268448" y="1275126"/>
                  </a:lnTo>
                  <a:lnTo>
                    <a:pt x="671120" y="1006679"/>
                  </a:lnTo>
                  <a:lnTo>
                    <a:pt x="897623" y="1216404"/>
                  </a:lnTo>
                  <a:lnTo>
                    <a:pt x="1090569" y="1199626"/>
                  </a:lnTo>
                  <a:lnTo>
                    <a:pt x="520118" y="1744910"/>
                  </a:lnTo>
                  <a:lnTo>
                    <a:pt x="796955" y="2273416"/>
                  </a:lnTo>
                  <a:lnTo>
                    <a:pt x="981512" y="2197915"/>
                  </a:lnTo>
                  <a:lnTo>
                    <a:pt x="914400" y="1946246"/>
                  </a:lnTo>
                  <a:lnTo>
                    <a:pt x="1174459" y="1837189"/>
                  </a:lnTo>
                  <a:lnTo>
                    <a:pt x="1082180" y="1577130"/>
                  </a:lnTo>
                  <a:lnTo>
                    <a:pt x="1652632" y="130029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3"/>
              <a:extLst>
                <a:ext uri="{FF2B5EF4-FFF2-40B4-BE49-F238E27FC236}">
                  <a16:creationId xmlns:a16="http://schemas.microsoft.com/office/drawing/2014/main" id="{B651B18E-8873-4108-BA5F-AC2203DF969A}"/>
                </a:ext>
              </a:extLst>
            </p:cNvPr>
            <p:cNvSpPr/>
            <p:nvPr/>
          </p:nvSpPr>
          <p:spPr>
            <a:xfrm>
              <a:off x="3976382" y="2030136"/>
              <a:ext cx="1577130" cy="1291904"/>
            </a:xfrm>
            <a:custGeom>
              <a:avLst/>
              <a:gdLst>
                <a:gd name="connsiteX0" fmla="*/ 1577130 w 1577130"/>
                <a:gd name="connsiteY0" fmla="*/ 377504 h 1291904"/>
                <a:gd name="connsiteX1" fmla="*/ 1577130 w 1577130"/>
                <a:gd name="connsiteY1" fmla="*/ 377504 h 1291904"/>
                <a:gd name="connsiteX2" fmla="*/ 1535185 w 1577130"/>
                <a:gd name="connsiteY2" fmla="*/ 318781 h 1291904"/>
                <a:gd name="connsiteX3" fmla="*/ 1266737 w 1577130"/>
                <a:gd name="connsiteY3" fmla="*/ 67112 h 1291904"/>
                <a:gd name="connsiteX4" fmla="*/ 293614 w 1577130"/>
                <a:gd name="connsiteY4" fmla="*/ 0 h 1291904"/>
                <a:gd name="connsiteX5" fmla="*/ 0 w 1577130"/>
                <a:gd name="connsiteY5" fmla="*/ 478172 h 1291904"/>
                <a:gd name="connsiteX6" fmla="*/ 629174 w 1577130"/>
                <a:gd name="connsiteY6" fmla="*/ 1040235 h 1291904"/>
                <a:gd name="connsiteX7" fmla="*/ 1065401 w 1577130"/>
                <a:gd name="connsiteY7" fmla="*/ 1291904 h 1291904"/>
                <a:gd name="connsiteX8" fmla="*/ 1577130 w 1577130"/>
                <a:gd name="connsiteY8" fmla="*/ 377504 h 129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130" h="1291904">
                  <a:moveTo>
                    <a:pt x="1577130" y="377504"/>
                  </a:moveTo>
                  <a:lnTo>
                    <a:pt x="1577130" y="377504"/>
                  </a:lnTo>
                  <a:lnTo>
                    <a:pt x="1535185" y="318781"/>
                  </a:lnTo>
                  <a:lnTo>
                    <a:pt x="1266737" y="67112"/>
                  </a:lnTo>
                  <a:lnTo>
                    <a:pt x="293614" y="0"/>
                  </a:lnTo>
                  <a:lnTo>
                    <a:pt x="0" y="478172"/>
                  </a:lnTo>
                  <a:lnTo>
                    <a:pt x="629174" y="1040235"/>
                  </a:lnTo>
                  <a:lnTo>
                    <a:pt x="1065401" y="1291904"/>
                  </a:lnTo>
                  <a:lnTo>
                    <a:pt x="1577130" y="37750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0430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2F7941D-0B2F-4B1F-8244-C3716ED4A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9" y="192947"/>
            <a:ext cx="9762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5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4110102-F88C-4C24-A72B-DDEEB890D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7" y="184558"/>
            <a:ext cx="9797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67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74</Words>
  <Application>Microsoft Office PowerPoint</Application>
  <PresentationFormat>A4 Paper (210x297 mm)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2021-09-29T12:33:44Z</dcterms:created>
  <dcterms:modified xsi:type="dcterms:W3CDTF">2021-09-29T12:54:08Z</dcterms:modified>
</cp:coreProperties>
</file>