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534" y="514705"/>
            <a:ext cx="443743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025" y="4261551"/>
            <a:ext cx="6544449" cy="232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nologystudent.com/" TargetMode="External"/><Relationship Id="rId3" Type="http://schemas.openxmlformats.org/officeDocument/2006/relationships/hyperlink" Target="mailto:techteacher@technologystudent.com" TargetMode="External"/><Relationship Id="rId4" Type="http://schemas.openxmlformats.org/officeDocument/2006/relationships/hyperlink" Target="https://www.facebook.com/groups/254963448192823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ratios1.pdf" TargetMode="External"/><Relationship Id="rId3" Type="http://schemas.openxmlformats.org/officeDocument/2006/relationships/hyperlink" Target="http://www.technologystudent.com/energy1/wind8.htm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https://www.facebook.com/groups/254963448192823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hyperlink" Target="http://www.technologystudent.com/rmflsh1/remote16.html" TargetMode="External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hyperlink" Target="http://www.technologystudent.com/rmflsh1/remote16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rmflsh1/remote16.html" TargetMode="External"/><Relationship Id="rId3" Type="http://schemas.openxmlformats.org/officeDocument/2006/relationships/hyperlink" Target="http://www.technologystudent.com/joints_flsh/metal2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hyperlink" Target="http://www.technologystudent.com/joints/mater2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quip1/heat2.htm" TargetMode="External"/><Relationship Id="rId3" Type="http://schemas.openxmlformats.org/officeDocument/2006/relationships/image" Target="../media/image24.png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hyperlink" Target="http://www.technologystudent.com/designpro/ergo1.htm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mater2.html" TargetMode="External"/><Relationship Id="rId3" Type="http://schemas.openxmlformats.org/officeDocument/2006/relationships/image" Target="../media/image26.jpg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hyperlink" Target="http://www.technologystudent.com/despro_3/metrolly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hyperlink" Target="http://www.technologystudent.com/" TargetMode="External"/><Relationship Id="rId7" Type="http://schemas.openxmlformats.org/officeDocument/2006/relationships/hyperlink" Target="https://www.facebook.com/groups/254963448192823/" TargetMode="External"/><Relationship Id="rId8" Type="http://schemas.openxmlformats.org/officeDocument/2006/relationships/hyperlink" Target="http://www.technologystudent.com/pdf14/maths4.pdf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http://www.technologystudent.com/rmflsh1/pine2.html" TargetMode="External"/><Relationship Id="rId6" Type="http://schemas.openxmlformats.org/officeDocument/2006/relationships/hyperlink" Target="http://www.technologystudent.com/joints/pet1.html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hyperlink" Target="http://www.technologystudent.com/despro_3/hydaul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hyperlink" Target="http://www.technologystudent.com/joints_flsh/metal7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_flsh/metal8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ferous1.html" TargetMode="External"/><Relationship Id="rId3" Type="http://schemas.openxmlformats.org/officeDocument/2006/relationships/hyperlink" Target="http://www.technologystudent.com/joints/fermetal1.html" TargetMode="External"/><Relationship Id="rId4" Type="http://schemas.openxmlformats.org/officeDocument/2006/relationships/hyperlink" Target="http://www.technologystudent.com/joints/nonferrous1.html" TargetMode="External"/><Relationship Id="rId5" Type="http://schemas.openxmlformats.org/officeDocument/2006/relationships/hyperlink" Target="http://www.technologystudent.com/" TargetMode="External"/><Relationship Id="rId6" Type="http://schemas.openxmlformats.org/officeDocument/2006/relationships/hyperlink" Target="https://www.facebook.com/groups/254963448192823/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hyperlink" Target="http://www.technologystudent.com/despro_flsh/graphics_charity.html" TargetMode="External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hyperlink" Target="http://www.technologystudent.com/prddes1/perfpk3.html" TargetMode="External"/><Relationship Id="rId4" Type="http://schemas.openxmlformats.org/officeDocument/2006/relationships/hyperlink" Target="http://www.technologystudent.com/prddes1/perfpk13.html" TargetMode="External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hyperlink" Target="http://www.technologystudent.com/despro_3/vinylquest1.html" TargetMode="External"/><Relationship Id="rId4" Type="http://schemas.openxmlformats.org/officeDocument/2006/relationships/image" Target="../media/image39.jpg"/><Relationship Id="rId5" Type="http://schemas.openxmlformats.org/officeDocument/2006/relationships/hyperlink" Target="http://www.technologystudent.com/despro_flsh/laminate1.html" TargetMode="External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hyperlink" Target="http://www.technologystudent.com/despro_flsh/charity9.html" TargetMode="External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grp08/prnt1.html" TargetMode="External"/><Relationship Id="rId3" Type="http://schemas.openxmlformats.org/officeDocument/2006/relationships/hyperlink" Target="http://www.technologystudent.com/designpro/prtpro5.htm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hyperlink" Target="http://www.technologystudent.com/joints/nonferrous1.html" TargetMode="External"/><Relationship Id="rId8" Type="http://schemas.openxmlformats.org/officeDocument/2006/relationships/hyperlink" Target="https://www.facebook.com/groups/254963448192823/" TargetMode="External"/><Relationship Id="rId9" Type="http://schemas.openxmlformats.org/officeDocument/2006/relationships/hyperlink" Target="http://www.technologystudent.com/" TargetMode="External"/><Relationship Id="rId10" Type="http://schemas.openxmlformats.org/officeDocument/2006/relationships/hyperlink" Target="http://www.technologystudent.com/despro2/prneff2.htm" TargetMode="External"/><Relationship Id="rId11" Type="http://schemas.openxmlformats.org/officeDocument/2006/relationships/hyperlink" Target="http://www.technologystudent.com/joints_flsh/nylon1.html" TargetMode="External"/><Relationship Id="rId12" Type="http://schemas.openxmlformats.org/officeDocument/2006/relationships/image" Target="../media/image9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foilblk1.html" TargetMode="External"/><Relationship Id="rId3" Type="http://schemas.openxmlformats.org/officeDocument/2006/relationships/image" Target="../media/image43.png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pdf14/maths3.pdf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susenv1.html" TargetMode="External"/><Relationship Id="rId3" Type="http://schemas.openxmlformats.org/officeDocument/2006/relationships/hyperlink" Target="http://www.technologystudent.com/joints/sustain1.html" TargetMode="External"/><Relationship Id="rId4" Type="http://schemas.openxmlformats.org/officeDocument/2006/relationships/image" Target="../media/image44.png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hyperlink" Target="http://www.technologystudent.com/prddes1/perfpk5.html" TargetMode="External"/><Relationship Id="rId4" Type="http://schemas.openxmlformats.org/officeDocument/2006/relationships/hyperlink" Target="http://www.technologystudent.com/prddes1/biopola.html" TargetMode="External"/><Relationship Id="rId5" Type="http://schemas.openxmlformats.org/officeDocument/2006/relationships/hyperlink" Target="http://www.technologystudent.com/prddes1/biopol3.html" TargetMode="External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biopola.html" TargetMode="External"/><Relationship Id="rId3" Type="http://schemas.openxmlformats.org/officeDocument/2006/relationships/hyperlink" Target="http://www.technologystudent.com/prddes1/biopol3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2/packfn1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hyperlink" Target="http://www.technologystudent.com/" TargetMode="External"/><Relationship Id="rId10" Type="http://schemas.openxmlformats.org/officeDocument/2006/relationships/hyperlink" Target="https://www.facebook.com/groups/254963448192823/" TargetMode="Externa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hyperlink" Target="http://www.technologystudent.com/prddes_2/carrier14.html" TargetMode="External"/><Relationship Id="rId4" Type="http://schemas.openxmlformats.org/officeDocument/2006/relationships/hyperlink" Target="http://www.technologystudent.com/prddes_2/carrier6.html" TargetMode="External"/><Relationship Id="rId5" Type="http://schemas.openxmlformats.org/officeDocument/2006/relationships/hyperlink" Target="http://www.technologystudent.com/prddes_2/carrier1.html" TargetMode="External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" TargetMode="Externa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_2/carrier6.html" TargetMode="External"/><Relationship Id="rId3" Type="http://schemas.openxmlformats.org/officeDocument/2006/relationships/hyperlink" Target="http://www.technologystudent.com/prddes_2/carrier20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lunch5.html" TargetMode="External"/><Relationship Id="rId3" Type="http://schemas.openxmlformats.org/officeDocument/2006/relationships/hyperlink" Target="http://www.technologystudent.com/prddes_2/carrier6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hyperlink" Target="http://www.technologystudent.com/despro_flsh/revise9.html" TargetMode="External"/><Relationship Id="rId4" Type="http://schemas.openxmlformats.org/officeDocument/2006/relationships/hyperlink" Target="http://www.technologystudent.com/prddes1/closeloop1.html" TargetMode="External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" TargetMode="Externa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Relationship Id="rId3" Type="http://schemas.openxmlformats.org/officeDocument/2006/relationships/hyperlink" Target="http://www.technologystudent.com/rmprp07/glidr2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hyperlink" Target="http://www.technologystudent.com/joints_flsh/oxodegrad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hyperlink" Target="http://www.technologystudent.com/pdf14/maths_cylinder1.pdf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hyperlink" Target="http://www.technologystudent.com/joints/pet1.html" TargetMode="External"/><Relationship Id="rId4" Type="http://schemas.openxmlformats.org/officeDocument/2006/relationships/hyperlink" Target="http://www.technologystudent.com/joints/petevac1.html" TargetMode="External"/><Relationship Id="rId5" Type="http://schemas.openxmlformats.org/officeDocument/2006/relationships/hyperlink" Target="http://www.technologystudent.com/" TargetMode="External"/><Relationship Id="rId6" Type="http://schemas.openxmlformats.org/officeDocument/2006/relationships/hyperlink" Target="https://www.facebook.com/groups/254963448192823/" TargetMode="Externa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petevac1.html" TargetMode="External"/><Relationship Id="rId3" Type="http://schemas.openxmlformats.org/officeDocument/2006/relationships/hyperlink" Target="http://www.technologystudent.com/prddes1/quality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_flsh/oxodegrad1.html" TargetMode="External"/><Relationship Id="rId3" Type="http://schemas.openxmlformats.org/officeDocument/2006/relationships/hyperlink" Target="http://www.technologystudent.com/joints/pla1.html" TargetMode="External"/><Relationship Id="rId4" Type="http://schemas.openxmlformats.org/officeDocument/2006/relationships/hyperlink" Target="http://www.technologystudent.com/prddes1/closeloop1.html" TargetMode="External"/><Relationship Id="rId5" Type="http://schemas.openxmlformats.org/officeDocument/2006/relationships/hyperlink" Target="http://www.technologystudent.com/prddes1/closeloop2.html" TargetMode="External"/><Relationship Id="rId6" Type="http://schemas.openxmlformats.org/officeDocument/2006/relationships/hyperlink" Target="http://www.technologystudent.com/despro_flsh/morals2.pdf" TargetMode="External"/><Relationship Id="rId7" Type="http://schemas.openxmlformats.org/officeDocument/2006/relationships/hyperlink" Target="https://www.facebook.com/groups/254963448192823/" TargetMode="External"/><Relationship Id="rId8" Type="http://schemas.openxmlformats.org/officeDocument/2006/relationships/hyperlink" Target="http://www.technologystudent.com/" TargetMode="Externa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hyperlink" Target="https://www.facebook.com/groups/254963448192823/" TargetMode="External"/><Relationship Id="rId13" Type="http://schemas.openxmlformats.org/officeDocument/2006/relationships/hyperlink" Target="http://www.technologystudent.com/" TargetMode="Externa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hyperlink" Target="http://www.technologystudent.com/sysprp7/sysq08a.html" TargetMode="External"/><Relationship Id="rId9" Type="http://schemas.openxmlformats.org/officeDocument/2006/relationships/hyperlink" Target="http://www.technologystudent.com/sysprp08/quest5.html" TargetMode="External"/><Relationship Id="rId10" Type="http://schemas.openxmlformats.org/officeDocument/2006/relationships/hyperlink" Target="https://www.facebook.com/groups/254963448192823/" TargetMode="External"/><Relationship Id="rId11" Type="http://schemas.openxmlformats.org/officeDocument/2006/relationships/hyperlink" Target="http://www.technologystudent.com/" TargetMode="Externa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hyperlink" Target="http://www.technologystudent.com/energy1/solar5.htm" TargetMode="External"/><Relationship Id="rId4" Type="http://schemas.openxmlformats.org/officeDocument/2006/relationships/hyperlink" Target="http://www.technologystudent.com/energy1/solar6.htm" TargetMode="External"/><Relationship Id="rId5" Type="http://schemas.openxmlformats.org/officeDocument/2006/relationships/hyperlink" Target="http://www.technologystudent.com/" TargetMode="External"/><Relationship Id="rId6" Type="http://schemas.openxmlformats.org/officeDocument/2006/relationships/hyperlink" Target="https://www.facebook.com/groups/254963448192823/" TargetMode="Externa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Relationship Id="rId3" Type="http://schemas.openxmlformats.org/officeDocument/2006/relationships/hyperlink" Target="http://www.technologystudent.com/elec1/bread1.htm" TargetMode="External"/><Relationship Id="rId4" Type="http://schemas.openxmlformats.org/officeDocument/2006/relationships/hyperlink" Target="http://www.technologystudent.com/pics/picgen1.html" TargetMode="External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hyperlink" Target="http://www.technologystudent.com/rmflsh1/alevq2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Relationship Id="rId6" Type="http://schemas.openxmlformats.org/officeDocument/2006/relationships/hyperlink" Target="http://www.technologystudent.com/pdf14/maths4.pdf" TargetMode="Externa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hyperlink" Target="http://www.technologystudent.com/equip1/vacform1.htm" TargetMode="External"/><Relationship Id="rId4" Type="http://schemas.openxmlformats.org/officeDocument/2006/relationships/image" Target="../media/image77.png"/><Relationship Id="rId5" Type="http://schemas.openxmlformats.org/officeDocument/2006/relationships/hyperlink" Target="http://www.technologystudent.com/gprep07/vac2.html" TargetMode="External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" TargetMode="Externa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gprep07/vac3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sysprp7/sysq17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Relationship Id="rId3" Type="http://schemas.openxmlformats.org/officeDocument/2006/relationships/hyperlink" Target="http://www.technologystudent.com/gears1/pulley3.htm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hyperlink" Target="http://www.technologystudent.com/pcb/wave1.html" TargetMode="External"/><Relationship Id="rId8" Type="http://schemas.openxmlformats.org/officeDocument/2006/relationships/hyperlink" Target="https://www.facebook.com/groups/254963448192823/" TargetMode="External"/><Relationship Id="rId9" Type="http://schemas.openxmlformats.org/officeDocument/2006/relationships/hyperlink" Target="http://www.technologystudent.com/" TargetMode="Externa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lec1/anadig1.htm" TargetMode="External"/><Relationship Id="rId3" Type="http://schemas.openxmlformats.org/officeDocument/2006/relationships/image" Target="../media/image84.jpg"/><Relationship Id="rId4" Type="http://schemas.openxmlformats.org/officeDocument/2006/relationships/hyperlink" Target="http://www.technologystudent.com/enerflsh/ensave1.html" TargetMode="External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" TargetMode="Externa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hyperlink" Target="http://www.technologystudent.com/sysprp08/quest1.html" TargetMode="External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" TargetMode="Externa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morals2.pdf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" TargetMode="Externa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hyperlink" Target="http://www.technologystudent.com/despro_3/wdjoints1.html" TargetMode="External"/><Relationship Id="rId4" Type="http://schemas.openxmlformats.org/officeDocument/2006/relationships/hyperlink" Target="http://www.technologystudent.com/despro_3/block1.html" TargetMode="External"/><Relationship Id="rId5" Type="http://schemas.openxmlformats.org/officeDocument/2006/relationships/hyperlink" Target="http://www.technologystudent.com/despro_3/ergotrol1.html" TargetMode="External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pet1.html" TargetMode="External"/><Relationship Id="rId3" Type="http://schemas.openxmlformats.org/officeDocument/2006/relationships/hyperlink" Target="http://www.technologystudent.com/prddes1/prodline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jpg"/><Relationship Id="rId3" Type="http://schemas.openxmlformats.org/officeDocument/2006/relationships/hyperlink" Target="http://www.technologystudent.com/rmprep09/prodal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Relationship Id="rId3" Type="http://schemas.openxmlformats.org/officeDocument/2006/relationships/hyperlink" Target="http://www.technologystudent.com/rmprep09/singl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finish8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jpg"/><Relationship Id="rId3" Type="http://schemas.openxmlformats.org/officeDocument/2006/relationships/hyperlink" Target="http://www.technologystudent.com/cam/cncman4.htm" TargetMode="External"/><Relationship Id="rId4" Type="http://schemas.openxmlformats.org/officeDocument/2006/relationships/hyperlink" Target="http://www.technologystudent.com/rmprep09/shop1.html" TargetMode="External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" TargetMode="Externa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Relationship Id="rId3" Type="http://schemas.openxmlformats.org/officeDocument/2006/relationships/hyperlink" Target="http://www.technologystudent.com/joints/mort1.htm" TargetMode="External"/><Relationship Id="rId4" Type="http://schemas.openxmlformats.org/officeDocument/2006/relationships/hyperlink" Target="http://www.technologystudent.com/joints/joints4.htm" TargetMode="External"/><Relationship Id="rId5" Type="http://schemas.openxmlformats.org/officeDocument/2006/relationships/hyperlink" Target="http://www.technologystudent.com/joints/mort2.htm" TargetMode="External"/><Relationship Id="rId6" Type="http://schemas.openxmlformats.org/officeDocument/2006/relationships/hyperlink" Target="http://www.technologystudent.com/" TargetMode="External"/><Relationship Id="rId7" Type="http://schemas.openxmlformats.org/officeDocument/2006/relationships/hyperlink" Target="https://www.facebook.com/groups/254963448192823/" TargetMode="Externa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hyperlink" Target="http://www.technologystudent.com/pdf14/maths3.pdf" TargetMode="External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" TargetMode="Externa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rmflsh1/ebeech1.html" TargetMode="External"/><Relationship Id="rId3" Type="http://schemas.openxmlformats.org/officeDocument/2006/relationships/hyperlink" Target="http://www.technologystudent.com/rmflsh1/natwd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Relationship Id="rId3" Type="http://schemas.openxmlformats.org/officeDocument/2006/relationships/hyperlink" Target="http://www.technologystudent.com/despro_flsh/flexply1.html" TargetMode="External"/><Relationship Id="rId4" Type="http://schemas.openxmlformats.org/officeDocument/2006/relationships/hyperlink" Target="http://www.technologystudent.com/prddes1/eames6.html" TargetMode="External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" TargetMode="Externa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susenv1.html" TargetMode="External"/><Relationship Id="rId3" Type="http://schemas.openxmlformats.org/officeDocument/2006/relationships/hyperlink" Target="http://www.technologystudent.com/prddes1/lifecy1.html" TargetMode="External"/><Relationship Id="rId4" Type="http://schemas.openxmlformats.org/officeDocument/2006/relationships/hyperlink" Target="http://www.technologystudent.com/despro_flsh/morals2.pdf" TargetMode="External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" TargetMode="Externa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://www.technologystudent.com/forcmom/force1.htm" TargetMode="External"/><Relationship Id="rId6" Type="http://schemas.openxmlformats.org/officeDocument/2006/relationships/hyperlink" Target="http://www.technologystudent.com/forcmom/force2.htm" TargetMode="External"/><Relationship Id="rId7" Type="http://schemas.openxmlformats.org/officeDocument/2006/relationships/hyperlink" Target="https://www.facebook.com/groups/254963448192823/" TargetMode="External"/><Relationship Id="rId8" Type="http://schemas.openxmlformats.org/officeDocument/2006/relationships/hyperlink" Target="http://www.technologystudent.com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hyperlink" Target="http://www.technologystudent.com/forcmom/force2.htm" TargetMode="External"/><Relationship Id="rId4" Type="http://schemas.openxmlformats.org/officeDocument/2006/relationships/hyperlink" Target="http://www.technologystudent.com/despro_3/lean2.html" TargetMode="External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hyperlink" Target="http://www.technologystudent.com/gears1/gears1.htm" TargetMode="External"/><Relationship Id="rId4" Type="http://schemas.openxmlformats.org/officeDocument/2006/relationships/image" Target="../media/image17.png"/><Relationship Id="rId5" Type="http://schemas.openxmlformats.org/officeDocument/2006/relationships/hyperlink" Target="http://www.technologystudent.com/gears1/gears5.htm" TargetMode="External"/><Relationship Id="rId6" Type="http://schemas.openxmlformats.org/officeDocument/2006/relationships/image" Target="../media/image18.jpg"/><Relationship Id="rId7" Type="http://schemas.openxmlformats.org/officeDocument/2006/relationships/hyperlink" Target="http://www.technologystudent.com/designpro/quest1.htm" TargetMode="External"/><Relationship Id="rId8" Type="http://schemas.openxmlformats.org/officeDocument/2006/relationships/hyperlink" Target="https://www.facebook.com/groups/254963448192823/" TargetMode="External"/><Relationship Id="rId9" Type="http://schemas.openxmlformats.org/officeDocument/2006/relationships/hyperlink" Target="http://www.technologystudent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2567" y="1133885"/>
          <a:ext cx="6938009" cy="69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0080"/>
                <a:gridCol w="380365"/>
                <a:gridCol w="380364"/>
                <a:gridCol w="382270"/>
                <a:gridCol w="380364"/>
                <a:gridCol w="382270"/>
                <a:gridCol w="368300"/>
                <a:gridCol w="369570"/>
                <a:gridCol w="367664"/>
                <a:gridCol w="369569"/>
                <a:gridCol w="367665"/>
              </a:tblGrid>
              <a:tr h="320057">
                <a:tc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Candidate Name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Centre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Candidate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7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821942" y="1978406"/>
            <a:ext cx="4004310" cy="95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3180">
              <a:lnSpc>
                <a:spcPct val="100000"/>
              </a:lnSpc>
              <a:spcBef>
                <a:spcPts val="100"/>
              </a:spcBef>
            </a:pP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COMPONENT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882139" algn="l"/>
              </a:tabLst>
            </a:pPr>
            <a:r>
              <a:rPr dirty="0" sz="1800" b="1">
                <a:latin typeface="Arial"/>
                <a:cs typeface="Arial"/>
              </a:rPr>
              <a:t>TIME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ALLOWED	- </a:t>
            </a:r>
            <a:r>
              <a:rPr dirty="0" sz="1800" spc="-5" b="1">
                <a:latin typeface="Arial"/>
                <a:cs typeface="Arial"/>
              </a:rPr>
              <a:t>1 </a:t>
            </a:r>
            <a:r>
              <a:rPr dirty="0" sz="1800" b="1">
                <a:latin typeface="Arial"/>
                <a:cs typeface="Arial"/>
              </a:rPr>
              <a:t>hour </a:t>
            </a:r>
            <a:r>
              <a:rPr dirty="0" sz="1800" spc="-5" b="1">
                <a:latin typeface="Arial"/>
                <a:cs typeface="Arial"/>
              </a:rPr>
              <a:t>45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minutes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612" y="155257"/>
            <a:ext cx="6918959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DESIGN AND </a:t>
            </a:r>
            <a:r>
              <a:rPr dirty="0" u="sng" sz="205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TECHNOLOGY </a:t>
            </a:r>
            <a:r>
              <a:rPr dirty="0" u="sng" sz="2050" spc="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205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GCSE </a:t>
            </a: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SAMPLE </a:t>
            </a:r>
            <a:r>
              <a:rPr dirty="0" u="sng" sz="2050" spc="-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PAPER</a:t>
            </a:r>
            <a:r>
              <a:rPr dirty="0" sz="2050" spc="-1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874" y="4261551"/>
            <a:ext cx="6324600" cy="2324100"/>
          </a:xfrm>
          <a:prstGeom prst="rect">
            <a:avLst/>
          </a:prstGeom>
          <a:ln w="9004">
            <a:solidFill>
              <a:srgbClr val="151616"/>
            </a:solidFill>
          </a:ln>
        </p:spPr>
        <p:txBody>
          <a:bodyPr wrap="square" lIns="0" tIns="154940" rIns="0" bIns="0" rtlCol="0" vert="horz">
            <a:spAutoFit/>
          </a:bodyPr>
          <a:lstStyle/>
          <a:p>
            <a:pPr algn="ctr" marR="13335">
              <a:lnSpc>
                <a:spcPct val="100000"/>
              </a:lnSpc>
              <a:spcBef>
                <a:spcPts val="1220"/>
              </a:spcBef>
            </a:pP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EQUIPMENT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REQUIRED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Drawing and writing equipment, coloured pencils and a</a:t>
            </a:r>
            <a:r>
              <a:rPr dirty="0" sz="1600" spc="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calculator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Arial"/>
              <a:cs typeface="Arial"/>
            </a:endParaRPr>
          </a:p>
          <a:p>
            <a:pPr algn="ctr" marL="14604">
              <a:lnSpc>
                <a:spcPct val="100000"/>
              </a:lnSpc>
              <a:spcBef>
                <a:spcPts val="5"/>
              </a:spcBef>
            </a:pP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INSTRUCTIONS</a:t>
            </a:r>
            <a:endParaRPr sz="1600">
              <a:latin typeface="Arial"/>
              <a:cs typeface="Arial"/>
            </a:endParaRPr>
          </a:p>
          <a:p>
            <a:pPr algn="ctr" marL="87630">
              <a:lnSpc>
                <a:spcPct val="100000"/>
              </a:lnSpc>
              <a:spcBef>
                <a:spcPts val="1275"/>
              </a:spcBef>
            </a:pPr>
            <a:r>
              <a:rPr dirty="0" sz="1600" spc="-55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answer all</a:t>
            </a:r>
            <a:r>
              <a:rPr dirty="0" sz="16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questions.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243" y="8928558"/>
            <a:ext cx="7117080" cy="1295400"/>
          </a:xfrm>
          <a:prstGeom prst="rect">
            <a:avLst/>
          </a:prstGeom>
          <a:solidFill>
            <a:srgbClr val="FBE116"/>
          </a:solidFill>
          <a:ln w="6350">
            <a:solidFill>
              <a:srgbClr val="151616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ctr" marL="294640" marR="180975">
              <a:lnSpc>
                <a:spcPts val="1340"/>
              </a:lnSpc>
              <a:spcBef>
                <a:spcPts val="37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example examination paper can be duplicated and printed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out if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required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but not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edited in any  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way.</a:t>
            </a:r>
            <a:endParaRPr sz="1200">
              <a:latin typeface="Arial"/>
              <a:cs typeface="Arial"/>
            </a:endParaRPr>
          </a:p>
          <a:p>
            <a:pPr algn="ctr" marL="106680">
              <a:lnSpc>
                <a:spcPts val="1265"/>
              </a:lnSpc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links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u="sng" sz="1200" spc="-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1200" spc="-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cannot be</a:t>
            </a:r>
            <a:r>
              <a:rPr dirty="0" sz="12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removed.</a:t>
            </a:r>
            <a:endParaRPr sz="1200">
              <a:latin typeface="Arial"/>
              <a:cs typeface="Arial"/>
            </a:endParaRPr>
          </a:p>
          <a:p>
            <a:pPr algn="ctr" marL="278765" marR="164465">
              <a:lnSpc>
                <a:spcPts val="1340"/>
              </a:lnSpc>
              <a:spcBef>
                <a:spcPts val="7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PDF ﬁle can be stored on school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college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systems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and distributed electronically</a:t>
            </a:r>
            <a:r>
              <a:rPr dirty="0" sz="1200" spc="2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(NO</a:t>
            </a:r>
            <a:r>
              <a:rPr dirty="0" sz="12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EDITING  ALLOWED)</a:t>
            </a:r>
            <a:endParaRPr sz="1200">
              <a:latin typeface="Arial"/>
              <a:cs typeface="Arial"/>
            </a:endParaRPr>
          </a:p>
          <a:p>
            <a:pPr algn="ctr" marL="323850" marR="210185">
              <a:lnSpc>
                <a:spcPts val="1340"/>
              </a:lnSpc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PLEASE RESPECT THE COPYRIGHT - report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infringers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  <a:hlinkClick r:id="rId3"/>
              </a:rPr>
              <a:t>techteacher@technologystudent.com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 Not be distributed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courses or by course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instructors /</a:t>
            </a:r>
            <a:r>
              <a:rPr dirty="0" sz="12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consultants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548" y="10262107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2108" y="1024745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Level 1/Level 2 </a:t>
            </a:r>
            <a:r>
              <a:rPr dirty="0"/>
              <a:t>GCSE </a:t>
            </a:r>
            <a:r>
              <a:rPr dirty="0" spc="-5"/>
              <a:t>(9–1)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6371" y="6732561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3931" y="6717906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0147" y="1813122"/>
            <a:ext cx="1086485" cy="5207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WIND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FARM</a:t>
            </a:r>
            <a:endParaRPr sz="1400">
              <a:latin typeface="Arial"/>
              <a:cs typeface="Arial"/>
            </a:endParaRPr>
          </a:p>
          <a:p>
            <a:pPr algn="ctr" marR="62230">
              <a:lnSpc>
                <a:spcPct val="100000"/>
              </a:lnSpc>
              <a:spcBef>
                <a:spcPts val="16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263" y="1830896"/>
            <a:ext cx="1858010" cy="481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675"/>
              </a:lnSpc>
              <a:spcBef>
                <a:spcPts val="100"/>
              </a:spcBef>
              <a:tabLst>
                <a:tab pos="43942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:	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SOLAR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POWER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1914"/>
              </a:lnSpc>
              <a:tabLst>
                <a:tab pos="902335" algn="l"/>
              </a:tabLst>
            </a:pPr>
            <a:r>
              <a:rPr dirty="0" baseline="5952" sz="2100">
                <a:solidFill>
                  <a:srgbClr val="151616"/>
                </a:solidFill>
                <a:latin typeface="Arial"/>
                <a:cs typeface="Arial"/>
              </a:rPr>
              <a:t>:	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0.5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955" y="2585520"/>
            <a:ext cx="3194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1350" algn="l"/>
              </a:tabLst>
            </a:pPr>
            <a:r>
              <a:rPr dirty="0" sz="1200" spc="25">
                <a:solidFill>
                  <a:srgbClr val="151616"/>
                </a:solidFill>
                <a:latin typeface="Arial"/>
                <a:cs typeface="Arial"/>
              </a:rPr>
              <a:t>EXPLANATION:</a:t>
            </a:r>
            <a:r>
              <a:rPr dirty="0" sz="12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988" y="3225608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3988" y="3662485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3988" y="4099362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3988" y="4536241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3988" y="4973119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2385" y="584425"/>
            <a:ext cx="6767830" cy="1091565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question is about alternative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energy.</a:t>
            </a:r>
            <a:endParaRPr sz="1400">
              <a:latin typeface="Arial"/>
              <a:cs typeface="Arial"/>
            </a:endParaRPr>
          </a:p>
          <a:p>
            <a:pPr marL="54610" marR="5080">
              <a:lnSpc>
                <a:spcPts val="1560"/>
              </a:lnSpc>
              <a:spcBef>
                <a:spcPts val="1105"/>
              </a:spcBef>
              <a:tabLst>
                <a:tab pos="232664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4d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. 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local wind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farm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produces 4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terawatt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hours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electricity over a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year.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 the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same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time,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solar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farm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0.5 terawatt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hours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electrical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power.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ratio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farm :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Solar</a:t>
            </a:r>
            <a:r>
              <a:rPr dirty="0" sz="1400" spc="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Power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612" y="24113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1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http://www.technologystudent.com/pdf14/ratios1.pdf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643" y="6002795"/>
            <a:ext cx="55530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4e.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three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advantages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wind power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</a:t>
            </a:r>
            <a:r>
              <a:rPr dirty="0" sz="1400" spc="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electricity.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72827" y="6002795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7785" y="689972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7785" y="7456187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7785" y="8012649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7785" y="8569112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74712" y="539733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345"/>
              </a:spcBef>
              <a:tabLst>
                <a:tab pos="14217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http://www.technologystudent.com/energy1/wind8.htm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4085" y="5710168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6524" y="572482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86925" y="5709905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7785" y="9125576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7785" y="9682037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03028" y="55083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60589" y="53617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354" y="9200833"/>
            <a:ext cx="2813685" cy="524510"/>
          </a:xfrm>
          <a:custGeom>
            <a:avLst/>
            <a:gdLst/>
            <a:ahLst/>
            <a:cxnLst/>
            <a:rect l="l" t="t" r="r" b="b"/>
            <a:pathLst>
              <a:path w="2813685" h="524509">
                <a:moveTo>
                  <a:pt x="395587" y="321481"/>
                </a:moveTo>
                <a:lnTo>
                  <a:pt x="358475" y="321481"/>
                </a:lnTo>
                <a:lnTo>
                  <a:pt x="374483" y="321779"/>
                </a:lnTo>
                <a:lnTo>
                  <a:pt x="392236" y="333652"/>
                </a:lnTo>
                <a:lnTo>
                  <a:pt x="492422" y="404747"/>
                </a:lnTo>
                <a:lnTo>
                  <a:pt x="554892" y="447452"/>
                </a:lnTo>
                <a:lnTo>
                  <a:pt x="610960" y="484892"/>
                </a:lnTo>
                <a:lnTo>
                  <a:pt x="655213" y="512959"/>
                </a:lnTo>
                <a:lnTo>
                  <a:pt x="677081" y="523980"/>
                </a:lnTo>
                <a:lnTo>
                  <a:pt x="696394" y="512550"/>
                </a:lnTo>
                <a:lnTo>
                  <a:pt x="677080" y="512538"/>
                </a:lnTo>
                <a:lnTo>
                  <a:pt x="642199" y="490814"/>
                </a:lnTo>
                <a:lnTo>
                  <a:pt x="593813" y="458249"/>
                </a:lnTo>
                <a:lnTo>
                  <a:pt x="516546" y="404680"/>
                </a:lnTo>
                <a:lnTo>
                  <a:pt x="447541" y="356731"/>
                </a:lnTo>
                <a:lnTo>
                  <a:pt x="429778" y="344432"/>
                </a:lnTo>
                <a:lnTo>
                  <a:pt x="395587" y="321481"/>
                </a:lnTo>
                <a:close/>
              </a:path>
              <a:path w="2813685" h="524509">
                <a:moveTo>
                  <a:pt x="1470589" y="329688"/>
                </a:moveTo>
                <a:lnTo>
                  <a:pt x="1448399" y="329688"/>
                </a:lnTo>
                <a:lnTo>
                  <a:pt x="1464438" y="341222"/>
                </a:lnTo>
                <a:lnTo>
                  <a:pt x="1485885" y="356802"/>
                </a:lnTo>
                <a:lnTo>
                  <a:pt x="1560084" y="410591"/>
                </a:lnTo>
                <a:lnTo>
                  <a:pt x="1616573" y="450870"/>
                </a:lnTo>
                <a:lnTo>
                  <a:pt x="1669314" y="487404"/>
                </a:lnTo>
                <a:lnTo>
                  <a:pt x="1710088" y="513827"/>
                </a:lnTo>
                <a:lnTo>
                  <a:pt x="1730996" y="523980"/>
                </a:lnTo>
                <a:lnTo>
                  <a:pt x="1746416" y="513467"/>
                </a:lnTo>
                <a:lnTo>
                  <a:pt x="1731017" y="513467"/>
                </a:lnTo>
                <a:lnTo>
                  <a:pt x="1709999" y="498699"/>
                </a:lnTo>
                <a:lnTo>
                  <a:pt x="1653765" y="458249"/>
                </a:lnTo>
                <a:lnTo>
                  <a:pt x="1578993" y="404680"/>
                </a:lnTo>
                <a:lnTo>
                  <a:pt x="1558759" y="390245"/>
                </a:lnTo>
                <a:lnTo>
                  <a:pt x="1506436" y="353624"/>
                </a:lnTo>
                <a:lnTo>
                  <a:pt x="1470589" y="329688"/>
                </a:lnTo>
                <a:close/>
              </a:path>
              <a:path w="2813685" h="524509">
                <a:moveTo>
                  <a:pt x="2017180" y="347348"/>
                </a:moveTo>
                <a:lnTo>
                  <a:pt x="1990081" y="347348"/>
                </a:lnTo>
                <a:lnTo>
                  <a:pt x="2013132" y="360884"/>
                </a:lnTo>
                <a:lnTo>
                  <a:pt x="2085494" y="404747"/>
                </a:lnTo>
                <a:lnTo>
                  <a:pt x="2209892" y="479599"/>
                </a:lnTo>
                <a:lnTo>
                  <a:pt x="2229234" y="491088"/>
                </a:lnTo>
                <a:lnTo>
                  <a:pt x="2270918" y="514852"/>
                </a:lnTo>
                <a:lnTo>
                  <a:pt x="2290342" y="523980"/>
                </a:lnTo>
                <a:lnTo>
                  <a:pt x="2308014" y="512550"/>
                </a:lnTo>
                <a:lnTo>
                  <a:pt x="2290337" y="512538"/>
                </a:lnTo>
                <a:lnTo>
                  <a:pt x="2142464" y="423961"/>
                </a:lnTo>
                <a:lnTo>
                  <a:pt x="2111916" y="404680"/>
                </a:lnTo>
                <a:lnTo>
                  <a:pt x="2064515" y="374455"/>
                </a:lnTo>
                <a:lnTo>
                  <a:pt x="2021400" y="349191"/>
                </a:lnTo>
                <a:lnTo>
                  <a:pt x="2017180" y="347348"/>
                </a:lnTo>
                <a:close/>
              </a:path>
              <a:path w="2813685" h="524509">
                <a:moveTo>
                  <a:pt x="359158" y="264920"/>
                </a:moveTo>
                <a:lnTo>
                  <a:pt x="320641" y="286495"/>
                </a:lnTo>
                <a:lnTo>
                  <a:pt x="277683" y="312375"/>
                </a:lnTo>
                <a:lnTo>
                  <a:pt x="231585" y="341222"/>
                </a:lnTo>
                <a:lnTo>
                  <a:pt x="135258" y="402400"/>
                </a:lnTo>
                <a:lnTo>
                  <a:pt x="87630" y="432055"/>
                </a:lnTo>
                <a:lnTo>
                  <a:pt x="42107" y="459292"/>
                </a:lnTo>
                <a:lnTo>
                  <a:pt x="0" y="482767"/>
                </a:lnTo>
                <a:lnTo>
                  <a:pt x="3114" y="512068"/>
                </a:lnTo>
                <a:lnTo>
                  <a:pt x="13507" y="523466"/>
                </a:lnTo>
                <a:lnTo>
                  <a:pt x="32750" y="519556"/>
                </a:lnTo>
                <a:lnTo>
                  <a:pt x="51828" y="508863"/>
                </a:lnTo>
                <a:lnTo>
                  <a:pt x="26896" y="508863"/>
                </a:lnTo>
                <a:lnTo>
                  <a:pt x="37532" y="486278"/>
                </a:lnTo>
                <a:lnTo>
                  <a:pt x="66163" y="464113"/>
                </a:lnTo>
                <a:lnTo>
                  <a:pt x="102360" y="443219"/>
                </a:lnTo>
                <a:lnTo>
                  <a:pt x="135691" y="424450"/>
                </a:lnTo>
                <a:lnTo>
                  <a:pt x="258164" y="349191"/>
                </a:lnTo>
                <a:lnTo>
                  <a:pt x="271120" y="341161"/>
                </a:lnTo>
                <a:lnTo>
                  <a:pt x="284422" y="332871"/>
                </a:lnTo>
                <a:lnTo>
                  <a:pt x="306731" y="318008"/>
                </a:lnTo>
                <a:lnTo>
                  <a:pt x="329111" y="303491"/>
                </a:lnTo>
                <a:lnTo>
                  <a:pt x="350370" y="291409"/>
                </a:lnTo>
                <a:lnTo>
                  <a:pt x="366969" y="287162"/>
                </a:lnTo>
                <a:lnTo>
                  <a:pt x="394876" y="287162"/>
                </a:lnTo>
                <a:lnTo>
                  <a:pt x="380346" y="277325"/>
                </a:lnTo>
                <a:lnTo>
                  <a:pt x="359158" y="264920"/>
                </a:lnTo>
                <a:close/>
              </a:path>
              <a:path w="2813685" h="524509">
                <a:moveTo>
                  <a:pt x="929890" y="335573"/>
                </a:moveTo>
                <a:lnTo>
                  <a:pt x="912611" y="335573"/>
                </a:lnTo>
                <a:lnTo>
                  <a:pt x="920476" y="342442"/>
                </a:lnTo>
                <a:lnTo>
                  <a:pt x="925351" y="346381"/>
                </a:lnTo>
                <a:lnTo>
                  <a:pt x="1093773" y="478241"/>
                </a:lnTo>
                <a:lnTo>
                  <a:pt x="1133994" y="510386"/>
                </a:lnTo>
                <a:lnTo>
                  <a:pt x="1157515" y="522896"/>
                </a:lnTo>
                <a:lnTo>
                  <a:pt x="1175169" y="519268"/>
                </a:lnTo>
                <a:lnTo>
                  <a:pt x="1184523" y="512538"/>
                </a:lnTo>
                <a:lnTo>
                  <a:pt x="1159898" y="512538"/>
                </a:lnTo>
                <a:lnTo>
                  <a:pt x="929890" y="335573"/>
                </a:lnTo>
                <a:close/>
              </a:path>
              <a:path w="2813685" h="524509">
                <a:moveTo>
                  <a:pt x="1986735" y="334054"/>
                </a:moveTo>
                <a:lnTo>
                  <a:pt x="1731017" y="513467"/>
                </a:lnTo>
                <a:lnTo>
                  <a:pt x="1746416" y="513467"/>
                </a:lnTo>
                <a:lnTo>
                  <a:pt x="1990081" y="347348"/>
                </a:lnTo>
                <a:lnTo>
                  <a:pt x="2017180" y="347348"/>
                </a:lnTo>
                <a:lnTo>
                  <a:pt x="1986735" y="334054"/>
                </a:lnTo>
                <a:close/>
              </a:path>
              <a:path w="2813685" h="524509">
                <a:moveTo>
                  <a:pt x="912611" y="322279"/>
                </a:moveTo>
                <a:lnTo>
                  <a:pt x="677099" y="512550"/>
                </a:lnTo>
                <a:lnTo>
                  <a:pt x="696414" y="512538"/>
                </a:lnTo>
                <a:lnTo>
                  <a:pt x="698429" y="511344"/>
                </a:lnTo>
                <a:lnTo>
                  <a:pt x="739031" y="479555"/>
                </a:lnTo>
                <a:lnTo>
                  <a:pt x="789717" y="437447"/>
                </a:lnTo>
                <a:lnTo>
                  <a:pt x="828480" y="404680"/>
                </a:lnTo>
                <a:lnTo>
                  <a:pt x="885579" y="356731"/>
                </a:lnTo>
                <a:lnTo>
                  <a:pt x="912611" y="335573"/>
                </a:lnTo>
                <a:lnTo>
                  <a:pt x="929890" y="335573"/>
                </a:lnTo>
                <a:lnTo>
                  <a:pt x="912611" y="322279"/>
                </a:lnTo>
                <a:close/>
              </a:path>
              <a:path w="2813685" h="524509">
                <a:moveTo>
                  <a:pt x="2502317" y="329716"/>
                </a:moveTo>
                <a:lnTo>
                  <a:pt x="2494220" y="330973"/>
                </a:lnTo>
                <a:lnTo>
                  <a:pt x="2441545" y="374935"/>
                </a:lnTo>
                <a:lnTo>
                  <a:pt x="2411827" y="402681"/>
                </a:lnTo>
                <a:lnTo>
                  <a:pt x="2383181" y="430348"/>
                </a:lnTo>
                <a:lnTo>
                  <a:pt x="2352953" y="458425"/>
                </a:lnTo>
                <a:lnTo>
                  <a:pt x="2318490" y="487404"/>
                </a:lnTo>
                <a:lnTo>
                  <a:pt x="2310656" y="494203"/>
                </a:lnTo>
                <a:lnTo>
                  <a:pt x="2305032" y="499893"/>
                </a:lnTo>
                <a:lnTo>
                  <a:pt x="2299072" y="505656"/>
                </a:lnTo>
                <a:lnTo>
                  <a:pt x="2290356" y="512550"/>
                </a:lnTo>
                <a:lnTo>
                  <a:pt x="2308031" y="512538"/>
                </a:lnTo>
                <a:lnTo>
                  <a:pt x="2313476" y="509010"/>
                </a:lnTo>
                <a:lnTo>
                  <a:pt x="2354756" y="472844"/>
                </a:lnTo>
                <a:lnTo>
                  <a:pt x="2386704" y="443109"/>
                </a:lnTo>
                <a:lnTo>
                  <a:pt x="2427852" y="404680"/>
                </a:lnTo>
                <a:lnTo>
                  <a:pt x="2446950" y="386805"/>
                </a:lnTo>
                <a:lnTo>
                  <a:pt x="2475414" y="361875"/>
                </a:lnTo>
                <a:lnTo>
                  <a:pt x="2480714" y="358402"/>
                </a:lnTo>
                <a:lnTo>
                  <a:pt x="2482225" y="358074"/>
                </a:lnTo>
                <a:lnTo>
                  <a:pt x="2483696" y="357125"/>
                </a:lnTo>
                <a:lnTo>
                  <a:pt x="2491379" y="349191"/>
                </a:lnTo>
                <a:lnTo>
                  <a:pt x="2496403" y="343969"/>
                </a:lnTo>
                <a:lnTo>
                  <a:pt x="2498671" y="341161"/>
                </a:lnTo>
                <a:lnTo>
                  <a:pt x="2499403" y="338150"/>
                </a:lnTo>
                <a:lnTo>
                  <a:pt x="2502317" y="329716"/>
                </a:lnTo>
                <a:close/>
              </a:path>
              <a:path w="2813685" h="524509">
                <a:moveTo>
                  <a:pt x="1448399" y="317322"/>
                </a:moveTo>
                <a:lnTo>
                  <a:pt x="1439052" y="322727"/>
                </a:lnTo>
                <a:lnTo>
                  <a:pt x="1430884" y="328480"/>
                </a:lnTo>
                <a:lnTo>
                  <a:pt x="1422696" y="334629"/>
                </a:lnTo>
                <a:lnTo>
                  <a:pt x="1413289" y="341222"/>
                </a:lnTo>
                <a:lnTo>
                  <a:pt x="1380943" y="363278"/>
                </a:lnTo>
                <a:lnTo>
                  <a:pt x="1321500" y="404747"/>
                </a:lnTo>
                <a:lnTo>
                  <a:pt x="1244217" y="458333"/>
                </a:lnTo>
                <a:lnTo>
                  <a:pt x="1227165" y="470070"/>
                </a:lnTo>
                <a:lnTo>
                  <a:pt x="1184504" y="498348"/>
                </a:lnTo>
                <a:lnTo>
                  <a:pt x="1159898" y="512538"/>
                </a:lnTo>
                <a:lnTo>
                  <a:pt x="1184523" y="512538"/>
                </a:lnTo>
                <a:lnTo>
                  <a:pt x="1197885" y="502928"/>
                </a:lnTo>
                <a:lnTo>
                  <a:pt x="1410856" y="356731"/>
                </a:lnTo>
                <a:lnTo>
                  <a:pt x="1421332" y="349460"/>
                </a:lnTo>
                <a:lnTo>
                  <a:pt x="1432507" y="341161"/>
                </a:lnTo>
                <a:lnTo>
                  <a:pt x="1439230" y="336137"/>
                </a:lnTo>
                <a:lnTo>
                  <a:pt x="1448399" y="329688"/>
                </a:lnTo>
                <a:lnTo>
                  <a:pt x="1470589" y="329688"/>
                </a:lnTo>
                <a:lnTo>
                  <a:pt x="1466901" y="327225"/>
                </a:lnTo>
                <a:lnTo>
                  <a:pt x="1448399" y="317322"/>
                </a:lnTo>
                <a:close/>
              </a:path>
              <a:path w="2813685" h="524509">
                <a:moveTo>
                  <a:pt x="365043" y="302792"/>
                </a:moveTo>
                <a:lnTo>
                  <a:pt x="26896" y="508863"/>
                </a:lnTo>
                <a:lnTo>
                  <a:pt x="51828" y="508863"/>
                </a:lnTo>
                <a:lnTo>
                  <a:pt x="62416" y="502928"/>
                </a:lnTo>
                <a:lnTo>
                  <a:pt x="104078" y="476176"/>
                </a:lnTo>
                <a:lnTo>
                  <a:pt x="219829" y="404680"/>
                </a:lnTo>
                <a:lnTo>
                  <a:pt x="334426" y="334220"/>
                </a:lnTo>
                <a:lnTo>
                  <a:pt x="358475" y="321481"/>
                </a:lnTo>
                <a:lnTo>
                  <a:pt x="395587" y="321481"/>
                </a:lnTo>
                <a:lnTo>
                  <a:pt x="388884" y="316982"/>
                </a:lnTo>
                <a:lnTo>
                  <a:pt x="365043" y="302792"/>
                </a:lnTo>
                <a:close/>
              </a:path>
              <a:path w="2813685" h="524509">
                <a:moveTo>
                  <a:pt x="394876" y="287162"/>
                </a:moveTo>
                <a:lnTo>
                  <a:pt x="366969" y="287162"/>
                </a:lnTo>
                <a:lnTo>
                  <a:pt x="382045" y="292885"/>
                </a:lnTo>
                <a:lnTo>
                  <a:pt x="430801" y="329107"/>
                </a:lnTo>
                <a:lnTo>
                  <a:pt x="470707" y="356802"/>
                </a:lnTo>
                <a:lnTo>
                  <a:pt x="540192" y="404747"/>
                </a:lnTo>
                <a:lnTo>
                  <a:pt x="611919" y="453327"/>
                </a:lnTo>
                <a:lnTo>
                  <a:pt x="654684" y="480961"/>
                </a:lnTo>
                <a:lnTo>
                  <a:pt x="678582" y="494203"/>
                </a:lnTo>
                <a:lnTo>
                  <a:pt x="699088" y="476881"/>
                </a:lnTo>
                <a:lnTo>
                  <a:pt x="671210" y="476881"/>
                </a:lnTo>
                <a:lnTo>
                  <a:pt x="643622" y="458249"/>
                </a:lnTo>
                <a:lnTo>
                  <a:pt x="565003" y="404680"/>
                </a:lnTo>
                <a:lnTo>
                  <a:pt x="497413" y="358788"/>
                </a:lnTo>
                <a:lnTo>
                  <a:pt x="460250" y="332600"/>
                </a:lnTo>
                <a:lnTo>
                  <a:pt x="440410" y="319086"/>
                </a:lnTo>
                <a:lnTo>
                  <a:pt x="419722" y="304741"/>
                </a:lnTo>
                <a:lnTo>
                  <a:pt x="400117" y="290709"/>
                </a:lnTo>
                <a:lnTo>
                  <a:pt x="394876" y="287162"/>
                </a:lnTo>
                <a:close/>
              </a:path>
              <a:path w="2813685" h="524509">
                <a:moveTo>
                  <a:pt x="931339" y="301765"/>
                </a:moveTo>
                <a:lnTo>
                  <a:pt x="906383" y="301765"/>
                </a:lnTo>
                <a:lnTo>
                  <a:pt x="938408" y="322279"/>
                </a:lnTo>
                <a:lnTo>
                  <a:pt x="985163" y="357701"/>
                </a:lnTo>
                <a:lnTo>
                  <a:pt x="1092357" y="442646"/>
                </a:lnTo>
                <a:lnTo>
                  <a:pt x="1137072" y="476498"/>
                </a:lnTo>
                <a:lnTo>
                  <a:pt x="1165445" y="494203"/>
                </a:lnTo>
                <a:lnTo>
                  <a:pt x="1189084" y="476881"/>
                </a:lnTo>
                <a:lnTo>
                  <a:pt x="1154009" y="476881"/>
                </a:lnTo>
                <a:lnTo>
                  <a:pt x="1134339" y="459581"/>
                </a:lnTo>
                <a:lnTo>
                  <a:pt x="1090094" y="423559"/>
                </a:lnTo>
                <a:lnTo>
                  <a:pt x="1032947" y="378332"/>
                </a:lnTo>
                <a:lnTo>
                  <a:pt x="974573" y="333415"/>
                </a:lnTo>
                <a:lnTo>
                  <a:pt x="931339" y="301765"/>
                </a:lnTo>
                <a:close/>
              </a:path>
              <a:path w="2813685" h="524509">
                <a:moveTo>
                  <a:pt x="1472168" y="297701"/>
                </a:moveTo>
                <a:lnTo>
                  <a:pt x="1452806" y="297701"/>
                </a:lnTo>
                <a:lnTo>
                  <a:pt x="1588565" y="395880"/>
                </a:lnTo>
                <a:lnTo>
                  <a:pt x="1617261" y="417143"/>
                </a:lnTo>
                <a:lnTo>
                  <a:pt x="1661268" y="448672"/>
                </a:lnTo>
                <a:lnTo>
                  <a:pt x="1704908" y="478387"/>
                </a:lnTo>
                <a:lnTo>
                  <a:pt x="1732500" y="494203"/>
                </a:lnTo>
                <a:lnTo>
                  <a:pt x="1757631" y="476881"/>
                </a:lnTo>
                <a:lnTo>
                  <a:pt x="1725127" y="476881"/>
                </a:lnTo>
                <a:lnTo>
                  <a:pt x="1472168" y="297701"/>
                </a:lnTo>
                <a:close/>
              </a:path>
              <a:path w="2813685" h="524509">
                <a:moveTo>
                  <a:pt x="2021063" y="316649"/>
                </a:moveTo>
                <a:lnTo>
                  <a:pt x="1990081" y="316649"/>
                </a:lnTo>
                <a:lnTo>
                  <a:pt x="2139405" y="404747"/>
                </a:lnTo>
                <a:lnTo>
                  <a:pt x="2216856" y="453898"/>
                </a:lnTo>
                <a:lnTo>
                  <a:pt x="2260111" y="479599"/>
                </a:lnTo>
                <a:lnTo>
                  <a:pt x="2291839" y="494203"/>
                </a:lnTo>
                <a:lnTo>
                  <a:pt x="2311352" y="476881"/>
                </a:lnTo>
                <a:lnTo>
                  <a:pt x="2284467" y="476881"/>
                </a:lnTo>
                <a:lnTo>
                  <a:pt x="2039084" y="327783"/>
                </a:lnTo>
                <a:lnTo>
                  <a:pt x="2021063" y="316649"/>
                </a:lnTo>
                <a:close/>
              </a:path>
              <a:path w="2813685" h="524509">
                <a:moveTo>
                  <a:pt x="900832" y="282585"/>
                </a:moveTo>
                <a:lnTo>
                  <a:pt x="887458" y="292617"/>
                </a:lnTo>
                <a:lnTo>
                  <a:pt x="872232" y="305432"/>
                </a:lnTo>
                <a:lnTo>
                  <a:pt x="843268" y="330998"/>
                </a:lnTo>
                <a:lnTo>
                  <a:pt x="828769" y="343330"/>
                </a:lnTo>
                <a:lnTo>
                  <a:pt x="814510" y="354980"/>
                </a:lnTo>
                <a:lnTo>
                  <a:pt x="760473" y="398069"/>
                </a:lnTo>
                <a:lnTo>
                  <a:pt x="725523" y="426310"/>
                </a:lnTo>
                <a:lnTo>
                  <a:pt x="691846" y="455277"/>
                </a:lnTo>
                <a:lnTo>
                  <a:pt x="671210" y="476881"/>
                </a:lnTo>
                <a:lnTo>
                  <a:pt x="699088" y="476881"/>
                </a:lnTo>
                <a:lnTo>
                  <a:pt x="906383" y="301765"/>
                </a:lnTo>
                <a:lnTo>
                  <a:pt x="931339" y="301765"/>
                </a:lnTo>
                <a:lnTo>
                  <a:pt x="926643" y="298328"/>
                </a:lnTo>
                <a:lnTo>
                  <a:pt x="900832" y="282585"/>
                </a:lnTo>
                <a:close/>
              </a:path>
              <a:path w="2813685" h="524509">
                <a:moveTo>
                  <a:pt x="1442512" y="276696"/>
                </a:moveTo>
                <a:lnTo>
                  <a:pt x="1154009" y="476881"/>
                </a:lnTo>
                <a:lnTo>
                  <a:pt x="1189084" y="476881"/>
                </a:lnTo>
                <a:lnTo>
                  <a:pt x="1192110" y="474663"/>
                </a:lnTo>
                <a:lnTo>
                  <a:pt x="1236334" y="443109"/>
                </a:lnTo>
                <a:lnTo>
                  <a:pt x="1290983" y="404680"/>
                </a:lnTo>
                <a:lnTo>
                  <a:pt x="1346828" y="365967"/>
                </a:lnTo>
                <a:lnTo>
                  <a:pt x="1397780" y="331384"/>
                </a:lnTo>
                <a:lnTo>
                  <a:pt x="1435659" y="306794"/>
                </a:lnTo>
                <a:lnTo>
                  <a:pt x="1452806" y="297701"/>
                </a:lnTo>
                <a:lnTo>
                  <a:pt x="1472168" y="297701"/>
                </a:lnTo>
                <a:lnTo>
                  <a:pt x="1442512" y="276696"/>
                </a:lnTo>
                <a:close/>
              </a:path>
              <a:path w="2813685" h="524509">
                <a:moveTo>
                  <a:pt x="1988714" y="302384"/>
                </a:moveTo>
                <a:lnTo>
                  <a:pt x="1964931" y="309932"/>
                </a:lnTo>
                <a:lnTo>
                  <a:pt x="1926141" y="335573"/>
                </a:lnTo>
                <a:lnTo>
                  <a:pt x="1860527" y="382654"/>
                </a:lnTo>
                <a:lnTo>
                  <a:pt x="1844070" y="393935"/>
                </a:lnTo>
                <a:lnTo>
                  <a:pt x="1827535" y="404747"/>
                </a:lnTo>
                <a:lnTo>
                  <a:pt x="1810863" y="415592"/>
                </a:lnTo>
                <a:lnTo>
                  <a:pt x="1793375" y="427374"/>
                </a:lnTo>
                <a:lnTo>
                  <a:pt x="1725127" y="476881"/>
                </a:lnTo>
                <a:lnTo>
                  <a:pt x="1757631" y="476881"/>
                </a:lnTo>
                <a:lnTo>
                  <a:pt x="1990081" y="316649"/>
                </a:lnTo>
                <a:lnTo>
                  <a:pt x="2021063" y="316649"/>
                </a:lnTo>
                <a:lnTo>
                  <a:pt x="2009456" y="309477"/>
                </a:lnTo>
                <a:lnTo>
                  <a:pt x="1988714" y="302384"/>
                </a:lnTo>
                <a:close/>
              </a:path>
              <a:path w="2813685" h="524509">
                <a:moveTo>
                  <a:pt x="2784932" y="0"/>
                </a:moveTo>
                <a:lnTo>
                  <a:pt x="2785291" y="859"/>
                </a:lnTo>
                <a:lnTo>
                  <a:pt x="2787401" y="13539"/>
                </a:lnTo>
                <a:lnTo>
                  <a:pt x="2790821" y="17632"/>
                </a:lnTo>
                <a:lnTo>
                  <a:pt x="2764891" y="35156"/>
                </a:lnTo>
                <a:lnTo>
                  <a:pt x="2722553" y="72393"/>
                </a:lnTo>
                <a:lnTo>
                  <a:pt x="2674166" y="117769"/>
                </a:lnTo>
                <a:lnTo>
                  <a:pt x="2630086" y="159710"/>
                </a:lnTo>
                <a:lnTo>
                  <a:pt x="2413588" y="356802"/>
                </a:lnTo>
                <a:lnTo>
                  <a:pt x="2347837" y="416605"/>
                </a:lnTo>
                <a:lnTo>
                  <a:pt x="2330491" y="431418"/>
                </a:lnTo>
                <a:lnTo>
                  <a:pt x="2314204" y="444566"/>
                </a:lnTo>
                <a:lnTo>
                  <a:pt x="2298891" y="458802"/>
                </a:lnTo>
                <a:lnTo>
                  <a:pt x="2284467" y="476881"/>
                </a:lnTo>
                <a:lnTo>
                  <a:pt x="2311352" y="476881"/>
                </a:lnTo>
                <a:lnTo>
                  <a:pt x="2319170" y="469941"/>
                </a:lnTo>
                <a:lnTo>
                  <a:pt x="2353638" y="438420"/>
                </a:lnTo>
                <a:lnTo>
                  <a:pt x="2390049" y="404680"/>
                </a:lnTo>
                <a:lnTo>
                  <a:pt x="2478791" y="322103"/>
                </a:lnTo>
                <a:lnTo>
                  <a:pt x="2520732" y="283346"/>
                </a:lnTo>
                <a:lnTo>
                  <a:pt x="2559272" y="248230"/>
                </a:lnTo>
                <a:lnTo>
                  <a:pt x="2592303" y="218935"/>
                </a:lnTo>
                <a:lnTo>
                  <a:pt x="2617718" y="197639"/>
                </a:lnTo>
                <a:lnTo>
                  <a:pt x="2633942" y="183603"/>
                </a:lnTo>
                <a:lnTo>
                  <a:pt x="2665313" y="153551"/>
                </a:lnTo>
                <a:lnTo>
                  <a:pt x="2682482" y="138765"/>
                </a:lnTo>
                <a:lnTo>
                  <a:pt x="2811950" y="13358"/>
                </a:lnTo>
                <a:lnTo>
                  <a:pt x="2803645" y="13358"/>
                </a:lnTo>
                <a:lnTo>
                  <a:pt x="2800007" y="12966"/>
                </a:lnTo>
                <a:lnTo>
                  <a:pt x="2795994" y="9035"/>
                </a:lnTo>
                <a:lnTo>
                  <a:pt x="2784932" y="0"/>
                </a:lnTo>
                <a:close/>
              </a:path>
              <a:path w="2813685" h="524509">
                <a:moveTo>
                  <a:pt x="2813584" y="11775"/>
                </a:moveTo>
                <a:lnTo>
                  <a:pt x="2803645" y="13358"/>
                </a:lnTo>
                <a:lnTo>
                  <a:pt x="2811950" y="13358"/>
                </a:lnTo>
                <a:lnTo>
                  <a:pt x="2813584" y="11775"/>
                </a:lnTo>
                <a:close/>
              </a:path>
            </a:pathLst>
          </a:custGeom>
          <a:solidFill>
            <a:srgbClr val="2817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95034" y="7740627"/>
            <a:ext cx="2816860" cy="1974214"/>
          </a:xfrm>
          <a:custGeom>
            <a:avLst/>
            <a:gdLst/>
            <a:ahLst/>
            <a:cxnLst/>
            <a:rect l="l" t="t" r="r" b="b"/>
            <a:pathLst>
              <a:path w="2816860" h="1974215">
                <a:moveTo>
                  <a:pt x="1453256" y="1777528"/>
                </a:moveTo>
                <a:lnTo>
                  <a:pt x="1421719" y="1777528"/>
                </a:lnTo>
                <a:lnTo>
                  <a:pt x="1440221" y="1787431"/>
                </a:lnTo>
                <a:lnTo>
                  <a:pt x="1479756" y="1813830"/>
                </a:lnTo>
                <a:lnTo>
                  <a:pt x="1532079" y="1850451"/>
                </a:lnTo>
                <a:lnTo>
                  <a:pt x="1683319" y="1958906"/>
                </a:lnTo>
                <a:lnTo>
                  <a:pt x="1704337" y="1973673"/>
                </a:lnTo>
                <a:lnTo>
                  <a:pt x="1731793" y="1954410"/>
                </a:lnTo>
                <a:lnTo>
                  <a:pt x="1705820" y="1954410"/>
                </a:lnTo>
                <a:lnTo>
                  <a:pt x="1678228" y="1938593"/>
                </a:lnTo>
                <a:lnTo>
                  <a:pt x="1634588" y="1908879"/>
                </a:lnTo>
                <a:lnTo>
                  <a:pt x="1590581" y="1877349"/>
                </a:lnTo>
                <a:lnTo>
                  <a:pt x="1561885" y="1856087"/>
                </a:lnTo>
                <a:lnTo>
                  <a:pt x="1453256" y="1777528"/>
                </a:lnTo>
                <a:close/>
              </a:path>
              <a:path w="2816860" h="1974215">
                <a:moveTo>
                  <a:pt x="368665" y="1762998"/>
                </a:moveTo>
                <a:lnTo>
                  <a:pt x="338363" y="1762998"/>
                </a:lnTo>
                <a:lnTo>
                  <a:pt x="362204" y="1777188"/>
                </a:lnTo>
                <a:lnTo>
                  <a:pt x="403097" y="1804639"/>
                </a:lnTo>
                <a:lnTo>
                  <a:pt x="567254" y="1918539"/>
                </a:lnTo>
                <a:lnTo>
                  <a:pt x="615519" y="1951020"/>
                </a:lnTo>
                <a:lnTo>
                  <a:pt x="650419" y="1972757"/>
                </a:lnTo>
                <a:lnTo>
                  <a:pt x="673127" y="1954410"/>
                </a:lnTo>
                <a:lnTo>
                  <a:pt x="651902" y="1954410"/>
                </a:lnTo>
                <a:lnTo>
                  <a:pt x="628004" y="1941168"/>
                </a:lnTo>
                <a:lnTo>
                  <a:pt x="585239" y="1913534"/>
                </a:lnTo>
                <a:lnTo>
                  <a:pt x="532538" y="1878019"/>
                </a:lnTo>
                <a:lnTo>
                  <a:pt x="433048" y="1809398"/>
                </a:lnTo>
                <a:lnTo>
                  <a:pt x="404121" y="1789314"/>
                </a:lnTo>
                <a:lnTo>
                  <a:pt x="368665" y="1762998"/>
                </a:lnTo>
                <a:close/>
              </a:path>
              <a:path w="2816860" h="1974215">
                <a:moveTo>
                  <a:pt x="1992902" y="1794261"/>
                </a:moveTo>
                <a:lnTo>
                  <a:pt x="1960055" y="1794261"/>
                </a:lnTo>
                <a:lnTo>
                  <a:pt x="1994751" y="1809411"/>
                </a:lnTo>
                <a:lnTo>
                  <a:pt x="2037835" y="1834662"/>
                </a:lnTo>
                <a:lnTo>
                  <a:pt x="2115784" y="1884168"/>
                </a:lnTo>
                <a:lnTo>
                  <a:pt x="2263675" y="1972757"/>
                </a:lnTo>
                <a:lnTo>
                  <a:pt x="2272391" y="1965863"/>
                </a:lnTo>
                <a:lnTo>
                  <a:pt x="2278352" y="1960100"/>
                </a:lnTo>
                <a:lnTo>
                  <a:pt x="2283976" y="1954410"/>
                </a:lnTo>
                <a:lnTo>
                  <a:pt x="2265159" y="1954410"/>
                </a:lnTo>
                <a:lnTo>
                  <a:pt x="2233335" y="1939762"/>
                </a:lnTo>
                <a:lnTo>
                  <a:pt x="2190176" y="1914105"/>
                </a:lnTo>
                <a:lnTo>
                  <a:pt x="2112725" y="1864954"/>
                </a:lnTo>
                <a:lnTo>
                  <a:pt x="1992902" y="1794261"/>
                </a:lnTo>
                <a:close/>
              </a:path>
              <a:path w="2816860" h="1974215">
                <a:moveTo>
                  <a:pt x="911727" y="1782485"/>
                </a:moveTo>
                <a:lnTo>
                  <a:pt x="885931" y="1782485"/>
                </a:lnTo>
                <a:lnTo>
                  <a:pt x="1133218" y="1972745"/>
                </a:lnTo>
                <a:lnTo>
                  <a:pt x="1157824" y="1958555"/>
                </a:lnTo>
                <a:lnTo>
                  <a:pt x="1164077" y="1954410"/>
                </a:lnTo>
                <a:lnTo>
                  <a:pt x="1138765" y="1954410"/>
                </a:lnTo>
                <a:lnTo>
                  <a:pt x="1110391" y="1936704"/>
                </a:lnTo>
                <a:lnTo>
                  <a:pt x="1065676" y="1902853"/>
                </a:lnTo>
                <a:lnTo>
                  <a:pt x="958483" y="1817908"/>
                </a:lnTo>
                <a:lnTo>
                  <a:pt x="911727" y="1782485"/>
                </a:lnTo>
                <a:close/>
              </a:path>
              <a:path w="2816860" h="1974215">
                <a:moveTo>
                  <a:pt x="340289" y="1747368"/>
                </a:moveTo>
                <a:lnTo>
                  <a:pt x="323689" y="1751615"/>
                </a:lnTo>
                <a:lnTo>
                  <a:pt x="302431" y="1763697"/>
                </a:lnTo>
                <a:lnTo>
                  <a:pt x="280051" y="1778215"/>
                </a:lnTo>
                <a:lnTo>
                  <a:pt x="257742" y="1793077"/>
                </a:lnTo>
                <a:lnTo>
                  <a:pt x="231462" y="1809411"/>
                </a:lnTo>
                <a:lnTo>
                  <a:pt x="109011" y="1884657"/>
                </a:lnTo>
                <a:lnTo>
                  <a:pt x="75679" y="1903426"/>
                </a:lnTo>
                <a:lnTo>
                  <a:pt x="39483" y="1924320"/>
                </a:lnTo>
                <a:lnTo>
                  <a:pt x="10851" y="1946485"/>
                </a:lnTo>
                <a:lnTo>
                  <a:pt x="215" y="1969070"/>
                </a:lnTo>
                <a:lnTo>
                  <a:pt x="338363" y="1762998"/>
                </a:lnTo>
                <a:lnTo>
                  <a:pt x="368665" y="1762998"/>
                </a:lnTo>
                <a:lnTo>
                  <a:pt x="355365" y="1753092"/>
                </a:lnTo>
                <a:lnTo>
                  <a:pt x="340289" y="1747368"/>
                </a:lnTo>
                <a:close/>
              </a:path>
              <a:path w="2816860" h="1974215">
                <a:moveTo>
                  <a:pt x="879703" y="1761972"/>
                </a:moveTo>
                <a:lnTo>
                  <a:pt x="651902" y="1954410"/>
                </a:lnTo>
                <a:lnTo>
                  <a:pt x="673127" y="1954410"/>
                </a:lnTo>
                <a:lnTo>
                  <a:pt x="885931" y="1782485"/>
                </a:lnTo>
                <a:lnTo>
                  <a:pt x="911727" y="1782485"/>
                </a:lnTo>
                <a:lnTo>
                  <a:pt x="879703" y="1761972"/>
                </a:lnTo>
                <a:close/>
              </a:path>
              <a:path w="2816860" h="1974215">
                <a:moveTo>
                  <a:pt x="1426126" y="1757908"/>
                </a:moveTo>
                <a:lnTo>
                  <a:pt x="1371100" y="1791590"/>
                </a:lnTo>
                <a:lnTo>
                  <a:pt x="1320147" y="1826174"/>
                </a:lnTo>
                <a:lnTo>
                  <a:pt x="1263779" y="1865250"/>
                </a:lnTo>
                <a:lnTo>
                  <a:pt x="1209654" y="1903316"/>
                </a:lnTo>
                <a:lnTo>
                  <a:pt x="1165430" y="1934870"/>
                </a:lnTo>
                <a:lnTo>
                  <a:pt x="1138765" y="1954410"/>
                </a:lnTo>
                <a:lnTo>
                  <a:pt x="1164077" y="1954410"/>
                </a:lnTo>
                <a:lnTo>
                  <a:pt x="1200485" y="1930276"/>
                </a:lnTo>
                <a:lnTo>
                  <a:pt x="1354262" y="1823485"/>
                </a:lnTo>
                <a:lnTo>
                  <a:pt x="1386608" y="1801428"/>
                </a:lnTo>
                <a:lnTo>
                  <a:pt x="1396016" y="1794835"/>
                </a:lnTo>
                <a:lnTo>
                  <a:pt x="1404204" y="1788687"/>
                </a:lnTo>
                <a:lnTo>
                  <a:pt x="1412372" y="1782934"/>
                </a:lnTo>
                <a:lnTo>
                  <a:pt x="1421719" y="1777528"/>
                </a:lnTo>
                <a:lnTo>
                  <a:pt x="1453256" y="1777528"/>
                </a:lnTo>
                <a:lnTo>
                  <a:pt x="1426126" y="1757908"/>
                </a:lnTo>
                <a:close/>
              </a:path>
              <a:path w="2816860" h="1974215">
                <a:moveTo>
                  <a:pt x="1963400" y="1776855"/>
                </a:moveTo>
                <a:lnTo>
                  <a:pt x="1705820" y="1954410"/>
                </a:lnTo>
                <a:lnTo>
                  <a:pt x="1731793" y="1954410"/>
                </a:lnTo>
                <a:lnTo>
                  <a:pt x="1960055" y="1794261"/>
                </a:lnTo>
                <a:lnTo>
                  <a:pt x="1992902" y="1794261"/>
                </a:lnTo>
                <a:lnTo>
                  <a:pt x="1963400" y="1776855"/>
                </a:lnTo>
                <a:close/>
              </a:path>
              <a:path w="2816860" h="1974215">
                <a:moveTo>
                  <a:pt x="0" y="0"/>
                </a:moveTo>
                <a:lnTo>
                  <a:pt x="523076" y="280169"/>
                </a:lnTo>
                <a:lnTo>
                  <a:pt x="611533" y="324487"/>
                </a:lnTo>
                <a:lnTo>
                  <a:pt x="655399" y="347599"/>
                </a:lnTo>
                <a:lnTo>
                  <a:pt x="739072" y="395302"/>
                </a:lnTo>
                <a:lnTo>
                  <a:pt x="782624" y="418476"/>
                </a:lnTo>
                <a:lnTo>
                  <a:pt x="827075" y="440997"/>
                </a:lnTo>
                <a:lnTo>
                  <a:pt x="917015" y="485417"/>
                </a:lnTo>
                <a:lnTo>
                  <a:pt x="961673" y="507984"/>
                </a:lnTo>
                <a:lnTo>
                  <a:pt x="1005571" y="531234"/>
                </a:lnTo>
                <a:lnTo>
                  <a:pt x="1090161" y="579440"/>
                </a:lnTo>
                <a:lnTo>
                  <a:pt x="1133094" y="602551"/>
                </a:lnTo>
                <a:lnTo>
                  <a:pt x="1176796" y="625078"/>
                </a:lnTo>
                <a:lnTo>
                  <a:pt x="1309534" y="691573"/>
                </a:lnTo>
                <a:lnTo>
                  <a:pt x="1353333" y="714185"/>
                </a:lnTo>
                <a:lnTo>
                  <a:pt x="1440113" y="761367"/>
                </a:lnTo>
                <a:lnTo>
                  <a:pt x="1483895" y="784831"/>
                </a:lnTo>
                <a:lnTo>
                  <a:pt x="1747932" y="921772"/>
                </a:lnTo>
                <a:lnTo>
                  <a:pt x="2276494" y="1201583"/>
                </a:lnTo>
                <a:lnTo>
                  <a:pt x="2446606" y="1288831"/>
                </a:lnTo>
                <a:lnTo>
                  <a:pt x="2786904" y="1471982"/>
                </a:lnTo>
                <a:lnTo>
                  <a:pt x="2655802" y="1598971"/>
                </a:lnTo>
                <a:lnTo>
                  <a:pt x="2638633" y="1613758"/>
                </a:lnTo>
                <a:lnTo>
                  <a:pt x="2607262" y="1643809"/>
                </a:lnTo>
                <a:lnTo>
                  <a:pt x="2591038" y="1657846"/>
                </a:lnTo>
                <a:lnTo>
                  <a:pt x="2565623" y="1679141"/>
                </a:lnTo>
                <a:lnTo>
                  <a:pt x="2532592" y="1708437"/>
                </a:lnTo>
                <a:lnTo>
                  <a:pt x="2494052" y="1743553"/>
                </a:lnTo>
                <a:lnTo>
                  <a:pt x="2451922" y="1782485"/>
                </a:lnTo>
                <a:lnTo>
                  <a:pt x="2422976" y="1809411"/>
                </a:lnTo>
                <a:lnTo>
                  <a:pt x="2326958" y="1898626"/>
                </a:lnTo>
                <a:lnTo>
                  <a:pt x="2292490" y="1930147"/>
                </a:lnTo>
                <a:lnTo>
                  <a:pt x="2265159" y="1954410"/>
                </a:lnTo>
                <a:lnTo>
                  <a:pt x="2283976" y="1954410"/>
                </a:lnTo>
                <a:lnTo>
                  <a:pt x="2291810" y="1947611"/>
                </a:lnTo>
                <a:lnTo>
                  <a:pt x="2326373" y="1918539"/>
                </a:lnTo>
                <a:lnTo>
                  <a:pt x="2356501" y="1890554"/>
                </a:lnTo>
                <a:lnTo>
                  <a:pt x="2385147" y="1862887"/>
                </a:lnTo>
                <a:lnTo>
                  <a:pt x="2414865" y="1835142"/>
                </a:lnTo>
                <a:lnTo>
                  <a:pt x="2467540" y="1791180"/>
                </a:lnTo>
                <a:lnTo>
                  <a:pt x="2691140" y="1587359"/>
                </a:lnTo>
                <a:lnTo>
                  <a:pt x="2703220" y="1578004"/>
                </a:lnTo>
                <a:lnTo>
                  <a:pt x="2712801" y="1569786"/>
                </a:lnTo>
                <a:lnTo>
                  <a:pt x="2722332" y="1560510"/>
                </a:lnTo>
                <a:lnTo>
                  <a:pt x="2734264" y="1547981"/>
                </a:lnTo>
                <a:lnTo>
                  <a:pt x="2755116" y="1528837"/>
                </a:lnTo>
                <a:lnTo>
                  <a:pt x="2777231" y="1511096"/>
                </a:lnTo>
                <a:lnTo>
                  <a:pt x="2798435" y="1491869"/>
                </a:lnTo>
                <a:lnTo>
                  <a:pt x="2816553" y="1468269"/>
                </a:lnTo>
                <a:lnTo>
                  <a:pt x="2371139" y="1235087"/>
                </a:lnTo>
                <a:lnTo>
                  <a:pt x="1497346" y="775912"/>
                </a:lnTo>
                <a:lnTo>
                  <a:pt x="218622" y="106454"/>
                </a:lnTo>
                <a:lnTo>
                  <a:pt x="94591" y="43464"/>
                </a:lnTo>
                <a:lnTo>
                  <a:pt x="37605" y="15587"/>
                </a:lnTo>
                <a:lnTo>
                  <a:pt x="5530" y="13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4244" y="7717074"/>
            <a:ext cx="2849880" cy="1814830"/>
          </a:xfrm>
          <a:custGeom>
            <a:avLst/>
            <a:gdLst/>
            <a:ahLst/>
            <a:cxnLst/>
            <a:rect l="l" t="t" r="r" b="b"/>
            <a:pathLst>
              <a:path w="2849879" h="1814829">
                <a:moveTo>
                  <a:pt x="62654" y="23552"/>
                </a:moveTo>
                <a:lnTo>
                  <a:pt x="20789" y="23552"/>
                </a:lnTo>
                <a:lnTo>
                  <a:pt x="26320" y="24914"/>
                </a:lnTo>
                <a:lnTo>
                  <a:pt x="39010" y="30194"/>
                </a:lnTo>
                <a:lnTo>
                  <a:pt x="84007" y="51498"/>
                </a:lnTo>
                <a:lnTo>
                  <a:pt x="239412" y="130006"/>
                </a:lnTo>
                <a:lnTo>
                  <a:pt x="879357" y="464550"/>
                </a:lnTo>
                <a:lnTo>
                  <a:pt x="1518136" y="799464"/>
                </a:lnTo>
                <a:lnTo>
                  <a:pt x="2391929" y="1258639"/>
                </a:lnTo>
                <a:lnTo>
                  <a:pt x="2837343" y="1491822"/>
                </a:lnTo>
                <a:lnTo>
                  <a:pt x="2819225" y="1515421"/>
                </a:lnTo>
                <a:lnTo>
                  <a:pt x="2798021" y="1534648"/>
                </a:lnTo>
                <a:lnTo>
                  <a:pt x="2775906" y="1552389"/>
                </a:lnTo>
                <a:lnTo>
                  <a:pt x="2755054" y="1571533"/>
                </a:lnTo>
                <a:lnTo>
                  <a:pt x="2743122" y="1584062"/>
                </a:lnTo>
                <a:lnTo>
                  <a:pt x="2733591" y="1593338"/>
                </a:lnTo>
                <a:lnTo>
                  <a:pt x="2724009" y="1601556"/>
                </a:lnTo>
                <a:lnTo>
                  <a:pt x="2711930" y="1610911"/>
                </a:lnTo>
                <a:lnTo>
                  <a:pt x="2488330" y="1814732"/>
                </a:lnTo>
                <a:lnTo>
                  <a:pt x="2496427" y="1813474"/>
                </a:lnTo>
                <a:lnTo>
                  <a:pt x="2505592" y="1811481"/>
                </a:lnTo>
                <a:lnTo>
                  <a:pt x="2513467" y="1805771"/>
                </a:lnTo>
                <a:lnTo>
                  <a:pt x="2523976" y="1795926"/>
                </a:lnTo>
                <a:lnTo>
                  <a:pt x="2541045" y="1781525"/>
                </a:lnTo>
                <a:lnTo>
                  <a:pt x="2630422" y="1700151"/>
                </a:lnTo>
                <a:lnTo>
                  <a:pt x="2642830" y="1687954"/>
                </a:lnTo>
                <a:lnTo>
                  <a:pt x="2653241" y="1678583"/>
                </a:lnTo>
                <a:lnTo>
                  <a:pt x="2663940" y="1669615"/>
                </a:lnTo>
                <a:lnTo>
                  <a:pt x="2677215" y="1658625"/>
                </a:lnTo>
                <a:lnTo>
                  <a:pt x="2688305" y="1648484"/>
                </a:lnTo>
                <a:lnTo>
                  <a:pt x="2698161" y="1638280"/>
                </a:lnTo>
                <a:lnTo>
                  <a:pt x="2707924" y="1628023"/>
                </a:lnTo>
                <a:lnTo>
                  <a:pt x="2718737" y="1617722"/>
                </a:lnTo>
                <a:lnTo>
                  <a:pt x="2749425" y="1591723"/>
                </a:lnTo>
                <a:lnTo>
                  <a:pt x="2791429" y="1555382"/>
                </a:lnTo>
                <a:lnTo>
                  <a:pt x="2829826" y="1518184"/>
                </a:lnTo>
                <a:lnTo>
                  <a:pt x="2849694" y="1489616"/>
                </a:lnTo>
                <a:lnTo>
                  <a:pt x="2834332" y="1475968"/>
                </a:lnTo>
                <a:lnTo>
                  <a:pt x="2812510" y="1463614"/>
                </a:lnTo>
                <a:lnTo>
                  <a:pt x="2788958" y="1452200"/>
                </a:lnTo>
                <a:lnTo>
                  <a:pt x="1880171" y="975413"/>
                </a:lnTo>
                <a:lnTo>
                  <a:pt x="1847464" y="959282"/>
                </a:lnTo>
                <a:lnTo>
                  <a:pt x="1836917" y="953899"/>
                </a:lnTo>
                <a:lnTo>
                  <a:pt x="1436665" y="741819"/>
                </a:lnTo>
                <a:lnTo>
                  <a:pt x="1307537" y="676353"/>
                </a:lnTo>
                <a:lnTo>
                  <a:pt x="907526" y="464502"/>
                </a:lnTo>
                <a:lnTo>
                  <a:pt x="730162" y="370855"/>
                </a:lnTo>
                <a:lnTo>
                  <a:pt x="707840" y="359694"/>
                </a:lnTo>
                <a:lnTo>
                  <a:pt x="685337" y="348898"/>
                </a:lnTo>
                <a:lnTo>
                  <a:pt x="662677" y="337795"/>
                </a:lnTo>
                <a:lnTo>
                  <a:pt x="62654" y="23552"/>
                </a:lnTo>
                <a:close/>
              </a:path>
              <a:path w="2849879" h="1814829">
                <a:moveTo>
                  <a:pt x="2785815" y="1483758"/>
                </a:moveTo>
                <a:lnTo>
                  <a:pt x="2779041" y="1483758"/>
                </a:lnTo>
                <a:lnTo>
                  <a:pt x="2790104" y="1492794"/>
                </a:lnTo>
                <a:lnTo>
                  <a:pt x="2794116" y="1496725"/>
                </a:lnTo>
                <a:lnTo>
                  <a:pt x="2797754" y="1497117"/>
                </a:lnTo>
                <a:lnTo>
                  <a:pt x="2807694" y="1495534"/>
                </a:lnTo>
                <a:lnTo>
                  <a:pt x="2785815" y="1483758"/>
                </a:lnTo>
                <a:close/>
              </a:path>
              <a:path w="2849879" h="1814829">
                <a:moveTo>
                  <a:pt x="17661" y="0"/>
                </a:moveTo>
                <a:lnTo>
                  <a:pt x="12570" y="7694"/>
                </a:lnTo>
                <a:lnTo>
                  <a:pt x="8494" y="14189"/>
                </a:lnTo>
                <a:lnTo>
                  <a:pt x="4586" y="20949"/>
                </a:lnTo>
                <a:lnTo>
                  <a:pt x="0" y="29441"/>
                </a:lnTo>
                <a:lnTo>
                  <a:pt x="21625" y="42569"/>
                </a:lnTo>
                <a:lnTo>
                  <a:pt x="56641" y="62302"/>
                </a:lnTo>
                <a:lnTo>
                  <a:pt x="101806" y="86982"/>
                </a:lnTo>
                <a:lnTo>
                  <a:pt x="209615" y="144554"/>
                </a:lnTo>
                <a:lnTo>
                  <a:pt x="429807" y="259063"/>
                </a:lnTo>
                <a:lnTo>
                  <a:pt x="777185" y="441590"/>
                </a:lnTo>
                <a:lnTo>
                  <a:pt x="800079" y="453070"/>
                </a:lnTo>
                <a:lnTo>
                  <a:pt x="822374" y="464550"/>
                </a:lnTo>
                <a:lnTo>
                  <a:pt x="844088" y="476187"/>
                </a:lnTo>
                <a:lnTo>
                  <a:pt x="865767" y="488426"/>
                </a:lnTo>
                <a:lnTo>
                  <a:pt x="992987" y="555501"/>
                </a:lnTo>
                <a:lnTo>
                  <a:pt x="1040180" y="578967"/>
                </a:lnTo>
                <a:lnTo>
                  <a:pt x="2017362" y="1091586"/>
                </a:lnTo>
                <a:lnTo>
                  <a:pt x="2059361" y="1114687"/>
                </a:lnTo>
                <a:lnTo>
                  <a:pt x="2732011" y="1466018"/>
                </a:lnTo>
                <a:lnTo>
                  <a:pt x="2757325" y="1480807"/>
                </a:lnTo>
                <a:lnTo>
                  <a:pt x="2765957" y="1486918"/>
                </a:lnTo>
                <a:lnTo>
                  <a:pt x="2769375" y="1487013"/>
                </a:lnTo>
                <a:lnTo>
                  <a:pt x="2779041" y="1483758"/>
                </a:lnTo>
                <a:lnTo>
                  <a:pt x="2785815" y="1483758"/>
                </a:lnTo>
                <a:lnTo>
                  <a:pt x="2467396" y="1312383"/>
                </a:lnTo>
                <a:lnTo>
                  <a:pt x="2297284" y="1225135"/>
                </a:lnTo>
                <a:lnTo>
                  <a:pt x="1768722" y="945324"/>
                </a:lnTo>
                <a:lnTo>
                  <a:pt x="1504685" y="808383"/>
                </a:lnTo>
                <a:lnTo>
                  <a:pt x="1460903" y="784919"/>
                </a:lnTo>
                <a:lnTo>
                  <a:pt x="1374122" y="737738"/>
                </a:lnTo>
                <a:lnTo>
                  <a:pt x="1330324" y="715125"/>
                </a:lnTo>
                <a:lnTo>
                  <a:pt x="1197586" y="648630"/>
                </a:lnTo>
                <a:lnTo>
                  <a:pt x="1153884" y="626104"/>
                </a:lnTo>
                <a:lnTo>
                  <a:pt x="1110951" y="602992"/>
                </a:lnTo>
                <a:lnTo>
                  <a:pt x="1026361" y="554786"/>
                </a:lnTo>
                <a:lnTo>
                  <a:pt x="982463" y="531536"/>
                </a:lnTo>
                <a:lnTo>
                  <a:pt x="937804" y="508969"/>
                </a:lnTo>
                <a:lnTo>
                  <a:pt x="847772" y="464502"/>
                </a:lnTo>
                <a:lnTo>
                  <a:pt x="803414" y="442028"/>
                </a:lnTo>
                <a:lnTo>
                  <a:pt x="759862" y="418855"/>
                </a:lnTo>
                <a:lnTo>
                  <a:pt x="676189" y="371151"/>
                </a:lnTo>
                <a:lnTo>
                  <a:pt x="632323" y="348039"/>
                </a:lnTo>
                <a:lnTo>
                  <a:pt x="543866" y="303721"/>
                </a:lnTo>
                <a:lnTo>
                  <a:pt x="20789" y="23552"/>
                </a:lnTo>
                <a:lnTo>
                  <a:pt x="62654" y="23552"/>
                </a:lnTo>
                <a:lnTo>
                  <a:pt x="17661" y="0"/>
                </a:lnTo>
                <a:close/>
              </a:path>
            </a:pathLst>
          </a:custGeom>
          <a:solidFill>
            <a:srgbClr val="120B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4764" y="7554769"/>
            <a:ext cx="240665" cy="2054860"/>
          </a:xfrm>
          <a:custGeom>
            <a:avLst/>
            <a:gdLst/>
            <a:ahLst/>
            <a:cxnLst/>
            <a:rect l="l" t="t" r="r" b="b"/>
            <a:pathLst>
              <a:path w="240664" h="2054859">
                <a:moveTo>
                  <a:pt x="0" y="0"/>
                </a:moveTo>
                <a:lnTo>
                  <a:pt x="240110" y="0"/>
                </a:lnTo>
                <a:lnTo>
                  <a:pt x="240110" y="2054271"/>
                </a:lnTo>
                <a:lnTo>
                  <a:pt x="0" y="2054271"/>
                </a:lnTo>
                <a:lnTo>
                  <a:pt x="0" y="0"/>
                </a:lnTo>
                <a:close/>
              </a:path>
            </a:pathLst>
          </a:custGeom>
          <a:ln w="27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01663" y="7785982"/>
            <a:ext cx="240665" cy="1823085"/>
          </a:xfrm>
          <a:custGeom>
            <a:avLst/>
            <a:gdLst/>
            <a:ahLst/>
            <a:cxnLst/>
            <a:rect l="l" t="t" r="r" b="b"/>
            <a:pathLst>
              <a:path w="240664" h="1823084">
                <a:moveTo>
                  <a:pt x="0" y="0"/>
                </a:moveTo>
                <a:lnTo>
                  <a:pt x="240108" y="0"/>
                </a:lnTo>
                <a:lnTo>
                  <a:pt x="240108" y="1823058"/>
                </a:lnTo>
                <a:lnTo>
                  <a:pt x="0" y="1823058"/>
                </a:lnTo>
                <a:lnTo>
                  <a:pt x="0" y="0"/>
                </a:lnTo>
                <a:close/>
              </a:path>
            </a:pathLst>
          </a:custGeom>
          <a:ln w="27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61919" y="7981632"/>
            <a:ext cx="240665" cy="1627505"/>
          </a:xfrm>
          <a:custGeom>
            <a:avLst/>
            <a:gdLst/>
            <a:ahLst/>
            <a:cxnLst/>
            <a:rect l="l" t="t" r="r" b="b"/>
            <a:pathLst>
              <a:path w="240664" h="1627504">
                <a:moveTo>
                  <a:pt x="0" y="0"/>
                </a:moveTo>
                <a:lnTo>
                  <a:pt x="240110" y="0"/>
                </a:lnTo>
                <a:lnTo>
                  <a:pt x="240110" y="1627408"/>
                </a:lnTo>
                <a:lnTo>
                  <a:pt x="0" y="1627408"/>
                </a:lnTo>
                <a:lnTo>
                  <a:pt x="0" y="0"/>
                </a:lnTo>
                <a:close/>
              </a:path>
            </a:pathLst>
          </a:custGeom>
          <a:ln w="27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95497" y="8257313"/>
            <a:ext cx="240665" cy="1351915"/>
          </a:xfrm>
          <a:custGeom>
            <a:avLst/>
            <a:gdLst/>
            <a:ahLst/>
            <a:cxnLst/>
            <a:rect l="l" t="t" r="r" b="b"/>
            <a:pathLst>
              <a:path w="240664" h="1351915">
                <a:moveTo>
                  <a:pt x="0" y="0"/>
                </a:moveTo>
                <a:lnTo>
                  <a:pt x="240108" y="0"/>
                </a:lnTo>
                <a:lnTo>
                  <a:pt x="240108" y="1351728"/>
                </a:lnTo>
                <a:lnTo>
                  <a:pt x="0" y="1351728"/>
                </a:lnTo>
                <a:lnTo>
                  <a:pt x="0" y="0"/>
                </a:lnTo>
                <a:close/>
              </a:path>
            </a:pathLst>
          </a:custGeom>
          <a:ln w="27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21128" y="9036857"/>
            <a:ext cx="0" cy="356870"/>
          </a:xfrm>
          <a:custGeom>
            <a:avLst/>
            <a:gdLst/>
            <a:ahLst/>
            <a:cxnLst/>
            <a:rect l="l" t="t" r="r" b="b"/>
            <a:pathLst>
              <a:path w="0" h="356870">
                <a:moveTo>
                  <a:pt x="0" y="0"/>
                </a:moveTo>
                <a:lnTo>
                  <a:pt x="0" y="356702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78867" y="9036857"/>
            <a:ext cx="0" cy="356870"/>
          </a:xfrm>
          <a:custGeom>
            <a:avLst/>
            <a:gdLst/>
            <a:ahLst/>
            <a:cxnLst/>
            <a:rect l="l" t="t" r="r" b="b"/>
            <a:pathLst>
              <a:path w="0" h="356870">
                <a:moveTo>
                  <a:pt x="0" y="0"/>
                </a:moveTo>
                <a:lnTo>
                  <a:pt x="0" y="356702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84075" y="9267549"/>
            <a:ext cx="1037590" cy="72390"/>
          </a:xfrm>
          <a:custGeom>
            <a:avLst/>
            <a:gdLst/>
            <a:ahLst/>
            <a:cxnLst/>
            <a:rect l="l" t="t" r="r" b="b"/>
            <a:pathLst>
              <a:path w="1037589" h="72390">
                <a:moveTo>
                  <a:pt x="902660" y="0"/>
                </a:moveTo>
                <a:lnTo>
                  <a:pt x="902660" y="72020"/>
                </a:lnTo>
                <a:lnTo>
                  <a:pt x="1020255" y="40510"/>
                </a:lnTo>
                <a:lnTo>
                  <a:pt x="969858" y="40510"/>
                </a:lnTo>
                <a:lnTo>
                  <a:pt x="969858" y="31509"/>
                </a:lnTo>
                <a:lnTo>
                  <a:pt x="1020259" y="31509"/>
                </a:lnTo>
                <a:lnTo>
                  <a:pt x="902660" y="0"/>
                </a:lnTo>
                <a:close/>
              </a:path>
              <a:path w="1037589" h="72390">
                <a:moveTo>
                  <a:pt x="902660" y="31509"/>
                </a:moveTo>
                <a:lnTo>
                  <a:pt x="0" y="31509"/>
                </a:lnTo>
                <a:lnTo>
                  <a:pt x="0" y="40510"/>
                </a:lnTo>
                <a:lnTo>
                  <a:pt x="902660" y="40510"/>
                </a:lnTo>
                <a:lnTo>
                  <a:pt x="902660" y="31509"/>
                </a:lnTo>
                <a:close/>
              </a:path>
              <a:path w="1037589" h="72390">
                <a:moveTo>
                  <a:pt x="1020259" y="31509"/>
                </a:moveTo>
                <a:lnTo>
                  <a:pt x="969858" y="31509"/>
                </a:lnTo>
                <a:lnTo>
                  <a:pt x="969858" y="40510"/>
                </a:lnTo>
                <a:lnTo>
                  <a:pt x="1020255" y="40510"/>
                </a:lnTo>
                <a:lnTo>
                  <a:pt x="1037052" y="36009"/>
                </a:lnTo>
                <a:lnTo>
                  <a:pt x="1020259" y="3150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78867" y="9267549"/>
            <a:ext cx="1051560" cy="72390"/>
          </a:xfrm>
          <a:custGeom>
            <a:avLst/>
            <a:gdLst/>
            <a:ahLst/>
            <a:cxnLst/>
            <a:rect l="l" t="t" r="r" b="b"/>
            <a:pathLst>
              <a:path w="1051560" h="72390">
                <a:moveTo>
                  <a:pt x="134391" y="0"/>
                </a:moveTo>
                <a:lnTo>
                  <a:pt x="0" y="36009"/>
                </a:lnTo>
                <a:lnTo>
                  <a:pt x="134391" y="72020"/>
                </a:lnTo>
                <a:lnTo>
                  <a:pt x="134391" y="40510"/>
                </a:lnTo>
                <a:lnTo>
                  <a:pt x="67193" y="40510"/>
                </a:lnTo>
                <a:lnTo>
                  <a:pt x="67193" y="31509"/>
                </a:lnTo>
                <a:lnTo>
                  <a:pt x="134391" y="31509"/>
                </a:lnTo>
                <a:lnTo>
                  <a:pt x="134391" y="0"/>
                </a:lnTo>
                <a:close/>
              </a:path>
              <a:path w="1051560" h="72390">
                <a:moveTo>
                  <a:pt x="134391" y="31509"/>
                </a:moveTo>
                <a:lnTo>
                  <a:pt x="67193" y="31509"/>
                </a:lnTo>
                <a:lnTo>
                  <a:pt x="67193" y="40510"/>
                </a:lnTo>
                <a:lnTo>
                  <a:pt x="134391" y="40510"/>
                </a:lnTo>
                <a:lnTo>
                  <a:pt x="134391" y="31509"/>
                </a:lnTo>
                <a:close/>
              </a:path>
              <a:path w="1051560" h="72390">
                <a:moveTo>
                  <a:pt x="1051387" y="31509"/>
                </a:moveTo>
                <a:lnTo>
                  <a:pt x="134391" y="31509"/>
                </a:lnTo>
                <a:lnTo>
                  <a:pt x="134391" y="40510"/>
                </a:lnTo>
                <a:lnTo>
                  <a:pt x="1051387" y="40510"/>
                </a:lnTo>
                <a:lnTo>
                  <a:pt x="1051387" y="3150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334881" y="9108932"/>
            <a:ext cx="534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200mm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4523" y="7730031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 h="0">
                <a:moveTo>
                  <a:pt x="440521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4523" y="9736483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 h="0">
                <a:moveTo>
                  <a:pt x="440521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8512" y="7730031"/>
            <a:ext cx="72390" cy="694055"/>
          </a:xfrm>
          <a:custGeom>
            <a:avLst/>
            <a:gdLst/>
            <a:ahLst/>
            <a:cxnLst/>
            <a:rect l="l" t="t" r="r" b="b"/>
            <a:pathLst>
              <a:path w="72390" h="694054">
                <a:moveTo>
                  <a:pt x="40511" y="67194"/>
                </a:moveTo>
                <a:lnTo>
                  <a:pt x="31511" y="67194"/>
                </a:lnTo>
                <a:lnTo>
                  <a:pt x="31511" y="693558"/>
                </a:lnTo>
                <a:lnTo>
                  <a:pt x="40511" y="693558"/>
                </a:lnTo>
                <a:lnTo>
                  <a:pt x="40511" y="67194"/>
                </a:lnTo>
                <a:close/>
              </a:path>
              <a:path w="72390" h="694054">
                <a:moveTo>
                  <a:pt x="36010" y="0"/>
                </a:moveTo>
                <a:lnTo>
                  <a:pt x="0" y="134392"/>
                </a:lnTo>
                <a:lnTo>
                  <a:pt x="31511" y="134392"/>
                </a:lnTo>
                <a:lnTo>
                  <a:pt x="31511" y="67194"/>
                </a:lnTo>
                <a:lnTo>
                  <a:pt x="54015" y="67194"/>
                </a:lnTo>
                <a:lnTo>
                  <a:pt x="36010" y="0"/>
                </a:lnTo>
                <a:close/>
              </a:path>
              <a:path w="72390" h="694054">
                <a:moveTo>
                  <a:pt x="54015" y="67194"/>
                </a:moveTo>
                <a:lnTo>
                  <a:pt x="40511" y="67194"/>
                </a:lnTo>
                <a:lnTo>
                  <a:pt x="40511" y="134392"/>
                </a:lnTo>
                <a:lnTo>
                  <a:pt x="72021" y="134392"/>
                </a:lnTo>
                <a:lnTo>
                  <a:pt x="54015" y="67194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8512" y="9033567"/>
            <a:ext cx="72390" cy="702945"/>
          </a:xfrm>
          <a:custGeom>
            <a:avLst/>
            <a:gdLst/>
            <a:ahLst/>
            <a:cxnLst/>
            <a:rect l="l" t="t" r="r" b="b"/>
            <a:pathLst>
              <a:path w="72390" h="702945">
                <a:moveTo>
                  <a:pt x="31511" y="568525"/>
                </a:moveTo>
                <a:lnTo>
                  <a:pt x="0" y="568525"/>
                </a:lnTo>
                <a:lnTo>
                  <a:pt x="36010" y="702917"/>
                </a:lnTo>
                <a:lnTo>
                  <a:pt x="54015" y="635723"/>
                </a:lnTo>
                <a:lnTo>
                  <a:pt x="31511" y="635723"/>
                </a:lnTo>
                <a:lnTo>
                  <a:pt x="31511" y="568525"/>
                </a:lnTo>
                <a:close/>
              </a:path>
              <a:path w="72390" h="702945">
                <a:moveTo>
                  <a:pt x="40511" y="0"/>
                </a:moveTo>
                <a:lnTo>
                  <a:pt x="31511" y="0"/>
                </a:lnTo>
                <a:lnTo>
                  <a:pt x="31511" y="635723"/>
                </a:lnTo>
                <a:lnTo>
                  <a:pt x="40511" y="635723"/>
                </a:lnTo>
                <a:lnTo>
                  <a:pt x="40511" y="0"/>
                </a:lnTo>
                <a:close/>
              </a:path>
              <a:path w="72390" h="702945">
                <a:moveTo>
                  <a:pt x="72021" y="568525"/>
                </a:moveTo>
                <a:lnTo>
                  <a:pt x="40511" y="568525"/>
                </a:lnTo>
                <a:lnTo>
                  <a:pt x="40511" y="635723"/>
                </a:lnTo>
                <a:lnTo>
                  <a:pt x="54015" y="635723"/>
                </a:lnTo>
                <a:lnTo>
                  <a:pt x="72021" y="568525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39918" y="8479666"/>
            <a:ext cx="233679" cy="534035"/>
          </a:xfrm>
          <a:prstGeom prst="rect">
            <a:avLst/>
          </a:prstGeom>
        </p:spPr>
        <p:txBody>
          <a:bodyPr wrap="square" lIns="0" tIns="184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150mm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95624" y="8010047"/>
            <a:ext cx="902969" cy="106680"/>
          </a:xfrm>
          <a:custGeom>
            <a:avLst/>
            <a:gdLst/>
            <a:ahLst/>
            <a:cxnLst/>
            <a:rect l="l" t="t" r="r" b="b"/>
            <a:pathLst>
              <a:path w="902970" h="106679">
                <a:moveTo>
                  <a:pt x="0" y="0"/>
                </a:moveTo>
                <a:lnTo>
                  <a:pt x="902973" y="0"/>
                </a:lnTo>
                <a:lnTo>
                  <a:pt x="902973" y="106682"/>
                </a:lnTo>
                <a:lnTo>
                  <a:pt x="0" y="10668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95624" y="8285990"/>
            <a:ext cx="902969" cy="106680"/>
          </a:xfrm>
          <a:custGeom>
            <a:avLst/>
            <a:gdLst/>
            <a:ahLst/>
            <a:cxnLst/>
            <a:rect l="l" t="t" r="r" b="b"/>
            <a:pathLst>
              <a:path w="902970" h="106679">
                <a:moveTo>
                  <a:pt x="0" y="0"/>
                </a:moveTo>
                <a:lnTo>
                  <a:pt x="902973" y="0"/>
                </a:lnTo>
                <a:lnTo>
                  <a:pt x="902973" y="106682"/>
                </a:lnTo>
                <a:lnTo>
                  <a:pt x="0" y="10668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95624" y="8561927"/>
            <a:ext cx="902969" cy="106680"/>
          </a:xfrm>
          <a:custGeom>
            <a:avLst/>
            <a:gdLst/>
            <a:ahLst/>
            <a:cxnLst/>
            <a:rect l="l" t="t" r="r" b="b"/>
            <a:pathLst>
              <a:path w="902970" h="106679">
                <a:moveTo>
                  <a:pt x="0" y="0"/>
                </a:moveTo>
                <a:lnTo>
                  <a:pt x="902973" y="0"/>
                </a:lnTo>
                <a:lnTo>
                  <a:pt x="902973" y="106682"/>
                </a:lnTo>
                <a:lnTo>
                  <a:pt x="0" y="10668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95624" y="8837863"/>
            <a:ext cx="902969" cy="106680"/>
          </a:xfrm>
          <a:custGeom>
            <a:avLst/>
            <a:gdLst/>
            <a:ahLst/>
            <a:cxnLst/>
            <a:rect l="l" t="t" r="r" b="b"/>
            <a:pathLst>
              <a:path w="902970" h="106679">
                <a:moveTo>
                  <a:pt x="0" y="0"/>
                </a:moveTo>
                <a:lnTo>
                  <a:pt x="902973" y="0"/>
                </a:lnTo>
                <a:lnTo>
                  <a:pt x="902973" y="106682"/>
                </a:lnTo>
                <a:lnTo>
                  <a:pt x="0" y="10668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335752" y="9261709"/>
            <a:ext cx="335280" cy="72390"/>
          </a:xfrm>
          <a:custGeom>
            <a:avLst/>
            <a:gdLst/>
            <a:ahLst/>
            <a:cxnLst/>
            <a:rect l="l" t="t" r="r" b="b"/>
            <a:pathLst>
              <a:path w="335279" h="72390">
                <a:moveTo>
                  <a:pt x="200869" y="0"/>
                </a:moveTo>
                <a:lnTo>
                  <a:pt x="200869" y="72021"/>
                </a:lnTo>
                <a:lnTo>
                  <a:pt x="318468" y="40510"/>
                </a:lnTo>
                <a:lnTo>
                  <a:pt x="268066" y="40510"/>
                </a:lnTo>
                <a:lnTo>
                  <a:pt x="268066" y="31509"/>
                </a:lnTo>
                <a:lnTo>
                  <a:pt x="318463" y="31509"/>
                </a:lnTo>
                <a:lnTo>
                  <a:pt x="200869" y="0"/>
                </a:lnTo>
                <a:close/>
              </a:path>
              <a:path w="335279" h="72390">
                <a:moveTo>
                  <a:pt x="200869" y="31509"/>
                </a:moveTo>
                <a:lnTo>
                  <a:pt x="0" y="31509"/>
                </a:lnTo>
                <a:lnTo>
                  <a:pt x="0" y="40510"/>
                </a:lnTo>
                <a:lnTo>
                  <a:pt x="200869" y="40510"/>
                </a:lnTo>
                <a:lnTo>
                  <a:pt x="200869" y="31509"/>
                </a:lnTo>
                <a:close/>
              </a:path>
              <a:path w="335279" h="72390">
                <a:moveTo>
                  <a:pt x="318463" y="31509"/>
                </a:moveTo>
                <a:lnTo>
                  <a:pt x="268066" y="31509"/>
                </a:lnTo>
                <a:lnTo>
                  <a:pt x="268066" y="40510"/>
                </a:lnTo>
                <a:lnTo>
                  <a:pt x="318468" y="40510"/>
                </a:lnTo>
                <a:lnTo>
                  <a:pt x="335260" y="36010"/>
                </a:lnTo>
                <a:lnTo>
                  <a:pt x="318463" y="3150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37552" y="9261709"/>
            <a:ext cx="366395" cy="72390"/>
          </a:xfrm>
          <a:custGeom>
            <a:avLst/>
            <a:gdLst/>
            <a:ahLst/>
            <a:cxnLst/>
            <a:rect l="l" t="t" r="r" b="b"/>
            <a:pathLst>
              <a:path w="366395" h="72390">
                <a:moveTo>
                  <a:pt x="134391" y="0"/>
                </a:moveTo>
                <a:lnTo>
                  <a:pt x="0" y="36010"/>
                </a:lnTo>
                <a:lnTo>
                  <a:pt x="134391" y="72021"/>
                </a:lnTo>
                <a:lnTo>
                  <a:pt x="134391" y="40510"/>
                </a:lnTo>
                <a:lnTo>
                  <a:pt x="67194" y="40510"/>
                </a:lnTo>
                <a:lnTo>
                  <a:pt x="67194" y="31509"/>
                </a:lnTo>
                <a:lnTo>
                  <a:pt x="134391" y="31509"/>
                </a:lnTo>
                <a:lnTo>
                  <a:pt x="134391" y="0"/>
                </a:lnTo>
                <a:close/>
              </a:path>
              <a:path w="366395" h="72390">
                <a:moveTo>
                  <a:pt x="134391" y="31509"/>
                </a:moveTo>
                <a:lnTo>
                  <a:pt x="67194" y="31509"/>
                </a:lnTo>
                <a:lnTo>
                  <a:pt x="67194" y="40510"/>
                </a:lnTo>
                <a:lnTo>
                  <a:pt x="134391" y="40510"/>
                </a:lnTo>
                <a:lnTo>
                  <a:pt x="134391" y="31509"/>
                </a:lnTo>
                <a:close/>
              </a:path>
              <a:path w="366395" h="72390">
                <a:moveTo>
                  <a:pt x="366016" y="31509"/>
                </a:moveTo>
                <a:lnTo>
                  <a:pt x="134391" y="31509"/>
                </a:lnTo>
                <a:lnTo>
                  <a:pt x="134391" y="40510"/>
                </a:lnTo>
                <a:lnTo>
                  <a:pt x="366016" y="40510"/>
                </a:lnTo>
                <a:lnTo>
                  <a:pt x="366016" y="3150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04401" y="7504347"/>
            <a:ext cx="876300" cy="72390"/>
          </a:xfrm>
          <a:custGeom>
            <a:avLst/>
            <a:gdLst/>
            <a:ahLst/>
            <a:cxnLst/>
            <a:rect l="l" t="t" r="r" b="b"/>
            <a:pathLst>
              <a:path w="876300" h="72390">
                <a:moveTo>
                  <a:pt x="134391" y="0"/>
                </a:moveTo>
                <a:lnTo>
                  <a:pt x="0" y="36010"/>
                </a:lnTo>
                <a:lnTo>
                  <a:pt x="134391" y="72021"/>
                </a:lnTo>
                <a:lnTo>
                  <a:pt x="134391" y="40511"/>
                </a:lnTo>
                <a:lnTo>
                  <a:pt x="67193" y="40511"/>
                </a:lnTo>
                <a:lnTo>
                  <a:pt x="67193" y="31511"/>
                </a:lnTo>
                <a:lnTo>
                  <a:pt x="134391" y="31511"/>
                </a:lnTo>
                <a:lnTo>
                  <a:pt x="134391" y="0"/>
                </a:lnTo>
                <a:close/>
              </a:path>
              <a:path w="876300" h="72390">
                <a:moveTo>
                  <a:pt x="741909" y="0"/>
                </a:moveTo>
                <a:lnTo>
                  <a:pt x="741909" y="72021"/>
                </a:lnTo>
                <a:lnTo>
                  <a:pt x="859504" y="40511"/>
                </a:lnTo>
                <a:lnTo>
                  <a:pt x="809106" y="40511"/>
                </a:lnTo>
                <a:lnTo>
                  <a:pt x="809106" y="31511"/>
                </a:lnTo>
                <a:lnTo>
                  <a:pt x="859508" y="31511"/>
                </a:lnTo>
                <a:lnTo>
                  <a:pt x="741909" y="0"/>
                </a:lnTo>
                <a:close/>
              </a:path>
              <a:path w="876300" h="72390">
                <a:moveTo>
                  <a:pt x="134391" y="31511"/>
                </a:moveTo>
                <a:lnTo>
                  <a:pt x="67193" y="31511"/>
                </a:lnTo>
                <a:lnTo>
                  <a:pt x="67193" y="40511"/>
                </a:lnTo>
                <a:lnTo>
                  <a:pt x="134391" y="40511"/>
                </a:lnTo>
                <a:lnTo>
                  <a:pt x="134391" y="31511"/>
                </a:lnTo>
                <a:close/>
              </a:path>
              <a:path w="876300" h="72390">
                <a:moveTo>
                  <a:pt x="741909" y="31511"/>
                </a:moveTo>
                <a:lnTo>
                  <a:pt x="134391" y="31511"/>
                </a:lnTo>
                <a:lnTo>
                  <a:pt x="134391" y="40511"/>
                </a:lnTo>
                <a:lnTo>
                  <a:pt x="741909" y="40511"/>
                </a:lnTo>
                <a:lnTo>
                  <a:pt x="741909" y="31511"/>
                </a:lnTo>
                <a:close/>
              </a:path>
              <a:path w="876300" h="72390">
                <a:moveTo>
                  <a:pt x="859508" y="31511"/>
                </a:moveTo>
                <a:lnTo>
                  <a:pt x="809106" y="31511"/>
                </a:lnTo>
                <a:lnTo>
                  <a:pt x="809106" y="40511"/>
                </a:lnTo>
                <a:lnTo>
                  <a:pt x="859504" y="40511"/>
                </a:lnTo>
                <a:lnTo>
                  <a:pt x="876301" y="36010"/>
                </a:lnTo>
                <a:lnTo>
                  <a:pt x="859508" y="315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642485" y="7219584"/>
            <a:ext cx="1019175" cy="72390"/>
          </a:xfrm>
          <a:custGeom>
            <a:avLst/>
            <a:gdLst/>
            <a:ahLst/>
            <a:cxnLst/>
            <a:rect l="l" t="t" r="r" b="b"/>
            <a:pathLst>
              <a:path w="1019175" h="72390">
                <a:moveTo>
                  <a:pt x="134391" y="0"/>
                </a:moveTo>
                <a:lnTo>
                  <a:pt x="0" y="36010"/>
                </a:lnTo>
                <a:lnTo>
                  <a:pt x="134391" y="72021"/>
                </a:lnTo>
                <a:lnTo>
                  <a:pt x="134391" y="40510"/>
                </a:lnTo>
                <a:lnTo>
                  <a:pt x="67193" y="40510"/>
                </a:lnTo>
                <a:lnTo>
                  <a:pt x="67193" y="31511"/>
                </a:lnTo>
                <a:lnTo>
                  <a:pt x="134391" y="31511"/>
                </a:lnTo>
                <a:lnTo>
                  <a:pt x="134391" y="0"/>
                </a:lnTo>
                <a:close/>
              </a:path>
              <a:path w="1019175" h="72390">
                <a:moveTo>
                  <a:pt x="884772" y="0"/>
                </a:moveTo>
                <a:lnTo>
                  <a:pt x="884772" y="72021"/>
                </a:lnTo>
                <a:lnTo>
                  <a:pt x="1002371" y="40510"/>
                </a:lnTo>
                <a:lnTo>
                  <a:pt x="951969" y="40510"/>
                </a:lnTo>
                <a:lnTo>
                  <a:pt x="951969" y="31511"/>
                </a:lnTo>
                <a:lnTo>
                  <a:pt x="1002371" y="31511"/>
                </a:lnTo>
                <a:lnTo>
                  <a:pt x="884772" y="0"/>
                </a:lnTo>
                <a:close/>
              </a:path>
              <a:path w="1019175" h="72390">
                <a:moveTo>
                  <a:pt x="134391" y="31511"/>
                </a:moveTo>
                <a:lnTo>
                  <a:pt x="67193" y="31511"/>
                </a:lnTo>
                <a:lnTo>
                  <a:pt x="67193" y="40510"/>
                </a:lnTo>
                <a:lnTo>
                  <a:pt x="134391" y="40510"/>
                </a:lnTo>
                <a:lnTo>
                  <a:pt x="134391" y="31511"/>
                </a:lnTo>
                <a:close/>
              </a:path>
              <a:path w="1019175" h="72390">
                <a:moveTo>
                  <a:pt x="884772" y="31511"/>
                </a:moveTo>
                <a:lnTo>
                  <a:pt x="134391" y="31511"/>
                </a:lnTo>
                <a:lnTo>
                  <a:pt x="134391" y="40510"/>
                </a:lnTo>
                <a:lnTo>
                  <a:pt x="884772" y="40510"/>
                </a:lnTo>
                <a:lnTo>
                  <a:pt x="884772" y="31511"/>
                </a:lnTo>
                <a:close/>
              </a:path>
              <a:path w="1019175" h="72390">
                <a:moveTo>
                  <a:pt x="1002371" y="31511"/>
                </a:moveTo>
                <a:lnTo>
                  <a:pt x="951969" y="31511"/>
                </a:lnTo>
                <a:lnTo>
                  <a:pt x="951969" y="40510"/>
                </a:lnTo>
                <a:lnTo>
                  <a:pt x="1002371" y="40510"/>
                </a:lnTo>
                <a:lnTo>
                  <a:pt x="1019163" y="36010"/>
                </a:lnTo>
                <a:lnTo>
                  <a:pt x="1002371" y="315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634917" y="7130775"/>
          <a:ext cx="1035685" cy="2607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"/>
                <a:gridCol w="876300"/>
                <a:gridCol w="80644"/>
              </a:tblGrid>
              <a:tr h="319582">
                <a:tc gridSpan="3">
                  <a:txBody>
                    <a:bodyPr/>
                    <a:lstStyle/>
                    <a:p>
                      <a:pPr marL="297180">
                        <a:lnSpc>
                          <a:spcPts val="1030"/>
                        </a:lnSpc>
                      </a:pPr>
                      <a:r>
                        <a:rPr dirty="0" sz="12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60mm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7180">
                        <a:lnSpc>
                          <a:spcPts val="840"/>
                        </a:lnSpc>
                        <a:spcBef>
                          <a:spcPts val="545"/>
                        </a:spcBef>
                      </a:pPr>
                      <a:r>
                        <a:rPr dirty="0" sz="12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55mm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148317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20675">
                        <a:lnSpc>
                          <a:spcPts val="660"/>
                        </a:lnSpc>
                      </a:pPr>
                      <a:r>
                        <a:rPr dirty="0" sz="12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50mm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3993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8" name="object 28"/>
          <p:cNvSpPr/>
          <p:nvPr/>
        </p:nvSpPr>
        <p:spPr>
          <a:xfrm>
            <a:off x="2468559" y="2008191"/>
            <a:ext cx="2467447" cy="2156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51326" y="4298958"/>
            <a:ext cx="2502363" cy="1929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61990" y="4271972"/>
            <a:ext cx="2522998" cy="2139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23421" y="6642734"/>
            <a:ext cx="753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CREASES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56492" y="6306656"/>
            <a:ext cx="650875" cy="241935"/>
          </a:xfrm>
          <a:custGeom>
            <a:avLst/>
            <a:gdLst/>
            <a:ahLst/>
            <a:cxnLst/>
            <a:rect l="l" t="t" r="r" b="b"/>
            <a:pathLst>
              <a:path w="650875" h="241934">
                <a:moveTo>
                  <a:pt x="543139" y="43723"/>
                </a:moveTo>
                <a:lnTo>
                  <a:pt x="0" y="224769"/>
                </a:lnTo>
                <a:lnTo>
                  <a:pt x="5695" y="241848"/>
                </a:lnTo>
                <a:lnTo>
                  <a:pt x="548832" y="60802"/>
                </a:lnTo>
                <a:lnTo>
                  <a:pt x="543139" y="43723"/>
                </a:lnTo>
                <a:close/>
              </a:path>
              <a:path w="650875" h="241934">
                <a:moveTo>
                  <a:pt x="626063" y="41901"/>
                </a:moveTo>
                <a:lnTo>
                  <a:pt x="548608" y="41901"/>
                </a:lnTo>
                <a:lnTo>
                  <a:pt x="554302" y="58978"/>
                </a:lnTo>
                <a:lnTo>
                  <a:pt x="548832" y="60802"/>
                </a:lnTo>
                <a:lnTo>
                  <a:pt x="563417" y="104562"/>
                </a:lnTo>
                <a:lnTo>
                  <a:pt x="626063" y="41901"/>
                </a:lnTo>
                <a:close/>
              </a:path>
              <a:path w="650875" h="241934">
                <a:moveTo>
                  <a:pt x="548608" y="41901"/>
                </a:moveTo>
                <a:lnTo>
                  <a:pt x="543139" y="43723"/>
                </a:lnTo>
                <a:lnTo>
                  <a:pt x="548832" y="60802"/>
                </a:lnTo>
                <a:lnTo>
                  <a:pt x="554302" y="58978"/>
                </a:lnTo>
                <a:lnTo>
                  <a:pt x="548608" y="41901"/>
                </a:lnTo>
                <a:close/>
              </a:path>
              <a:path w="650875" h="241934">
                <a:moveTo>
                  <a:pt x="528566" y="0"/>
                </a:moveTo>
                <a:lnTo>
                  <a:pt x="543139" y="43723"/>
                </a:lnTo>
                <a:lnTo>
                  <a:pt x="548608" y="41901"/>
                </a:lnTo>
                <a:lnTo>
                  <a:pt x="626063" y="41901"/>
                </a:lnTo>
                <a:lnTo>
                  <a:pt x="650548" y="17410"/>
                </a:lnTo>
                <a:lnTo>
                  <a:pt x="528566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35824" y="6098641"/>
            <a:ext cx="110489" cy="419734"/>
          </a:xfrm>
          <a:custGeom>
            <a:avLst/>
            <a:gdLst/>
            <a:ahLst/>
            <a:cxnLst/>
            <a:rect l="l" t="t" r="r" b="b"/>
            <a:pathLst>
              <a:path w="110490" h="419734">
                <a:moveTo>
                  <a:pt x="46027" y="109652"/>
                </a:moveTo>
                <a:lnTo>
                  <a:pt x="31978" y="418691"/>
                </a:lnTo>
                <a:lnTo>
                  <a:pt x="49956" y="419511"/>
                </a:lnTo>
                <a:lnTo>
                  <a:pt x="64005" y="110469"/>
                </a:lnTo>
                <a:lnTo>
                  <a:pt x="46027" y="109652"/>
                </a:lnTo>
                <a:close/>
              </a:path>
              <a:path w="110490" h="419734">
                <a:moveTo>
                  <a:pt x="106209" y="103896"/>
                </a:moveTo>
                <a:lnTo>
                  <a:pt x="46288" y="103896"/>
                </a:lnTo>
                <a:lnTo>
                  <a:pt x="64267" y="104716"/>
                </a:lnTo>
                <a:lnTo>
                  <a:pt x="64005" y="110469"/>
                </a:lnTo>
                <a:lnTo>
                  <a:pt x="110062" y="112561"/>
                </a:lnTo>
                <a:lnTo>
                  <a:pt x="106209" y="103896"/>
                </a:lnTo>
                <a:close/>
              </a:path>
              <a:path w="110490" h="419734">
                <a:moveTo>
                  <a:pt x="46288" y="103896"/>
                </a:moveTo>
                <a:lnTo>
                  <a:pt x="46027" y="109652"/>
                </a:lnTo>
                <a:lnTo>
                  <a:pt x="64005" y="110469"/>
                </a:lnTo>
                <a:lnTo>
                  <a:pt x="64267" y="104716"/>
                </a:lnTo>
                <a:lnTo>
                  <a:pt x="46288" y="103896"/>
                </a:lnTo>
                <a:close/>
              </a:path>
              <a:path w="110490" h="419734">
                <a:moveTo>
                  <a:pt x="60015" y="0"/>
                </a:moveTo>
                <a:lnTo>
                  <a:pt x="0" y="107561"/>
                </a:lnTo>
                <a:lnTo>
                  <a:pt x="46027" y="109652"/>
                </a:lnTo>
                <a:lnTo>
                  <a:pt x="46288" y="103896"/>
                </a:lnTo>
                <a:lnTo>
                  <a:pt x="106209" y="103896"/>
                </a:lnTo>
                <a:lnTo>
                  <a:pt x="6001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78989" y="1413045"/>
            <a:ext cx="61296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5.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Illustrations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a solution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aluminium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remote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</a:t>
            </a:r>
            <a:r>
              <a:rPr dirty="0" sz="1400" spc="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organiser.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82987" y="933080"/>
            <a:ext cx="5330825" cy="26225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95"/>
              </a:spcBef>
              <a:tabLst>
                <a:tab pos="13201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http://www.technologystudent.com/rmﬂsh1/remote16.html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1126" y="26839"/>
            <a:ext cx="4454525" cy="851535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1979295">
              <a:lnSpc>
                <a:spcPct val="100000"/>
              </a:lnSpc>
              <a:spcBef>
                <a:spcPts val="1245"/>
              </a:spcBef>
            </a:pP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B –</a:t>
            </a:r>
            <a:r>
              <a:rPr dirty="0" sz="18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151616"/>
                </a:solidFill>
                <a:latin typeface="Arial"/>
                <a:cs typeface="Arial"/>
              </a:rPr>
              <a:t>METALS</a:t>
            </a:r>
            <a:endParaRPr sz="1800">
              <a:latin typeface="Arial"/>
              <a:cs typeface="Arial"/>
            </a:endParaRPr>
          </a:p>
          <a:p>
            <a:pPr marL="2484120">
              <a:lnSpc>
                <a:spcPct val="100000"/>
              </a:lnSpc>
              <a:spcBef>
                <a:spcPts val="76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Answer ALL</a:t>
            </a:r>
            <a:r>
              <a:rPr dirty="0" sz="12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98688" y="7361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642" y="894827"/>
            <a:ext cx="6834505" cy="302006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6273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remote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 organiser needs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improved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  speciﬁcation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2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remote controller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must:</a:t>
            </a:r>
            <a:endParaRPr sz="1400">
              <a:latin typeface="Arial"/>
              <a:cs typeface="Arial"/>
            </a:endParaRPr>
          </a:p>
          <a:p>
            <a:pPr marL="219710" indent="-207645">
              <a:lnSpc>
                <a:spcPts val="1565"/>
              </a:lnSpc>
              <a:buAutoNum type="romanLcParenBoth"/>
              <a:tabLst>
                <a:tab pos="22034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a base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adds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stability.</a:t>
            </a:r>
            <a:endParaRPr sz="1400">
              <a:latin typeface="Arial"/>
              <a:cs typeface="Arial"/>
            </a:endParaRPr>
          </a:p>
          <a:p>
            <a:pPr lvl="1" marL="229870" indent="-217804">
              <a:lnSpc>
                <a:spcPts val="1565"/>
              </a:lnSpc>
              <a:buAutoNum type="romanUcParenBoth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interlockable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stackable with other units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same</a:t>
            </a:r>
            <a:r>
              <a:rPr dirty="0" sz="140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unit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easy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pick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up,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with all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remotes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place.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6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notes and/or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remote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 holder could be modiﬁed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 satisfy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 speciﬁcation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listed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above.</a:t>
            </a:r>
            <a:endParaRPr sz="1400">
              <a:latin typeface="Arial"/>
              <a:cs typeface="Arial"/>
            </a:endParaRPr>
          </a:p>
          <a:p>
            <a:pPr marL="12700" marR="360680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 clear drawings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sketches,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outline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original design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 how a base can be added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other speciﬁcation points</a:t>
            </a:r>
            <a:r>
              <a:rPr dirty="0" sz="1400" spc="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8786" y="5290437"/>
            <a:ext cx="3769074" cy="329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60938" y="348177"/>
            <a:ext cx="5330825" cy="26225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95"/>
              </a:spcBef>
              <a:tabLst>
                <a:tab pos="13201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http://www.technologystudent.com/rmﬂsh1/remote16.html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709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5709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13306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13306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45209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45209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4410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4410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23309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399" y="0"/>
                </a:lnTo>
                <a:lnTo>
                  <a:pt x="9143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5264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23309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399" y="0"/>
                </a:lnTo>
                <a:lnTo>
                  <a:pt x="9143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85618" y="1984923"/>
            <a:ext cx="938530" cy="942340"/>
          </a:xfrm>
          <a:custGeom>
            <a:avLst/>
            <a:gdLst/>
            <a:ahLst/>
            <a:cxnLst/>
            <a:rect l="l" t="t" r="r" b="b"/>
            <a:pathLst>
              <a:path w="938530" h="942339">
                <a:moveTo>
                  <a:pt x="13689" y="13616"/>
                </a:moveTo>
                <a:lnTo>
                  <a:pt x="12149" y="13893"/>
                </a:lnTo>
                <a:lnTo>
                  <a:pt x="11641" y="13936"/>
                </a:lnTo>
                <a:lnTo>
                  <a:pt x="11191" y="14405"/>
                </a:lnTo>
                <a:lnTo>
                  <a:pt x="10356" y="14868"/>
                </a:lnTo>
                <a:lnTo>
                  <a:pt x="10043" y="15561"/>
                </a:lnTo>
                <a:lnTo>
                  <a:pt x="9784" y="15895"/>
                </a:lnTo>
                <a:lnTo>
                  <a:pt x="7245" y="81504"/>
                </a:lnTo>
                <a:lnTo>
                  <a:pt x="6533" y="126207"/>
                </a:lnTo>
                <a:lnTo>
                  <a:pt x="5824" y="179809"/>
                </a:lnTo>
                <a:lnTo>
                  <a:pt x="5126" y="240638"/>
                </a:lnTo>
                <a:lnTo>
                  <a:pt x="4446" y="307018"/>
                </a:lnTo>
                <a:lnTo>
                  <a:pt x="3788" y="377276"/>
                </a:lnTo>
                <a:lnTo>
                  <a:pt x="3049" y="463491"/>
                </a:lnTo>
                <a:lnTo>
                  <a:pt x="1767" y="630220"/>
                </a:lnTo>
                <a:lnTo>
                  <a:pt x="1074" y="728121"/>
                </a:lnTo>
                <a:lnTo>
                  <a:pt x="353" y="840727"/>
                </a:lnTo>
                <a:lnTo>
                  <a:pt x="0" y="902994"/>
                </a:lnTo>
                <a:lnTo>
                  <a:pt x="23" y="927245"/>
                </a:lnTo>
                <a:lnTo>
                  <a:pt x="226" y="928254"/>
                </a:lnTo>
                <a:lnTo>
                  <a:pt x="982" y="930126"/>
                </a:lnTo>
                <a:lnTo>
                  <a:pt x="1313" y="931774"/>
                </a:lnTo>
                <a:lnTo>
                  <a:pt x="3052" y="933204"/>
                </a:lnTo>
                <a:lnTo>
                  <a:pt x="4816" y="935824"/>
                </a:lnTo>
                <a:lnTo>
                  <a:pt x="7149" y="936685"/>
                </a:lnTo>
                <a:lnTo>
                  <a:pt x="9478" y="938261"/>
                </a:lnTo>
                <a:lnTo>
                  <a:pt x="13658" y="938546"/>
                </a:lnTo>
                <a:lnTo>
                  <a:pt x="800826" y="942060"/>
                </a:lnTo>
                <a:lnTo>
                  <a:pt x="920890" y="942060"/>
                </a:lnTo>
                <a:lnTo>
                  <a:pt x="938206" y="924743"/>
                </a:lnTo>
                <a:lnTo>
                  <a:pt x="20310" y="924743"/>
                </a:lnTo>
                <a:lnTo>
                  <a:pt x="20257" y="923639"/>
                </a:lnTo>
                <a:lnTo>
                  <a:pt x="20000" y="922469"/>
                </a:lnTo>
                <a:lnTo>
                  <a:pt x="19417" y="921598"/>
                </a:lnTo>
                <a:lnTo>
                  <a:pt x="19011" y="920477"/>
                </a:lnTo>
                <a:lnTo>
                  <a:pt x="17827" y="919667"/>
                </a:lnTo>
                <a:lnTo>
                  <a:pt x="17023" y="918782"/>
                </a:lnTo>
                <a:lnTo>
                  <a:pt x="16289" y="918631"/>
                </a:lnTo>
                <a:lnTo>
                  <a:pt x="15443" y="918274"/>
                </a:lnTo>
                <a:lnTo>
                  <a:pt x="14608" y="918097"/>
                </a:lnTo>
                <a:lnTo>
                  <a:pt x="20042" y="918074"/>
                </a:lnTo>
                <a:lnTo>
                  <a:pt x="19844" y="902994"/>
                </a:lnTo>
                <a:lnTo>
                  <a:pt x="19648" y="876370"/>
                </a:lnTo>
                <a:lnTo>
                  <a:pt x="19444" y="836997"/>
                </a:lnTo>
                <a:lnTo>
                  <a:pt x="18823" y="690813"/>
                </a:lnTo>
                <a:lnTo>
                  <a:pt x="18196" y="562594"/>
                </a:lnTo>
                <a:lnTo>
                  <a:pt x="17824" y="499769"/>
                </a:lnTo>
                <a:lnTo>
                  <a:pt x="17354" y="432136"/>
                </a:lnTo>
                <a:lnTo>
                  <a:pt x="16729" y="357724"/>
                </a:lnTo>
                <a:lnTo>
                  <a:pt x="16135" y="297615"/>
                </a:lnTo>
                <a:lnTo>
                  <a:pt x="15362" y="232951"/>
                </a:lnTo>
                <a:lnTo>
                  <a:pt x="14463" y="171499"/>
                </a:lnTo>
                <a:lnTo>
                  <a:pt x="13427" y="114373"/>
                </a:lnTo>
                <a:lnTo>
                  <a:pt x="12242" y="62684"/>
                </a:lnTo>
                <a:lnTo>
                  <a:pt x="10889" y="17367"/>
                </a:lnTo>
                <a:lnTo>
                  <a:pt x="11050" y="16083"/>
                </a:lnTo>
                <a:lnTo>
                  <a:pt x="11387" y="15707"/>
                </a:lnTo>
                <a:lnTo>
                  <a:pt x="11721" y="15088"/>
                </a:lnTo>
                <a:lnTo>
                  <a:pt x="12224" y="14829"/>
                </a:lnTo>
                <a:lnTo>
                  <a:pt x="12624" y="14458"/>
                </a:lnTo>
                <a:lnTo>
                  <a:pt x="13689" y="14099"/>
                </a:lnTo>
                <a:lnTo>
                  <a:pt x="13689" y="13616"/>
                </a:lnTo>
                <a:close/>
              </a:path>
              <a:path w="938530" h="942339">
                <a:moveTo>
                  <a:pt x="910774" y="914628"/>
                </a:moveTo>
                <a:lnTo>
                  <a:pt x="800826" y="914628"/>
                </a:lnTo>
                <a:lnTo>
                  <a:pt x="20042" y="918074"/>
                </a:lnTo>
                <a:lnTo>
                  <a:pt x="20061" y="919490"/>
                </a:lnTo>
                <a:lnTo>
                  <a:pt x="20310" y="924743"/>
                </a:lnTo>
                <a:lnTo>
                  <a:pt x="910774" y="924743"/>
                </a:lnTo>
                <a:lnTo>
                  <a:pt x="910774" y="914628"/>
                </a:lnTo>
                <a:close/>
              </a:path>
              <a:path w="938530" h="942339">
                <a:moveTo>
                  <a:pt x="914234" y="24100"/>
                </a:moveTo>
                <a:lnTo>
                  <a:pt x="912433" y="377276"/>
                </a:lnTo>
                <a:lnTo>
                  <a:pt x="911320" y="623220"/>
                </a:lnTo>
                <a:lnTo>
                  <a:pt x="910774" y="810335"/>
                </a:lnTo>
                <a:lnTo>
                  <a:pt x="910774" y="924743"/>
                </a:lnTo>
                <a:lnTo>
                  <a:pt x="910798" y="923282"/>
                </a:lnTo>
                <a:lnTo>
                  <a:pt x="911018" y="922141"/>
                </a:lnTo>
                <a:lnTo>
                  <a:pt x="911579" y="920787"/>
                </a:lnTo>
                <a:lnTo>
                  <a:pt x="911807" y="919667"/>
                </a:lnTo>
                <a:lnTo>
                  <a:pt x="913171" y="918423"/>
                </a:lnTo>
                <a:lnTo>
                  <a:pt x="914385" y="916626"/>
                </a:lnTo>
                <a:lnTo>
                  <a:pt x="916090" y="915999"/>
                </a:lnTo>
                <a:lnTo>
                  <a:pt x="917962" y="914740"/>
                </a:lnTo>
                <a:lnTo>
                  <a:pt x="920338" y="914740"/>
                </a:lnTo>
                <a:lnTo>
                  <a:pt x="920890" y="914628"/>
                </a:lnTo>
                <a:lnTo>
                  <a:pt x="938206" y="914628"/>
                </a:lnTo>
                <a:lnTo>
                  <a:pt x="938085" y="711242"/>
                </a:lnTo>
                <a:lnTo>
                  <a:pt x="937945" y="661694"/>
                </a:lnTo>
                <a:lnTo>
                  <a:pt x="937539" y="562594"/>
                </a:lnTo>
                <a:lnTo>
                  <a:pt x="936829" y="432136"/>
                </a:lnTo>
                <a:lnTo>
                  <a:pt x="935548" y="215734"/>
                </a:lnTo>
                <a:lnTo>
                  <a:pt x="935038" y="114373"/>
                </a:lnTo>
                <a:lnTo>
                  <a:pt x="934702" y="24132"/>
                </a:lnTo>
                <a:lnTo>
                  <a:pt x="920890" y="24132"/>
                </a:lnTo>
                <a:lnTo>
                  <a:pt x="914234" y="24100"/>
                </a:lnTo>
                <a:close/>
              </a:path>
              <a:path w="938530" h="942339">
                <a:moveTo>
                  <a:pt x="917962" y="914740"/>
                </a:moveTo>
                <a:lnTo>
                  <a:pt x="916090" y="915999"/>
                </a:lnTo>
                <a:lnTo>
                  <a:pt x="914385" y="916626"/>
                </a:lnTo>
                <a:lnTo>
                  <a:pt x="913171" y="918423"/>
                </a:lnTo>
                <a:lnTo>
                  <a:pt x="911804" y="919679"/>
                </a:lnTo>
                <a:lnTo>
                  <a:pt x="911579" y="920787"/>
                </a:lnTo>
                <a:lnTo>
                  <a:pt x="911018" y="922141"/>
                </a:lnTo>
                <a:lnTo>
                  <a:pt x="910798" y="923282"/>
                </a:lnTo>
                <a:lnTo>
                  <a:pt x="910774" y="924743"/>
                </a:lnTo>
                <a:lnTo>
                  <a:pt x="938206" y="924743"/>
                </a:lnTo>
                <a:lnTo>
                  <a:pt x="938206" y="914840"/>
                </a:lnTo>
                <a:lnTo>
                  <a:pt x="919842" y="914840"/>
                </a:lnTo>
                <a:lnTo>
                  <a:pt x="917962" y="914740"/>
                </a:lnTo>
                <a:close/>
              </a:path>
              <a:path w="938530" h="942339">
                <a:moveTo>
                  <a:pt x="20042" y="918074"/>
                </a:moveTo>
                <a:lnTo>
                  <a:pt x="14608" y="918097"/>
                </a:lnTo>
                <a:lnTo>
                  <a:pt x="15443" y="918274"/>
                </a:lnTo>
                <a:lnTo>
                  <a:pt x="16289" y="918631"/>
                </a:lnTo>
                <a:lnTo>
                  <a:pt x="17023" y="918782"/>
                </a:lnTo>
                <a:lnTo>
                  <a:pt x="17837" y="919679"/>
                </a:lnTo>
                <a:lnTo>
                  <a:pt x="19011" y="920477"/>
                </a:lnTo>
                <a:lnTo>
                  <a:pt x="19417" y="921598"/>
                </a:lnTo>
                <a:lnTo>
                  <a:pt x="20000" y="922469"/>
                </a:lnTo>
                <a:lnTo>
                  <a:pt x="20257" y="923639"/>
                </a:lnTo>
                <a:lnTo>
                  <a:pt x="20161" y="921598"/>
                </a:lnTo>
                <a:lnTo>
                  <a:pt x="20042" y="918074"/>
                </a:lnTo>
                <a:close/>
              </a:path>
              <a:path w="938530" h="942339">
                <a:moveTo>
                  <a:pt x="920338" y="914740"/>
                </a:moveTo>
                <a:lnTo>
                  <a:pt x="917962" y="914740"/>
                </a:lnTo>
                <a:lnTo>
                  <a:pt x="919842" y="914840"/>
                </a:lnTo>
                <a:lnTo>
                  <a:pt x="920338" y="914740"/>
                </a:lnTo>
                <a:close/>
              </a:path>
              <a:path w="938530" h="942339">
                <a:moveTo>
                  <a:pt x="938206" y="914628"/>
                </a:moveTo>
                <a:lnTo>
                  <a:pt x="920890" y="914628"/>
                </a:lnTo>
                <a:lnTo>
                  <a:pt x="919842" y="914840"/>
                </a:lnTo>
                <a:lnTo>
                  <a:pt x="938206" y="914840"/>
                </a:lnTo>
                <a:lnTo>
                  <a:pt x="938206" y="914628"/>
                </a:lnTo>
                <a:close/>
              </a:path>
              <a:path w="938530" h="942339">
                <a:moveTo>
                  <a:pt x="914269" y="17543"/>
                </a:moveTo>
                <a:lnTo>
                  <a:pt x="914234" y="24100"/>
                </a:lnTo>
                <a:lnTo>
                  <a:pt x="920890" y="24132"/>
                </a:lnTo>
                <a:lnTo>
                  <a:pt x="919849" y="24100"/>
                </a:lnTo>
                <a:lnTo>
                  <a:pt x="919212" y="23977"/>
                </a:lnTo>
                <a:lnTo>
                  <a:pt x="918308" y="23614"/>
                </a:lnTo>
                <a:lnTo>
                  <a:pt x="917581" y="23465"/>
                </a:lnTo>
                <a:lnTo>
                  <a:pt x="916761" y="22580"/>
                </a:lnTo>
                <a:lnTo>
                  <a:pt x="915590" y="21791"/>
                </a:lnTo>
                <a:lnTo>
                  <a:pt x="915176" y="20679"/>
                </a:lnTo>
                <a:lnTo>
                  <a:pt x="914805" y="20133"/>
                </a:lnTo>
                <a:lnTo>
                  <a:pt x="914434" y="19214"/>
                </a:lnTo>
                <a:lnTo>
                  <a:pt x="914372" y="18918"/>
                </a:lnTo>
                <a:lnTo>
                  <a:pt x="914269" y="17543"/>
                </a:lnTo>
                <a:close/>
              </a:path>
              <a:path w="938530" h="942339">
                <a:moveTo>
                  <a:pt x="934681" y="17543"/>
                </a:moveTo>
                <a:lnTo>
                  <a:pt x="914269" y="17543"/>
                </a:lnTo>
                <a:lnTo>
                  <a:pt x="914372" y="18918"/>
                </a:lnTo>
                <a:lnTo>
                  <a:pt x="914434" y="19214"/>
                </a:lnTo>
                <a:lnTo>
                  <a:pt x="914805" y="20133"/>
                </a:lnTo>
                <a:lnTo>
                  <a:pt x="915176" y="20679"/>
                </a:lnTo>
                <a:lnTo>
                  <a:pt x="915590" y="21791"/>
                </a:lnTo>
                <a:lnTo>
                  <a:pt x="916778" y="22598"/>
                </a:lnTo>
                <a:lnTo>
                  <a:pt x="917581" y="23465"/>
                </a:lnTo>
                <a:lnTo>
                  <a:pt x="918308" y="23614"/>
                </a:lnTo>
                <a:lnTo>
                  <a:pt x="919212" y="23977"/>
                </a:lnTo>
                <a:lnTo>
                  <a:pt x="919918" y="24114"/>
                </a:lnTo>
                <a:lnTo>
                  <a:pt x="920890" y="24132"/>
                </a:lnTo>
                <a:lnTo>
                  <a:pt x="934702" y="24132"/>
                </a:lnTo>
                <a:lnTo>
                  <a:pt x="934681" y="17543"/>
                </a:lnTo>
                <a:close/>
              </a:path>
              <a:path w="938530" h="942339">
                <a:moveTo>
                  <a:pt x="402143" y="0"/>
                </a:moveTo>
                <a:lnTo>
                  <a:pt x="289896" y="654"/>
                </a:lnTo>
                <a:lnTo>
                  <a:pt x="184867" y="2885"/>
                </a:lnTo>
                <a:lnTo>
                  <a:pt x="136404" y="4740"/>
                </a:lnTo>
                <a:lnTo>
                  <a:pt x="91362" y="7166"/>
                </a:lnTo>
                <a:lnTo>
                  <a:pt x="50277" y="10224"/>
                </a:lnTo>
                <a:lnTo>
                  <a:pt x="13689" y="13972"/>
                </a:lnTo>
                <a:lnTo>
                  <a:pt x="21270" y="14847"/>
                </a:lnTo>
                <a:lnTo>
                  <a:pt x="42889" y="15707"/>
                </a:lnTo>
                <a:lnTo>
                  <a:pt x="76857" y="16548"/>
                </a:lnTo>
                <a:lnTo>
                  <a:pt x="914234" y="24100"/>
                </a:lnTo>
                <a:lnTo>
                  <a:pt x="914269" y="17543"/>
                </a:lnTo>
                <a:lnTo>
                  <a:pt x="934681" y="17543"/>
                </a:lnTo>
                <a:lnTo>
                  <a:pt x="934560" y="15088"/>
                </a:lnTo>
                <a:lnTo>
                  <a:pt x="934275" y="13893"/>
                </a:lnTo>
                <a:lnTo>
                  <a:pt x="933583" y="12168"/>
                </a:lnTo>
                <a:lnTo>
                  <a:pt x="933244" y="10524"/>
                </a:lnTo>
                <a:lnTo>
                  <a:pt x="931506" y="9101"/>
                </a:lnTo>
                <a:lnTo>
                  <a:pt x="929742" y="6491"/>
                </a:lnTo>
                <a:lnTo>
                  <a:pt x="927412" y="5642"/>
                </a:lnTo>
                <a:lnTo>
                  <a:pt x="925501" y="4357"/>
                </a:lnTo>
                <a:lnTo>
                  <a:pt x="922972" y="3854"/>
                </a:lnTo>
                <a:lnTo>
                  <a:pt x="881085" y="3854"/>
                </a:lnTo>
                <a:lnTo>
                  <a:pt x="402143" y="0"/>
                </a:lnTo>
                <a:close/>
              </a:path>
              <a:path w="938530" h="942339">
                <a:moveTo>
                  <a:pt x="921790" y="3619"/>
                </a:moveTo>
                <a:lnTo>
                  <a:pt x="920890" y="3784"/>
                </a:lnTo>
                <a:lnTo>
                  <a:pt x="881085" y="3854"/>
                </a:lnTo>
                <a:lnTo>
                  <a:pt x="922972" y="3854"/>
                </a:lnTo>
                <a:lnTo>
                  <a:pt x="921790" y="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03240" y="1984923"/>
            <a:ext cx="938530" cy="942340"/>
          </a:xfrm>
          <a:custGeom>
            <a:avLst/>
            <a:gdLst/>
            <a:ahLst/>
            <a:cxnLst/>
            <a:rect l="l" t="t" r="r" b="b"/>
            <a:pathLst>
              <a:path w="938530" h="942339">
                <a:moveTo>
                  <a:pt x="13666" y="13616"/>
                </a:moveTo>
                <a:lnTo>
                  <a:pt x="12125" y="13893"/>
                </a:lnTo>
                <a:lnTo>
                  <a:pt x="11617" y="13936"/>
                </a:lnTo>
                <a:lnTo>
                  <a:pt x="11168" y="14405"/>
                </a:lnTo>
                <a:lnTo>
                  <a:pt x="10332" y="14868"/>
                </a:lnTo>
                <a:lnTo>
                  <a:pt x="10018" y="15561"/>
                </a:lnTo>
                <a:lnTo>
                  <a:pt x="9759" y="15895"/>
                </a:lnTo>
                <a:lnTo>
                  <a:pt x="7221" y="81504"/>
                </a:lnTo>
                <a:lnTo>
                  <a:pt x="6508" y="126207"/>
                </a:lnTo>
                <a:lnTo>
                  <a:pt x="5800" y="179809"/>
                </a:lnTo>
                <a:lnTo>
                  <a:pt x="5103" y="240638"/>
                </a:lnTo>
                <a:lnTo>
                  <a:pt x="4422" y="307018"/>
                </a:lnTo>
                <a:lnTo>
                  <a:pt x="3764" y="377276"/>
                </a:lnTo>
                <a:lnTo>
                  <a:pt x="3025" y="463491"/>
                </a:lnTo>
                <a:lnTo>
                  <a:pt x="1743" y="630220"/>
                </a:lnTo>
                <a:lnTo>
                  <a:pt x="1050" y="728121"/>
                </a:lnTo>
                <a:lnTo>
                  <a:pt x="329" y="840727"/>
                </a:lnTo>
                <a:lnTo>
                  <a:pt x="0" y="927245"/>
                </a:lnTo>
                <a:lnTo>
                  <a:pt x="201" y="928254"/>
                </a:lnTo>
                <a:lnTo>
                  <a:pt x="958" y="930126"/>
                </a:lnTo>
                <a:lnTo>
                  <a:pt x="1288" y="931774"/>
                </a:lnTo>
                <a:lnTo>
                  <a:pt x="3028" y="933204"/>
                </a:lnTo>
                <a:lnTo>
                  <a:pt x="4792" y="935824"/>
                </a:lnTo>
                <a:lnTo>
                  <a:pt x="7124" y="936685"/>
                </a:lnTo>
                <a:lnTo>
                  <a:pt x="9453" y="938261"/>
                </a:lnTo>
                <a:lnTo>
                  <a:pt x="13633" y="938546"/>
                </a:lnTo>
                <a:lnTo>
                  <a:pt x="800802" y="942060"/>
                </a:lnTo>
                <a:lnTo>
                  <a:pt x="920866" y="942060"/>
                </a:lnTo>
                <a:lnTo>
                  <a:pt x="938181" y="924743"/>
                </a:lnTo>
                <a:lnTo>
                  <a:pt x="20286" y="924743"/>
                </a:lnTo>
                <a:lnTo>
                  <a:pt x="20234" y="923643"/>
                </a:lnTo>
                <a:lnTo>
                  <a:pt x="19977" y="922469"/>
                </a:lnTo>
                <a:lnTo>
                  <a:pt x="19394" y="921598"/>
                </a:lnTo>
                <a:lnTo>
                  <a:pt x="18987" y="920477"/>
                </a:lnTo>
                <a:lnTo>
                  <a:pt x="17802" y="919667"/>
                </a:lnTo>
                <a:lnTo>
                  <a:pt x="17000" y="918782"/>
                </a:lnTo>
                <a:lnTo>
                  <a:pt x="16266" y="918631"/>
                </a:lnTo>
                <a:lnTo>
                  <a:pt x="15418" y="918274"/>
                </a:lnTo>
                <a:lnTo>
                  <a:pt x="14584" y="918097"/>
                </a:lnTo>
                <a:lnTo>
                  <a:pt x="20019" y="918074"/>
                </a:lnTo>
                <a:lnTo>
                  <a:pt x="19821" y="902994"/>
                </a:lnTo>
                <a:lnTo>
                  <a:pt x="19624" y="876370"/>
                </a:lnTo>
                <a:lnTo>
                  <a:pt x="19420" y="836997"/>
                </a:lnTo>
                <a:lnTo>
                  <a:pt x="18800" y="690813"/>
                </a:lnTo>
                <a:lnTo>
                  <a:pt x="18173" y="562594"/>
                </a:lnTo>
                <a:lnTo>
                  <a:pt x="17801" y="499769"/>
                </a:lnTo>
                <a:lnTo>
                  <a:pt x="17330" y="432136"/>
                </a:lnTo>
                <a:lnTo>
                  <a:pt x="16706" y="357724"/>
                </a:lnTo>
                <a:lnTo>
                  <a:pt x="16111" y="297615"/>
                </a:lnTo>
                <a:lnTo>
                  <a:pt x="15338" y="232951"/>
                </a:lnTo>
                <a:lnTo>
                  <a:pt x="14440" y="171499"/>
                </a:lnTo>
                <a:lnTo>
                  <a:pt x="13404" y="114373"/>
                </a:lnTo>
                <a:lnTo>
                  <a:pt x="12219" y="62684"/>
                </a:lnTo>
                <a:lnTo>
                  <a:pt x="10865" y="17367"/>
                </a:lnTo>
                <a:lnTo>
                  <a:pt x="11027" y="16083"/>
                </a:lnTo>
                <a:lnTo>
                  <a:pt x="11362" y="15707"/>
                </a:lnTo>
                <a:lnTo>
                  <a:pt x="11696" y="15088"/>
                </a:lnTo>
                <a:lnTo>
                  <a:pt x="12200" y="14829"/>
                </a:lnTo>
                <a:lnTo>
                  <a:pt x="12600" y="14458"/>
                </a:lnTo>
                <a:lnTo>
                  <a:pt x="13666" y="14099"/>
                </a:lnTo>
                <a:lnTo>
                  <a:pt x="13666" y="13616"/>
                </a:lnTo>
                <a:close/>
              </a:path>
              <a:path w="938530" h="942339">
                <a:moveTo>
                  <a:pt x="910749" y="914628"/>
                </a:moveTo>
                <a:lnTo>
                  <a:pt x="800802" y="914628"/>
                </a:lnTo>
                <a:lnTo>
                  <a:pt x="20019" y="918074"/>
                </a:lnTo>
                <a:lnTo>
                  <a:pt x="20037" y="919490"/>
                </a:lnTo>
                <a:lnTo>
                  <a:pt x="20286" y="924743"/>
                </a:lnTo>
                <a:lnTo>
                  <a:pt x="910749" y="924743"/>
                </a:lnTo>
                <a:lnTo>
                  <a:pt x="910749" y="914628"/>
                </a:lnTo>
                <a:close/>
              </a:path>
              <a:path w="938530" h="942339">
                <a:moveTo>
                  <a:pt x="914211" y="24100"/>
                </a:moveTo>
                <a:lnTo>
                  <a:pt x="912409" y="377276"/>
                </a:lnTo>
                <a:lnTo>
                  <a:pt x="911296" y="623220"/>
                </a:lnTo>
                <a:lnTo>
                  <a:pt x="910749" y="810335"/>
                </a:lnTo>
                <a:lnTo>
                  <a:pt x="910749" y="924743"/>
                </a:lnTo>
                <a:lnTo>
                  <a:pt x="910775" y="923282"/>
                </a:lnTo>
                <a:lnTo>
                  <a:pt x="910995" y="922141"/>
                </a:lnTo>
                <a:lnTo>
                  <a:pt x="911556" y="920787"/>
                </a:lnTo>
                <a:lnTo>
                  <a:pt x="911783" y="919667"/>
                </a:lnTo>
                <a:lnTo>
                  <a:pt x="913147" y="918423"/>
                </a:lnTo>
                <a:lnTo>
                  <a:pt x="914360" y="916626"/>
                </a:lnTo>
                <a:lnTo>
                  <a:pt x="916067" y="915999"/>
                </a:lnTo>
                <a:lnTo>
                  <a:pt x="917939" y="914740"/>
                </a:lnTo>
                <a:lnTo>
                  <a:pt x="920314" y="914740"/>
                </a:lnTo>
                <a:lnTo>
                  <a:pt x="920866" y="914628"/>
                </a:lnTo>
                <a:lnTo>
                  <a:pt x="938181" y="914628"/>
                </a:lnTo>
                <a:lnTo>
                  <a:pt x="938061" y="711242"/>
                </a:lnTo>
                <a:lnTo>
                  <a:pt x="937920" y="661694"/>
                </a:lnTo>
                <a:lnTo>
                  <a:pt x="937515" y="562594"/>
                </a:lnTo>
                <a:lnTo>
                  <a:pt x="936804" y="432136"/>
                </a:lnTo>
                <a:lnTo>
                  <a:pt x="935524" y="215734"/>
                </a:lnTo>
                <a:lnTo>
                  <a:pt x="935014" y="114373"/>
                </a:lnTo>
                <a:lnTo>
                  <a:pt x="934679" y="24132"/>
                </a:lnTo>
                <a:lnTo>
                  <a:pt x="920866" y="24132"/>
                </a:lnTo>
                <a:lnTo>
                  <a:pt x="914211" y="24100"/>
                </a:lnTo>
                <a:close/>
              </a:path>
              <a:path w="938530" h="942339">
                <a:moveTo>
                  <a:pt x="917939" y="914740"/>
                </a:moveTo>
                <a:lnTo>
                  <a:pt x="916067" y="915999"/>
                </a:lnTo>
                <a:lnTo>
                  <a:pt x="914360" y="916626"/>
                </a:lnTo>
                <a:lnTo>
                  <a:pt x="913147" y="918423"/>
                </a:lnTo>
                <a:lnTo>
                  <a:pt x="911781" y="919679"/>
                </a:lnTo>
                <a:lnTo>
                  <a:pt x="911556" y="920787"/>
                </a:lnTo>
                <a:lnTo>
                  <a:pt x="910995" y="922141"/>
                </a:lnTo>
                <a:lnTo>
                  <a:pt x="910775" y="923282"/>
                </a:lnTo>
                <a:lnTo>
                  <a:pt x="910749" y="924743"/>
                </a:lnTo>
                <a:lnTo>
                  <a:pt x="938181" y="924743"/>
                </a:lnTo>
                <a:lnTo>
                  <a:pt x="938181" y="914840"/>
                </a:lnTo>
                <a:lnTo>
                  <a:pt x="919819" y="914840"/>
                </a:lnTo>
                <a:lnTo>
                  <a:pt x="917939" y="914740"/>
                </a:lnTo>
                <a:close/>
              </a:path>
              <a:path w="938530" h="942339">
                <a:moveTo>
                  <a:pt x="20019" y="918074"/>
                </a:moveTo>
                <a:lnTo>
                  <a:pt x="14584" y="918097"/>
                </a:lnTo>
                <a:lnTo>
                  <a:pt x="15418" y="918274"/>
                </a:lnTo>
                <a:lnTo>
                  <a:pt x="16266" y="918631"/>
                </a:lnTo>
                <a:lnTo>
                  <a:pt x="17000" y="918782"/>
                </a:lnTo>
                <a:lnTo>
                  <a:pt x="17812" y="919679"/>
                </a:lnTo>
                <a:lnTo>
                  <a:pt x="18987" y="920477"/>
                </a:lnTo>
                <a:lnTo>
                  <a:pt x="19394" y="921598"/>
                </a:lnTo>
                <a:lnTo>
                  <a:pt x="19977" y="922469"/>
                </a:lnTo>
                <a:lnTo>
                  <a:pt x="20234" y="923643"/>
                </a:lnTo>
                <a:lnTo>
                  <a:pt x="20137" y="921598"/>
                </a:lnTo>
                <a:lnTo>
                  <a:pt x="20019" y="918074"/>
                </a:lnTo>
                <a:close/>
              </a:path>
              <a:path w="938530" h="942339">
                <a:moveTo>
                  <a:pt x="920314" y="914740"/>
                </a:moveTo>
                <a:lnTo>
                  <a:pt x="917939" y="914740"/>
                </a:lnTo>
                <a:lnTo>
                  <a:pt x="919819" y="914840"/>
                </a:lnTo>
                <a:lnTo>
                  <a:pt x="920314" y="914740"/>
                </a:lnTo>
                <a:close/>
              </a:path>
              <a:path w="938530" h="942339">
                <a:moveTo>
                  <a:pt x="938181" y="914628"/>
                </a:moveTo>
                <a:lnTo>
                  <a:pt x="920866" y="914628"/>
                </a:lnTo>
                <a:lnTo>
                  <a:pt x="919819" y="914840"/>
                </a:lnTo>
                <a:lnTo>
                  <a:pt x="938181" y="914840"/>
                </a:lnTo>
                <a:lnTo>
                  <a:pt x="938181" y="914628"/>
                </a:lnTo>
                <a:close/>
              </a:path>
              <a:path w="938530" h="942339">
                <a:moveTo>
                  <a:pt x="914246" y="17543"/>
                </a:moveTo>
                <a:lnTo>
                  <a:pt x="914211" y="24100"/>
                </a:lnTo>
                <a:lnTo>
                  <a:pt x="920866" y="24132"/>
                </a:lnTo>
                <a:lnTo>
                  <a:pt x="919824" y="24100"/>
                </a:lnTo>
                <a:lnTo>
                  <a:pt x="919189" y="23977"/>
                </a:lnTo>
                <a:lnTo>
                  <a:pt x="918284" y="23614"/>
                </a:lnTo>
                <a:lnTo>
                  <a:pt x="917558" y="23465"/>
                </a:lnTo>
                <a:lnTo>
                  <a:pt x="916736" y="22580"/>
                </a:lnTo>
                <a:lnTo>
                  <a:pt x="915567" y="21791"/>
                </a:lnTo>
                <a:lnTo>
                  <a:pt x="915153" y="20679"/>
                </a:lnTo>
                <a:lnTo>
                  <a:pt x="914782" y="20133"/>
                </a:lnTo>
                <a:lnTo>
                  <a:pt x="914411" y="19214"/>
                </a:lnTo>
                <a:lnTo>
                  <a:pt x="914348" y="18918"/>
                </a:lnTo>
                <a:lnTo>
                  <a:pt x="914246" y="17543"/>
                </a:lnTo>
                <a:close/>
              </a:path>
              <a:path w="938530" h="942339">
                <a:moveTo>
                  <a:pt x="934657" y="17543"/>
                </a:moveTo>
                <a:lnTo>
                  <a:pt x="914246" y="17543"/>
                </a:lnTo>
                <a:lnTo>
                  <a:pt x="914348" y="18918"/>
                </a:lnTo>
                <a:lnTo>
                  <a:pt x="914411" y="19214"/>
                </a:lnTo>
                <a:lnTo>
                  <a:pt x="914782" y="20133"/>
                </a:lnTo>
                <a:lnTo>
                  <a:pt x="915153" y="20679"/>
                </a:lnTo>
                <a:lnTo>
                  <a:pt x="915567" y="21791"/>
                </a:lnTo>
                <a:lnTo>
                  <a:pt x="916753" y="22598"/>
                </a:lnTo>
                <a:lnTo>
                  <a:pt x="917558" y="23465"/>
                </a:lnTo>
                <a:lnTo>
                  <a:pt x="918284" y="23614"/>
                </a:lnTo>
                <a:lnTo>
                  <a:pt x="919189" y="23977"/>
                </a:lnTo>
                <a:lnTo>
                  <a:pt x="919893" y="24114"/>
                </a:lnTo>
                <a:lnTo>
                  <a:pt x="920866" y="24132"/>
                </a:lnTo>
                <a:lnTo>
                  <a:pt x="934679" y="24132"/>
                </a:lnTo>
                <a:lnTo>
                  <a:pt x="934657" y="17543"/>
                </a:lnTo>
                <a:close/>
              </a:path>
              <a:path w="938530" h="942339">
                <a:moveTo>
                  <a:pt x="402119" y="0"/>
                </a:moveTo>
                <a:lnTo>
                  <a:pt x="289872" y="654"/>
                </a:lnTo>
                <a:lnTo>
                  <a:pt x="184843" y="2885"/>
                </a:lnTo>
                <a:lnTo>
                  <a:pt x="136381" y="4740"/>
                </a:lnTo>
                <a:lnTo>
                  <a:pt x="91338" y="7166"/>
                </a:lnTo>
                <a:lnTo>
                  <a:pt x="50254" y="10224"/>
                </a:lnTo>
                <a:lnTo>
                  <a:pt x="13666" y="13972"/>
                </a:lnTo>
                <a:lnTo>
                  <a:pt x="21247" y="14847"/>
                </a:lnTo>
                <a:lnTo>
                  <a:pt x="42865" y="15707"/>
                </a:lnTo>
                <a:lnTo>
                  <a:pt x="76833" y="16548"/>
                </a:lnTo>
                <a:lnTo>
                  <a:pt x="914211" y="24100"/>
                </a:lnTo>
                <a:lnTo>
                  <a:pt x="914246" y="17543"/>
                </a:lnTo>
                <a:lnTo>
                  <a:pt x="934657" y="17543"/>
                </a:lnTo>
                <a:lnTo>
                  <a:pt x="934536" y="15088"/>
                </a:lnTo>
                <a:lnTo>
                  <a:pt x="934251" y="13893"/>
                </a:lnTo>
                <a:lnTo>
                  <a:pt x="933560" y="12168"/>
                </a:lnTo>
                <a:lnTo>
                  <a:pt x="933221" y="10524"/>
                </a:lnTo>
                <a:lnTo>
                  <a:pt x="931482" y="9101"/>
                </a:lnTo>
                <a:lnTo>
                  <a:pt x="929718" y="6491"/>
                </a:lnTo>
                <a:lnTo>
                  <a:pt x="927389" y="5642"/>
                </a:lnTo>
                <a:lnTo>
                  <a:pt x="925478" y="4357"/>
                </a:lnTo>
                <a:lnTo>
                  <a:pt x="922948" y="3854"/>
                </a:lnTo>
                <a:lnTo>
                  <a:pt x="881062" y="3854"/>
                </a:lnTo>
                <a:lnTo>
                  <a:pt x="402119" y="0"/>
                </a:lnTo>
                <a:close/>
              </a:path>
              <a:path w="938530" h="942339">
                <a:moveTo>
                  <a:pt x="921765" y="3619"/>
                </a:moveTo>
                <a:lnTo>
                  <a:pt x="920866" y="3784"/>
                </a:lnTo>
                <a:lnTo>
                  <a:pt x="881062" y="3854"/>
                </a:lnTo>
                <a:lnTo>
                  <a:pt x="922948" y="3854"/>
                </a:lnTo>
                <a:lnTo>
                  <a:pt x="921765" y="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35143" y="1984923"/>
            <a:ext cx="938530" cy="942340"/>
          </a:xfrm>
          <a:custGeom>
            <a:avLst/>
            <a:gdLst/>
            <a:ahLst/>
            <a:cxnLst/>
            <a:rect l="l" t="t" r="r" b="b"/>
            <a:pathLst>
              <a:path w="938529" h="942339">
                <a:moveTo>
                  <a:pt x="13665" y="13616"/>
                </a:moveTo>
                <a:lnTo>
                  <a:pt x="12124" y="13893"/>
                </a:lnTo>
                <a:lnTo>
                  <a:pt x="11617" y="13936"/>
                </a:lnTo>
                <a:lnTo>
                  <a:pt x="11167" y="14405"/>
                </a:lnTo>
                <a:lnTo>
                  <a:pt x="10332" y="14868"/>
                </a:lnTo>
                <a:lnTo>
                  <a:pt x="10018" y="15561"/>
                </a:lnTo>
                <a:lnTo>
                  <a:pt x="9759" y="15895"/>
                </a:lnTo>
                <a:lnTo>
                  <a:pt x="7221" y="81504"/>
                </a:lnTo>
                <a:lnTo>
                  <a:pt x="6508" y="126207"/>
                </a:lnTo>
                <a:lnTo>
                  <a:pt x="5800" y="179809"/>
                </a:lnTo>
                <a:lnTo>
                  <a:pt x="5102" y="240638"/>
                </a:lnTo>
                <a:lnTo>
                  <a:pt x="4421" y="307018"/>
                </a:lnTo>
                <a:lnTo>
                  <a:pt x="3764" y="377276"/>
                </a:lnTo>
                <a:lnTo>
                  <a:pt x="3025" y="463491"/>
                </a:lnTo>
                <a:lnTo>
                  <a:pt x="1743" y="630220"/>
                </a:lnTo>
                <a:lnTo>
                  <a:pt x="1049" y="728121"/>
                </a:lnTo>
                <a:lnTo>
                  <a:pt x="329" y="840727"/>
                </a:lnTo>
                <a:lnTo>
                  <a:pt x="0" y="927245"/>
                </a:lnTo>
                <a:lnTo>
                  <a:pt x="201" y="928254"/>
                </a:lnTo>
                <a:lnTo>
                  <a:pt x="957" y="930126"/>
                </a:lnTo>
                <a:lnTo>
                  <a:pt x="1288" y="931774"/>
                </a:lnTo>
                <a:lnTo>
                  <a:pt x="3027" y="933204"/>
                </a:lnTo>
                <a:lnTo>
                  <a:pt x="4791" y="935824"/>
                </a:lnTo>
                <a:lnTo>
                  <a:pt x="7124" y="936685"/>
                </a:lnTo>
                <a:lnTo>
                  <a:pt x="9453" y="938261"/>
                </a:lnTo>
                <a:lnTo>
                  <a:pt x="13633" y="938546"/>
                </a:lnTo>
                <a:lnTo>
                  <a:pt x="800802" y="942060"/>
                </a:lnTo>
                <a:lnTo>
                  <a:pt x="920865" y="942060"/>
                </a:lnTo>
                <a:lnTo>
                  <a:pt x="938181" y="924743"/>
                </a:lnTo>
                <a:lnTo>
                  <a:pt x="20285" y="924743"/>
                </a:lnTo>
                <a:lnTo>
                  <a:pt x="20233" y="923636"/>
                </a:lnTo>
                <a:lnTo>
                  <a:pt x="19977" y="922469"/>
                </a:lnTo>
                <a:lnTo>
                  <a:pt x="19392" y="921598"/>
                </a:lnTo>
                <a:lnTo>
                  <a:pt x="18986" y="920477"/>
                </a:lnTo>
                <a:lnTo>
                  <a:pt x="17802" y="919667"/>
                </a:lnTo>
                <a:lnTo>
                  <a:pt x="16998" y="918782"/>
                </a:lnTo>
                <a:lnTo>
                  <a:pt x="16264" y="918631"/>
                </a:lnTo>
                <a:lnTo>
                  <a:pt x="15418" y="918274"/>
                </a:lnTo>
                <a:lnTo>
                  <a:pt x="14583" y="918097"/>
                </a:lnTo>
                <a:lnTo>
                  <a:pt x="20018" y="918074"/>
                </a:lnTo>
                <a:lnTo>
                  <a:pt x="19820" y="902994"/>
                </a:lnTo>
                <a:lnTo>
                  <a:pt x="19623" y="876370"/>
                </a:lnTo>
                <a:lnTo>
                  <a:pt x="19420" y="836997"/>
                </a:lnTo>
                <a:lnTo>
                  <a:pt x="18799" y="690813"/>
                </a:lnTo>
                <a:lnTo>
                  <a:pt x="18172" y="562594"/>
                </a:lnTo>
                <a:lnTo>
                  <a:pt x="17800" y="499769"/>
                </a:lnTo>
                <a:lnTo>
                  <a:pt x="17330" y="432136"/>
                </a:lnTo>
                <a:lnTo>
                  <a:pt x="16705" y="357724"/>
                </a:lnTo>
                <a:lnTo>
                  <a:pt x="16111" y="297615"/>
                </a:lnTo>
                <a:lnTo>
                  <a:pt x="15338" y="232951"/>
                </a:lnTo>
                <a:lnTo>
                  <a:pt x="14439" y="171499"/>
                </a:lnTo>
                <a:lnTo>
                  <a:pt x="13404" y="114373"/>
                </a:lnTo>
                <a:lnTo>
                  <a:pt x="12219" y="62684"/>
                </a:lnTo>
                <a:lnTo>
                  <a:pt x="10865" y="17367"/>
                </a:lnTo>
                <a:lnTo>
                  <a:pt x="11027" y="16083"/>
                </a:lnTo>
                <a:lnTo>
                  <a:pt x="11362" y="15707"/>
                </a:lnTo>
                <a:lnTo>
                  <a:pt x="11696" y="15088"/>
                </a:lnTo>
                <a:lnTo>
                  <a:pt x="12200" y="14829"/>
                </a:lnTo>
                <a:lnTo>
                  <a:pt x="12599" y="14458"/>
                </a:lnTo>
                <a:lnTo>
                  <a:pt x="13665" y="14099"/>
                </a:lnTo>
                <a:lnTo>
                  <a:pt x="13665" y="13616"/>
                </a:lnTo>
                <a:close/>
              </a:path>
              <a:path w="938529" h="942339">
                <a:moveTo>
                  <a:pt x="910749" y="914628"/>
                </a:moveTo>
                <a:lnTo>
                  <a:pt x="800802" y="914628"/>
                </a:lnTo>
                <a:lnTo>
                  <a:pt x="20018" y="918074"/>
                </a:lnTo>
                <a:lnTo>
                  <a:pt x="20036" y="919490"/>
                </a:lnTo>
                <a:lnTo>
                  <a:pt x="20285" y="924743"/>
                </a:lnTo>
                <a:lnTo>
                  <a:pt x="910749" y="924743"/>
                </a:lnTo>
                <a:lnTo>
                  <a:pt x="910749" y="914628"/>
                </a:lnTo>
                <a:close/>
              </a:path>
              <a:path w="938529" h="942339">
                <a:moveTo>
                  <a:pt x="914210" y="24100"/>
                </a:moveTo>
                <a:lnTo>
                  <a:pt x="912408" y="377276"/>
                </a:lnTo>
                <a:lnTo>
                  <a:pt x="911296" y="623220"/>
                </a:lnTo>
                <a:lnTo>
                  <a:pt x="910749" y="810335"/>
                </a:lnTo>
                <a:lnTo>
                  <a:pt x="910749" y="924743"/>
                </a:lnTo>
                <a:lnTo>
                  <a:pt x="910775" y="923282"/>
                </a:lnTo>
                <a:lnTo>
                  <a:pt x="910995" y="922141"/>
                </a:lnTo>
                <a:lnTo>
                  <a:pt x="911556" y="920787"/>
                </a:lnTo>
                <a:lnTo>
                  <a:pt x="911782" y="919667"/>
                </a:lnTo>
                <a:lnTo>
                  <a:pt x="913147" y="918423"/>
                </a:lnTo>
                <a:lnTo>
                  <a:pt x="914360" y="916626"/>
                </a:lnTo>
                <a:lnTo>
                  <a:pt x="916067" y="915999"/>
                </a:lnTo>
                <a:lnTo>
                  <a:pt x="917939" y="914740"/>
                </a:lnTo>
                <a:lnTo>
                  <a:pt x="920313" y="914740"/>
                </a:lnTo>
                <a:lnTo>
                  <a:pt x="920865" y="914628"/>
                </a:lnTo>
                <a:lnTo>
                  <a:pt x="938181" y="914628"/>
                </a:lnTo>
                <a:lnTo>
                  <a:pt x="938061" y="711242"/>
                </a:lnTo>
                <a:lnTo>
                  <a:pt x="937920" y="661694"/>
                </a:lnTo>
                <a:lnTo>
                  <a:pt x="937515" y="562594"/>
                </a:lnTo>
                <a:lnTo>
                  <a:pt x="936804" y="432136"/>
                </a:lnTo>
                <a:lnTo>
                  <a:pt x="935523" y="215734"/>
                </a:lnTo>
                <a:lnTo>
                  <a:pt x="935014" y="114373"/>
                </a:lnTo>
                <a:lnTo>
                  <a:pt x="934679" y="24132"/>
                </a:lnTo>
                <a:lnTo>
                  <a:pt x="920865" y="24132"/>
                </a:lnTo>
                <a:lnTo>
                  <a:pt x="914210" y="24100"/>
                </a:lnTo>
                <a:close/>
              </a:path>
              <a:path w="938529" h="942339">
                <a:moveTo>
                  <a:pt x="917939" y="914740"/>
                </a:moveTo>
                <a:lnTo>
                  <a:pt x="916067" y="915999"/>
                </a:lnTo>
                <a:lnTo>
                  <a:pt x="914360" y="916626"/>
                </a:lnTo>
                <a:lnTo>
                  <a:pt x="913147" y="918423"/>
                </a:lnTo>
                <a:lnTo>
                  <a:pt x="911780" y="919679"/>
                </a:lnTo>
                <a:lnTo>
                  <a:pt x="911556" y="920787"/>
                </a:lnTo>
                <a:lnTo>
                  <a:pt x="910995" y="922141"/>
                </a:lnTo>
                <a:lnTo>
                  <a:pt x="910775" y="923282"/>
                </a:lnTo>
                <a:lnTo>
                  <a:pt x="910749" y="924743"/>
                </a:lnTo>
                <a:lnTo>
                  <a:pt x="938181" y="924743"/>
                </a:lnTo>
                <a:lnTo>
                  <a:pt x="938181" y="914840"/>
                </a:lnTo>
                <a:lnTo>
                  <a:pt x="919817" y="914840"/>
                </a:lnTo>
                <a:lnTo>
                  <a:pt x="917939" y="914740"/>
                </a:lnTo>
                <a:close/>
              </a:path>
              <a:path w="938529" h="942339">
                <a:moveTo>
                  <a:pt x="20018" y="918074"/>
                </a:moveTo>
                <a:lnTo>
                  <a:pt x="14583" y="918097"/>
                </a:lnTo>
                <a:lnTo>
                  <a:pt x="15418" y="918274"/>
                </a:lnTo>
                <a:lnTo>
                  <a:pt x="16264" y="918631"/>
                </a:lnTo>
                <a:lnTo>
                  <a:pt x="16998" y="918782"/>
                </a:lnTo>
                <a:lnTo>
                  <a:pt x="17812" y="919679"/>
                </a:lnTo>
                <a:lnTo>
                  <a:pt x="18986" y="920477"/>
                </a:lnTo>
                <a:lnTo>
                  <a:pt x="19392" y="921598"/>
                </a:lnTo>
                <a:lnTo>
                  <a:pt x="19977" y="922469"/>
                </a:lnTo>
                <a:lnTo>
                  <a:pt x="20233" y="923636"/>
                </a:lnTo>
                <a:lnTo>
                  <a:pt x="20136" y="921598"/>
                </a:lnTo>
                <a:lnTo>
                  <a:pt x="20018" y="918074"/>
                </a:lnTo>
                <a:close/>
              </a:path>
              <a:path w="938529" h="942339">
                <a:moveTo>
                  <a:pt x="920313" y="914740"/>
                </a:moveTo>
                <a:lnTo>
                  <a:pt x="917939" y="914740"/>
                </a:lnTo>
                <a:lnTo>
                  <a:pt x="919817" y="914840"/>
                </a:lnTo>
                <a:lnTo>
                  <a:pt x="920313" y="914740"/>
                </a:lnTo>
                <a:close/>
              </a:path>
              <a:path w="938529" h="942339">
                <a:moveTo>
                  <a:pt x="938181" y="914628"/>
                </a:moveTo>
                <a:lnTo>
                  <a:pt x="920865" y="914628"/>
                </a:lnTo>
                <a:lnTo>
                  <a:pt x="919817" y="914840"/>
                </a:lnTo>
                <a:lnTo>
                  <a:pt x="938181" y="914840"/>
                </a:lnTo>
                <a:lnTo>
                  <a:pt x="938181" y="914628"/>
                </a:lnTo>
                <a:close/>
              </a:path>
              <a:path w="938529" h="942339">
                <a:moveTo>
                  <a:pt x="914244" y="17543"/>
                </a:moveTo>
                <a:lnTo>
                  <a:pt x="914210" y="24100"/>
                </a:lnTo>
                <a:lnTo>
                  <a:pt x="920865" y="24132"/>
                </a:lnTo>
                <a:lnTo>
                  <a:pt x="919824" y="24100"/>
                </a:lnTo>
                <a:lnTo>
                  <a:pt x="919187" y="23977"/>
                </a:lnTo>
                <a:lnTo>
                  <a:pt x="918284" y="23614"/>
                </a:lnTo>
                <a:lnTo>
                  <a:pt x="917557" y="23465"/>
                </a:lnTo>
                <a:lnTo>
                  <a:pt x="916736" y="22580"/>
                </a:lnTo>
                <a:lnTo>
                  <a:pt x="915567" y="21791"/>
                </a:lnTo>
                <a:lnTo>
                  <a:pt x="915153" y="20679"/>
                </a:lnTo>
                <a:lnTo>
                  <a:pt x="914782" y="20133"/>
                </a:lnTo>
                <a:lnTo>
                  <a:pt x="914411" y="19214"/>
                </a:lnTo>
                <a:lnTo>
                  <a:pt x="914348" y="18918"/>
                </a:lnTo>
                <a:lnTo>
                  <a:pt x="914244" y="17543"/>
                </a:lnTo>
                <a:close/>
              </a:path>
              <a:path w="938529" h="942339">
                <a:moveTo>
                  <a:pt x="934657" y="17543"/>
                </a:moveTo>
                <a:lnTo>
                  <a:pt x="914244" y="17543"/>
                </a:lnTo>
                <a:lnTo>
                  <a:pt x="914348" y="18918"/>
                </a:lnTo>
                <a:lnTo>
                  <a:pt x="914411" y="19214"/>
                </a:lnTo>
                <a:lnTo>
                  <a:pt x="914782" y="20133"/>
                </a:lnTo>
                <a:lnTo>
                  <a:pt x="915153" y="20679"/>
                </a:lnTo>
                <a:lnTo>
                  <a:pt x="915567" y="21791"/>
                </a:lnTo>
                <a:lnTo>
                  <a:pt x="916753" y="22598"/>
                </a:lnTo>
                <a:lnTo>
                  <a:pt x="917557" y="23465"/>
                </a:lnTo>
                <a:lnTo>
                  <a:pt x="918284" y="23614"/>
                </a:lnTo>
                <a:lnTo>
                  <a:pt x="919187" y="23977"/>
                </a:lnTo>
                <a:lnTo>
                  <a:pt x="919893" y="24114"/>
                </a:lnTo>
                <a:lnTo>
                  <a:pt x="920865" y="24132"/>
                </a:lnTo>
                <a:lnTo>
                  <a:pt x="934679" y="24132"/>
                </a:lnTo>
                <a:lnTo>
                  <a:pt x="934657" y="17543"/>
                </a:lnTo>
                <a:close/>
              </a:path>
              <a:path w="938529" h="942339">
                <a:moveTo>
                  <a:pt x="402118" y="0"/>
                </a:moveTo>
                <a:lnTo>
                  <a:pt x="289871" y="654"/>
                </a:lnTo>
                <a:lnTo>
                  <a:pt x="184842" y="2885"/>
                </a:lnTo>
                <a:lnTo>
                  <a:pt x="136380" y="4740"/>
                </a:lnTo>
                <a:lnTo>
                  <a:pt x="91337" y="7166"/>
                </a:lnTo>
                <a:lnTo>
                  <a:pt x="50253" y="10224"/>
                </a:lnTo>
                <a:lnTo>
                  <a:pt x="13665" y="13972"/>
                </a:lnTo>
                <a:lnTo>
                  <a:pt x="21246" y="14847"/>
                </a:lnTo>
                <a:lnTo>
                  <a:pt x="42864" y="15707"/>
                </a:lnTo>
                <a:lnTo>
                  <a:pt x="76832" y="16548"/>
                </a:lnTo>
                <a:lnTo>
                  <a:pt x="914210" y="24100"/>
                </a:lnTo>
                <a:lnTo>
                  <a:pt x="914244" y="17543"/>
                </a:lnTo>
                <a:lnTo>
                  <a:pt x="934657" y="17543"/>
                </a:lnTo>
                <a:lnTo>
                  <a:pt x="934536" y="15088"/>
                </a:lnTo>
                <a:lnTo>
                  <a:pt x="934251" y="13893"/>
                </a:lnTo>
                <a:lnTo>
                  <a:pt x="933559" y="12168"/>
                </a:lnTo>
                <a:lnTo>
                  <a:pt x="933221" y="10524"/>
                </a:lnTo>
                <a:lnTo>
                  <a:pt x="931482" y="9101"/>
                </a:lnTo>
                <a:lnTo>
                  <a:pt x="929718" y="6491"/>
                </a:lnTo>
                <a:lnTo>
                  <a:pt x="927389" y="5642"/>
                </a:lnTo>
                <a:lnTo>
                  <a:pt x="925476" y="4357"/>
                </a:lnTo>
                <a:lnTo>
                  <a:pt x="922947" y="3854"/>
                </a:lnTo>
                <a:lnTo>
                  <a:pt x="881061" y="3854"/>
                </a:lnTo>
                <a:lnTo>
                  <a:pt x="402118" y="0"/>
                </a:lnTo>
                <a:close/>
              </a:path>
              <a:path w="938529" h="942339">
                <a:moveTo>
                  <a:pt x="921765" y="3619"/>
                </a:moveTo>
                <a:lnTo>
                  <a:pt x="920865" y="3784"/>
                </a:lnTo>
                <a:lnTo>
                  <a:pt x="881061" y="3854"/>
                </a:lnTo>
                <a:lnTo>
                  <a:pt x="922947" y="3854"/>
                </a:lnTo>
                <a:lnTo>
                  <a:pt x="921765" y="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54344" y="1984923"/>
            <a:ext cx="938530" cy="942340"/>
          </a:xfrm>
          <a:custGeom>
            <a:avLst/>
            <a:gdLst/>
            <a:ahLst/>
            <a:cxnLst/>
            <a:rect l="l" t="t" r="r" b="b"/>
            <a:pathLst>
              <a:path w="938529" h="942339">
                <a:moveTo>
                  <a:pt x="13665" y="13616"/>
                </a:moveTo>
                <a:lnTo>
                  <a:pt x="12124" y="13893"/>
                </a:lnTo>
                <a:lnTo>
                  <a:pt x="11617" y="13936"/>
                </a:lnTo>
                <a:lnTo>
                  <a:pt x="11167" y="14405"/>
                </a:lnTo>
                <a:lnTo>
                  <a:pt x="10332" y="14868"/>
                </a:lnTo>
                <a:lnTo>
                  <a:pt x="10018" y="15561"/>
                </a:lnTo>
                <a:lnTo>
                  <a:pt x="9759" y="15895"/>
                </a:lnTo>
                <a:lnTo>
                  <a:pt x="7221" y="81504"/>
                </a:lnTo>
                <a:lnTo>
                  <a:pt x="6508" y="126207"/>
                </a:lnTo>
                <a:lnTo>
                  <a:pt x="5800" y="179809"/>
                </a:lnTo>
                <a:lnTo>
                  <a:pt x="5102" y="240638"/>
                </a:lnTo>
                <a:lnTo>
                  <a:pt x="4421" y="307018"/>
                </a:lnTo>
                <a:lnTo>
                  <a:pt x="3764" y="377276"/>
                </a:lnTo>
                <a:lnTo>
                  <a:pt x="3025" y="463491"/>
                </a:lnTo>
                <a:lnTo>
                  <a:pt x="1743" y="630220"/>
                </a:lnTo>
                <a:lnTo>
                  <a:pt x="1049" y="728121"/>
                </a:lnTo>
                <a:lnTo>
                  <a:pt x="329" y="840727"/>
                </a:lnTo>
                <a:lnTo>
                  <a:pt x="0" y="927245"/>
                </a:lnTo>
                <a:lnTo>
                  <a:pt x="201" y="928254"/>
                </a:lnTo>
                <a:lnTo>
                  <a:pt x="957" y="930126"/>
                </a:lnTo>
                <a:lnTo>
                  <a:pt x="1288" y="931774"/>
                </a:lnTo>
                <a:lnTo>
                  <a:pt x="3027" y="933204"/>
                </a:lnTo>
                <a:lnTo>
                  <a:pt x="4791" y="935824"/>
                </a:lnTo>
                <a:lnTo>
                  <a:pt x="7124" y="936685"/>
                </a:lnTo>
                <a:lnTo>
                  <a:pt x="9453" y="938261"/>
                </a:lnTo>
                <a:lnTo>
                  <a:pt x="13633" y="938546"/>
                </a:lnTo>
                <a:lnTo>
                  <a:pt x="800802" y="942060"/>
                </a:lnTo>
                <a:lnTo>
                  <a:pt x="920865" y="942060"/>
                </a:lnTo>
                <a:lnTo>
                  <a:pt x="938181" y="924743"/>
                </a:lnTo>
                <a:lnTo>
                  <a:pt x="20285" y="924743"/>
                </a:lnTo>
                <a:lnTo>
                  <a:pt x="20233" y="923636"/>
                </a:lnTo>
                <a:lnTo>
                  <a:pt x="19977" y="922469"/>
                </a:lnTo>
                <a:lnTo>
                  <a:pt x="19392" y="921598"/>
                </a:lnTo>
                <a:lnTo>
                  <a:pt x="18986" y="920477"/>
                </a:lnTo>
                <a:lnTo>
                  <a:pt x="17802" y="919667"/>
                </a:lnTo>
                <a:lnTo>
                  <a:pt x="16998" y="918782"/>
                </a:lnTo>
                <a:lnTo>
                  <a:pt x="16264" y="918631"/>
                </a:lnTo>
                <a:lnTo>
                  <a:pt x="15418" y="918274"/>
                </a:lnTo>
                <a:lnTo>
                  <a:pt x="14583" y="918097"/>
                </a:lnTo>
                <a:lnTo>
                  <a:pt x="20018" y="918074"/>
                </a:lnTo>
                <a:lnTo>
                  <a:pt x="19820" y="902994"/>
                </a:lnTo>
                <a:lnTo>
                  <a:pt x="19623" y="876370"/>
                </a:lnTo>
                <a:lnTo>
                  <a:pt x="19420" y="836997"/>
                </a:lnTo>
                <a:lnTo>
                  <a:pt x="18799" y="690813"/>
                </a:lnTo>
                <a:lnTo>
                  <a:pt x="18172" y="562594"/>
                </a:lnTo>
                <a:lnTo>
                  <a:pt x="17800" y="499769"/>
                </a:lnTo>
                <a:lnTo>
                  <a:pt x="17330" y="432136"/>
                </a:lnTo>
                <a:lnTo>
                  <a:pt x="16705" y="357724"/>
                </a:lnTo>
                <a:lnTo>
                  <a:pt x="16111" y="297615"/>
                </a:lnTo>
                <a:lnTo>
                  <a:pt x="15338" y="232951"/>
                </a:lnTo>
                <a:lnTo>
                  <a:pt x="14439" y="171499"/>
                </a:lnTo>
                <a:lnTo>
                  <a:pt x="13404" y="114373"/>
                </a:lnTo>
                <a:lnTo>
                  <a:pt x="12219" y="62684"/>
                </a:lnTo>
                <a:lnTo>
                  <a:pt x="10865" y="17367"/>
                </a:lnTo>
                <a:lnTo>
                  <a:pt x="11027" y="16083"/>
                </a:lnTo>
                <a:lnTo>
                  <a:pt x="11362" y="15707"/>
                </a:lnTo>
                <a:lnTo>
                  <a:pt x="11696" y="15088"/>
                </a:lnTo>
                <a:lnTo>
                  <a:pt x="12200" y="14829"/>
                </a:lnTo>
                <a:lnTo>
                  <a:pt x="12599" y="14458"/>
                </a:lnTo>
                <a:lnTo>
                  <a:pt x="13665" y="14099"/>
                </a:lnTo>
                <a:lnTo>
                  <a:pt x="13665" y="13616"/>
                </a:lnTo>
                <a:close/>
              </a:path>
              <a:path w="938529" h="942339">
                <a:moveTo>
                  <a:pt x="910749" y="914628"/>
                </a:moveTo>
                <a:lnTo>
                  <a:pt x="800802" y="914628"/>
                </a:lnTo>
                <a:lnTo>
                  <a:pt x="20018" y="918074"/>
                </a:lnTo>
                <a:lnTo>
                  <a:pt x="20036" y="919490"/>
                </a:lnTo>
                <a:lnTo>
                  <a:pt x="20285" y="924743"/>
                </a:lnTo>
                <a:lnTo>
                  <a:pt x="910749" y="924743"/>
                </a:lnTo>
                <a:lnTo>
                  <a:pt x="910749" y="914628"/>
                </a:lnTo>
                <a:close/>
              </a:path>
              <a:path w="938529" h="942339">
                <a:moveTo>
                  <a:pt x="914210" y="24100"/>
                </a:moveTo>
                <a:lnTo>
                  <a:pt x="912408" y="377276"/>
                </a:lnTo>
                <a:lnTo>
                  <a:pt x="911296" y="623220"/>
                </a:lnTo>
                <a:lnTo>
                  <a:pt x="910749" y="810335"/>
                </a:lnTo>
                <a:lnTo>
                  <a:pt x="910749" y="924743"/>
                </a:lnTo>
                <a:lnTo>
                  <a:pt x="910775" y="923282"/>
                </a:lnTo>
                <a:lnTo>
                  <a:pt x="910995" y="922141"/>
                </a:lnTo>
                <a:lnTo>
                  <a:pt x="911556" y="920787"/>
                </a:lnTo>
                <a:lnTo>
                  <a:pt x="911782" y="919667"/>
                </a:lnTo>
                <a:lnTo>
                  <a:pt x="913147" y="918423"/>
                </a:lnTo>
                <a:lnTo>
                  <a:pt x="914360" y="916626"/>
                </a:lnTo>
                <a:lnTo>
                  <a:pt x="916067" y="915999"/>
                </a:lnTo>
                <a:lnTo>
                  <a:pt x="917939" y="914740"/>
                </a:lnTo>
                <a:lnTo>
                  <a:pt x="920313" y="914740"/>
                </a:lnTo>
                <a:lnTo>
                  <a:pt x="920865" y="914628"/>
                </a:lnTo>
                <a:lnTo>
                  <a:pt x="938181" y="914628"/>
                </a:lnTo>
                <a:lnTo>
                  <a:pt x="938061" y="711242"/>
                </a:lnTo>
                <a:lnTo>
                  <a:pt x="937920" y="661694"/>
                </a:lnTo>
                <a:lnTo>
                  <a:pt x="937515" y="562594"/>
                </a:lnTo>
                <a:lnTo>
                  <a:pt x="936804" y="432136"/>
                </a:lnTo>
                <a:lnTo>
                  <a:pt x="935523" y="215734"/>
                </a:lnTo>
                <a:lnTo>
                  <a:pt x="935014" y="114373"/>
                </a:lnTo>
                <a:lnTo>
                  <a:pt x="934679" y="24132"/>
                </a:lnTo>
                <a:lnTo>
                  <a:pt x="920865" y="24132"/>
                </a:lnTo>
                <a:lnTo>
                  <a:pt x="914210" y="24100"/>
                </a:lnTo>
                <a:close/>
              </a:path>
              <a:path w="938529" h="942339">
                <a:moveTo>
                  <a:pt x="917939" y="914740"/>
                </a:moveTo>
                <a:lnTo>
                  <a:pt x="916067" y="915999"/>
                </a:lnTo>
                <a:lnTo>
                  <a:pt x="914360" y="916626"/>
                </a:lnTo>
                <a:lnTo>
                  <a:pt x="913147" y="918423"/>
                </a:lnTo>
                <a:lnTo>
                  <a:pt x="911780" y="919679"/>
                </a:lnTo>
                <a:lnTo>
                  <a:pt x="911556" y="920787"/>
                </a:lnTo>
                <a:lnTo>
                  <a:pt x="910995" y="922141"/>
                </a:lnTo>
                <a:lnTo>
                  <a:pt x="910775" y="923282"/>
                </a:lnTo>
                <a:lnTo>
                  <a:pt x="910749" y="924743"/>
                </a:lnTo>
                <a:lnTo>
                  <a:pt x="938181" y="924743"/>
                </a:lnTo>
                <a:lnTo>
                  <a:pt x="938181" y="914840"/>
                </a:lnTo>
                <a:lnTo>
                  <a:pt x="919817" y="914840"/>
                </a:lnTo>
                <a:lnTo>
                  <a:pt x="917939" y="914740"/>
                </a:lnTo>
                <a:close/>
              </a:path>
              <a:path w="938529" h="942339">
                <a:moveTo>
                  <a:pt x="20018" y="918074"/>
                </a:moveTo>
                <a:lnTo>
                  <a:pt x="14583" y="918097"/>
                </a:lnTo>
                <a:lnTo>
                  <a:pt x="15418" y="918274"/>
                </a:lnTo>
                <a:lnTo>
                  <a:pt x="16264" y="918631"/>
                </a:lnTo>
                <a:lnTo>
                  <a:pt x="16998" y="918782"/>
                </a:lnTo>
                <a:lnTo>
                  <a:pt x="17812" y="919679"/>
                </a:lnTo>
                <a:lnTo>
                  <a:pt x="18986" y="920477"/>
                </a:lnTo>
                <a:lnTo>
                  <a:pt x="19392" y="921598"/>
                </a:lnTo>
                <a:lnTo>
                  <a:pt x="19977" y="922469"/>
                </a:lnTo>
                <a:lnTo>
                  <a:pt x="20233" y="923636"/>
                </a:lnTo>
                <a:lnTo>
                  <a:pt x="20136" y="921598"/>
                </a:lnTo>
                <a:lnTo>
                  <a:pt x="20018" y="918074"/>
                </a:lnTo>
                <a:close/>
              </a:path>
              <a:path w="938529" h="942339">
                <a:moveTo>
                  <a:pt x="920313" y="914740"/>
                </a:moveTo>
                <a:lnTo>
                  <a:pt x="917939" y="914740"/>
                </a:lnTo>
                <a:lnTo>
                  <a:pt x="919817" y="914840"/>
                </a:lnTo>
                <a:lnTo>
                  <a:pt x="920313" y="914740"/>
                </a:lnTo>
                <a:close/>
              </a:path>
              <a:path w="938529" h="942339">
                <a:moveTo>
                  <a:pt x="938181" y="914628"/>
                </a:moveTo>
                <a:lnTo>
                  <a:pt x="920865" y="914628"/>
                </a:lnTo>
                <a:lnTo>
                  <a:pt x="919817" y="914840"/>
                </a:lnTo>
                <a:lnTo>
                  <a:pt x="938181" y="914840"/>
                </a:lnTo>
                <a:lnTo>
                  <a:pt x="938181" y="914628"/>
                </a:lnTo>
                <a:close/>
              </a:path>
              <a:path w="938529" h="942339">
                <a:moveTo>
                  <a:pt x="914244" y="17543"/>
                </a:moveTo>
                <a:lnTo>
                  <a:pt x="914210" y="24100"/>
                </a:lnTo>
                <a:lnTo>
                  <a:pt x="920865" y="24132"/>
                </a:lnTo>
                <a:lnTo>
                  <a:pt x="919824" y="24100"/>
                </a:lnTo>
                <a:lnTo>
                  <a:pt x="919187" y="23977"/>
                </a:lnTo>
                <a:lnTo>
                  <a:pt x="918284" y="23614"/>
                </a:lnTo>
                <a:lnTo>
                  <a:pt x="917557" y="23465"/>
                </a:lnTo>
                <a:lnTo>
                  <a:pt x="916736" y="22580"/>
                </a:lnTo>
                <a:lnTo>
                  <a:pt x="915567" y="21791"/>
                </a:lnTo>
                <a:lnTo>
                  <a:pt x="915153" y="20679"/>
                </a:lnTo>
                <a:lnTo>
                  <a:pt x="914782" y="20133"/>
                </a:lnTo>
                <a:lnTo>
                  <a:pt x="914411" y="19214"/>
                </a:lnTo>
                <a:lnTo>
                  <a:pt x="914348" y="18918"/>
                </a:lnTo>
                <a:lnTo>
                  <a:pt x="914244" y="17543"/>
                </a:lnTo>
                <a:close/>
              </a:path>
              <a:path w="938529" h="942339">
                <a:moveTo>
                  <a:pt x="934657" y="17543"/>
                </a:moveTo>
                <a:lnTo>
                  <a:pt x="914244" y="17543"/>
                </a:lnTo>
                <a:lnTo>
                  <a:pt x="914348" y="18918"/>
                </a:lnTo>
                <a:lnTo>
                  <a:pt x="914411" y="19214"/>
                </a:lnTo>
                <a:lnTo>
                  <a:pt x="914782" y="20133"/>
                </a:lnTo>
                <a:lnTo>
                  <a:pt x="915153" y="20679"/>
                </a:lnTo>
                <a:lnTo>
                  <a:pt x="915567" y="21791"/>
                </a:lnTo>
                <a:lnTo>
                  <a:pt x="916753" y="22598"/>
                </a:lnTo>
                <a:lnTo>
                  <a:pt x="917557" y="23465"/>
                </a:lnTo>
                <a:lnTo>
                  <a:pt x="918284" y="23614"/>
                </a:lnTo>
                <a:lnTo>
                  <a:pt x="919187" y="23977"/>
                </a:lnTo>
                <a:lnTo>
                  <a:pt x="919893" y="24114"/>
                </a:lnTo>
                <a:lnTo>
                  <a:pt x="920865" y="24132"/>
                </a:lnTo>
                <a:lnTo>
                  <a:pt x="934679" y="24132"/>
                </a:lnTo>
                <a:lnTo>
                  <a:pt x="934657" y="17543"/>
                </a:lnTo>
                <a:close/>
              </a:path>
              <a:path w="938529" h="942339">
                <a:moveTo>
                  <a:pt x="402118" y="0"/>
                </a:moveTo>
                <a:lnTo>
                  <a:pt x="289871" y="654"/>
                </a:lnTo>
                <a:lnTo>
                  <a:pt x="184842" y="2885"/>
                </a:lnTo>
                <a:lnTo>
                  <a:pt x="136380" y="4740"/>
                </a:lnTo>
                <a:lnTo>
                  <a:pt x="91337" y="7166"/>
                </a:lnTo>
                <a:lnTo>
                  <a:pt x="50253" y="10224"/>
                </a:lnTo>
                <a:lnTo>
                  <a:pt x="13665" y="13972"/>
                </a:lnTo>
                <a:lnTo>
                  <a:pt x="21246" y="14847"/>
                </a:lnTo>
                <a:lnTo>
                  <a:pt x="42864" y="15707"/>
                </a:lnTo>
                <a:lnTo>
                  <a:pt x="76832" y="16548"/>
                </a:lnTo>
                <a:lnTo>
                  <a:pt x="914210" y="24100"/>
                </a:lnTo>
                <a:lnTo>
                  <a:pt x="914244" y="17543"/>
                </a:lnTo>
                <a:lnTo>
                  <a:pt x="934657" y="17543"/>
                </a:lnTo>
                <a:lnTo>
                  <a:pt x="934536" y="15088"/>
                </a:lnTo>
                <a:lnTo>
                  <a:pt x="934251" y="13893"/>
                </a:lnTo>
                <a:lnTo>
                  <a:pt x="933559" y="12168"/>
                </a:lnTo>
                <a:lnTo>
                  <a:pt x="933221" y="10524"/>
                </a:lnTo>
                <a:lnTo>
                  <a:pt x="931482" y="9101"/>
                </a:lnTo>
                <a:lnTo>
                  <a:pt x="929718" y="6491"/>
                </a:lnTo>
                <a:lnTo>
                  <a:pt x="927389" y="5642"/>
                </a:lnTo>
                <a:lnTo>
                  <a:pt x="925476" y="4357"/>
                </a:lnTo>
                <a:lnTo>
                  <a:pt x="922947" y="3854"/>
                </a:lnTo>
                <a:lnTo>
                  <a:pt x="881061" y="3854"/>
                </a:lnTo>
                <a:lnTo>
                  <a:pt x="402118" y="0"/>
                </a:lnTo>
                <a:close/>
              </a:path>
              <a:path w="938529" h="942339">
                <a:moveTo>
                  <a:pt x="921765" y="3619"/>
                </a:moveTo>
                <a:lnTo>
                  <a:pt x="920865" y="3784"/>
                </a:lnTo>
                <a:lnTo>
                  <a:pt x="881061" y="3854"/>
                </a:lnTo>
                <a:lnTo>
                  <a:pt x="922947" y="3854"/>
                </a:lnTo>
                <a:lnTo>
                  <a:pt x="921765" y="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13243" y="1984923"/>
            <a:ext cx="938530" cy="942340"/>
          </a:xfrm>
          <a:custGeom>
            <a:avLst/>
            <a:gdLst/>
            <a:ahLst/>
            <a:cxnLst/>
            <a:rect l="l" t="t" r="r" b="b"/>
            <a:pathLst>
              <a:path w="938529" h="942339">
                <a:moveTo>
                  <a:pt x="13666" y="13616"/>
                </a:moveTo>
                <a:lnTo>
                  <a:pt x="12125" y="13893"/>
                </a:lnTo>
                <a:lnTo>
                  <a:pt x="11617" y="13936"/>
                </a:lnTo>
                <a:lnTo>
                  <a:pt x="11168" y="14405"/>
                </a:lnTo>
                <a:lnTo>
                  <a:pt x="10332" y="14868"/>
                </a:lnTo>
                <a:lnTo>
                  <a:pt x="10018" y="15561"/>
                </a:lnTo>
                <a:lnTo>
                  <a:pt x="9759" y="15895"/>
                </a:lnTo>
                <a:lnTo>
                  <a:pt x="7221" y="81504"/>
                </a:lnTo>
                <a:lnTo>
                  <a:pt x="6508" y="126207"/>
                </a:lnTo>
                <a:lnTo>
                  <a:pt x="5800" y="179809"/>
                </a:lnTo>
                <a:lnTo>
                  <a:pt x="5102" y="240638"/>
                </a:lnTo>
                <a:lnTo>
                  <a:pt x="4421" y="307018"/>
                </a:lnTo>
                <a:lnTo>
                  <a:pt x="3764" y="377276"/>
                </a:lnTo>
                <a:lnTo>
                  <a:pt x="3025" y="463491"/>
                </a:lnTo>
                <a:lnTo>
                  <a:pt x="1743" y="630220"/>
                </a:lnTo>
                <a:lnTo>
                  <a:pt x="1049" y="728121"/>
                </a:lnTo>
                <a:lnTo>
                  <a:pt x="329" y="840727"/>
                </a:lnTo>
                <a:lnTo>
                  <a:pt x="0" y="927245"/>
                </a:lnTo>
                <a:lnTo>
                  <a:pt x="201" y="928254"/>
                </a:lnTo>
                <a:lnTo>
                  <a:pt x="957" y="930126"/>
                </a:lnTo>
                <a:lnTo>
                  <a:pt x="1288" y="931774"/>
                </a:lnTo>
                <a:lnTo>
                  <a:pt x="3027" y="933204"/>
                </a:lnTo>
                <a:lnTo>
                  <a:pt x="4791" y="935824"/>
                </a:lnTo>
                <a:lnTo>
                  <a:pt x="7124" y="936685"/>
                </a:lnTo>
                <a:lnTo>
                  <a:pt x="9453" y="938261"/>
                </a:lnTo>
                <a:lnTo>
                  <a:pt x="13633" y="938546"/>
                </a:lnTo>
                <a:lnTo>
                  <a:pt x="800802" y="942060"/>
                </a:lnTo>
                <a:lnTo>
                  <a:pt x="920866" y="942060"/>
                </a:lnTo>
                <a:lnTo>
                  <a:pt x="938181" y="924743"/>
                </a:lnTo>
                <a:lnTo>
                  <a:pt x="20286" y="924743"/>
                </a:lnTo>
                <a:lnTo>
                  <a:pt x="20234" y="923643"/>
                </a:lnTo>
                <a:lnTo>
                  <a:pt x="19977" y="922469"/>
                </a:lnTo>
                <a:lnTo>
                  <a:pt x="19394" y="921598"/>
                </a:lnTo>
                <a:lnTo>
                  <a:pt x="18986" y="920477"/>
                </a:lnTo>
                <a:lnTo>
                  <a:pt x="17802" y="919667"/>
                </a:lnTo>
                <a:lnTo>
                  <a:pt x="17000" y="918782"/>
                </a:lnTo>
                <a:lnTo>
                  <a:pt x="16264" y="918631"/>
                </a:lnTo>
                <a:lnTo>
                  <a:pt x="15418" y="918274"/>
                </a:lnTo>
                <a:lnTo>
                  <a:pt x="14584" y="918097"/>
                </a:lnTo>
                <a:lnTo>
                  <a:pt x="20019" y="918074"/>
                </a:lnTo>
                <a:lnTo>
                  <a:pt x="19821" y="902994"/>
                </a:lnTo>
                <a:lnTo>
                  <a:pt x="19624" y="876370"/>
                </a:lnTo>
                <a:lnTo>
                  <a:pt x="19420" y="836997"/>
                </a:lnTo>
                <a:lnTo>
                  <a:pt x="18800" y="690813"/>
                </a:lnTo>
                <a:lnTo>
                  <a:pt x="18173" y="562594"/>
                </a:lnTo>
                <a:lnTo>
                  <a:pt x="17801" y="499769"/>
                </a:lnTo>
                <a:lnTo>
                  <a:pt x="17330" y="432136"/>
                </a:lnTo>
                <a:lnTo>
                  <a:pt x="16706" y="357724"/>
                </a:lnTo>
                <a:lnTo>
                  <a:pt x="16111" y="297615"/>
                </a:lnTo>
                <a:lnTo>
                  <a:pt x="15338" y="232951"/>
                </a:lnTo>
                <a:lnTo>
                  <a:pt x="14440" y="171499"/>
                </a:lnTo>
                <a:lnTo>
                  <a:pt x="13404" y="114373"/>
                </a:lnTo>
                <a:lnTo>
                  <a:pt x="12219" y="62684"/>
                </a:lnTo>
                <a:lnTo>
                  <a:pt x="10865" y="17367"/>
                </a:lnTo>
                <a:lnTo>
                  <a:pt x="11027" y="16083"/>
                </a:lnTo>
                <a:lnTo>
                  <a:pt x="11362" y="15707"/>
                </a:lnTo>
                <a:lnTo>
                  <a:pt x="11696" y="15088"/>
                </a:lnTo>
                <a:lnTo>
                  <a:pt x="12200" y="14829"/>
                </a:lnTo>
                <a:lnTo>
                  <a:pt x="12600" y="14458"/>
                </a:lnTo>
                <a:lnTo>
                  <a:pt x="13666" y="14099"/>
                </a:lnTo>
                <a:lnTo>
                  <a:pt x="13666" y="13616"/>
                </a:lnTo>
                <a:close/>
              </a:path>
              <a:path w="938529" h="942339">
                <a:moveTo>
                  <a:pt x="910749" y="914628"/>
                </a:moveTo>
                <a:lnTo>
                  <a:pt x="800802" y="914628"/>
                </a:lnTo>
                <a:lnTo>
                  <a:pt x="20019" y="918074"/>
                </a:lnTo>
                <a:lnTo>
                  <a:pt x="20037" y="919490"/>
                </a:lnTo>
                <a:lnTo>
                  <a:pt x="20286" y="924743"/>
                </a:lnTo>
                <a:lnTo>
                  <a:pt x="910749" y="924743"/>
                </a:lnTo>
                <a:lnTo>
                  <a:pt x="910749" y="914628"/>
                </a:lnTo>
                <a:close/>
              </a:path>
              <a:path w="938529" h="942339">
                <a:moveTo>
                  <a:pt x="914211" y="24100"/>
                </a:moveTo>
                <a:lnTo>
                  <a:pt x="912409" y="377276"/>
                </a:lnTo>
                <a:lnTo>
                  <a:pt x="911296" y="623220"/>
                </a:lnTo>
                <a:lnTo>
                  <a:pt x="910749" y="810335"/>
                </a:lnTo>
                <a:lnTo>
                  <a:pt x="910749" y="924743"/>
                </a:lnTo>
                <a:lnTo>
                  <a:pt x="910775" y="923282"/>
                </a:lnTo>
                <a:lnTo>
                  <a:pt x="910995" y="922141"/>
                </a:lnTo>
                <a:lnTo>
                  <a:pt x="911556" y="920787"/>
                </a:lnTo>
                <a:lnTo>
                  <a:pt x="911783" y="919667"/>
                </a:lnTo>
                <a:lnTo>
                  <a:pt x="913147" y="918423"/>
                </a:lnTo>
                <a:lnTo>
                  <a:pt x="914360" y="916626"/>
                </a:lnTo>
                <a:lnTo>
                  <a:pt x="916067" y="915999"/>
                </a:lnTo>
                <a:lnTo>
                  <a:pt x="917939" y="914740"/>
                </a:lnTo>
                <a:lnTo>
                  <a:pt x="920314" y="914740"/>
                </a:lnTo>
                <a:lnTo>
                  <a:pt x="920866" y="914628"/>
                </a:lnTo>
                <a:lnTo>
                  <a:pt x="938181" y="914628"/>
                </a:lnTo>
                <a:lnTo>
                  <a:pt x="938061" y="711242"/>
                </a:lnTo>
                <a:lnTo>
                  <a:pt x="937920" y="661694"/>
                </a:lnTo>
                <a:lnTo>
                  <a:pt x="937515" y="562594"/>
                </a:lnTo>
                <a:lnTo>
                  <a:pt x="936804" y="432136"/>
                </a:lnTo>
                <a:lnTo>
                  <a:pt x="935524" y="215734"/>
                </a:lnTo>
                <a:lnTo>
                  <a:pt x="935014" y="114373"/>
                </a:lnTo>
                <a:lnTo>
                  <a:pt x="934679" y="24132"/>
                </a:lnTo>
                <a:lnTo>
                  <a:pt x="920866" y="24132"/>
                </a:lnTo>
                <a:lnTo>
                  <a:pt x="914211" y="24100"/>
                </a:lnTo>
                <a:close/>
              </a:path>
              <a:path w="938529" h="942339">
                <a:moveTo>
                  <a:pt x="917939" y="914740"/>
                </a:moveTo>
                <a:lnTo>
                  <a:pt x="916067" y="915999"/>
                </a:lnTo>
                <a:lnTo>
                  <a:pt x="914360" y="916626"/>
                </a:lnTo>
                <a:lnTo>
                  <a:pt x="913147" y="918423"/>
                </a:lnTo>
                <a:lnTo>
                  <a:pt x="911781" y="919679"/>
                </a:lnTo>
                <a:lnTo>
                  <a:pt x="911556" y="920787"/>
                </a:lnTo>
                <a:lnTo>
                  <a:pt x="910995" y="922141"/>
                </a:lnTo>
                <a:lnTo>
                  <a:pt x="910775" y="923282"/>
                </a:lnTo>
                <a:lnTo>
                  <a:pt x="910749" y="924743"/>
                </a:lnTo>
                <a:lnTo>
                  <a:pt x="938181" y="924743"/>
                </a:lnTo>
                <a:lnTo>
                  <a:pt x="938181" y="914840"/>
                </a:lnTo>
                <a:lnTo>
                  <a:pt x="919819" y="914840"/>
                </a:lnTo>
                <a:lnTo>
                  <a:pt x="917939" y="914740"/>
                </a:lnTo>
                <a:close/>
              </a:path>
              <a:path w="938529" h="942339">
                <a:moveTo>
                  <a:pt x="20019" y="918074"/>
                </a:moveTo>
                <a:lnTo>
                  <a:pt x="14584" y="918097"/>
                </a:lnTo>
                <a:lnTo>
                  <a:pt x="15418" y="918274"/>
                </a:lnTo>
                <a:lnTo>
                  <a:pt x="16264" y="918631"/>
                </a:lnTo>
                <a:lnTo>
                  <a:pt x="17000" y="918782"/>
                </a:lnTo>
                <a:lnTo>
                  <a:pt x="17812" y="919679"/>
                </a:lnTo>
                <a:lnTo>
                  <a:pt x="18986" y="920477"/>
                </a:lnTo>
                <a:lnTo>
                  <a:pt x="19394" y="921598"/>
                </a:lnTo>
                <a:lnTo>
                  <a:pt x="19977" y="922469"/>
                </a:lnTo>
                <a:lnTo>
                  <a:pt x="20234" y="923643"/>
                </a:lnTo>
                <a:lnTo>
                  <a:pt x="20137" y="921598"/>
                </a:lnTo>
                <a:lnTo>
                  <a:pt x="20019" y="918074"/>
                </a:lnTo>
                <a:close/>
              </a:path>
              <a:path w="938529" h="942339">
                <a:moveTo>
                  <a:pt x="920314" y="914740"/>
                </a:moveTo>
                <a:lnTo>
                  <a:pt x="917939" y="914740"/>
                </a:lnTo>
                <a:lnTo>
                  <a:pt x="919819" y="914840"/>
                </a:lnTo>
                <a:lnTo>
                  <a:pt x="920314" y="914740"/>
                </a:lnTo>
                <a:close/>
              </a:path>
              <a:path w="938529" h="942339">
                <a:moveTo>
                  <a:pt x="938181" y="914628"/>
                </a:moveTo>
                <a:lnTo>
                  <a:pt x="920866" y="914628"/>
                </a:lnTo>
                <a:lnTo>
                  <a:pt x="919819" y="914840"/>
                </a:lnTo>
                <a:lnTo>
                  <a:pt x="938181" y="914840"/>
                </a:lnTo>
                <a:lnTo>
                  <a:pt x="938181" y="914628"/>
                </a:lnTo>
                <a:close/>
              </a:path>
              <a:path w="938529" h="942339">
                <a:moveTo>
                  <a:pt x="914246" y="17543"/>
                </a:moveTo>
                <a:lnTo>
                  <a:pt x="914211" y="24100"/>
                </a:lnTo>
                <a:lnTo>
                  <a:pt x="920866" y="24132"/>
                </a:lnTo>
                <a:lnTo>
                  <a:pt x="919824" y="24100"/>
                </a:lnTo>
                <a:lnTo>
                  <a:pt x="919189" y="23977"/>
                </a:lnTo>
                <a:lnTo>
                  <a:pt x="918284" y="23614"/>
                </a:lnTo>
                <a:lnTo>
                  <a:pt x="917557" y="23465"/>
                </a:lnTo>
                <a:lnTo>
                  <a:pt x="916736" y="22580"/>
                </a:lnTo>
                <a:lnTo>
                  <a:pt x="915567" y="21791"/>
                </a:lnTo>
                <a:lnTo>
                  <a:pt x="915153" y="20679"/>
                </a:lnTo>
                <a:lnTo>
                  <a:pt x="914782" y="20133"/>
                </a:lnTo>
                <a:lnTo>
                  <a:pt x="914411" y="19214"/>
                </a:lnTo>
                <a:lnTo>
                  <a:pt x="914348" y="18918"/>
                </a:lnTo>
                <a:lnTo>
                  <a:pt x="914246" y="17543"/>
                </a:lnTo>
                <a:close/>
              </a:path>
              <a:path w="938529" h="942339">
                <a:moveTo>
                  <a:pt x="934657" y="17543"/>
                </a:moveTo>
                <a:lnTo>
                  <a:pt x="914246" y="17543"/>
                </a:lnTo>
                <a:lnTo>
                  <a:pt x="914348" y="18918"/>
                </a:lnTo>
                <a:lnTo>
                  <a:pt x="914411" y="19214"/>
                </a:lnTo>
                <a:lnTo>
                  <a:pt x="914782" y="20133"/>
                </a:lnTo>
                <a:lnTo>
                  <a:pt x="915153" y="20679"/>
                </a:lnTo>
                <a:lnTo>
                  <a:pt x="915567" y="21791"/>
                </a:lnTo>
                <a:lnTo>
                  <a:pt x="916753" y="22598"/>
                </a:lnTo>
                <a:lnTo>
                  <a:pt x="917557" y="23465"/>
                </a:lnTo>
                <a:lnTo>
                  <a:pt x="918284" y="23614"/>
                </a:lnTo>
                <a:lnTo>
                  <a:pt x="919189" y="23977"/>
                </a:lnTo>
                <a:lnTo>
                  <a:pt x="919893" y="24114"/>
                </a:lnTo>
                <a:lnTo>
                  <a:pt x="920866" y="24132"/>
                </a:lnTo>
                <a:lnTo>
                  <a:pt x="934679" y="24132"/>
                </a:lnTo>
                <a:lnTo>
                  <a:pt x="934657" y="17543"/>
                </a:lnTo>
                <a:close/>
              </a:path>
              <a:path w="938529" h="942339">
                <a:moveTo>
                  <a:pt x="402119" y="0"/>
                </a:moveTo>
                <a:lnTo>
                  <a:pt x="289872" y="654"/>
                </a:lnTo>
                <a:lnTo>
                  <a:pt x="184843" y="2885"/>
                </a:lnTo>
                <a:lnTo>
                  <a:pt x="136381" y="4740"/>
                </a:lnTo>
                <a:lnTo>
                  <a:pt x="91338" y="7166"/>
                </a:lnTo>
                <a:lnTo>
                  <a:pt x="50254" y="10224"/>
                </a:lnTo>
                <a:lnTo>
                  <a:pt x="13666" y="13972"/>
                </a:lnTo>
                <a:lnTo>
                  <a:pt x="21247" y="14847"/>
                </a:lnTo>
                <a:lnTo>
                  <a:pt x="42865" y="15707"/>
                </a:lnTo>
                <a:lnTo>
                  <a:pt x="76833" y="16548"/>
                </a:lnTo>
                <a:lnTo>
                  <a:pt x="914211" y="24100"/>
                </a:lnTo>
                <a:lnTo>
                  <a:pt x="914246" y="17543"/>
                </a:lnTo>
                <a:lnTo>
                  <a:pt x="934657" y="17543"/>
                </a:lnTo>
                <a:lnTo>
                  <a:pt x="934536" y="15088"/>
                </a:lnTo>
                <a:lnTo>
                  <a:pt x="934251" y="13893"/>
                </a:lnTo>
                <a:lnTo>
                  <a:pt x="933559" y="12168"/>
                </a:lnTo>
                <a:lnTo>
                  <a:pt x="933221" y="10524"/>
                </a:lnTo>
                <a:lnTo>
                  <a:pt x="931482" y="9101"/>
                </a:lnTo>
                <a:lnTo>
                  <a:pt x="929718" y="6491"/>
                </a:lnTo>
                <a:lnTo>
                  <a:pt x="927389" y="5642"/>
                </a:lnTo>
                <a:lnTo>
                  <a:pt x="925478" y="4357"/>
                </a:lnTo>
                <a:lnTo>
                  <a:pt x="922948" y="3854"/>
                </a:lnTo>
                <a:lnTo>
                  <a:pt x="881062" y="3854"/>
                </a:lnTo>
                <a:lnTo>
                  <a:pt x="402119" y="0"/>
                </a:lnTo>
                <a:close/>
              </a:path>
              <a:path w="938529" h="942339">
                <a:moveTo>
                  <a:pt x="921765" y="3619"/>
                </a:moveTo>
                <a:lnTo>
                  <a:pt x="920866" y="3784"/>
                </a:lnTo>
                <a:lnTo>
                  <a:pt x="881062" y="3854"/>
                </a:lnTo>
                <a:lnTo>
                  <a:pt x="922948" y="3854"/>
                </a:lnTo>
                <a:lnTo>
                  <a:pt x="921765" y="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2536" y="8046735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2536" y="8603197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2536" y="915966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536" y="9716123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2536" y="10272585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59188" y="342529"/>
            <a:ext cx="5330825" cy="398780"/>
          </a:xfrm>
          <a:custGeom>
            <a:avLst/>
            <a:gdLst/>
            <a:ahLst/>
            <a:cxnLst/>
            <a:rect l="l" t="t" r="r" b="b"/>
            <a:pathLst>
              <a:path w="5330825" h="398780">
                <a:moveTo>
                  <a:pt x="0" y="0"/>
                </a:moveTo>
                <a:lnTo>
                  <a:pt x="5330830" y="0"/>
                </a:lnTo>
                <a:lnTo>
                  <a:pt x="5330830" y="398588"/>
                </a:lnTo>
                <a:lnTo>
                  <a:pt x="0" y="398588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03529" y="348786"/>
            <a:ext cx="6664325" cy="15081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081530" marR="709295" indent="-1256665">
              <a:lnSpc>
                <a:spcPts val="1230"/>
              </a:lnSpc>
              <a:spcBef>
                <a:spcPts val="315"/>
              </a:spcBef>
            </a:pPr>
            <a:r>
              <a:rPr dirty="0" baseline="-27777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27777" sz="18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http://www.technologystudent.com/rmﬂsh1/remote16.html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http://www.technologystudent.com/joints_ﬂsh/metal2.html</a:t>
            </a:r>
            <a:endParaRPr sz="1200">
              <a:latin typeface="Arial"/>
              <a:cs typeface="Arial"/>
            </a:endParaRPr>
          </a:p>
          <a:p>
            <a:pPr marL="38100" marR="30480">
              <a:lnSpc>
                <a:spcPts val="1560"/>
              </a:lnSpc>
              <a:spcBef>
                <a:spcPts val="132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aluminium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remote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organiser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available in a range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durable colours  as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achieved through an anodised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ﬁnish.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algn="ctr" marL="76200">
              <a:lnSpc>
                <a:spcPct val="10000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SAMPLE ANODISED COLOUR</a:t>
            </a:r>
            <a:r>
              <a:rPr dirty="0" sz="1400" spc="-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FINISHES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1600" y="3017808"/>
            <a:ext cx="6801484" cy="4806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459355" algn="l"/>
                <a:tab pos="47078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tabLst>
                <a:tab pos="500316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space below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anodising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4925" y="1508060"/>
            <a:ext cx="4970454" cy="3509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0612" y="24113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95"/>
              </a:spcBef>
              <a:tabLst>
                <a:tab pos="161163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http://www.technologystudent.com/joints/mater2.html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677" y="759209"/>
            <a:ext cx="652462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6a. Carefully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study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‘Thermo-cup’.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type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cup keeps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hot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drink warm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reasonable amount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time.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lid helps prevent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spillage.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6909" y="4112008"/>
            <a:ext cx="28321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container is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stainless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steel.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536" y="6598933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536" y="7155395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2536" y="7711858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2536" y="8770637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2536" y="9327099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2536" y="9883562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86904" y="5426461"/>
            <a:ext cx="6182995" cy="1106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>
              <a:lnSpc>
                <a:spcPts val="1620"/>
              </a:lnSpc>
              <a:spcBef>
                <a:spcPts val="100"/>
              </a:spcBef>
            </a:pP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reasons why stainless steel is a suitable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</a:t>
            </a:r>
            <a:r>
              <a:rPr dirty="0" sz="1400" spc="2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container.</a:t>
            </a:r>
            <a:endParaRPr sz="1400">
              <a:latin typeface="Arial"/>
              <a:cs typeface="Arial"/>
            </a:endParaRPr>
          </a:p>
          <a:p>
            <a:pPr marL="17399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904" y="8484934"/>
            <a:ext cx="2432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8750" y="56035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6311" y="54569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362" y="246779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60"/>
              </a:spcBef>
              <a:tabLst>
                <a:tab pos="1668780" algn="l"/>
              </a:tabLst>
            </a:pP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2314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http://www.technologystudent.com/equip1/heat2.htm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7569" y="811138"/>
            <a:ext cx="3409948" cy="3226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08193" y="912479"/>
            <a:ext cx="260159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pliers seen opposite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 case hardened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jaws.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3291" y="2769855"/>
            <a:ext cx="3959225" cy="123190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notes and/or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explain/describe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hardening and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tempering.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clear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notes in your</a:t>
            </a:r>
            <a:r>
              <a:rPr dirty="0" sz="14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755" y="4876343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7755" y="5402127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7755" y="5927903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7755" y="6453679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7755" y="7009762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7755" y="7524294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7755" y="8050078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7755" y="8575854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7755" y="9101631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7755" y="9657713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7755" y="10225583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90500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8061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820" y="805489"/>
            <a:ext cx="3409948" cy="3226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0612" y="24113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300"/>
              </a:spcBef>
              <a:tabLst>
                <a:tab pos="1506855" algn="l"/>
              </a:tabLst>
            </a:pPr>
            <a:r>
              <a:rPr dirty="0" baseline="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4629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http://www.technologystudent.com/designpro/ergo1.htm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258" y="4261093"/>
            <a:ext cx="6731634" cy="0"/>
          </a:xfrm>
          <a:custGeom>
            <a:avLst/>
            <a:gdLst/>
            <a:ahLst/>
            <a:cxnLst/>
            <a:rect l="l" t="t" r="r" b="b"/>
            <a:pathLst>
              <a:path w="6731634" h="0">
                <a:moveTo>
                  <a:pt x="0" y="0"/>
                </a:moveTo>
                <a:lnTo>
                  <a:pt x="67310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1258" y="4786877"/>
            <a:ext cx="6731634" cy="0"/>
          </a:xfrm>
          <a:custGeom>
            <a:avLst/>
            <a:gdLst/>
            <a:ahLst/>
            <a:cxnLst/>
            <a:rect l="l" t="t" r="r" b="b"/>
            <a:pathLst>
              <a:path w="6731634" h="0">
                <a:moveTo>
                  <a:pt x="0" y="0"/>
                </a:moveTo>
                <a:lnTo>
                  <a:pt x="67310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1258" y="5312654"/>
            <a:ext cx="6731634" cy="0"/>
          </a:xfrm>
          <a:custGeom>
            <a:avLst/>
            <a:gdLst/>
            <a:ahLst/>
            <a:cxnLst/>
            <a:rect l="l" t="t" r="r" b="b"/>
            <a:pathLst>
              <a:path w="6731634" h="0">
                <a:moveTo>
                  <a:pt x="0" y="0"/>
                </a:moveTo>
                <a:lnTo>
                  <a:pt x="67310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1258" y="5838430"/>
            <a:ext cx="6731634" cy="0"/>
          </a:xfrm>
          <a:custGeom>
            <a:avLst/>
            <a:gdLst/>
            <a:ahLst/>
            <a:cxnLst/>
            <a:rect l="l" t="t" r="r" b="b"/>
            <a:pathLst>
              <a:path w="6731634" h="0">
                <a:moveTo>
                  <a:pt x="0" y="0"/>
                </a:moveTo>
                <a:lnTo>
                  <a:pt x="67310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2075" y="655607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2689" y="653494"/>
            <a:ext cx="4380230" cy="1882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99335" algn="l"/>
              </a:tabLst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Arial"/>
              <a:cs typeface="Arial"/>
            </a:endParaRPr>
          </a:p>
          <a:p>
            <a:pPr marL="1525905" marR="394970">
              <a:lnSpc>
                <a:spcPts val="1560"/>
              </a:lnSpc>
              <a:spcBef>
                <a:spcPts val="5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handles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levers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pliers have been ergonomically  designed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ﬁt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hand, using  anthropometric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data.</a:t>
            </a:r>
            <a:endParaRPr sz="1400">
              <a:latin typeface="Arial"/>
              <a:cs typeface="Arial"/>
            </a:endParaRPr>
          </a:p>
          <a:p>
            <a:pPr marL="1525905">
              <a:lnSpc>
                <a:spcPct val="100000"/>
              </a:lnSpc>
              <a:spcBef>
                <a:spcPts val="142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anthopometrics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525905">
              <a:lnSpc>
                <a:spcPct val="100000"/>
              </a:lnSpc>
              <a:spcBef>
                <a:spcPts val="145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12" y="24113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95"/>
              </a:spcBef>
              <a:tabLst>
                <a:tab pos="152590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http://www.technologystudent.com/joints/mater2.html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513" y="640124"/>
            <a:ext cx="682117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6d.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‘container’ 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thermo-cup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mass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stainless steel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sheet.  In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both notes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sketches.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6099" y="1574684"/>
            <a:ext cx="4206903" cy="2962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06431" y="3759582"/>
            <a:ext cx="28321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container is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stainless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steel.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1706" y="5213596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23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1706" y="5739380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23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1706" y="6265156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23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1706" y="6790932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23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1706" y="7347013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23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1706" y="7861547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23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1706" y="8387329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23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1706" y="8913107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23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1706" y="9438883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23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1706" y="9994965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23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36375" y="138903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3936" y="137437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869" y="1094677"/>
            <a:ext cx="1983682" cy="3520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4440" y="2095401"/>
            <a:ext cx="1576070" cy="116268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224154" marR="220345">
              <a:lnSpc>
                <a:spcPts val="1570"/>
              </a:lnSpc>
              <a:spcBef>
                <a:spcPts val="250"/>
              </a:spcBef>
            </a:pP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SIDE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(ALUMINIUM)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Arial"/>
              <a:cs typeface="Arial"/>
            </a:endParaRPr>
          </a:p>
          <a:p>
            <a:pPr algn="ctr" marL="12065" marR="5080">
              <a:lnSpc>
                <a:spcPts val="1570"/>
              </a:lnSpc>
            </a:pP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STRENGTHENING  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PIECE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(STEEL)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612" y="3798637"/>
            <a:ext cx="1354455" cy="4400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 indent="375920">
              <a:lnSpc>
                <a:spcPts val="1570"/>
              </a:lnSpc>
              <a:spcBef>
                <a:spcPts val="250"/>
              </a:spcBef>
            </a:pP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SHELF  (SHEET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STEEL)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75738" y="1252267"/>
            <a:ext cx="1218565" cy="67310"/>
          </a:xfrm>
          <a:custGeom>
            <a:avLst/>
            <a:gdLst/>
            <a:ahLst/>
            <a:cxnLst/>
            <a:rect l="l" t="t" r="r" b="b"/>
            <a:pathLst>
              <a:path w="1218564" h="67309">
                <a:moveTo>
                  <a:pt x="1157234" y="0"/>
                </a:moveTo>
                <a:lnTo>
                  <a:pt x="1157234" y="66923"/>
                </a:lnTo>
                <a:lnTo>
                  <a:pt x="1206523" y="39811"/>
                </a:lnTo>
                <a:lnTo>
                  <a:pt x="1162508" y="39811"/>
                </a:lnTo>
                <a:lnTo>
                  <a:pt x="1162508" y="27110"/>
                </a:lnTo>
                <a:lnTo>
                  <a:pt x="1206520" y="27110"/>
                </a:lnTo>
                <a:lnTo>
                  <a:pt x="1157234" y="0"/>
                </a:lnTo>
                <a:close/>
              </a:path>
              <a:path w="1218564" h="67309">
                <a:moveTo>
                  <a:pt x="1157234" y="27110"/>
                </a:moveTo>
                <a:lnTo>
                  <a:pt x="0" y="27110"/>
                </a:lnTo>
                <a:lnTo>
                  <a:pt x="0" y="39811"/>
                </a:lnTo>
                <a:lnTo>
                  <a:pt x="1157234" y="39811"/>
                </a:lnTo>
                <a:lnTo>
                  <a:pt x="1157234" y="27110"/>
                </a:lnTo>
                <a:close/>
              </a:path>
              <a:path w="1218564" h="67309">
                <a:moveTo>
                  <a:pt x="1206520" y="27110"/>
                </a:moveTo>
                <a:lnTo>
                  <a:pt x="1162508" y="27110"/>
                </a:lnTo>
                <a:lnTo>
                  <a:pt x="1162508" y="39811"/>
                </a:lnTo>
                <a:lnTo>
                  <a:pt x="1206523" y="39811"/>
                </a:lnTo>
                <a:lnTo>
                  <a:pt x="1218067" y="33461"/>
                </a:lnTo>
                <a:lnTo>
                  <a:pt x="1206520" y="2711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55095" y="2222560"/>
            <a:ext cx="1063625" cy="67310"/>
          </a:xfrm>
          <a:custGeom>
            <a:avLst/>
            <a:gdLst/>
            <a:ahLst/>
            <a:cxnLst/>
            <a:rect l="l" t="t" r="r" b="b"/>
            <a:pathLst>
              <a:path w="1063625" h="67310">
                <a:moveTo>
                  <a:pt x="1002390" y="0"/>
                </a:moveTo>
                <a:lnTo>
                  <a:pt x="1002390" y="66923"/>
                </a:lnTo>
                <a:lnTo>
                  <a:pt x="1051677" y="39813"/>
                </a:lnTo>
                <a:lnTo>
                  <a:pt x="1007664" y="39813"/>
                </a:lnTo>
                <a:lnTo>
                  <a:pt x="1007664" y="27111"/>
                </a:lnTo>
                <a:lnTo>
                  <a:pt x="1051679" y="27111"/>
                </a:lnTo>
                <a:lnTo>
                  <a:pt x="1002390" y="0"/>
                </a:lnTo>
                <a:close/>
              </a:path>
              <a:path w="1063625" h="67310">
                <a:moveTo>
                  <a:pt x="1002390" y="27111"/>
                </a:moveTo>
                <a:lnTo>
                  <a:pt x="0" y="27111"/>
                </a:lnTo>
                <a:lnTo>
                  <a:pt x="0" y="39813"/>
                </a:lnTo>
                <a:lnTo>
                  <a:pt x="1002390" y="39813"/>
                </a:lnTo>
                <a:lnTo>
                  <a:pt x="1002390" y="27111"/>
                </a:lnTo>
                <a:close/>
              </a:path>
              <a:path w="1063625" h="67310">
                <a:moveTo>
                  <a:pt x="1051679" y="27111"/>
                </a:moveTo>
                <a:lnTo>
                  <a:pt x="1007664" y="27111"/>
                </a:lnTo>
                <a:lnTo>
                  <a:pt x="1007664" y="39813"/>
                </a:lnTo>
                <a:lnTo>
                  <a:pt x="1051677" y="39813"/>
                </a:lnTo>
                <a:lnTo>
                  <a:pt x="1063223" y="33461"/>
                </a:lnTo>
                <a:lnTo>
                  <a:pt x="1051679" y="271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5096" y="2924499"/>
            <a:ext cx="1125220" cy="67310"/>
          </a:xfrm>
          <a:custGeom>
            <a:avLst/>
            <a:gdLst/>
            <a:ahLst/>
            <a:cxnLst/>
            <a:rect l="l" t="t" r="r" b="b"/>
            <a:pathLst>
              <a:path w="1125220" h="67310">
                <a:moveTo>
                  <a:pt x="1064328" y="0"/>
                </a:moveTo>
                <a:lnTo>
                  <a:pt x="1064328" y="66923"/>
                </a:lnTo>
                <a:lnTo>
                  <a:pt x="1113617" y="39811"/>
                </a:lnTo>
                <a:lnTo>
                  <a:pt x="1069602" y="39811"/>
                </a:lnTo>
                <a:lnTo>
                  <a:pt x="1069602" y="27111"/>
                </a:lnTo>
                <a:lnTo>
                  <a:pt x="1113617" y="27111"/>
                </a:lnTo>
                <a:lnTo>
                  <a:pt x="1064328" y="0"/>
                </a:lnTo>
                <a:close/>
              </a:path>
              <a:path w="1125220" h="67310">
                <a:moveTo>
                  <a:pt x="1064328" y="27111"/>
                </a:moveTo>
                <a:lnTo>
                  <a:pt x="0" y="27111"/>
                </a:lnTo>
                <a:lnTo>
                  <a:pt x="0" y="39811"/>
                </a:lnTo>
                <a:lnTo>
                  <a:pt x="1064328" y="39811"/>
                </a:lnTo>
                <a:lnTo>
                  <a:pt x="1064328" y="27111"/>
                </a:lnTo>
                <a:close/>
              </a:path>
              <a:path w="1125220" h="67310">
                <a:moveTo>
                  <a:pt x="1113617" y="27111"/>
                </a:moveTo>
                <a:lnTo>
                  <a:pt x="1069602" y="27111"/>
                </a:lnTo>
                <a:lnTo>
                  <a:pt x="1069602" y="39811"/>
                </a:lnTo>
                <a:lnTo>
                  <a:pt x="1113617" y="39811"/>
                </a:lnTo>
                <a:lnTo>
                  <a:pt x="1125161" y="33461"/>
                </a:lnTo>
                <a:lnTo>
                  <a:pt x="1113617" y="271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31222" y="3967080"/>
            <a:ext cx="598805" cy="67310"/>
          </a:xfrm>
          <a:custGeom>
            <a:avLst/>
            <a:gdLst/>
            <a:ahLst/>
            <a:cxnLst/>
            <a:rect l="l" t="t" r="r" b="b"/>
            <a:pathLst>
              <a:path w="598805" h="67310">
                <a:moveTo>
                  <a:pt x="537876" y="0"/>
                </a:moveTo>
                <a:lnTo>
                  <a:pt x="537876" y="66923"/>
                </a:lnTo>
                <a:lnTo>
                  <a:pt x="587163" y="39813"/>
                </a:lnTo>
                <a:lnTo>
                  <a:pt x="543151" y="39813"/>
                </a:lnTo>
                <a:lnTo>
                  <a:pt x="543151" y="27111"/>
                </a:lnTo>
                <a:lnTo>
                  <a:pt x="587165" y="27111"/>
                </a:lnTo>
                <a:lnTo>
                  <a:pt x="537876" y="0"/>
                </a:lnTo>
                <a:close/>
              </a:path>
              <a:path w="598805" h="67310">
                <a:moveTo>
                  <a:pt x="537876" y="27111"/>
                </a:moveTo>
                <a:lnTo>
                  <a:pt x="0" y="27111"/>
                </a:lnTo>
                <a:lnTo>
                  <a:pt x="0" y="39813"/>
                </a:lnTo>
                <a:lnTo>
                  <a:pt x="537876" y="39813"/>
                </a:lnTo>
                <a:lnTo>
                  <a:pt x="537876" y="27111"/>
                </a:lnTo>
                <a:close/>
              </a:path>
              <a:path w="598805" h="67310">
                <a:moveTo>
                  <a:pt x="587165" y="27111"/>
                </a:moveTo>
                <a:lnTo>
                  <a:pt x="543151" y="27111"/>
                </a:lnTo>
                <a:lnTo>
                  <a:pt x="543151" y="39813"/>
                </a:lnTo>
                <a:lnTo>
                  <a:pt x="587163" y="39813"/>
                </a:lnTo>
                <a:lnTo>
                  <a:pt x="598709" y="33461"/>
                </a:lnTo>
                <a:lnTo>
                  <a:pt x="587165" y="271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96270" y="1011532"/>
            <a:ext cx="751205" cy="4400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2384" marR="5080" indent="-20320">
              <a:lnSpc>
                <a:spcPts val="157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HANDLE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(STEEL)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0962" y="1217265"/>
            <a:ext cx="284861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7.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diagram opposite shows a  folding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trolley.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handle can be  adjusted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diﬀerent heights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 shelf folds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upright.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2410" y="4903442"/>
            <a:ext cx="615315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83248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tube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most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 section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used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trolley?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2362" y="246779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9369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309"/>
              </a:spcBef>
              <a:tabLst>
                <a:tab pos="131635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http://www.technologystudent.com/despro_3/metrolly1.html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0153" y="579074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340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0153" y="6316527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340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0153" y="6842304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340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0153" y="733379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340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0153" y="7859577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340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0153" y="8385354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340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60009" y="8765839"/>
            <a:ext cx="612330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small diameter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 rod been used as a strengthening</a:t>
            </a:r>
            <a:r>
              <a:rPr dirty="0" sz="1400" spc="2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piece?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0153" y="9726476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340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0153" y="10252252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340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0136" y="2608790"/>
            <a:ext cx="1196340" cy="1050290"/>
          </a:xfrm>
          <a:custGeom>
            <a:avLst/>
            <a:gdLst/>
            <a:ahLst/>
            <a:cxnLst/>
            <a:rect l="l" t="t" r="r" b="b"/>
            <a:pathLst>
              <a:path w="1196339" h="1050289">
                <a:moveTo>
                  <a:pt x="145917" y="0"/>
                </a:moveTo>
                <a:lnTo>
                  <a:pt x="0" y="345758"/>
                </a:lnTo>
                <a:lnTo>
                  <a:pt x="61310" y="395521"/>
                </a:lnTo>
                <a:lnTo>
                  <a:pt x="197858" y="508329"/>
                </a:lnTo>
                <a:lnTo>
                  <a:pt x="338570" y="629464"/>
                </a:lnTo>
                <a:lnTo>
                  <a:pt x="412372" y="704207"/>
                </a:lnTo>
                <a:lnTo>
                  <a:pt x="427909" y="732486"/>
                </a:lnTo>
                <a:lnTo>
                  <a:pt x="453157" y="775083"/>
                </a:lnTo>
                <a:lnTo>
                  <a:pt x="484619" y="825726"/>
                </a:lnTo>
                <a:lnTo>
                  <a:pt x="518800" y="878145"/>
                </a:lnTo>
                <a:lnTo>
                  <a:pt x="552204" y="926069"/>
                </a:lnTo>
                <a:lnTo>
                  <a:pt x="581335" y="963228"/>
                </a:lnTo>
                <a:lnTo>
                  <a:pt x="625818" y="990611"/>
                </a:lnTo>
                <a:lnTo>
                  <a:pt x="668904" y="998804"/>
                </a:lnTo>
                <a:lnTo>
                  <a:pt x="726797" y="1007530"/>
                </a:lnTo>
                <a:lnTo>
                  <a:pt x="794340" y="1016390"/>
                </a:lnTo>
                <a:lnTo>
                  <a:pt x="937744" y="1032909"/>
                </a:lnTo>
                <a:lnTo>
                  <a:pt x="1096274" y="1048695"/>
                </a:lnTo>
                <a:lnTo>
                  <a:pt x="1113400" y="1049961"/>
                </a:lnTo>
                <a:lnTo>
                  <a:pt x="1130175" y="1037932"/>
                </a:lnTo>
                <a:lnTo>
                  <a:pt x="1155476" y="1005502"/>
                </a:lnTo>
                <a:lnTo>
                  <a:pt x="1180320" y="958150"/>
                </a:lnTo>
                <a:lnTo>
                  <a:pt x="1195724" y="901357"/>
                </a:lnTo>
                <a:lnTo>
                  <a:pt x="1192705" y="840606"/>
                </a:lnTo>
                <a:lnTo>
                  <a:pt x="1177112" y="797554"/>
                </a:lnTo>
                <a:lnTo>
                  <a:pt x="1151816" y="747179"/>
                </a:lnTo>
                <a:lnTo>
                  <a:pt x="1120498" y="693458"/>
                </a:lnTo>
                <a:lnTo>
                  <a:pt x="1086838" y="640369"/>
                </a:lnTo>
                <a:lnTo>
                  <a:pt x="1054516" y="591888"/>
                </a:lnTo>
                <a:lnTo>
                  <a:pt x="1008606" y="524666"/>
                </a:lnTo>
                <a:lnTo>
                  <a:pt x="1002380" y="513878"/>
                </a:lnTo>
                <a:lnTo>
                  <a:pt x="708112" y="330469"/>
                </a:lnTo>
                <a:lnTo>
                  <a:pt x="652974" y="316276"/>
                </a:lnTo>
                <a:lnTo>
                  <a:pt x="602319" y="299895"/>
                </a:lnTo>
                <a:lnTo>
                  <a:pt x="555465" y="281413"/>
                </a:lnTo>
                <a:lnTo>
                  <a:pt x="511729" y="260915"/>
                </a:lnTo>
                <a:lnTo>
                  <a:pt x="470430" y="238488"/>
                </a:lnTo>
                <a:lnTo>
                  <a:pt x="430885" y="214219"/>
                </a:lnTo>
                <a:lnTo>
                  <a:pt x="392413" y="188194"/>
                </a:lnTo>
                <a:lnTo>
                  <a:pt x="354332" y="160498"/>
                </a:lnTo>
                <a:lnTo>
                  <a:pt x="315959" y="131220"/>
                </a:lnTo>
                <a:lnTo>
                  <a:pt x="235613" y="68258"/>
                </a:lnTo>
                <a:lnTo>
                  <a:pt x="192275" y="34748"/>
                </a:lnTo>
                <a:lnTo>
                  <a:pt x="145917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80136" y="2608790"/>
            <a:ext cx="1196340" cy="1050290"/>
          </a:xfrm>
          <a:custGeom>
            <a:avLst/>
            <a:gdLst/>
            <a:ahLst/>
            <a:cxnLst/>
            <a:rect l="l" t="t" r="r" b="b"/>
            <a:pathLst>
              <a:path w="1196339" h="1050289">
                <a:moveTo>
                  <a:pt x="1002380" y="513878"/>
                </a:moveTo>
                <a:lnTo>
                  <a:pt x="960342" y="487677"/>
                </a:lnTo>
                <a:lnTo>
                  <a:pt x="918303" y="461477"/>
                </a:lnTo>
                <a:lnTo>
                  <a:pt x="876265" y="435276"/>
                </a:lnTo>
                <a:lnTo>
                  <a:pt x="834226" y="409074"/>
                </a:lnTo>
                <a:lnTo>
                  <a:pt x="792188" y="382873"/>
                </a:lnTo>
                <a:lnTo>
                  <a:pt x="750150" y="356671"/>
                </a:lnTo>
                <a:lnTo>
                  <a:pt x="708112" y="330469"/>
                </a:lnTo>
                <a:lnTo>
                  <a:pt x="652974" y="316276"/>
                </a:lnTo>
                <a:lnTo>
                  <a:pt x="602319" y="299895"/>
                </a:lnTo>
                <a:lnTo>
                  <a:pt x="555465" y="281413"/>
                </a:lnTo>
                <a:lnTo>
                  <a:pt x="511729" y="260915"/>
                </a:lnTo>
                <a:lnTo>
                  <a:pt x="470430" y="238488"/>
                </a:lnTo>
                <a:lnTo>
                  <a:pt x="430885" y="214219"/>
                </a:lnTo>
                <a:lnTo>
                  <a:pt x="392413" y="188194"/>
                </a:lnTo>
                <a:lnTo>
                  <a:pt x="354332" y="160498"/>
                </a:lnTo>
                <a:lnTo>
                  <a:pt x="315959" y="131220"/>
                </a:lnTo>
                <a:lnTo>
                  <a:pt x="276614" y="100444"/>
                </a:lnTo>
                <a:lnTo>
                  <a:pt x="235613" y="68258"/>
                </a:lnTo>
                <a:lnTo>
                  <a:pt x="192275" y="34748"/>
                </a:lnTo>
                <a:lnTo>
                  <a:pt x="145917" y="0"/>
                </a:lnTo>
                <a:lnTo>
                  <a:pt x="0" y="345758"/>
                </a:lnTo>
                <a:lnTo>
                  <a:pt x="61310" y="395521"/>
                </a:lnTo>
                <a:lnTo>
                  <a:pt x="197858" y="508329"/>
                </a:lnTo>
                <a:lnTo>
                  <a:pt x="338570" y="629464"/>
                </a:lnTo>
                <a:lnTo>
                  <a:pt x="412372" y="704207"/>
                </a:lnTo>
                <a:lnTo>
                  <a:pt x="427909" y="732486"/>
                </a:lnTo>
                <a:lnTo>
                  <a:pt x="453157" y="775083"/>
                </a:lnTo>
                <a:lnTo>
                  <a:pt x="484619" y="825726"/>
                </a:lnTo>
                <a:lnTo>
                  <a:pt x="518800" y="878145"/>
                </a:lnTo>
                <a:lnTo>
                  <a:pt x="552204" y="926069"/>
                </a:lnTo>
                <a:lnTo>
                  <a:pt x="581335" y="963228"/>
                </a:lnTo>
                <a:lnTo>
                  <a:pt x="625818" y="990611"/>
                </a:lnTo>
                <a:lnTo>
                  <a:pt x="668904" y="998804"/>
                </a:lnTo>
                <a:lnTo>
                  <a:pt x="726797" y="1007530"/>
                </a:lnTo>
                <a:lnTo>
                  <a:pt x="794340" y="1016390"/>
                </a:lnTo>
                <a:lnTo>
                  <a:pt x="866375" y="1024982"/>
                </a:lnTo>
                <a:lnTo>
                  <a:pt x="937744" y="1032909"/>
                </a:lnTo>
                <a:lnTo>
                  <a:pt x="1003289" y="1039769"/>
                </a:lnTo>
                <a:lnTo>
                  <a:pt x="1057851" y="1045165"/>
                </a:lnTo>
                <a:lnTo>
                  <a:pt x="1096274" y="1048695"/>
                </a:lnTo>
                <a:lnTo>
                  <a:pt x="1113400" y="1049961"/>
                </a:lnTo>
                <a:lnTo>
                  <a:pt x="1130175" y="1037932"/>
                </a:lnTo>
                <a:lnTo>
                  <a:pt x="1155476" y="1005502"/>
                </a:lnTo>
                <a:lnTo>
                  <a:pt x="1180320" y="958150"/>
                </a:lnTo>
                <a:lnTo>
                  <a:pt x="1195724" y="901357"/>
                </a:lnTo>
                <a:lnTo>
                  <a:pt x="1192705" y="840606"/>
                </a:lnTo>
                <a:lnTo>
                  <a:pt x="1177112" y="797554"/>
                </a:lnTo>
                <a:lnTo>
                  <a:pt x="1151816" y="747179"/>
                </a:lnTo>
                <a:lnTo>
                  <a:pt x="1120498" y="693458"/>
                </a:lnTo>
                <a:lnTo>
                  <a:pt x="1086838" y="640369"/>
                </a:lnTo>
                <a:lnTo>
                  <a:pt x="1054516" y="591888"/>
                </a:lnTo>
                <a:lnTo>
                  <a:pt x="1027212" y="551995"/>
                </a:lnTo>
                <a:lnTo>
                  <a:pt x="1008606" y="524666"/>
                </a:lnTo>
                <a:lnTo>
                  <a:pt x="1002380" y="513878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42149" y="3090153"/>
            <a:ext cx="502284" cy="248285"/>
          </a:xfrm>
          <a:custGeom>
            <a:avLst/>
            <a:gdLst/>
            <a:ahLst/>
            <a:cxnLst/>
            <a:rect l="l" t="t" r="r" b="b"/>
            <a:pathLst>
              <a:path w="502285" h="248285">
                <a:moveTo>
                  <a:pt x="86006" y="0"/>
                </a:moveTo>
                <a:lnTo>
                  <a:pt x="43003" y="47945"/>
                </a:lnTo>
                <a:lnTo>
                  <a:pt x="13438" y="81397"/>
                </a:lnTo>
                <a:lnTo>
                  <a:pt x="0" y="97632"/>
                </a:lnTo>
                <a:lnTo>
                  <a:pt x="19141" y="117513"/>
                </a:lnTo>
                <a:lnTo>
                  <a:pt x="62472" y="161618"/>
                </a:lnTo>
                <a:lnTo>
                  <a:pt x="108854" y="206637"/>
                </a:lnTo>
                <a:lnTo>
                  <a:pt x="164243" y="233612"/>
                </a:lnTo>
                <a:lnTo>
                  <a:pt x="217224" y="239481"/>
                </a:lnTo>
                <a:lnTo>
                  <a:pt x="282925" y="244881"/>
                </a:lnTo>
                <a:lnTo>
                  <a:pt x="348180" y="247826"/>
                </a:lnTo>
                <a:lnTo>
                  <a:pt x="399822" y="246326"/>
                </a:lnTo>
                <a:lnTo>
                  <a:pt x="443852" y="234748"/>
                </a:lnTo>
                <a:lnTo>
                  <a:pt x="475200" y="214616"/>
                </a:lnTo>
                <a:lnTo>
                  <a:pt x="494430" y="191390"/>
                </a:lnTo>
                <a:lnTo>
                  <a:pt x="502103" y="170531"/>
                </a:lnTo>
                <a:lnTo>
                  <a:pt x="495200" y="147860"/>
                </a:lnTo>
                <a:lnTo>
                  <a:pt x="472941" y="127724"/>
                </a:lnTo>
                <a:lnTo>
                  <a:pt x="440855" y="114544"/>
                </a:lnTo>
                <a:lnTo>
                  <a:pt x="351689" y="110411"/>
                </a:lnTo>
                <a:lnTo>
                  <a:pt x="282393" y="97980"/>
                </a:lnTo>
                <a:lnTo>
                  <a:pt x="220089" y="83338"/>
                </a:lnTo>
                <a:lnTo>
                  <a:pt x="188287" y="74380"/>
                </a:lnTo>
                <a:lnTo>
                  <a:pt x="181867" y="69563"/>
                </a:lnTo>
                <a:lnTo>
                  <a:pt x="157097" y="47595"/>
                </a:lnTo>
                <a:lnTo>
                  <a:pt x="142567" y="35924"/>
                </a:lnTo>
                <a:lnTo>
                  <a:pt x="121651" y="21414"/>
                </a:lnTo>
                <a:lnTo>
                  <a:pt x="103550" y="10054"/>
                </a:lnTo>
                <a:lnTo>
                  <a:pt x="90818" y="2647"/>
                </a:lnTo>
                <a:lnTo>
                  <a:pt x="86006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42149" y="3090153"/>
            <a:ext cx="502284" cy="248285"/>
          </a:xfrm>
          <a:custGeom>
            <a:avLst/>
            <a:gdLst/>
            <a:ahLst/>
            <a:cxnLst/>
            <a:rect l="l" t="t" r="r" b="b"/>
            <a:pathLst>
              <a:path w="502285" h="248285">
                <a:moveTo>
                  <a:pt x="0" y="97632"/>
                </a:moveTo>
                <a:lnTo>
                  <a:pt x="62472" y="161618"/>
                </a:lnTo>
                <a:lnTo>
                  <a:pt x="108854" y="206637"/>
                </a:lnTo>
                <a:lnTo>
                  <a:pt x="164243" y="233612"/>
                </a:lnTo>
                <a:lnTo>
                  <a:pt x="217224" y="239481"/>
                </a:lnTo>
                <a:lnTo>
                  <a:pt x="282925" y="244881"/>
                </a:lnTo>
                <a:lnTo>
                  <a:pt x="348180" y="247826"/>
                </a:lnTo>
                <a:lnTo>
                  <a:pt x="399822" y="246326"/>
                </a:lnTo>
                <a:lnTo>
                  <a:pt x="443852" y="234748"/>
                </a:lnTo>
                <a:lnTo>
                  <a:pt x="475200" y="214616"/>
                </a:lnTo>
                <a:lnTo>
                  <a:pt x="494430" y="191390"/>
                </a:lnTo>
                <a:lnTo>
                  <a:pt x="502103" y="170531"/>
                </a:lnTo>
                <a:lnTo>
                  <a:pt x="495200" y="147860"/>
                </a:lnTo>
                <a:lnTo>
                  <a:pt x="472941" y="127724"/>
                </a:lnTo>
                <a:lnTo>
                  <a:pt x="440855" y="114544"/>
                </a:lnTo>
                <a:lnTo>
                  <a:pt x="404470" y="112737"/>
                </a:lnTo>
                <a:lnTo>
                  <a:pt x="351689" y="110411"/>
                </a:lnTo>
                <a:lnTo>
                  <a:pt x="282393" y="97980"/>
                </a:lnTo>
                <a:lnTo>
                  <a:pt x="220089" y="83338"/>
                </a:lnTo>
                <a:lnTo>
                  <a:pt x="188287" y="74380"/>
                </a:lnTo>
                <a:lnTo>
                  <a:pt x="181867" y="69563"/>
                </a:lnTo>
                <a:lnTo>
                  <a:pt x="170834" y="59721"/>
                </a:lnTo>
                <a:lnTo>
                  <a:pt x="157097" y="47595"/>
                </a:lnTo>
                <a:lnTo>
                  <a:pt x="121651" y="21414"/>
                </a:lnTo>
                <a:lnTo>
                  <a:pt x="86006" y="0"/>
                </a:lnTo>
                <a:lnTo>
                  <a:pt x="72568" y="14928"/>
                </a:lnTo>
                <a:lnTo>
                  <a:pt x="43003" y="47945"/>
                </a:lnTo>
                <a:lnTo>
                  <a:pt x="13438" y="81397"/>
                </a:lnTo>
                <a:lnTo>
                  <a:pt x="0" y="97632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62938" y="3191271"/>
            <a:ext cx="175895" cy="55880"/>
          </a:xfrm>
          <a:custGeom>
            <a:avLst/>
            <a:gdLst/>
            <a:ahLst/>
            <a:cxnLst/>
            <a:rect l="l" t="t" r="r" b="b"/>
            <a:pathLst>
              <a:path w="175894" h="55880">
                <a:moveTo>
                  <a:pt x="0" y="0"/>
                </a:moveTo>
                <a:lnTo>
                  <a:pt x="13727" y="44131"/>
                </a:lnTo>
                <a:lnTo>
                  <a:pt x="110850" y="55645"/>
                </a:lnTo>
                <a:lnTo>
                  <a:pt x="156198" y="54755"/>
                </a:lnTo>
                <a:lnTo>
                  <a:pt x="175502" y="47652"/>
                </a:lnTo>
                <a:lnTo>
                  <a:pt x="168329" y="34741"/>
                </a:lnTo>
                <a:lnTo>
                  <a:pt x="136111" y="10226"/>
                </a:lnTo>
                <a:lnTo>
                  <a:pt x="18123" y="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62938" y="3191271"/>
            <a:ext cx="175895" cy="55880"/>
          </a:xfrm>
          <a:custGeom>
            <a:avLst/>
            <a:gdLst/>
            <a:ahLst/>
            <a:cxnLst/>
            <a:rect l="l" t="t" r="r" b="b"/>
            <a:pathLst>
              <a:path w="175894" h="55880">
                <a:moveTo>
                  <a:pt x="0" y="0"/>
                </a:moveTo>
                <a:lnTo>
                  <a:pt x="13727" y="44131"/>
                </a:lnTo>
                <a:lnTo>
                  <a:pt x="60926" y="53702"/>
                </a:lnTo>
                <a:lnTo>
                  <a:pt x="110850" y="55645"/>
                </a:lnTo>
                <a:lnTo>
                  <a:pt x="156198" y="54755"/>
                </a:lnTo>
                <a:lnTo>
                  <a:pt x="175502" y="47652"/>
                </a:lnTo>
                <a:lnTo>
                  <a:pt x="168329" y="34741"/>
                </a:lnTo>
                <a:lnTo>
                  <a:pt x="152983" y="21067"/>
                </a:lnTo>
                <a:lnTo>
                  <a:pt x="136111" y="10226"/>
                </a:lnTo>
                <a:lnTo>
                  <a:pt x="124360" y="5814"/>
                </a:lnTo>
                <a:lnTo>
                  <a:pt x="101007" y="4742"/>
                </a:lnTo>
                <a:lnTo>
                  <a:pt x="58693" y="2470"/>
                </a:lnTo>
                <a:lnTo>
                  <a:pt x="18123" y="417"/>
                </a:lnTo>
                <a:lnTo>
                  <a:pt x="0" y="0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16862" y="3063193"/>
            <a:ext cx="292735" cy="225425"/>
          </a:xfrm>
          <a:custGeom>
            <a:avLst/>
            <a:gdLst/>
            <a:ahLst/>
            <a:cxnLst/>
            <a:rect l="l" t="t" r="r" b="b"/>
            <a:pathLst>
              <a:path w="292735" h="225425">
                <a:moveTo>
                  <a:pt x="163360" y="0"/>
                </a:moveTo>
                <a:lnTo>
                  <a:pt x="137388" y="8326"/>
                </a:lnTo>
                <a:lnTo>
                  <a:pt x="80490" y="27358"/>
                </a:lnTo>
                <a:lnTo>
                  <a:pt x="24186" y="48175"/>
                </a:lnTo>
                <a:lnTo>
                  <a:pt x="0" y="61855"/>
                </a:lnTo>
                <a:lnTo>
                  <a:pt x="27854" y="91394"/>
                </a:lnTo>
                <a:lnTo>
                  <a:pt x="86041" y="147104"/>
                </a:lnTo>
                <a:lnTo>
                  <a:pt x="169703" y="225216"/>
                </a:lnTo>
                <a:lnTo>
                  <a:pt x="185663" y="222911"/>
                </a:lnTo>
                <a:lnTo>
                  <a:pt x="222439" y="215105"/>
                </a:lnTo>
                <a:lnTo>
                  <a:pt x="263379" y="200459"/>
                </a:lnTo>
                <a:lnTo>
                  <a:pt x="291829" y="177634"/>
                </a:lnTo>
                <a:lnTo>
                  <a:pt x="292300" y="141924"/>
                </a:lnTo>
                <a:lnTo>
                  <a:pt x="271806" y="98927"/>
                </a:lnTo>
                <a:lnTo>
                  <a:pt x="247445" y="62769"/>
                </a:lnTo>
                <a:lnTo>
                  <a:pt x="236317" y="47578"/>
                </a:lnTo>
                <a:lnTo>
                  <a:pt x="220904" y="39475"/>
                </a:lnTo>
                <a:lnTo>
                  <a:pt x="196270" y="23195"/>
                </a:lnTo>
                <a:lnTo>
                  <a:pt x="173421" y="7211"/>
                </a:lnTo>
                <a:lnTo>
                  <a:pt x="163360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50955" y="3394558"/>
            <a:ext cx="128270" cy="139700"/>
          </a:xfrm>
          <a:custGeom>
            <a:avLst/>
            <a:gdLst/>
            <a:ahLst/>
            <a:cxnLst/>
            <a:rect l="l" t="t" r="r" b="b"/>
            <a:pathLst>
              <a:path w="128269" h="139700">
                <a:moveTo>
                  <a:pt x="0" y="139172"/>
                </a:moveTo>
                <a:lnTo>
                  <a:pt x="128170" y="139172"/>
                </a:lnTo>
                <a:lnTo>
                  <a:pt x="128170" y="0"/>
                </a:lnTo>
                <a:lnTo>
                  <a:pt x="0" y="0"/>
                </a:lnTo>
                <a:lnTo>
                  <a:pt x="0" y="139172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27336" y="3394558"/>
            <a:ext cx="946150" cy="139700"/>
          </a:xfrm>
          <a:custGeom>
            <a:avLst/>
            <a:gdLst/>
            <a:ahLst/>
            <a:cxnLst/>
            <a:rect l="l" t="t" r="r" b="b"/>
            <a:pathLst>
              <a:path w="946150" h="139700">
                <a:moveTo>
                  <a:pt x="0" y="139172"/>
                </a:moveTo>
                <a:lnTo>
                  <a:pt x="0" y="0"/>
                </a:lnTo>
                <a:lnTo>
                  <a:pt x="945668" y="0"/>
                </a:lnTo>
                <a:lnTo>
                  <a:pt x="945668" y="139172"/>
                </a:lnTo>
                <a:lnTo>
                  <a:pt x="0" y="13917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09412" y="3526593"/>
            <a:ext cx="50165" cy="18415"/>
          </a:xfrm>
          <a:custGeom>
            <a:avLst/>
            <a:gdLst/>
            <a:ahLst/>
            <a:cxnLst/>
            <a:rect l="l" t="t" r="r" b="b"/>
            <a:pathLst>
              <a:path w="50164" h="18414">
                <a:moveTo>
                  <a:pt x="0" y="17844"/>
                </a:moveTo>
                <a:lnTo>
                  <a:pt x="0" y="0"/>
                </a:lnTo>
                <a:lnTo>
                  <a:pt x="49956" y="0"/>
                </a:lnTo>
                <a:lnTo>
                  <a:pt x="49956" y="17844"/>
                </a:lnTo>
                <a:lnTo>
                  <a:pt x="0" y="17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66589" y="3380281"/>
            <a:ext cx="50165" cy="18415"/>
          </a:xfrm>
          <a:custGeom>
            <a:avLst/>
            <a:gdLst/>
            <a:ahLst/>
            <a:cxnLst/>
            <a:rect l="l" t="t" r="r" b="b"/>
            <a:pathLst>
              <a:path w="50164" h="18414">
                <a:moveTo>
                  <a:pt x="0" y="17844"/>
                </a:moveTo>
                <a:lnTo>
                  <a:pt x="0" y="0"/>
                </a:lnTo>
                <a:lnTo>
                  <a:pt x="49957" y="0"/>
                </a:lnTo>
                <a:lnTo>
                  <a:pt x="49957" y="17844"/>
                </a:lnTo>
                <a:lnTo>
                  <a:pt x="0" y="17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51441" y="3380281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39" h="18414">
                <a:moveTo>
                  <a:pt x="0" y="17844"/>
                </a:moveTo>
                <a:lnTo>
                  <a:pt x="27684" y="17844"/>
                </a:lnTo>
                <a:lnTo>
                  <a:pt x="27684" y="0"/>
                </a:lnTo>
                <a:lnTo>
                  <a:pt x="0" y="0"/>
                </a:lnTo>
                <a:lnTo>
                  <a:pt x="0" y="17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63889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19618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46157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01888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31081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86812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16004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71733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4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00925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56657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85849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41580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70772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26505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4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55697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11425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37964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93696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25541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81274" y="3394458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4" y="137998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773004" y="3362440"/>
            <a:ext cx="39370" cy="200025"/>
          </a:xfrm>
          <a:custGeom>
            <a:avLst/>
            <a:gdLst/>
            <a:ahLst/>
            <a:cxnLst/>
            <a:rect l="l" t="t" r="r" b="b"/>
            <a:pathLst>
              <a:path w="39370" h="200025">
                <a:moveTo>
                  <a:pt x="0" y="199839"/>
                </a:moveTo>
                <a:lnTo>
                  <a:pt x="0" y="0"/>
                </a:lnTo>
                <a:lnTo>
                  <a:pt x="39254" y="0"/>
                </a:lnTo>
                <a:lnTo>
                  <a:pt x="39254" y="199839"/>
                </a:lnTo>
                <a:lnTo>
                  <a:pt x="0" y="199839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997809" y="3337273"/>
            <a:ext cx="853440" cy="255270"/>
          </a:xfrm>
          <a:custGeom>
            <a:avLst/>
            <a:gdLst/>
            <a:ahLst/>
            <a:cxnLst/>
            <a:rect l="l" t="t" r="r" b="b"/>
            <a:pathLst>
              <a:path w="853439" h="255270">
                <a:moveTo>
                  <a:pt x="853146" y="255120"/>
                </a:moveTo>
                <a:lnTo>
                  <a:pt x="853146" y="0"/>
                </a:lnTo>
                <a:lnTo>
                  <a:pt x="0" y="0"/>
                </a:lnTo>
                <a:lnTo>
                  <a:pt x="0" y="255120"/>
                </a:lnTo>
                <a:lnTo>
                  <a:pt x="853146" y="25512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997809" y="3337273"/>
            <a:ext cx="853440" cy="255270"/>
          </a:xfrm>
          <a:custGeom>
            <a:avLst/>
            <a:gdLst/>
            <a:ahLst/>
            <a:cxnLst/>
            <a:rect l="l" t="t" r="r" b="b"/>
            <a:pathLst>
              <a:path w="853439" h="255270">
                <a:moveTo>
                  <a:pt x="853146" y="255120"/>
                </a:moveTo>
                <a:lnTo>
                  <a:pt x="853146" y="0"/>
                </a:lnTo>
                <a:lnTo>
                  <a:pt x="0" y="0"/>
                </a:lnTo>
                <a:lnTo>
                  <a:pt x="0" y="255120"/>
                </a:lnTo>
                <a:lnTo>
                  <a:pt x="853146" y="25512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23186" y="3423830"/>
            <a:ext cx="823594" cy="100330"/>
          </a:xfrm>
          <a:custGeom>
            <a:avLst/>
            <a:gdLst/>
            <a:ahLst/>
            <a:cxnLst/>
            <a:rect l="l" t="t" r="r" b="b"/>
            <a:pathLst>
              <a:path w="823594" h="100329">
                <a:moveTo>
                  <a:pt x="0" y="100227"/>
                </a:moveTo>
                <a:lnTo>
                  <a:pt x="823211" y="100227"/>
                </a:lnTo>
                <a:lnTo>
                  <a:pt x="823211" y="0"/>
                </a:lnTo>
                <a:lnTo>
                  <a:pt x="0" y="0"/>
                </a:lnTo>
                <a:lnTo>
                  <a:pt x="0" y="100227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016846" y="3341829"/>
            <a:ext cx="829944" cy="82550"/>
          </a:xfrm>
          <a:custGeom>
            <a:avLst/>
            <a:gdLst/>
            <a:ahLst/>
            <a:cxnLst/>
            <a:rect l="l" t="t" r="r" b="b"/>
            <a:pathLst>
              <a:path w="829944" h="82550">
                <a:moveTo>
                  <a:pt x="0" y="82001"/>
                </a:moveTo>
                <a:lnTo>
                  <a:pt x="829551" y="82001"/>
                </a:lnTo>
                <a:lnTo>
                  <a:pt x="829551" y="0"/>
                </a:lnTo>
                <a:lnTo>
                  <a:pt x="0" y="0"/>
                </a:lnTo>
                <a:lnTo>
                  <a:pt x="0" y="82001"/>
                </a:lnTo>
                <a:close/>
              </a:path>
            </a:pathLst>
          </a:custGeom>
          <a:solidFill>
            <a:srgbClr val="AF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16846" y="3341829"/>
            <a:ext cx="829944" cy="82550"/>
          </a:xfrm>
          <a:custGeom>
            <a:avLst/>
            <a:gdLst/>
            <a:ahLst/>
            <a:cxnLst/>
            <a:rect l="l" t="t" r="r" b="b"/>
            <a:pathLst>
              <a:path w="829944" h="82550">
                <a:moveTo>
                  <a:pt x="0" y="82001"/>
                </a:moveTo>
                <a:lnTo>
                  <a:pt x="0" y="0"/>
                </a:lnTo>
                <a:lnTo>
                  <a:pt x="829551" y="0"/>
                </a:lnTo>
                <a:lnTo>
                  <a:pt x="829551" y="82001"/>
                </a:lnTo>
                <a:lnTo>
                  <a:pt x="0" y="82001"/>
                </a:lnTo>
                <a:close/>
              </a:path>
            </a:pathLst>
          </a:custGeom>
          <a:ln w="3175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979126" y="3360344"/>
            <a:ext cx="1575435" cy="163195"/>
          </a:xfrm>
          <a:custGeom>
            <a:avLst/>
            <a:gdLst/>
            <a:ahLst/>
            <a:cxnLst/>
            <a:rect l="l" t="t" r="r" b="b"/>
            <a:pathLst>
              <a:path w="1575435" h="163195">
                <a:moveTo>
                  <a:pt x="0" y="163032"/>
                </a:moveTo>
                <a:lnTo>
                  <a:pt x="1574948" y="163032"/>
                </a:lnTo>
                <a:lnTo>
                  <a:pt x="1574948" y="0"/>
                </a:lnTo>
                <a:lnTo>
                  <a:pt x="0" y="0"/>
                </a:lnTo>
                <a:lnTo>
                  <a:pt x="0" y="16303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979126" y="3360344"/>
            <a:ext cx="1575435" cy="203200"/>
          </a:xfrm>
          <a:custGeom>
            <a:avLst/>
            <a:gdLst/>
            <a:ahLst/>
            <a:cxnLst/>
            <a:rect l="l" t="t" r="r" b="b"/>
            <a:pathLst>
              <a:path w="1575435" h="203200">
                <a:moveTo>
                  <a:pt x="0" y="202906"/>
                </a:moveTo>
                <a:lnTo>
                  <a:pt x="1574948" y="202906"/>
                </a:lnTo>
                <a:lnTo>
                  <a:pt x="1574948" y="0"/>
                </a:lnTo>
                <a:lnTo>
                  <a:pt x="0" y="0"/>
                </a:lnTo>
                <a:lnTo>
                  <a:pt x="0" y="202906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979126" y="3523377"/>
            <a:ext cx="3024505" cy="219075"/>
          </a:xfrm>
          <a:custGeom>
            <a:avLst/>
            <a:gdLst/>
            <a:ahLst/>
            <a:cxnLst/>
            <a:rect l="l" t="t" r="r" b="b"/>
            <a:pathLst>
              <a:path w="3024504" h="219075">
                <a:moveTo>
                  <a:pt x="0" y="0"/>
                </a:moveTo>
                <a:lnTo>
                  <a:pt x="3024284" y="0"/>
                </a:lnTo>
                <a:lnTo>
                  <a:pt x="3024284" y="218625"/>
                </a:lnTo>
                <a:lnTo>
                  <a:pt x="0" y="218625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979126" y="3523377"/>
            <a:ext cx="3024505" cy="219075"/>
          </a:xfrm>
          <a:custGeom>
            <a:avLst/>
            <a:gdLst/>
            <a:ahLst/>
            <a:cxnLst/>
            <a:rect l="l" t="t" r="r" b="b"/>
            <a:pathLst>
              <a:path w="3024504" h="219075">
                <a:moveTo>
                  <a:pt x="0" y="0"/>
                </a:moveTo>
                <a:lnTo>
                  <a:pt x="3024284" y="0"/>
                </a:lnTo>
                <a:lnTo>
                  <a:pt x="3024284" y="218625"/>
                </a:lnTo>
                <a:lnTo>
                  <a:pt x="0" y="218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856864" y="3039616"/>
            <a:ext cx="143510" cy="481330"/>
          </a:xfrm>
          <a:custGeom>
            <a:avLst/>
            <a:gdLst/>
            <a:ahLst/>
            <a:cxnLst/>
            <a:rect l="l" t="t" r="r" b="b"/>
            <a:pathLst>
              <a:path w="143510" h="481329">
                <a:moveTo>
                  <a:pt x="143027" y="0"/>
                </a:moveTo>
                <a:lnTo>
                  <a:pt x="0" y="0"/>
                </a:lnTo>
                <a:lnTo>
                  <a:pt x="0" y="481190"/>
                </a:lnTo>
                <a:lnTo>
                  <a:pt x="143027" y="481190"/>
                </a:lnTo>
                <a:lnTo>
                  <a:pt x="143027" y="193377"/>
                </a:lnTo>
                <a:lnTo>
                  <a:pt x="126517" y="163904"/>
                </a:lnTo>
                <a:lnTo>
                  <a:pt x="143027" y="136786"/>
                </a:lnTo>
                <a:lnTo>
                  <a:pt x="143027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856864" y="3039616"/>
            <a:ext cx="143510" cy="481330"/>
          </a:xfrm>
          <a:custGeom>
            <a:avLst/>
            <a:gdLst/>
            <a:ahLst/>
            <a:cxnLst/>
            <a:rect l="l" t="t" r="r" b="b"/>
            <a:pathLst>
              <a:path w="143510" h="481329">
                <a:moveTo>
                  <a:pt x="0" y="0"/>
                </a:moveTo>
                <a:lnTo>
                  <a:pt x="143027" y="0"/>
                </a:lnTo>
                <a:lnTo>
                  <a:pt x="143027" y="136786"/>
                </a:lnTo>
                <a:lnTo>
                  <a:pt x="126517" y="163904"/>
                </a:lnTo>
                <a:lnTo>
                  <a:pt x="143027" y="193377"/>
                </a:lnTo>
                <a:lnTo>
                  <a:pt x="143027" y="481190"/>
                </a:lnTo>
                <a:lnTo>
                  <a:pt x="0" y="4811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77674" y="3091503"/>
            <a:ext cx="1263015" cy="600710"/>
          </a:xfrm>
          <a:custGeom>
            <a:avLst/>
            <a:gdLst/>
            <a:ahLst/>
            <a:cxnLst/>
            <a:rect l="l" t="t" r="r" b="b"/>
            <a:pathLst>
              <a:path w="1263014" h="600710">
                <a:moveTo>
                  <a:pt x="1079193" y="0"/>
                </a:moveTo>
                <a:lnTo>
                  <a:pt x="979545" y="0"/>
                </a:lnTo>
                <a:lnTo>
                  <a:pt x="914940" y="14463"/>
                </a:lnTo>
                <a:lnTo>
                  <a:pt x="867303" y="30755"/>
                </a:lnTo>
                <a:lnTo>
                  <a:pt x="833954" y="48586"/>
                </a:lnTo>
                <a:lnTo>
                  <a:pt x="812210" y="67669"/>
                </a:lnTo>
                <a:lnTo>
                  <a:pt x="0" y="67669"/>
                </a:lnTo>
                <a:lnTo>
                  <a:pt x="0" y="600403"/>
                </a:lnTo>
                <a:lnTo>
                  <a:pt x="1262854" y="600403"/>
                </a:lnTo>
                <a:lnTo>
                  <a:pt x="1262854" y="431233"/>
                </a:lnTo>
                <a:lnTo>
                  <a:pt x="1079193" y="431233"/>
                </a:lnTo>
                <a:lnTo>
                  <a:pt x="1079193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77674" y="3091503"/>
            <a:ext cx="1263015" cy="600710"/>
          </a:xfrm>
          <a:custGeom>
            <a:avLst/>
            <a:gdLst/>
            <a:ahLst/>
            <a:cxnLst/>
            <a:rect l="l" t="t" r="r" b="b"/>
            <a:pathLst>
              <a:path w="1263014" h="600710">
                <a:moveTo>
                  <a:pt x="1079193" y="0"/>
                </a:moveTo>
                <a:lnTo>
                  <a:pt x="1054281" y="0"/>
                </a:lnTo>
                <a:lnTo>
                  <a:pt x="1029369" y="0"/>
                </a:lnTo>
                <a:lnTo>
                  <a:pt x="1004457" y="0"/>
                </a:lnTo>
                <a:lnTo>
                  <a:pt x="979545" y="0"/>
                </a:lnTo>
                <a:lnTo>
                  <a:pt x="914940" y="14463"/>
                </a:lnTo>
                <a:lnTo>
                  <a:pt x="867303" y="30755"/>
                </a:lnTo>
                <a:lnTo>
                  <a:pt x="833954" y="48586"/>
                </a:lnTo>
                <a:lnTo>
                  <a:pt x="812210" y="67669"/>
                </a:lnTo>
                <a:lnTo>
                  <a:pt x="0" y="67669"/>
                </a:lnTo>
                <a:lnTo>
                  <a:pt x="0" y="600403"/>
                </a:lnTo>
                <a:lnTo>
                  <a:pt x="1262854" y="600403"/>
                </a:lnTo>
                <a:lnTo>
                  <a:pt x="1262854" y="431233"/>
                </a:lnTo>
                <a:lnTo>
                  <a:pt x="1079193" y="431233"/>
                </a:lnTo>
                <a:lnTo>
                  <a:pt x="1079193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725105" y="3082065"/>
            <a:ext cx="278130" cy="610235"/>
          </a:xfrm>
          <a:custGeom>
            <a:avLst/>
            <a:gdLst/>
            <a:ahLst/>
            <a:cxnLst/>
            <a:rect l="l" t="t" r="r" b="b"/>
            <a:pathLst>
              <a:path w="278129" h="610235">
                <a:moveTo>
                  <a:pt x="93873" y="0"/>
                </a:moveTo>
                <a:lnTo>
                  <a:pt x="0" y="0"/>
                </a:lnTo>
                <a:lnTo>
                  <a:pt x="0" y="609842"/>
                </a:lnTo>
                <a:lnTo>
                  <a:pt x="277534" y="609842"/>
                </a:lnTo>
                <a:lnTo>
                  <a:pt x="277534" y="214866"/>
                </a:lnTo>
                <a:lnTo>
                  <a:pt x="270090" y="163151"/>
                </a:lnTo>
                <a:lnTo>
                  <a:pt x="255847" y="119042"/>
                </a:lnTo>
                <a:lnTo>
                  <a:pt x="235125" y="82179"/>
                </a:lnTo>
                <a:lnTo>
                  <a:pt x="208246" y="52203"/>
                </a:lnTo>
                <a:lnTo>
                  <a:pt x="175531" y="28754"/>
                </a:lnTo>
                <a:lnTo>
                  <a:pt x="137299" y="11473"/>
                </a:lnTo>
                <a:lnTo>
                  <a:pt x="93873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725105" y="3082065"/>
            <a:ext cx="278130" cy="610235"/>
          </a:xfrm>
          <a:custGeom>
            <a:avLst/>
            <a:gdLst/>
            <a:ahLst/>
            <a:cxnLst/>
            <a:rect l="l" t="t" r="r" b="b"/>
            <a:pathLst>
              <a:path w="278129" h="610235">
                <a:moveTo>
                  <a:pt x="0" y="0"/>
                </a:moveTo>
                <a:lnTo>
                  <a:pt x="23468" y="0"/>
                </a:lnTo>
                <a:lnTo>
                  <a:pt x="46936" y="0"/>
                </a:lnTo>
                <a:lnTo>
                  <a:pt x="70404" y="0"/>
                </a:lnTo>
                <a:lnTo>
                  <a:pt x="93873" y="0"/>
                </a:lnTo>
                <a:lnTo>
                  <a:pt x="137299" y="11473"/>
                </a:lnTo>
                <a:lnTo>
                  <a:pt x="175531" y="28754"/>
                </a:lnTo>
                <a:lnTo>
                  <a:pt x="208246" y="52203"/>
                </a:lnTo>
                <a:lnTo>
                  <a:pt x="235125" y="82179"/>
                </a:lnTo>
                <a:lnTo>
                  <a:pt x="255847" y="119042"/>
                </a:lnTo>
                <a:lnTo>
                  <a:pt x="270090" y="163151"/>
                </a:lnTo>
                <a:lnTo>
                  <a:pt x="277534" y="214866"/>
                </a:lnTo>
                <a:lnTo>
                  <a:pt x="277534" y="609842"/>
                </a:lnTo>
                <a:lnTo>
                  <a:pt x="0" y="6098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348411" y="3743211"/>
            <a:ext cx="1513205" cy="120650"/>
          </a:xfrm>
          <a:custGeom>
            <a:avLst/>
            <a:gdLst/>
            <a:ahLst/>
            <a:cxnLst/>
            <a:rect l="l" t="t" r="r" b="b"/>
            <a:pathLst>
              <a:path w="1513204" h="120650">
                <a:moveTo>
                  <a:pt x="0" y="0"/>
                </a:moveTo>
                <a:lnTo>
                  <a:pt x="1513061" y="0"/>
                </a:lnTo>
                <a:lnTo>
                  <a:pt x="1513061" y="120243"/>
                </a:lnTo>
                <a:lnTo>
                  <a:pt x="0" y="120243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348411" y="3743211"/>
            <a:ext cx="1513205" cy="120650"/>
          </a:xfrm>
          <a:custGeom>
            <a:avLst/>
            <a:gdLst/>
            <a:ahLst/>
            <a:cxnLst/>
            <a:rect l="l" t="t" r="r" b="b"/>
            <a:pathLst>
              <a:path w="1513204" h="120650">
                <a:moveTo>
                  <a:pt x="0" y="0"/>
                </a:moveTo>
                <a:lnTo>
                  <a:pt x="1513061" y="0"/>
                </a:lnTo>
                <a:lnTo>
                  <a:pt x="1513061" y="120243"/>
                </a:lnTo>
                <a:lnTo>
                  <a:pt x="0" y="1202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218148" y="3863455"/>
            <a:ext cx="1764030" cy="140335"/>
          </a:xfrm>
          <a:custGeom>
            <a:avLst/>
            <a:gdLst/>
            <a:ahLst/>
            <a:cxnLst/>
            <a:rect l="l" t="t" r="r" b="b"/>
            <a:pathLst>
              <a:path w="1764029" h="140335">
                <a:moveTo>
                  <a:pt x="0" y="0"/>
                </a:moveTo>
                <a:lnTo>
                  <a:pt x="1763563" y="0"/>
                </a:lnTo>
                <a:lnTo>
                  <a:pt x="1763563" y="140281"/>
                </a:lnTo>
                <a:lnTo>
                  <a:pt x="0" y="140281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218148" y="3863455"/>
            <a:ext cx="1764030" cy="140335"/>
          </a:xfrm>
          <a:custGeom>
            <a:avLst/>
            <a:gdLst/>
            <a:ahLst/>
            <a:cxnLst/>
            <a:rect l="l" t="t" r="r" b="b"/>
            <a:pathLst>
              <a:path w="1764029" h="140335">
                <a:moveTo>
                  <a:pt x="0" y="0"/>
                </a:moveTo>
                <a:lnTo>
                  <a:pt x="1763563" y="0"/>
                </a:lnTo>
                <a:lnTo>
                  <a:pt x="1763563" y="140281"/>
                </a:lnTo>
                <a:lnTo>
                  <a:pt x="0" y="14028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578502" y="3038436"/>
            <a:ext cx="143510" cy="482600"/>
          </a:xfrm>
          <a:custGeom>
            <a:avLst/>
            <a:gdLst/>
            <a:ahLst/>
            <a:cxnLst/>
            <a:rect l="l" t="t" r="r" b="b"/>
            <a:pathLst>
              <a:path w="143510" h="482600">
                <a:moveTo>
                  <a:pt x="0" y="0"/>
                </a:moveTo>
                <a:lnTo>
                  <a:pt x="0" y="145627"/>
                </a:lnTo>
                <a:lnTo>
                  <a:pt x="15915" y="168026"/>
                </a:lnTo>
                <a:lnTo>
                  <a:pt x="0" y="194557"/>
                </a:lnTo>
                <a:lnTo>
                  <a:pt x="0" y="481190"/>
                </a:lnTo>
                <a:lnTo>
                  <a:pt x="143023" y="482370"/>
                </a:lnTo>
                <a:lnTo>
                  <a:pt x="143023" y="1179"/>
                </a:lnTo>
                <a:lnTo>
                  <a:pt x="0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578502" y="3038436"/>
            <a:ext cx="143510" cy="482600"/>
          </a:xfrm>
          <a:custGeom>
            <a:avLst/>
            <a:gdLst/>
            <a:ahLst/>
            <a:cxnLst/>
            <a:rect l="l" t="t" r="r" b="b"/>
            <a:pathLst>
              <a:path w="143510" h="482600">
                <a:moveTo>
                  <a:pt x="0" y="0"/>
                </a:moveTo>
                <a:lnTo>
                  <a:pt x="143023" y="1179"/>
                </a:lnTo>
                <a:lnTo>
                  <a:pt x="143023" y="482370"/>
                </a:lnTo>
                <a:lnTo>
                  <a:pt x="0" y="481190"/>
                </a:lnTo>
                <a:lnTo>
                  <a:pt x="0" y="194557"/>
                </a:lnTo>
                <a:lnTo>
                  <a:pt x="15915" y="168026"/>
                </a:lnTo>
                <a:lnTo>
                  <a:pt x="0" y="1456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999464" y="3086431"/>
            <a:ext cx="577850" cy="247650"/>
          </a:xfrm>
          <a:custGeom>
            <a:avLst/>
            <a:gdLst/>
            <a:ahLst/>
            <a:cxnLst/>
            <a:rect l="l" t="t" r="r" b="b"/>
            <a:pathLst>
              <a:path w="577850" h="247650">
                <a:moveTo>
                  <a:pt x="0" y="0"/>
                </a:moveTo>
                <a:lnTo>
                  <a:pt x="577320" y="0"/>
                </a:lnTo>
                <a:lnTo>
                  <a:pt x="577320" y="247421"/>
                </a:lnTo>
                <a:lnTo>
                  <a:pt x="0" y="247421"/>
                </a:lnTo>
                <a:lnTo>
                  <a:pt x="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999464" y="3086431"/>
            <a:ext cx="577850" cy="247650"/>
          </a:xfrm>
          <a:custGeom>
            <a:avLst/>
            <a:gdLst/>
            <a:ahLst/>
            <a:cxnLst/>
            <a:rect l="l" t="t" r="r" b="b"/>
            <a:pathLst>
              <a:path w="577850" h="247650">
                <a:moveTo>
                  <a:pt x="0" y="0"/>
                </a:moveTo>
                <a:lnTo>
                  <a:pt x="577320" y="0"/>
                </a:lnTo>
                <a:lnTo>
                  <a:pt x="577320" y="247421"/>
                </a:lnTo>
                <a:lnTo>
                  <a:pt x="0" y="247421"/>
                </a:lnTo>
                <a:lnTo>
                  <a:pt x="0" y="0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037527" y="3334702"/>
            <a:ext cx="508000" cy="189230"/>
          </a:xfrm>
          <a:custGeom>
            <a:avLst/>
            <a:gdLst/>
            <a:ahLst/>
            <a:cxnLst/>
            <a:rect l="l" t="t" r="r" b="b"/>
            <a:pathLst>
              <a:path w="508000" h="189229">
                <a:moveTo>
                  <a:pt x="0" y="0"/>
                </a:moveTo>
                <a:lnTo>
                  <a:pt x="507535" y="0"/>
                </a:lnTo>
                <a:lnTo>
                  <a:pt x="507535" y="188675"/>
                </a:lnTo>
                <a:lnTo>
                  <a:pt x="0" y="188675"/>
                </a:lnTo>
                <a:lnTo>
                  <a:pt x="0" y="0"/>
                </a:lnTo>
                <a:close/>
              </a:path>
            </a:pathLst>
          </a:custGeom>
          <a:solidFill>
            <a:srgbClr val="D6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037527" y="3334702"/>
            <a:ext cx="508000" cy="189230"/>
          </a:xfrm>
          <a:custGeom>
            <a:avLst/>
            <a:gdLst/>
            <a:ahLst/>
            <a:cxnLst/>
            <a:rect l="l" t="t" r="r" b="b"/>
            <a:pathLst>
              <a:path w="508000" h="189229">
                <a:moveTo>
                  <a:pt x="0" y="0"/>
                </a:moveTo>
                <a:lnTo>
                  <a:pt x="507535" y="0"/>
                </a:lnTo>
                <a:lnTo>
                  <a:pt x="507535" y="188675"/>
                </a:lnTo>
                <a:lnTo>
                  <a:pt x="0" y="188675"/>
                </a:lnTo>
                <a:lnTo>
                  <a:pt x="0" y="0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001840" y="3145310"/>
            <a:ext cx="575945" cy="48260"/>
          </a:xfrm>
          <a:custGeom>
            <a:avLst/>
            <a:gdLst/>
            <a:ahLst/>
            <a:cxnLst/>
            <a:rect l="l" t="t" r="r" b="b"/>
            <a:pathLst>
              <a:path w="575945" h="48260">
                <a:moveTo>
                  <a:pt x="0" y="48177"/>
                </a:moveTo>
                <a:lnTo>
                  <a:pt x="57618" y="35092"/>
                </a:lnTo>
                <a:lnTo>
                  <a:pt x="201627" y="11301"/>
                </a:lnTo>
                <a:lnTo>
                  <a:pt x="388756" y="0"/>
                </a:lnTo>
                <a:lnTo>
                  <a:pt x="575736" y="24385"/>
                </a:lnTo>
              </a:path>
            </a:pathLst>
          </a:custGeom>
          <a:ln w="3600">
            <a:solidFill>
              <a:srgbClr val="A059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000252" y="3213625"/>
            <a:ext cx="576580" cy="55244"/>
          </a:xfrm>
          <a:custGeom>
            <a:avLst/>
            <a:gdLst/>
            <a:ahLst/>
            <a:cxnLst/>
            <a:rect l="l" t="t" r="r" b="b"/>
            <a:pathLst>
              <a:path w="576579" h="55245">
                <a:moveTo>
                  <a:pt x="0" y="55199"/>
                </a:moveTo>
                <a:lnTo>
                  <a:pt x="62872" y="40467"/>
                </a:lnTo>
                <a:lnTo>
                  <a:pt x="215703" y="13468"/>
                </a:lnTo>
                <a:lnTo>
                  <a:pt x="404815" y="0"/>
                </a:lnTo>
                <a:lnTo>
                  <a:pt x="576531" y="25860"/>
                </a:lnTo>
              </a:path>
            </a:pathLst>
          </a:custGeom>
          <a:ln w="3600">
            <a:solidFill>
              <a:srgbClr val="A059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092242" y="3257425"/>
            <a:ext cx="483870" cy="67310"/>
          </a:xfrm>
          <a:custGeom>
            <a:avLst/>
            <a:gdLst/>
            <a:ahLst/>
            <a:cxnLst/>
            <a:rect l="l" t="t" r="r" b="b"/>
            <a:pathLst>
              <a:path w="483870" h="67310">
                <a:moveTo>
                  <a:pt x="0" y="66912"/>
                </a:moveTo>
                <a:lnTo>
                  <a:pt x="38449" y="49564"/>
                </a:lnTo>
                <a:lnTo>
                  <a:pt x="142845" y="17347"/>
                </a:lnTo>
                <a:lnTo>
                  <a:pt x="296756" y="0"/>
                </a:lnTo>
                <a:lnTo>
                  <a:pt x="483750" y="27261"/>
                </a:lnTo>
              </a:path>
            </a:pathLst>
          </a:custGeom>
          <a:ln w="3600">
            <a:solidFill>
              <a:srgbClr val="A059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626207" y="3362756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0"/>
                </a:moveTo>
                <a:lnTo>
                  <a:pt x="101174" y="10117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570694" y="3362756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70">
                <a:moveTo>
                  <a:pt x="0" y="0"/>
                </a:moveTo>
                <a:lnTo>
                  <a:pt x="128143" y="128137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515182" y="3362756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4" h="156845">
                <a:moveTo>
                  <a:pt x="0" y="0"/>
                </a:moveTo>
                <a:lnTo>
                  <a:pt x="156690" y="156686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459675" y="336275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0" y="0"/>
                </a:moveTo>
                <a:lnTo>
                  <a:pt x="181681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407334" y="336275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0" y="0"/>
                </a:moveTo>
                <a:lnTo>
                  <a:pt x="181684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351822" y="336275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0" y="0"/>
                </a:moveTo>
                <a:lnTo>
                  <a:pt x="181684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289963" y="336275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0" y="0"/>
                </a:moveTo>
                <a:lnTo>
                  <a:pt x="181684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234451" y="336275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0" y="0"/>
                </a:moveTo>
                <a:lnTo>
                  <a:pt x="181684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178939" y="336275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0" y="0"/>
                </a:moveTo>
                <a:lnTo>
                  <a:pt x="181684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150827" y="3390153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5" h="154304">
                <a:moveTo>
                  <a:pt x="0" y="0"/>
                </a:moveTo>
                <a:lnTo>
                  <a:pt x="154284" y="154288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127037" y="3418704"/>
            <a:ext cx="126364" cy="126364"/>
          </a:xfrm>
          <a:custGeom>
            <a:avLst/>
            <a:gdLst/>
            <a:ahLst/>
            <a:cxnLst/>
            <a:rect l="l" t="t" r="r" b="b"/>
            <a:pathLst>
              <a:path w="126364" h="126364">
                <a:moveTo>
                  <a:pt x="0" y="0"/>
                </a:moveTo>
                <a:lnTo>
                  <a:pt x="125737" y="125737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098487" y="344566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0" y="0"/>
                </a:moveTo>
                <a:lnTo>
                  <a:pt x="98776" y="98776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089792" y="3362756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107475" y="0"/>
                </a:moveTo>
                <a:lnTo>
                  <a:pt x="0" y="107475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113581" y="3362756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198" y="0"/>
                </a:moveTo>
                <a:lnTo>
                  <a:pt x="0" y="13919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140545" y="3362756"/>
            <a:ext cx="168275" cy="168275"/>
          </a:xfrm>
          <a:custGeom>
            <a:avLst/>
            <a:gdLst/>
            <a:ahLst/>
            <a:cxnLst/>
            <a:rect l="l" t="t" r="r" b="b"/>
            <a:pathLst>
              <a:path w="168275" h="168275">
                <a:moveTo>
                  <a:pt x="167745" y="0"/>
                </a:moveTo>
                <a:lnTo>
                  <a:pt x="0" y="167741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182117" y="336275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181682" y="0"/>
                </a:moveTo>
                <a:lnTo>
                  <a:pt x="0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234455" y="336275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181683" y="0"/>
                </a:moveTo>
                <a:lnTo>
                  <a:pt x="0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289967" y="336275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181684" y="0"/>
                </a:moveTo>
                <a:lnTo>
                  <a:pt x="0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351825" y="336275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181684" y="0"/>
                </a:moveTo>
                <a:lnTo>
                  <a:pt x="0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407338" y="336275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181684" y="0"/>
                </a:moveTo>
                <a:lnTo>
                  <a:pt x="0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462850" y="336275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181684" y="0"/>
                </a:moveTo>
                <a:lnTo>
                  <a:pt x="0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518361" y="3390155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5" h="154304">
                <a:moveTo>
                  <a:pt x="154282" y="0"/>
                </a:moveTo>
                <a:lnTo>
                  <a:pt x="0" y="154285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570698" y="3417116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5" h="127635">
                <a:moveTo>
                  <a:pt x="127325" y="0"/>
                </a:moveTo>
                <a:lnTo>
                  <a:pt x="0" y="127325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626211" y="344725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185" y="0"/>
                </a:moveTo>
                <a:lnTo>
                  <a:pt x="0" y="97189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086009" y="3203879"/>
            <a:ext cx="154305" cy="445770"/>
          </a:xfrm>
          <a:custGeom>
            <a:avLst/>
            <a:gdLst/>
            <a:ahLst/>
            <a:cxnLst/>
            <a:rect l="l" t="t" r="r" b="b"/>
            <a:pathLst>
              <a:path w="154305" h="445770">
                <a:moveTo>
                  <a:pt x="83177" y="0"/>
                </a:moveTo>
                <a:lnTo>
                  <a:pt x="53355" y="5655"/>
                </a:lnTo>
                <a:lnTo>
                  <a:pt x="29093" y="26196"/>
                </a:lnTo>
                <a:lnTo>
                  <a:pt x="16818" y="62158"/>
                </a:lnTo>
                <a:lnTo>
                  <a:pt x="15572" y="120034"/>
                </a:lnTo>
                <a:lnTo>
                  <a:pt x="12458" y="172838"/>
                </a:lnTo>
                <a:lnTo>
                  <a:pt x="4360" y="273377"/>
                </a:lnTo>
                <a:lnTo>
                  <a:pt x="1245" y="326181"/>
                </a:lnTo>
                <a:lnTo>
                  <a:pt x="0" y="384056"/>
                </a:lnTo>
                <a:lnTo>
                  <a:pt x="11999" y="418338"/>
                </a:lnTo>
                <a:lnTo>
                  <a:pt x="40748" y="438798"/>
                </a:lnTo>
                <a:lnTo>
                  <a:pt x="77770" y="445639"/>
                </a:lnTo>
                <a:lnTo>
                  <a:pt x="114592" y="439061"/>
                </a:lnTo>
                <a:lnTo>
                  <a:pt x="142739" y="419267"/>
                </a:lnTo>
                <a:lnTo>
                  <a:pt x="153737" y="386458"/>
                </a:lnTo>
                <a:lnTo>
                  <a:pt x="152847" y="328761"/>
                </a:lnTo>
                <a:lnTo>
                  <a:pt x="150623" y="276401"/>
                </a:lnTo>
                <a:lnTo>
                  <a:pt x="144841" y="177021"/>
                </a:lnTo>
                <a:lnTo>
                  <a:pt x="142617" y="124662"/>
                </a:lnTo>
                <a:lnTo>
                  <a:pt x="141728" y="66965"/>
                </a:lnTo>
                <a:lnTo>
                  <a:pt x="133791" y="31192"/>
                </a:lnTo>
                <a:lnTo>
                  <a:pt x="112132" y="8691"/>
                </a:lnTo>
                <a:lnTo>
                  <a:pt x="83177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086009" y="3203879"/>
            <a:ext cx="154305" cy="445770"/>
          </a:xfrm>
          <a:custGeom>
            <a:avLst/>
            <a:gdLst/>
            <a:ahLst/>
            <a:cxnLst/>
            <a:rect l="l" t="t" r="r" b="b"/>
            <a:pathLst>
              <a:path w="154305" h="445770">
                <a:moveTo>
                  <a:pt x="16818" y="62158"/>
                </a:moveTo>
                <a:lnTo>
                  <a:pt x="29093" y="26196"/>
                </a:lnTo>
                <a:lnTo>
                  <a:pt x="53355" y="5655"/>
                </a:lnTo>
                <a:lnTo>
                  <a:pt x="83177" y="0"/>
                </a:lnTo>
                <a:lnTo>
                  <a:pt x="112132" y="8691"/>
                </a:lnTo>
                <a:lnTo>
                  <a:pt x="133791" y="31192"/>
                </a:lnTo>
                <a:lnTo>
                  <a:pt x="141728" y="66965"/>
                </a:lnTo>
                <a:lnTo>
                  <a:pt x="142617" y="124662"/>
                </a:lnTo>
                <a:lnTo>
                  <a:pt x="144841" y="177021"/>
                </a:lnTo>
                <a:lnTo>
                  <a:pt x="147732" y="226711"/>
                </a:lnTo>
                <a:lnTo>
                  <a:pt x="150623" y="276401"/>
                </a:lnTo>
                <a:lnTo>
                  <a:pt x="152847" y="328761"/>
                </a:lnTo>
                <a:lnTo>
                  <a:pt x="153737" y="386458"/>
                </a:lnTo>
                <a:lnTo>
                  <a:pt x="142739" y="419267"/>
                </a:lnTo>
                <a:lnTo>
                  <a:pt x="114592" y="439061"/>
                </a:lnTo>
                <a:lnTo>
                  <a:pt x="77770" y="445639"/>
                </a:lnTo>
                <a:lnTo>
                  <a:pt x="40748" y="438798"/>
                </a:lnTo>
                <a:lnTo>
                  <a:pt x="11999" y="418338"/>
                </a:lnTo>
                <a:lnTo>
                  <a:pt x="0" y="384056"/>
                </a:lnTo>
                <a:lnTo>
                  <a:pt x="1245" y="326181"/>
                </a:lnTo>
                <a:lnTo>
                  <a:pt x="4360" y="273377"/>
                </a:lnTo>
                <a:lnTo>
                  <a:pt x="8409" y="223107"/>
                </a:lnTo>
                <a:lnTo>
                  <a:pt x="12458" y="172838"/>
                </a:lnTo>
                <a:lnTo>
                  <a:pt x="15572" y="120034"/>
                </a:lnTo>
                <a:lnTo>
                  <a:pt x="16818" y="62158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106431" y="3213495"/>
            <a:ext cx="118304" cy="139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210925" y="3159252"/>
            <a:ext cx="170815" cy="494030"/>
          </a:xfrm>
          <a:custGeom>
            <a:avLst/>
            <a:gdLst/>
            <a:ahLst/>
            <a:cxnLst/>
            <a:rect l="l" t="t" r="r" b="b"/>
            <a:pathLst>
              <a:path w="170814" h="494029">
                <a:moveTo>
                  <a:pt x="92401" y="0"/>
                </a:moveTo>
                <a:lnTo>
                  <a:pt x="59270" y="6283"/>
                </a:lnTo>
                <a:lnTo>
                  <a:pt x="32316" y="29102"/>
                </a:lnTo>
                <a:lnTo>
                  <a:pt x="18680" y="69054"/>
                </a:lnTo>
                <a:lnTo>
                  <a:pt x="17645" y="124575"/>
                </a:lnTo>
                <a:lnTo>
                  <a:pt x="14977" y="175661"/>
                </a:lnTo>
                <a:lnTo>
                  <a:pt x="11328" y="224086"/>
                </a:lnTo>
                <a:lnTo>
                  <a:pt x="7352" y="271625"/>
                </a:lnTo>
                <a:lnTo>
                  <a:pt x="3703" y="320050"/>
                </a:lnTo>
                <a:lnTo>
                  <a:pt x="1034" y="371136"/>
                </a:lnTo>
                <a:lnTo>
                  <a:pt x="0" y="426656"/>
                </a:lnTo>
                <a:lnTo>
                  <a:pt x="10067" y="460246"/>
                </a:lnTo>
                <a:lnTo>
                  <a:pt x="34793" y="482531"/>
                </a:lnTo>
                <a:lnTo>
                  <a:pt x="68247" y="493652"/>
                </a:lnTo>
                <a:lnTo>
                  <a:pt x="104503" y="493751"/>
                </a:lnTo>
                <a:lnTo>
                  <a:pt x="137631" y="482970"/>
                </a:lnTo>
                <a:lnTo>
                  <a:pt x="161702" y="461448"/>
                </a:lnTo>
                <a:lnTo>
                  <a:pt x="170788" y="429327"/>
                </a:lnTo>
                <a:lnTo>
                  <a:pt x="170049" y="373955"/>
                </a:lnTo>
                <a:lnTo>
                  <a:pt x="168143" y="323250"/>
                </a:lnTo>
                <a:lnTo>
                  <a:pt x="165538" y="275346"/>
                </a:lnTo>
                <a:lnTo>
                  <a:pt x="162699" y="228375"/>
                </a:lnTo>
                <a:lnTo>
                  <a:pt x="160093" y="180471"/>
                </a:lnTo>
                <a:lnTo>
                  <a:pt x="158188" y="129766"/>
                </a:lnTo>
                <a:lnTo>
                  <a:pt x="157449" y="74393"/>
                </a:lnTo>
                <a:lnTo>
                  <a:pt x="148631" y="34651"/>
                </a:lnTo>
                <a:lnTo>
                  <a:pt x="124568" y="9654"/>
                </a:lnTo>
                <a:lnTo>
                  <a:pt x="92401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210925" y="3159252"/>
            <a:ext cx="170815" cy="494030"/>
          </a:xfrm>
          <a:custGeom>
            <a:avLst/>
            <a:gdLst/>
            <a:ahLst/>
            <a:cxnLst/>
            <a:rect l="l" t="t" r="r" b="b"/>
            <a:pathLst>
              <a:path w="170814" h="494029">
                <a:moveTo>
                  <a:pt x="18680" y="69054"/>
                </a:moveTo>
                <a:lnTo>
                  <a:pt x="32316" y="29102"/>
                </a:lnTo>
                <a:lnTo>
                  <a:pt x="59270" y="6283"/>
                </a:lnTo>
                <a:lnTo>
                  <a:pt x="92401" y="0"/>
                </a:lnTo>
                <a:lnTo>
                  <a:pt x="124568" y="9654"/>
                </a:lnTo>
                <a:lnTo>
                  <a:pt x="148631" y="34651"/>
                </a:lnTo>
                <a:lnTo>
                  <a:pt x="157449" y="74393"/>
                </a:lnTo>
                <a:lnTo>
                  <a:pt x="158188" y="129766"/>
                </a:lnTo>
                <a:lnTo>
                  <a:pt x="160093" y="180471"/>
                </a:lnTo>
                <a:lnTo>
                  <a:pt x="162699" y="228375"/>
                </a:lnTo>
                <a:lnTo>
                  <a:pt x="165538" y="275346"/>
                </a:lnTo>
                <a:lnTo>
                  <a:pt x="168143" y="323250"/>
                </a:lnTo>
                <a:lnTo>
                  <a:pt x="170049" y="373955"/>
                </a:lnTo>
                <a:lnTo>
                  <a:pt x="170788" y="429327"/>
                </a:lnTo>
                <a:lnTo>
                  <a:pt x="161702" y="461448"/>
                </a:lnTo>
                <a:lnTo>
                  <a:pt x="137631" y="482970"/>
                </a:lnTo>
                <a:lnTo>
                  <a:pt x="104503" y="493751"/>
                </a:lnTo>
                <a:lnTo>
                  <a:pt x="68247" y="493652"/>
                </a:lnTo>
                <a:lnTo>
                  <a:pt x="34793" y="482531"/>
                </a:lnTo>
                <a:lnTo>
                  <a:pt x="10067" y="460246"/>
                </a:lnTo>
                <a:lnTo>
                  <a:pt x="0" y="426656"/>
                </a:lnTo>
                <a:lnTo>
                  <a:pt x="1034" y="371136"/>
                </a:lnTo>
                <a:lnTo>
                  <a:pt x="3703" y="320050"/>
                </a:lnTo>
                <a:lnTo>
                  <a:pt x="7352" y="271625"/>
                </a:lnTo>
                <a:lnTo>
                  <a:pt x="11328" y="224086"/>
                </a:lnTo>
                <a:lnTo>
                  <a:pt x="14977" y="175661"/>
                </a:lnTo>
                <a:lnTo>
                  <a:pt x="17645" y="124575"/>
                </a:lnTo>
                <a:lnTo>
                  <a:pt x="18680" y="69054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233809" y="3170135"/>
            <a:ext cx="131029" cy="154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340644" y="3199074"/>
            <a:ext cx="154305" cy="445770"/>
          </a:xfrm>
          <a:custGeom>
            <a:avLst/>
            <a:gdLst/>
            <a:ahLst/>
            <a:cxnLst/>
            <a:rect l="l" t="t" r="r" b="b"/>
            <a:pathLst>
              <a:path w="154305" h="445770">
                <a:moveTo>
                  <a:pt x="83174" y="0"/>
                </a:moveTo>
                <a:lnTo>
                  <a:pt x="53352" y="5656"/>
                </a:lnTo>
                <a:lnTo>
                  <a:pt x="29090" y="26198"/>
                </a:lnTo>
                <a:lnTo>
                  <a:pt x="16816" y="62162"/>
                </a:lnTo>
                <a:lnTo>
                  <a:pt x="15570" y="120037"/>
                </a:lnTo>
                <a:lnTo>
                  <a:pt x="12456" y="172841"/>
                </a:lnTo>
                <a:lnTo>
                  <a:pt x="4359" y="273377"/>
                </a:lnTo>
                <a:lnTo>
                  <a:pt x="1245" y="326181"/>
                </a:lnTo>
                <a:lnTo>
                  <a:pt x="0" y="384056"/>
                </a:lnTo>
                <a:lnTo>
                  <a:pt x="12000" y="418338"/>
                </a:lnTo>
                <a:lnTo>
                  <a:pt x="40748" y="438798"/>
                </a:lnTo>
                <a:lnTo>
                  <a:pt x="77771" y="445639"/>
                </a:lnTo>
                <a:lnTo>
                  <a:pt x="114593" y="439061"/>
                </a:lnTo>
                <a:lnTo>
                  <a:pt x="142740" y="419268"/>
                </a:lnTo>
                <a:lnTo>
                  <a:pt x="153738" y="386460"/>
                </a:lnTo>
                <a:lnTo>
                  <a:pt x="152848" y="328763"/>
                </a:lnTo>
                <a:lnTo>
                  <a:pt x="150624" y="276403"/>
                </a:lnTo>
                <a:lnTo>
                  <a:pt x="144841" y="177021"/>
                </a:lnTo>
                <a:lnTo>
                  <a:pt x="142617" y="124661"/>
                </a:lnTo>
                <a:lnTo>
                  <a:pt x="141728" y="66964"/>
                </a:lnTo>
                <a:lnTo>
                  <a:pt x="133790" y="31191"/>
                </a:lnTo>
                <a:lnTo>
                  <a:pt x="112129" y="8690"/>
                </a:lnTo>
                <a:lnTo>
                  <a:pt x="83174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340644" y="3199074"/>
            <a:ext cx="154305" cy="445770"/>
          </a:xfrm>
          <a:custGeom>
            <a:avLst/>
            <a:gdLst/>
            <a:ahLst/>
            <a:cxnLst/>
            <a:rect l="l" t="t" r="r" b="b"/>
            <a:pathLst>
              <a:path w="154305" h="445770">
                <a:moveTo>
                  <a:pt x="16816" y="62162"/>
                </a:moveTo>
                <a:lnTo>
                  <a:pt x="29090" y="26198"/>
                </a:lnTo>
                <a:lnTo>
                  <a:pt x="53352" y="5656"/>
                </a:lnTo>
                <a:lnTo>
                  <a:pt x="83174" y="0"/>
                </a:lnTo>
                <a:lnTo>
                  <a:pt x="112129" y="8690"/>
                </a:lnTo>
                <a:lnTo>
                  <a:pt x="133790" y="31191"/>
                </a:lnTo>
                <a:lnTo>
                  <a:pt x="141728" y="66964"/>
                </a:lnTo>
                <a:lnTo>
                  <a:pt x="142617" y="124661"/>
                </a:lnTo>
                <a:lnTo>
                  <a:pt x="144841" y="177021"/>
                </a:lnTo>
                <a:lnTo>
                  <a:pt x="147733" y="226712"/>
                </a:lnTo>
                <a:lnTo>
                  <a:pt x="150624" y="276403"/>
                </a:lnTo>
                <a:lnTo>
                  <a:pt x="152848" y="328763"/>
                </a:lnTo>
                <a:lnTo>
                  <a:pt x="153738" y="386460"/>
                </a:lnTo>
                <a:lnTo>
                  <a:pt x="142740" y="419268"/>
                </a:lnTo>
                <a:lnTo>
                  <a:pt x="114593" y="439061"/>
                </a:lnTo>
                <a:lnTo>
                  <a:pt x="77771" y="445639"/>
                </a:lnTo>
                <a:lnTo>
                  <a:pt x="40748" y="438798"/>
                </a:lnTo>
                <a:lnTo>
                  <a:pt x="12000" y="418338"/>
                </a:lnTo>
                <a:lnTo>
                  <a:pt x="0" y="384056"/>
                </a:lnTo>
                <a:lnTo>
                  <a:pt x="1245" y="326181"/>
                </a:lnTo>
                <a:lnTo>
                  <a:pt x="4359" y="273377"/>
                </a:lnTo>
                <a:lnTo>
                  <a:pt x="8408" y="223109"/>
                </a:lnTo>
                <a:lnTo>
                  <a:pt x="12456" y="172841"/>
                </a:lnTo>
                <a:lnTo>
                  <a:pt x="15570" y="120037"/>
                </a:lnTo>
                <a:lnTo>
                  <a:pt x="16816" y="62162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361064" y="3208692"/>
            <a:ext cx="118306" cy="139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477570" y="3254617"/>
            <a:ext cx="142240" cy="409575"/>
          </a:xfrm>
          <a:custGeom>
            <a:avLst/>
            <a:gdLst/>
            <a:ahLst/>
            <a:cxnLst/>
            <a:rect l="l" t="t" r="r" b="b"/>
            <a:pathLst>
              <a:path w="142239" h="409575">
                <a:moveTo>
                  <a:pt x="59898" y="0"/>
                </a:moveTo>
                <a:lnTo>
                  <a:pt x="30596" y="17732"/>
                </a:lnTo>
                <a:lnTo>
                  <a:pt x="15501" y="55794"/>
                </a:lnTo>
                <a:lnTo>
                  <a:pt x="14353" y="109148"/>
                </a:lnTo>
                <a:lnTo>
                  <a:pt x="11482" y="157826"/>
                </a:lnTo>
                <a:lnTo>
                  <a:pt x="4018" y="250509"/>
                </a:lnTo>
                <a:lnTo>
                  <a:pt x="1148" y="299188"/>
                </a:lnTo>
                <a:lnTo>
                  <a:pt x="0" y="352543"/>
                </a:lnTo>
                <a:lnTo>
                  <a:pt x="11062" y="384146"/>
                </a:lnTo>
                <a:lnTo>
                  <a:pt x="37564" y="403007"/>
                </a:lnTo>
                <a:lnTo>
                  <a:pt x="71693" y="409313"/>
                </a:lnTo>
                <a:lnTo>
                  <a:pt x="105638" y="403249"/>
                </a:lnTo>
                <a:lnTo>
                  <a:pt x="131586" y="385002"/>
                </a:lnTo>
                <a:lnTo>
                  <a:pt x="141724" y="354756"/>
                </a:lnTo>
                <a:lnTo>
                  <a:pt x="140904" y="301567"/>
                </a:lnTo>
                <a:lnTo>
                  <a:pt x="138854" y="253299"/>
                </a:lnTo>
                <a:lnTo>
                  <a:pt x="133524" y="161683"/>
                </a:lnTo>
                <a:lnTo>
                  <a:pt x="131475" y="113413"/>
                </a:lnTo>
                <a:lnTo>
                  <a:pt x="130655" y="60223"/>
                </a:lnTo>
                <a:lnTo>
                  <a:pt x="120166" y="22101"/>
                </a:lnTo>
                <a:lnTo>
                  <a:pt x="93167" y="1742"/>
                </a:lnTo>
                <a:lnTo>
                  <a:pt x="59898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477570" y="3254617"/>
            <a:ext cx="142240" cy="409575"/>
          </a:xfrm>
          <a:custGeom>
            <a:avLst/>
            <a:gdLst/>
            <a:ahLst/>
            <a:cxnLst/>
            <a:rect l="l" t="t" r="r" b="b"/>
            <a:pathLst>
              <a:path w="142239" h="409575">
                <a:moveTo>
                  <a:pt x="15501" y="55794"/>
                </a:moveTo>
                <a:lnTo>
                  <a:pt x="30596" y="17732"/>
                </a:lnTo>
                <a:lnTo>
                  <a:pt x="59898" y="0"/>
                </a:lnTo>
                <a:lnTo>
                  <a:pt x="93167" y="1742"/>
                </a:lnTo>
                <a:lnTo>
                  <a:pt x="120166" y="22101"/>
                </a:lnTo>
                <a:lnTo>
                  <a:pt x="130655" y="60223"/>
                </a:lnTo>
                <a:lnTo>
                  <a:pt x="131475" y="113413"/>
                </a:lnTo>
                <a:lnTo>
                  <a:pt x="133524" y="161683"/>
                </a:lnTo>
                <a:lnTo>
                  <a:pt x="136189" y="207491"/>
                </a:lnTo>
                <a:lnTo>
                  <a:pt x="138854" y="253299"/>
                </a:lnTo>
                <a:lnTo>
                  <a:pt x="140904" y="301567"/>
                </a:lnTo>
                <a:lnTo>
                  <a:pt x="141724" y="354756"/>
                </a:lnTo>
                <a:lnTo>
                  <a:pt x="131586" y="385002"/>
                </a:lnTo>
                <a:lnTo>
                  <a:pt x="105638" y="403249"/>
                </a:lnTo>
                <a:lnTo>
                  <a:pt x="71693" y="409313"/>
                </a:lnTo>
                <a:lnTo>
                  <a:pt x="37564" y="403007"/>
                </a:lnTo>
                <a:lnTo>
                  <a:pt x="11062" y="384146"/>
                </a:lnTo>
                <a:lnTo>
                  <a:pt x="0" y="352543"/>
                </a:lnTo>
                <a:lnTo>
                  <a:pt x="1148" y="299188"/>
                </a:lnTo>
                <a:lnTo>
                  <a:pt x="4018" y="250509"/>
                </a:lnTo>
                <a:lnTo>
                  <a:pt x="7750" y="204168"/>
                </a:lnTo>
                <a:lnTo>
                  <a:pt x="11482" y="157826"/>
                </a:lnTo>
                <a:lnTo>
                  <a:pt x="14353" y="109148"/>
                </a:lnTo>
                <a:lnTo>
                  <a:pt x="15501" y="55794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496254" y="3261832"/>
            <a:ext cx="109343" cy="128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351720" y="854033"/>
            <a:ext cx="680212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student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measures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dimensions (measurements)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‘round section’ handle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machine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vice,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 intends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manufacture. The student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measures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radius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existing handle and ﬁnds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25mm.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51720" y="1648550"/>
            <a:ext cx="333692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circumference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handle?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handle?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781080" y="1648550"/>
            <a:ext cx="87630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1905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82156" y="4471082"/>
            <a:ext cx="2318385" cy="114554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233045">
              <a:lnSpc>
                <a:spcPct val="100000"/>
              </a:lnSpc>
              <a:spcBef>
                <a:spcPts val="690"/>
              </a:spcBef>
            </a:pPr>
            <a:r>
              <a:rPr dirty="0" sz="2300" spc="50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2300" spc="-10">
                <a:solidFill>
                  <a:srgbClr val="151616"/>
                </a:solidFill>
                <a:latin typeface="Arial"/>
                <a:cs typeface="Arial"/>
              </a:rPr>
              <a:t>=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πr</a:t>
            </a:r>
            <a:r>
              <a:rPr dirty="0" sz="2300" spc="-3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²</a:t>
            </a:r>
            <a:endParaRPr sz="23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1425"/>
              </a:spcBef>
            </a:pPr>
            <a:r>
              <a:rPr dirty="0" sz="2300" spc="-10">
                <a:solidFill>
                  <a:srgbClr val="151616"/>
                </a:solidFill>
                <a:latin typeface="Arial"/>
                <a:cs typeface="Arial"/>
              </a:rPr>
              <a:t>π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(pi) </a:t>
            </a:r>
            <a:r>
              <a:rPr dirty="0" sz="2300" spc="-1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23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3.14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206148" y="4144647"/>
            <a:ext cx="1084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</a:t>
            </a:r>
            <a:r>
              <a:rPr dirty="0" u="sng" sz="1600" spc="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600" spc="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718288" y="4475593"/>
            <a:ext cx="3571875" cy="96139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wrap="square" lIns="0" tIns="7747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610"/>
              </a:spcBef>
            </a:pPr>
            <a:r>
              <a:rPr dirty="0" sz="1900" spc="70">
                <a:solidFill>
                  <a:srgbClr val="151616"/>
                </a:solidFill>
                <a:latin typeface="Arial"/>
                <a:cs typeface="Arial"/>
              </a:rPr>
              <a:t>CIRCUMFERENCE </a:t>
            </a:r>
            <a:r>
              <a:rPr dirty="0" sz="1900" spc="10">
                <a:solidFill>
                  <a:srgbClr val="151616"/>
                </a:solidFill>
                <a:latin typeface="Arial"/>
                <a:cs typeface="Arial"/>
              </a:rPr>
              <a:t>= 2 x </a:t>
            </a:r>
            <a:r>
              <a:rPr dirty="0" sz="1900" spc="15">
                <a:solidFill>
                  <a:srgbClr val="151616"/>
                </a:solidFill>
                <a:latin typeface="Arial"/>
                <a:cs typeface="Arial"/>
              </a:rPr>
              <a:t>π </a:t>
            </a:r>
            <a:r>
              <a:rPr dirty="0" sz="1900" spc="1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9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  <a:p>
            <a:pPr marL="1056640">
              <a:lnSpc>
                <a:spcPct val="100000"/>
              </a:lnSpc>
              <a:spcBef>
                <a:spcPts val="1230"/>
              </a:spcBef>
            </a:pPr>
            <a:r>
              <a:rPr dirty="0" sz="1900" spc="15">
                <a:solidFill>
                  <a:srgbClr val="151616"/>
                </a:solidFill>
                <a:latin typeface="Arial"/>
                <a:cs typeface="Arial"/>
              </a:rPr>
              <a:t>π </a:t>
            </a:r>
            <a:r>
              <a:rPr dirty="0" sz="1900" spc="5">
                <a:solidFill>
                  <a:srgbClr val="151616"/>
                </a:solidFill>
                <a:latin typeface="Arial"/>
                <a:cs typeface="Arial"/>
              </a:rPr>
              <a:t>(pi) </a:t>
            </a:r>
            <a:r>
              <a:rPr dirty="0" sz="1900" spc="1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19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900" spc="10">
                <a:solidFill>
                  <a:srgbClr val="151616"/>
                </a:solidFill>
                <a:latin typeface="Arial"/>
                <a:cs typeface="Arial"/>
              </a:rPr>
              <a:t>3.14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808103" y="4127672"/>
            <a:ext cx="1084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</a:t>
            </a:r>
            <a:r>
              <a:rPr dirty="0" u="sng" sz="1600" spc="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600" spc="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379902" y="4239108"/>
            <a:ext cx="0" cy="4619625"/>
          </a:xfrm>
          <a:custGeom>
            <a:avLst/>
            <a:gdLst/>
            <a:ahLst/>
            <a:cxnLst/>
            <a:rect l="l" t="t" r="r" b="b"/>
            <a:pathLst>
              <a:path w="0" h="4619625">
                <a:moveTo>
                  <a:pt x="0" y="0"/>
                </a:moveTo>
                <a:lnTo>
                  <a:pt x="0" y="461935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93781" y="6069543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93781" y="6559139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93781" y="704872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684682" y="6069543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684682" y="6562944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684682" y="7056338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5095721" y="10367881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846873" y="10380427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7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38160" y="10382540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558559" y="10367618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95315" y="232603"/>
            <a:ext cx="588835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10"/>
              </a:spcBef>
              <a:tabLst>
                <a:tab pos="1345565" algn="l"/>
                <a:tab pos="5079365" algn="l"/>
              </a:tabLst>
            </a:pPr>
            <a:r>
              <a:rPr dirty="0" baseline="-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4629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8"/>
              </a:rPr>
              <a:t>http://www.technologystudent.com/pdf14/maths4.pdf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baseline="2314" sz="18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5">
                <a:solidFill>
                  <a:srgbClr val="151616"/>
                </a:solidFill>
                <a:latin typeface="Arial"/>
                <a:cs typeface="Arial"/>
              </a:rPr>
              <a:t>11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684682" y="7549733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684682" y="8043126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684682" y="8536522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93781" y="7538303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93781" y="8027884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93781" y="8517466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 txBox="1"/>
          <p:nvPr/>
        </p:nvSpPr>
        <p:spPr>
          <a:xfrm>
            <a:off x="412550" y="569883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7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070111" y="55522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914" y="43555"/>
            <a:ext cx="6340475" cy="217678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ctr" marL="358775">
              <a:lnSpc>
                <a:spcPct val="100000"/>
              </a:lnSpc>
              <a:spcBef>
                <a:spcPts val="705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Section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600" spc="-1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CORE</a:t>
            </a:r>
            <a:endParaRPr sz="16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53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 all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questions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section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5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Materials are selected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products,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usually because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they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exhibit suitable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properties.</a:t>
            </a:r>
            <a:endParaRPr sz="1400">
              <a:latin typeface="Arial"/>
              <a:cs typeface="Arial"/>
            </a:endParaRPr>
          </a:p>
          <a:p>
            <a:pPr marL="12700" marR="372745">
              <a:lnSpc>
                <a:spcPts val="1560"/>
              </a:lnSpc>
              <a:spcBef>
                <a:spcPts val="1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 below by adding a description and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material’s  properties.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ﬁrst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 has been completed as an example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layout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Arial"/>
              <a:cs typeface="Arial"/>
            </a:endParaRPr>
          </a:p>
          <a:p>
            <a:pPr marL="389890">
              <a:lnSpc>
                <a:spcPct val="100000"/>
              </a:lnSpc>
              <a:tabLst>
                <a:tab pos="2459990" algn="l"/>
                <a:tab pos="5050790" algn="l"/>
              </a:tabLst>
            </a:pP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DESCRIPTION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PROPERTY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0519" y="2933413"/>
            <a:ext cx="1536145" cy="1534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8561" y="2294410"/>
          <a:ext cx="6932295" cy="7920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965"/>
                <a:gridCol w="1403985"/>
                <a:gridCol w="2559685"/>
                <a:gridCol w="2057400"/>
                <a:gridCol w="421004"/>
              </a:tblGrid>
              <a:tr h="2637586"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650" spc="2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WORLD </a:t>
                      </a:r>
                      <a:r>
                        <a:rPr dirty="0" sz="650" spc="20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ASSOCIATION OF </a:t>
                      </a:r>
                      <a:r>
                        <a:rPr dirty="0" sz="650" spc="2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TECHNOLOGY</a:t>
                      </a:r>
                      <a:r>
                        <a:rPr dirty="0" sz="650" spc="-20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10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 marL="363855" marR="358140">
                        <a:lnSpc>
                          <a:spcPts val="1789"/>
                        </a:lnSpc>
                        <a:spcBef>
                          <a:spcPts val="1555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PEWTER</a:t>
                      </a:r>
                      <a:r>
                        <a:rPr dirty="0" sz="1600" spc="-1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CASTING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JELLEWERY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 marL="19685" marR="39370">
                        <a:lnSpc>
                          <a:spcPct val="100000"/>
                        </a:lnSpc>
                        <a:spcBef>
                          <a:spcPts val="1650"/>
                        </a:spcBef>
                        <a:tabLst>
                          <a:tab pos="606425" algn="l"/>
                        </a:tabLst>
                      </a:pPr>
                      <a:r>
                        <a:rPr dirty="0" sz="650" spc="2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EACHERS	</a:t>
                      </a:r>
                      <a:r>
                        <a:rPr dirty="0" sz="650" spc="5">
                          <a:solidFill>
                            <a:srgbClr val="3C2B98"/>
                          </a:solidFill>
                          <a:latin typeface="Arial"/>
                          <a:cs typeface="Arial"/>
                          <a:hlinkClick r:id="rId3"/>
                        </a:rPr>
                        <a:t>https://www.facebook.com/groups/2549634481928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6055" marR="226695">
                        <a:lnSpc>
                          <a:spcPts val="1560"/>
                        </a:lnSpc>
                        <a:spcBef>
                          <a:spcPts val="1285"/>
                        </a:spcBef>
                      </a:pP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Pewter can be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cast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at 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low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temperatures,</a:t>
                      </a:r>
                      <a:r>
                        <a:rPr dirty="0" sz="1400" spc="-4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forming  detailed shapes.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tabLst>
                          <a:tab pos="379095" algn="l"/>
                        </a:tabLst>
                      </a:pPr>
                      <a:r>
                        <a:rPr dirty="0" sz="650" spc="5">
                          <a:solidFill>
                            <a:srgbClr val="3C2B98"/>
                          </a:solidFill>
                          <a:latin typeface="Arial"/>
                          <a:cs typeface="Arial"/>
                          <a:hlinkClick r:id="rId3"/>
                        </a:rPr>
                        <a:t>23/</a:t>
                      </a:r>
                      <a:r>
                        <a:rPr dirty="0" sz="650" spc="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baseline="8547" sz="975" spc="7">
                          <a:solidFill>
                            <a:srgbClr val="0000C4"/>
                          </a:solidFill>
                          <a:uFill>
                            <a:solidFill>
                              <a:srgbClr val="0000C4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www.technologystudent.com</a:t>
                      </a:r>
                      <a:r>
                        <a:rPr dirty="0" baseline="8547" sz="975" spc="7">
                          <a:solidFill>
                            <a:srgbClr val="0000C4"/>
                          </a:solid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baseline="8547" sz="975" spc="15">
                          <a:solidFill>
                            <a:srgbClr val="3C2B98"/>
                          </a:solidFill>
                          <a:latin typeface="Arial"/>
                          <a:cs typeface="Arial"/>
                          <a:hlinkClick r:id="rId4"/>
                        </a:rPr>
                        <a:t>© </a:t>
                      </a:r>
                      <a:r>
                        <a:rPr dirty="0" baseline="8547" sz="975" spc="7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2018 </a:t>
                      </a:r>
                      <a:r>
                        <a:rPr dirty="0" baseline="8547" sz="975" spc="-7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V.Ryan </a:t>
                      </a:r>
                      <a:r>
                        <a:rPr dirty="0" baseline="8547" sz="975" spc="1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©</a:t>
                      </a:r>
                      <a:r>
                        <a:rPr dirty="0" baseline="8547" sz="975" spc="-44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8547" sz="975" spc="7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baseline="8547" sz="97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091"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57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 marR="120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HELPFUL</a:t>
                      </a:r>
                      <a:r>
                        <a:rPr dirty="0" sz="1400" spc="-8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LINK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5"/>
                        </a:rPr>
                        <a:t>http://ww</a:t>
                      </a:r>
                      <a:r>
                        <a:rPr dirty="0" sz="1400" spc="-8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5"/>
                        </a:rPr>
                        <a:t>w</a:t>
                      </a: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5"/>
                        </a:rPr>
                        <a:t>.technologystudent.co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5"/>
                        </a:rPr>
                        <a:t>m/rmﬂsh1/pine2.html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</a:tcPr>
                </a:tc>
              </a:tr>
              <a:tr h="2311108"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 marL="76200" marR="76200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PINE WOOD -</a:t>
                      </a:r>
                      <a:r>
                        <a:rPr dirty="0" sz="1600" spc="-4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LAMP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 marR="123825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80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5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0" marR="120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HELPFUL</a:t>
                      </a:r>
                      <a:r>
                        <a:rPr dirty="0" sz="1400" spc="-7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LINK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6"/>
                        </a:rPr>
                        <a:t>http://ww</a:t>
                      </a:r>
                      <a:r>
                        <a:rPr dirty="0" sz="1400" spc="-8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6"/>
                        </a:rPr>
                        <a:t>w</a:t>
                      </a: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6"/>
                        </a:rPr>
                        <a:t>.technologystudent.co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6"/>
                        </a:rPr>
                        <a:t>m/joints/pet1.html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</a:tr>
              <a:tr h="2313155"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 marL="153035" marR="76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FOOD</a:t>
                      </a:r>
                      <a:r>
                        <a:rPr dirty="0" sz="1600" spc="-4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TRAY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452755" marR="374650" indent="-635">
                        <a:lnSpc>
                          <a:spcPts val="1789"/>
                        </a:lnSpc>
                        <a:spcBef>
                          <a:spcPts val="1820"/>
                        </a:spcBef>
                      </a:pPr>
                      <a:r>
                        <a:rPr dirty="0" sz="1600" spc="-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POLYETHYLENE 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TEREPHTHAL</a:t>
                      </a:r>
                      <a:r>
                        <a:rPr dirty="0" sz="1600" spc="-12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r" marR="123825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80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82698" y="5385225"/>
            <a:ext cx="1133938" cy="1890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899" y="8404478"/>
            <a:ext cx="1675434" cy="10637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79" y="4459306"/>
            <a:ext cx="667385" cy="235585"/>
          </a:xfrm>
          <a:custGeom>
            <a:avLst/>
            <a:gdLst/>
            <a:ahLst/>
            <a:cxnLst/>
            <a:rect l="l" t="t" r="r" b="b"/>
            <a:pathLst>
              <a:path w="667385" h="235585">
                <a:moveTo>
                  <a:pt x="472295" y="211776"/>
                </a:moveTo>
                <a:lnTo>
                  <a:pt x="377877" y="211776"/>
                </a:lnTo>
                <a:lnTo>
                  <a:pt x="384144" y="235285"/>
                </a:lnTo>
                <a:lnTo>
                  <a:pt x="466026" y="235285"/>
                </a:lnTo>
                <a:lnTo>
                  <a:pt x="472295" y="211776"/>
                </a:lnTo>
                <a:close/>
              </a:path>
              <a:path w="667385" h="235585">
                <a:moveTo>
                  <a:pt x="666835" y="0"/>
                </a:moveTo>
                <a:lnTo>
                  <a:pt x="0" y="0"/>
                </a:lnTo>
                <a:lnTo>
                  <a:pt x="0" y="211568"/>
                </a:lnTo>
                <a:lnTo>
                  <a:pt x="161452" y="211776"/>
                </a:lnTo>
                <a:lnTo>
                  <a:pt x="164976" y="234110"/>
                </a:lnTo>
                <a:lnTo>
                  <a:pt x="258912" y="234110"/>
                </a:lnTo>
                <a:lnTo>
                  <a:pt x="263221" y="211776"/>
                </a:lnTo>
                <a:lnTo>
                  <a:pt x="472295" y="211776"/>
                </a:lnTo>
                <a:lnTo>
                  <a:pt x="666835" y="211568"/>
                </a:lnTo>
                <a:lnTo>
                  <a:pt x="666835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009" y="4070736"/>
            <a:ext cx="1131570" cy="259079"/>
          </a:xfrm>
          <a:custGeom>
            <a:avLst/>
            <a:gdLst/>
            <a:ahLst/>
            <a:cxnLst/>
            <a:rect l="l" t="t" r="r" b="b"/>
            <a:pathLst>
              <a:path w="1131570" h="259079">
                <a:moveTo>
                  <a:pt x="1131498" y="258580"/>
                </a:moveTo>
                <a:lnTo>
                  <a:pt x="1131498" y="0"/>
                </a:lnTo>
                <a:lnTo>
                  <a:pt x="0" y="0"/>
                </a:lnTo>
                <a:lnTo>
                  <a:pt x="0" y="258580"/>
                </a:lnTo>
                <a:lnTo>
                  <a:pt x="1131498" y="25858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0009" y="4070736"/>
            <a:ext cx="1131570" cy="259079"/>
          </a:xfrm>
          <a:custGeom>
            <a:avLst/>
            <a:gdLst/>
            <a:ahLst/>
            <a:cxnLst/>
            <a:rect l="l" t="t" r="r" b="b"/>
            <a:pathLst>
              <a:path w="1131570" h="259079">
                <a:moveTo>
                  <a:pt x="1131498" y="258580"/>
                </a:moveTo>
                <a:lnTo>
                  <a:pt x="0" y="258580"/>
                </a:lnTo>
                <a:lnTo>
                  <a:pt x="0" y="0"/>
                </a:lnTo>
                <a:lnTo>
                  <a:pt x="1131498" y="0"/>
                </a:lnTo>
                <a:lnTo>
                  <a:pt x="1131498" y="2585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9693" y="4329317"/>
            <a:ext cx="95885" cy="419100"/>
          </a:xfrm>
          <a:custGeom>
            <a:avLst/>
            <a:gdLst/>
            <a:ahLst/>
            <a:cxnLst/>
            <a:rect l="l" t="t" r="r" b="b"/>
            <a:pathLst>
              <a:path w="95884" h="419100">
                <a:moveTo>
                  <a:pt x="0" y="418828"/>
                </a:moveTo>
                <a:lnTo>
                  <a:pt x="95597" y="418828"/>
                </a:lnTo>
                <a:lnTo>
                  <a:pt x="95597" y="0"/>
                </a:lnTo>
                <a:lnTo>
                  <a:pt x="0" y="0"/>
                </a:lnTo>
                <a:lnTo>
                  <a:pt x="0" y="418828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9693" y="4329317"/>
            <a:ext cx="95885" cy="920115"/>
          </a:xfrm>
          <a:custGeom>
            <a:avLst/>
            <a:gdLst/>
            <a:ahLst/>
            <a:cxnLst/>
            <a:rect l="l" t="t" r="r" b="b"/>
            <a:pathLst>
              <a:path w="95884" h="920114">
                <a:moveTo>
                  <a:pt x="95597" y="0"/>
                </a:moveTo>
                <a:lnTo>
                  <a:pt x="95597" y="919933"/>
                </a:lnTo>
                <a:lnTo>
                  <a:pt x="0" y="919933"/>
                </a:lnTo>
                <a:lnTo>
                  <a:pt x="0" y="0"/>
                </a:lnTo>
                <a:lnTo>
                  <a:pt x="9559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2907" y="4329317"/>
            <a:ext cx="95885" cy="419100"/>
          </a:xfrm>
          <a:custGeom>
            <a:avLst/>
            <a:gdLst/>
            <a:ahLst/>
            <a:cxnLst/>
            <a:rect l="l" t="t" r="r" b="b"/>
            <a:pathLst>
              <a:path w="95885" h="419100">
                <a:moveTo>
                  <a:pt x="0" y="418828"/>
                </a:moveTo>
                <a:lnTo>
                  <a:pt x="95597" y="418828"/>
                </a:lnTo>
                <a:lnTo>
                  <a:pt x="95597" y="0"/>
                </a:lnTo>
                <a:lnTo>
                  <a:pt x="0" y="0"/>
                </a:lnTo>
                <a:lnTo>
                  <a:pt x="0" y="418828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82907" y="4329317"/>
            <a:ext cx="95885" cy="920115"/>
          </a:xfrm>
          <a:custGeom>
            <a:avLst/>
            <a:gdLst/>
            <a:ahLst/>
            <a:cxnLst/>
            <a:rect l="l" t="t" r="r" b="b"/>
            <a:pathLst>
              <a:path w="95885" h="920114">
                <a:moveTo>
                  <a:pt x="95597" y="0"/>
                </a:moveTo>
                <a:lnTo>
                  <a:pt x="95597" y="919933"/>
                </a:lnTo>
                <a:lnTo>
                  <a:pt x="0" y="919933"/>
                </a:lnTo>
                <a:lnTo>
                  <a:pt x="0" y="0"/>
                </a:lnTo>
                <a:lnTo>
                  <a:pt x="9559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92657" y="4748145"/>
            <a:ext cx="149225" cy="502920"/>
          </a:xfrm>
          <a:custGeom>
            <a:avLst/>
            <a:gdLst/>
            <a:ahLst/>
            <a:cxnLst/>
            <a:rect l="l" t="t" r="r" b="b"/>
            <a:pathLst>
              <a:path w="149225" h="502920">
                <a:moveTo>
                  <a:pt x="148880" y="0"/>
                </a:moveTo>
                <a:lnTo>
                  <a:pt x="0" y="0"/>
                </a:lnTo>
                <a:lnTo>
                  <a:pt x="0" y="502671"/>
                </a:lnTo>
                <a:lnTo>
                  <a:pt x="148880" y="502671"/>
                </a:lnTo>
                <a:lnTo>
                  <a:pt x="14888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2657" y="4748145"/>
            <a:ext cx="149225" cy="502920"/>
          </a:xfrm>
          <a:custGeom>
            <a:avLst/>
            <a:gdLst/>
            <a:ahLst/>
            <a:cxnLst/>
            <a:rect l="l" t="t" r="r" b="b"/>
            <a:pathLst>
              <a:path w="149225" h="502920">
                <a:moveTo>
                  <a:pt x="148880" y="0"/>
                </a:moveTo>
                <a:lnTo>
                  <a:pt x="148880" y="502671"/>
                </a:lnTo>
                <a:lnTo>
                  <a:pt x="0" y="502671"/>
                </a:lnTo>
                <a:lnTo>
                  <a:pt x="0" y="0"/>
                </a:lnTo>
                <a:lnTo>
                  <a:pt x="14888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54698" y="4748145"/>
            <a:ext cx="149225" cy="502920"/>
          </a:xfrm>
          <a:custGeom>
            <a:avLst/>
            <a:gdLst/>
            <a:ahLst/>
            <a:cxnLst/>
            <a:rect l="l" t="t" r="r" b="b"/>
            <a:pathLst>
              <a:path w="149225" h="502920">
                <a:moveTo>
                  <a:pt x="148880" y="0"/>
                </a:moveTo>
                <a:lnTo>
                  <a:pt x="0" y="0"/>
                </a:lnTo>
                <a:lnTo>
                  <a:pt x="0" y="502671"/>
                </a:lnTo>
                <a:lnTo>
                  <a:pt x="148880" y="502671"/>
                </a:lnTo>
                <a:lnTo>
                  <a:pt x="14888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54698" y="4748145"/>
            <a:ext cx="149225" cy="502920"/>
          </a:xfrm>
          <a:custGeom>
            <a:avLst/>
            <a:gdLst/>
            <a:ahLst/>
            <a:cxnLst/>
            <a:rect l="l" t="t" r="r" b="b"/>
            <a:pathLst>
              <a:path w="149225" h="502920">
                <a:moveTo>
                  <a:pt x="148880" y="0"/>
                </a:moveTo>
                <a:lnTo>
                  <a:pt x="148880" y="502671"/>
                </a:lnTo>
                <a:lnTo>
                  <a:pt x="0" y="502671"/>
                </a:lnTo>
                <a:lnTo>
                  <a:pt x="0" y="0"/>
                </a:lnTo>
                <a:lnTo>
                  <a:pt x="14888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2157" y="5037916"/>
            <a:ext cx="613410" cy="212725"/>
          </a:xfrm>
          <a:custGeom>
            <a:avLst/>
            <a:gdLst/>
            <a:ahLst/>
            <a:cxnLst/>
            <a:rect l="l" t="t" r="r" b="b"/>
            <a:pathLst>
              <a:path w="613410" h="212725">
                <a:moveTo>
                  <a:pt x="132170" y="547"/>
                </a:moveTo>
                <a:lnTo>
                  <a:pt x="0" y="547"/>
                </a:lnTo>
                <a:lnTo>
                  <a:pt x="0" y="212115"/>
                </a:lnTo>
                <a:lnTo>
                  <a:pt x="612942" y="212115"/>
                </a:lnTo>
                <a:lnTo>
                  <a:pt x="612942" y="21041"/>
                </a:lnTo>
                <a:lnTo>
                  <a:pt x="356316" y="21041"/>
                </a:lnTo>
                <a:lnTo>
                  <a:pt x="356171" y="20527"/>
                </a:lnTo>
                <a:lnTo>
                  <a:pt x="135409" y="20527"/>
                </a:lnTo>
                <a:lnTo>
                  <a:pt x="132170" y="547"/>
                </a:lnTo>
                <a:close/>
              </a:path>
              <a:path w="613410" h="212725">
                <a:moveTo>
                  <a:pt x="449164" y="0"/>
                </a:moveTo>
                <a:lnTo>
                  <a:pt x="443400" y="20495"/>
                </a:lnTo>
                <a:lnTo>
                  <a:pt x="356316" y="21041"/>
                </a:lnTo>
                <a:lnTo>
                  <a:pt x="612942" y="21041"/>
                </a:lnTo>
                <a:lnTo>
                  <a:pt x="612942" y="547"/>
                </a:lnTo>
                <a:lnTo>
                  <a:pt x="449164" y="0"/>
                </a:lnTo>
                <a:close/>
              </a:path>
              <a:path w="613410" h="212725">
                <a:moveTo>
                  <a:pt x="350553" y="547"/>
                </a:moveTo>
                <a:lnTo>
                  <a:pt x="237365" y="547"/>
                </a:lnTo>
                <a:lnTo>
                  <a:pt x="233401" y="20527"/>
                </a:lnTo>
                <a:lnTo>
                  <a:pt x="356171" y="20527"/>
                </a:lnTo>
                <a:lnTo>
                  <a:pt x="350553" y="547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2542" y="5249250"/>
            <a:ext cx="1526540" cy="259715"/>
          </a:xfrm>
          <a:custGeom>
            <a:avLst/>
            <a:gdLst/>
            <a:ahLst/>
            <a:cxnLst/>
            <a:rect l="l" t="t" r="r" b="b"/>
            <a:pathLst>
              <a:path w="1526539" h="259714">
                <a:moveTo>
                  <a:pt x="1526429" y="259365"/>
                </a:moveTo>
                <a:lnTo>
                  <a:pt x="1526429" y="0"/>
                </a:lnTo>
                <a:lnTo>
                  <a:pt x="0" y="0"/>
                </a:lnTo>
                <a:lnTo>
                  <a:pt x="0" y="259365"/>
                </a:lnTo>
                <a:lnTo>
                  <a:pt x="1526429" y="259365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2542" y="5249250"/>
            <a:ext cx="1526540" cy="259715"/>
          </a:xfrm>
          <a:custGeom>
            <a:avLst/>
            <a:gdLst/>
            <a:ahLst/>
            <a:cxnLst/>
            <a:rect l="l" t="t" r="r" b="b"/>
            <a:pathLst>
              <a:path w="1526539" h="259714">
                <a:moveTo>
                  <a:pt x="1526429" y="259365"/>
                </a:moveTo>
                <a:lnTo>
                  <a:pt x="0" y="259365"/>
                </a:lnTo>
                <a:lnTo>
                  <a:pt x="0" y="0"/>
                </a:lnTo>
                <a:lnTo>
                  <a:pt x="1526429" y="0"/>
                </a:lnTo>
                <a:lnTo>
                  <a:pt x="1526429" y="25936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2934" y="5250816"/>
            <a:ext cx="220345" cy="104775"/>
          </a:xfrm>
          <a:custGeom>
            <a:avLst/>
            <a:gdLst/>
            <a:ahLst/>
            <a:cxnLst/>
            <a:rect l="l" t="t" r="r" b="b"/>
            <a:pathLst>
              <a:path w="220344" h="104775">
                <a:moveTo>
                  <a:pt x="0" y="0"/>
                </a:moveTo>
                <a:lnTo>
                  <a:pt x="0" y="104216"/>
                </a:lnTo>
                <a:lnTo>
                  <a:pt x="219798" y="104216"/>
                </a:lnTo>
                <a:lnTo>
                  <a:pt x="219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2934" y="5250816"/>
            <a:ext cx="220345" cy="104775"/>
          </a:xfrm>
          <a:custGeom>
            <a:avLst/>
            <a:gdLst/>
            <a:ahLst/>
            <a:cxnLst/>
            <a:rect l="l" t="t" r="r" b="b"/>
            <a:pathLst>
              <a:path w="220344" h="104775">
                <a:moveTo>
                  <a:pt x="0" y="0"/>
                </a:moveTo>
                <a:lnTo>
                  <a:pt x="219798" y="0"/>
                </a:lnTo>
                <a:lnTo>
                  <a:pt x="219798" y="104216"/>
                </a:lnTo>
                <a:lnTo>
                  <a:pt x="0" y="1042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99173" y="5250816"/>
            <a:ext cx="220345" cy="104775"/>
          </a:xfrm>
          <a:custGeom>
            <a:avLst/>
            <a:gdLst/>
            <a:ahLst/>
            <a:cxnLst/>
            <a:rect l="l" t="t" r="r" b="b"/>
            <a:pathLst>
              <a:path w="220344" h="104775">
                <a:moveTo>
                  <a:pt x="0" y="0"/>
                </a:moveTo>
                <a:lnTo>
                  <a:pt x="0" y="104216"/>
                </a:lnTo>
                <a:lnTo>
                  <a:pt x="219798" y="104216"/>
                </a:lnTo>
                <a:lnTo>
                  <a:pt x="219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99173" y="5250816"/>
            <a:ext cx="220345" cy="104775"/>
          </a:xfrm>
          <a:custGeom>
            <a:avLst/>
            <a:gdLst/>
            <a:ahLst/>
            <a:cxnLst/>
            <a:rect l="l" t="t" r="r" b="b"/>
            <a:pathLst>
              <a:path w="220344" h="104775">
                <a:moveTo>
                  <a:pt x="0" y="0"/>
                </a:moveTo>
                <a:lnTo>
                  <a:pt x="219798" y="0"/>
                </a:lnTo>
                <a:lnTo>
                  <a:pt x="219798" y="104216"/>
                </a:lnTo>
                <a:lnTo>
                  <a:pt x="0" y="1042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8402" y="5342888"/>
            <a:ext cx="176530" cy="0"/>
          </a:xfrm>
          <a:custGeom>
            <a:avLst/>
            <a:gdLst/>
            <a:ahLst/>
            <a:cxnLst/>
            <a:rect l="l" t="t" r="r" b="b"/>
            <a:pathLst>
              <a:path w="176530" h="0">
                <a:moveTo>
                  <a:pt x="0" y="0"/>
                </a:moveTo>
                <a:lnTo>
                  <a:pt x="176305" y="0"/>
                </a:lnTo>
              </a:path>
            </a:pathLst>
          </a:custGeom>
          <a:ln w="24288">
            <a:solidFill>
              <a:srgbClr val="EEEE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18402" y="5330743"/>
            <a:ext cx="176530" cy="24765"/>
          </a:xfrm>
          <a:custGeom>
            <a:avLst/>
            <a:gdLst/>
            <a:ahLst/>
            <a:cxnLst/>
            <a:rect l="l" t="t" r="r" b="b"/>
            <a:pathLst>
              <a:path w="176530" h="24764">
                <a:moveTo>
                  <a:pt x="0" y="23896"/>
                </a:moveTo>
                <a:lnTo>
                  <a:pt x="176305" y="24288"/>
                </a:lnTo>
                <a:lnTo>
                  <a:pt x="176305" y="781"/>
                </a:lnTo>
                <a:lnTo>
                  <a:pt x="0" y="0"/>
                </a:lnTo>
                <a:lnTo>
                  <a:pt x="0" y="238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4244" y="5264920"/>
            <a:ext cx="85090" cy="66675"/>
          </a:xfrm>
          <a:custGeom>
            <a:avLst/>
            <a:gdLst/>
            <a:ahLst/>
            <a:cxnLst/>
            <a:rect l="l" t="t" r="r" b="b"/>
            <a:pathLst>
              <a:path w="85090" h="66675">
                <a:moveTo>
                  <a:pt x="0" y="0"/>
                </a:moveTo>
                <a:lnTo>
                  <a:pt x="0" y="66603"/>
                </a:lnTo>
                <a:lnTo>
                  <a:pt x="85017" y="66603"/>
                </a:lnTo>
                <a:lnTo>
                  <a:pt x="85017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4244" y="5264920"/>
            <a:ext cx="85090" cy="66675"/>
          </a:xfrm>
          <a:custGeom>
            <a:avLst/>
            <a:gdLst/>
            <a:ahLst/>
            <a:cxnLst/>
            <a:rect l="l" t="t" r="r" b="b"/>
            <a:pathLst>
              <a:path w="85090" h="66675">
                <a:moveTo>
                  <a:pt x="0" y="66603"/>
                </a:moveTo>
                <a:lnTo>
                  <a:pt x="85017" y="66603"/>
                </a:lnTo>
                <a:lnTo>
                  <a:pt x="85017" y="0"/>
                </a:lnTo>
                <a:lnTo>
                  <a:pt x="0" y="0"/>
                </a:lnTo>
                <a:lnTo>
                  <a:pt x="0" y="666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3851" y="5265705"/>
            <a:ext cx="22860" cy="65405"/>
          </a:xfrm>
          <a:custGeom>
            <a:avLst/>
            <a:gdLst/>
            <a:ahLst/>
            <a:cxnLst/>
            <a:rect l="l" t="t" r="r" b="b"/>
            <a:pathLst>
              <a:path w="22859" h="65404">
                <a:moveTo>
                  <a:pt x="22330" y="0"/>
                </a:moveTo>
                <a:lnTo>
                  <a:pt x="0" y="0"/>
                </a:lnTo>
                <a:lnTo>
                  <a:pt x="0" y="65037"/>
                </a:lnTo>
                <a:lnTo>
                  <a:pt x="21545" y="65037"/>
                </a:lnTo>
                <a:lnTo>
                  <a:pt x="2233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63851" y="5265705"/>
            <a:ext cx="22860" cy="65405"/>
          </a:xfrm>
          <a:custGeom>
            <a:avLst/>
            <a:gdLst/>
            <a:ahLst/>
            <a:cxnLst/>
            <a:rect l="l" t="t" r="r" b="b"/>
            <a:pathLst>
              <a:path w="22859" h="65404">
                <a:moveTo>
                  <a:pt x="0" y="65037"/>
                </a:moveTo>
                <a:lnTo>
                  <a:pt x="21545" y="65037"/>
                </a:lnTo>
                <a:lnTo>
                  <a:pt x="22330" y="0"/>
                </a:lnTo>
                <a:lnTo>
                  <a:pt x="0" y="0"/>
                </a:lnTo>
                <a:lnTo>
                  <a:pt x="0" y="6503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26927" y="5265705"/>
            <a:ext cx="22860" cy="66040"/>
          </a:xfrm>
          <a:custGeom>
            <a:avLst/>
            <a:gdLst/>
            <a:ahLst/>
            <a:cxnLst/>
            <a:rect l="l" t="t" r="r" b="b"/>
            <a:pathLst>
              <a:path w="22859" h="66039">
                <a:moveTo>
                  <a:pt x="0" y="0"/>
                </a:moveTo>
                <a:lnTo>
                  <a:pt x="0" y="65819"/>
                </a:lnTo>
                <a:lnTo>
                  <a:pt x="22334" y="65819"/>
                </a:lnTo>
                <a:lnTo>
                  <a:pt x="22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26927" y="5265705"/>
            <a:ext cx="22860" cy="66040"/>
          </a:xfrm>
          <a:custGeom>
            <a:avLst/>
            <a:gdLst/>
            <a:ahLst/>
            <a:cxnLst/>
            <a:rect l="l" t="t" r="r" b="b"/>
            <a:pathLst>
              <a:path w="22859" h="66039">
                <a:moveTo>
                  <a:pt x="0" y="65819"/>
                </a:moveTo>
                <a:lnTo>
                  <a:pt x="22334" y="65819"/>
                </a:lnTo>
                <a:lnTo>
                  <a:pt x="22334" y="0"/>
                </a:lnTo>
                <a:lnTo>
                  <a:pt x="0" y="0"/>
                </a:lnTo>
                <a:lnTo>
                  <a:pt x="0" y="658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22681" y="5342888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 h="0">
                <a:moveTo>
                  <a:pt x="0" y="0"/>
                </a:moveTo>
                <a:lnTo>
                  <a:pt x="175524" y="0"/>
                </a:lnTo>
              </a:path>
            </a:pathLst>
          </a:custGeom>
          <a:ln w="24288">
            <a:solidFill>
              <a:srgbClr val="EEEE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22681" y="5330743"/>
            <a:ext cx="175895" cy="24765"/>
          </a:xfrm>
          <a:custGeom>
            <a:avLst/>
            <a:gdLst/>
            <a:ahLst/>
            <a:cxnLst/>
            <a:rect l="l" t="t" r="r" b="b"/>
            <a:pathLst>
              <a:path w="175894" h="24764">
                <a:moveTo>
                  <a:pt x="0" y="23896"/>
                </a:moveTo>
                <a:lnTo>
                  <a:pt x="175524" y="24288"/>
                </a:lnTo>
                <a:lnTo>
                  <a:pt x="175524" y="781"/>
                </a:lnTo>
                <a:lnTo>
                  <a:pt x="0" y="0"/>
                </a:lnTo>
                <a:lnTo>
                  <a:pt x="0" y="238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68131" y="5264920"/>
            <a:ext cx="85725" cy="66675"/>
          </a:xfrm>
          <a:custGeom>
            <a:avLst/>
            <a:gdLst/>
            <a:ahLst/>
            <a:cxnLst/>
            <a:rect l="l" t="t" r="r" b="b"/>
            <a:pathLst>
              <a:path w="85725" h="66675">
                <a:moveTo>
                  <a:pt x="0" y="0"/>
                </a:moveTo>
                <a:lnTo>
                  <a:pt x="0" y="66603"/>
                </a:lnTo>
                <a:lnTo>
                  <a:pt x="85410" y="66603"/>
                </a:lnTo>
                <a:lnTo>
                  <a:pt x="85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68131" y="5264920"/>
            <a:ext cx="85725" cy="66675"/>
          </a:xfrm>
          <a:custGeom>
            <a:avLst/>
            <a:gdLst/>
            <a:ahLst/>
            <a:cxnLst/>
            <a:rect l="l" t="t" r="r" b="b"/>
            <a:pathLst>
              <a:path w="85725" h="66675">
                <a:moveTo>
                  <a:pt x="0" y="66603"/>
                </a:moveTo>
                <a:lnTo>
                  <a:pt x="85410" y="66603"/>
                </a:lnTo>
                <a:lnTo>
                  <a:pt x="85410" y="0"/>
                </a:lnTo>
                <a:lnTo>
                  <a:pt x="0" y="0"/>
                </a:lnTo>
                <a:lnTo>
                  <a:pt x="0" y="666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68131" y="5265705"/>
            <a:ext cx="21590" cy="65405"/>
          </a:xfrm>
          <a:custGeom>
            <a:avLst/>
            <a:gdLst/>
            <a:ahLst/>
            <a:cxnLst/>
            <a:rect l="l" t="t" r="r" b="b"/>
            <a:pathLst>
              <a:path w="21589" h="65404">
                <a:moveTo>
                  <a:pt x="0" y="0"/>
                </a:moveTo>
                <a:lnTo>
                  <a:pt x="0" y="65037"/>
                </a:lnTo>
                <a:lnTo>
                  <a:pt x="21549" y="65037"/>
                </a:lnTo>
                <a:lnTo>
                  <a:pt x="21549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68131" y="5265705"/>
            <a:ext cx="21590" cy="65405"/>
          </a:xfrm>
          <a:custGeom>
            <a:avLst/>
            <a:gdLst/>
            <a:ahLst/>
            <a:cxnLst/>
            <a:rect l="l" t="t" r="r" b="b"/>
            <a:pathLst>
              <a:path w="21589" h="65404">
                <a:moveTo>
                  <a:pt x="0" y="65037"/>
                </a:moveTo>
                <a:lnTo>
                  <a:pt x="21549" y="65037"/>
                </a:lnTo>
                <a:lnTo>
                  <a:pt x="21549" y="0"/>
                </a:lnTo>
                <a:lnTo>
                  <a:pt x="0" y="0"/>
                </a:lnTo>
                <a:lnTo>
                  <a:pt x="0" y="6503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31211" y="5265705"/>
            <a:ext cx="22860" cy="66040"/>
          </a:xfrm>
          <a:custGeom>
            <a:avLst/>
            <a:gdLst/>
            <a:ahLst/>
            <a:cxnLst/>
            <a:rect l="l" t="t" r="r" b="b"/>
            <a:pathLst>
              <a:path w="22860" h="66039">
                <a:moveTo>
                  <a:pt x="22330" y="0"/>
                </a:moveTo>
                <a:lnTo>
                  <a:pt x="0" y="0"/>
                </a:lnTo>
                <a:lnTo>
                  <a:pt x="0" y="65819"/>
                </a:lnTo>
                <a:lnTo>
                  <a:pt x="21937" y="65819"/>
                </a:lnTo>
                <a:lnTo>
                  <a:pt x="2233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31211" y="5265705"/>
            <a:ext cx="22860" cy="66040"/>
          </a:xfrm>
          <a:custGeom>
            <a:avLst/>
            <a:gdLst/>
            <a:ahLst/>
            <a:cxnLst/>
            <a:rect l="l" t="t" r="r" b="b"/>
            <a:pathLst>
              <a:path w="22860" h="66039">
                <a:moveTo>
                  <a:pt x="0" y="65819"/>
                </a:moveTo>
                <a:lnTo>
                  <a:pt x="21937" y="65819"/>
                </a:lnTo>
                <a:lnTo>
                  <a:pt x="22330" y="0"/>
                </a:lnTo>
                <a:lnTo>
                  <a:pt x="0" y="0"/>
                </a:lnTo>
                <a:lnTo>
                  <a:pt x="0" y="658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41822" y="5027042"/>
            <a:ext cx="614045" cy="0"/>
          </a:xfrm>
          <a:custGeom>
            <a:avLst/>
            <a:gdLst/>
            <a:ahLst/>
            <a:cxnLst/>
            <a:rect l="l" t="t" r="r" b="b"/>
            <a:pathLst>
              <a:path w="614044" h="0">
                <a:moveTo>
                  <a:pt x="0" y="0"/>
                </a:moveTo>
                <a:lnTo>
                  <a:pt x="613799" y="0"/>
                </a:lnTo>
              </a:path>
            </a:pathLst>
          </a:custGeom>
          <a:ln w="15793">
            <a:solidFill>
              <a:srgbClr val="1919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30455" y="4801820"/>
            <a:ext cx="471805" cy="207645"/>
          </a:xfrm>
          <a:custGeom>
            <a:avLst/>
            <a:gdLst/>
            <a:ahLst/>
            <a:cxnLst/>
            <a:rect l="l" t="t" r="r" b="b"/>
            <a:pathLst>
              <a:path w="471805" h="207645">
                <a:moveTo>
                  <a:pt x="471326" y="207258"/>
                </a:moveTo>
                <a:lnTo>
                  <a:pt x="0" y="0"/>
                </a:lnTo>
              </a:path>
            </a:pathLst>
          </a:custGeom>
          <a:ln w="127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98945" y="4597608"/>
            <a:ext cx="486409" cy="3460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4130" marR="5080" indent="-12065">
              <a:lnSpc>
                <a:spcPts val="1220"/>
              </a:lnSpc>
              <a:spcBef>
                <a:spcPts val="210"/>
              </a:spcBef>
            </a:pPr>
            <a:r>
              <a:rPr dirty="0" sz="1050" spc="20">
                <a:latin typeface="Arial"/>
                <a:cs typeface="Arial"/>
              </a:rPr>
              <a:t>SHEET  STEEL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01636" y="780076"/>
            <a:ext cx="1498189" cy="2658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06125" y="1532778"/>
            <a:ext cx="873760" cy="33845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266065">
              <a:lnSpc>
                <a:spcPts val="1190"/>
              </a:lnSpc>
              <a:spcBef>
                <a:spcPts val="210"/>
              </a:spcBef>
            </a:pPr>
            <a:r>
              <a:rPr dirty="0" sz="1050" spc="5">
                <a:solidFill>
                  <a:srgbClr val="151616"/>
                </a:solidFill>
                <a:latin typeface="Arial"/>
                <a:cs typeface="Arial"/>
              </a:rPr>
              <a:t>SIDE  </a:t>
            </a:r>
            <a:r>
              <a:rPr dirty="0" sz="1050" spc="5">
                <a:solidFill>
                  <a:srgbClr val="151616"/>
                </a:solidFill>
                <a:latin typeface="Arial"/>
                <a:cs typeface="Arial"/>
              </a:rPr>
              <a:t>(ALUMINIUM)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6129" y="2078520"/>
            <a:ext cx="1196340" cy="33845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35890" marR="5080" indent="-123825">
              <a:lnSpc>
                <a:spcPts val="1190"/>
              </a:lnSpc>
              <a:spcBef>
                <a:spcPts val="210"/>
              </a:spcBef>
            </a:pPr>
            <a:r>
              <a:rPr dirty="0" sz="1050" spc="5">
                <a:solidFill>
                  <a:srgbClr val="151616"/>
                </a:solidFill>
                <a:latin typeface="Arial"/>
                <a:cs typeface="Arial"/>
              </a:rPr>
              <a:t>STRENGTHENING  </a:t>
            </a:r>
            <a:r>
              <a:rPr dirty="0" sz="1050" spc="5">
                <a:solidFill>
                  <a:srgbClr val="151616"/>
                </a:solidFill>
                <a:latin typeface="Arial"/>
                <a:cs typeface="Arial"/>
              </a:rPr>
              <a:t>PIECE</a:t>
            </a:r>
            <a:r>
              <a:rPr dirty="0" sz="105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50" spc="5">
                <a:solidFill>
                  <a:srgbClr val="151616"/>
                </a:solidFill>
                <a:latin typeface="Arial"/>
                <a:cs typeface="Arial"/>
              </a:rPr>
              <a:t>(STEEL)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8528" y="2819159"/>
            <a:ext cx="1029335" cy="33845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283845">
              <a:lnSpc>
                <a:spcPts val="1190"/>
              </a:lnSpc>
              <a:spcBef>
                <a:spcPts val="210"/>
              </a:spcBef>
            </a:pPr>
            <a:r>
              <a:rPr dirty="0" sz="1050" spc="5">
                <a:solidFill>
                  <a:srgbClr val="151616"/>
                </a:solidFill>
                <a:latin typeface="Arial"/>
                <a:cs typeface="Arial"/>
              </a:rPr>
              <a:t>SHELF  (SHEET</a:t>
            </a:r>
            <a:r>
              <a:rPr dirty="0" sz="105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50" spc="5">
                <a:solidFill>
                  <a:srgbClr val="151616"/>
                </a:solidFill>
                <a:latin typeface="Arial"/>
                <a:cs typeface="Arial"/>
              </a:rPr>
              <a:t>STEEL)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56529" y="890910"/>
            <a:ext cx="920115" cy="67310"/>
          </a:xfrm>
          <a:custGeom>
            <a:avLst/>
            <a:gdLst/>
            <a:ahLst/>
            <a:cxnLst/>
            <a:rect l="l" t="t" r="r" b="b"/>
            <a:pathLst>
              <a:path w="920114" h="67309">
                <a:moveTo>
                  <a:pt x="859119" y="0"/>
                </a:moveTo>
                <a:lnTo>
                  <a:pt x="859119" y="66923"/>
                </a:lnTo>
                <a:lnTo>
                  <a:pt x="908404" y="39813"/>
                </a:lnTo>
                <a:lnTo>
                  <a:pt x="864392" y="39813"/>
                </a:lnTo>
                <a:lnTo>
                  <a:pt x="864392" y="27111"/>
                </a:lnTo>
                <a:lnTo>
                  <a:pt x="908407" y="27111"/>
                </a:lnTo>
                <a:lnTo>
                  <a:pt x="859119" y="0"/>
                </a:lnTo>
                <a:close/>
              </a:path>
              <a:path w="920114" h="67309">
                <a:moveTo>
                  <a:pt x="859119" y="27111"/>
                </a:moveTo>
                <a:lnTo>
                  <a:pt x="0" y="27111"/>
                </a:lnTo>
                <a:lnTo>
                  <a:pt x="0" y="39813"/>
                </a:lnTo>
                <a:lnTo>
                  <a:pt x="859119" y="39813"/>
                </a:lnTo>
                <a:lnTo>
                  <a:pt x="859119" y="27111"/>
                </a:lnTo>
                <a:close/>
              </a:path>
              <a:path w="920114" h="67309">
                <a:moveTo>
                  <a:pt x="908407" y="27111"/>
                </a:moveTo>
                <a:lnTo>
                  <a:pt x="864392" y="27111"/>
                </a:lnTo>
                <a:lnTo>
                  <a:pt x="864392" y="39813"/>
                </a:lnTo>
                <a:lnTo>
                  <a:pt x="908404" y="39813"/>
                </a:lnTo>
                <a:lnTo>
                  <a:pt x="919951" y="33461"/>
                </a:lnTo>
                <a:lnTo>
                  <a:pt x="908407" y="271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40934" y="1623730"/>
            <a:ext cx="803275" cy="67310"/>
          </a:xfrm>
          <a:custGeom>
            <a:avLst/>
            <a:gdLst/>
            <a:ahLst/>
            <a:cxnLst/>
            <a:rect l="l" t="t" r="r" b="b"/>
            <a:pathLst>
              <a:path w="803275" h="67310">
                <a:moveTo>
                  <a:pt x="742175" y="0"/>
                </a:moveTo>
                <a:lnTo>
                  <a:pt x="742175" y="66923"/>
                </a:lnTo>
                <a:lnTo>
                  <a:pt x="791464" y="39811"/>
                </a:lnTo>
                <a:lnTo>
                  <a:pt x="747449" y="39811"/>
                </a:lnTo>
                <a:lnTo>
                  <a:pt x="747449" y="27110"/>
                </a:lnTo>
                <a:lnTo>
                  <a:pt x="791461" y="27110"/>
                </a:lnTo>
                <a:lnTo>
                  <a:pt x="742175" y="0"/>
                </a:lnTo>
                <a:close/>
              </a:path>
              <a:path w="803275" h="67310">
                <a:moveTo>
                  <a:pt x="742175" y="27110"/>
                </a:moveTo>
                <a:lnTo>
                  <a:pt x="0" y="27110"/>
                </a:lnTo>
                <a:lnTo>
                  <a:pt x="0" y="39811"/>
                </a:lnTo>
                <a:lnTo>
                  <a:pt x="742175" y="39811"/>
                </a:lnTo>
                <a:lnTo>
                  <a:pt x="742175" y="27110"/>
                </a:lnTo>
                <a:close/>
              </a:path>
              <a:path w="803275" h="67310">
                <a:moveTo>
                  <a:pt x="791461" y="27110"/>
                </a:moveTo>
                <a:lnTo>
                  <a:pt x="747449" y="27110"/>
                </a:lnTo>
                <a:lnTo>
                  <a:pt x="747449" y="39811"/>
                </a:lnTo>
                <a:lnTo>
                  <a:pt x="791464" y="39811"/>
                </a:lnTo>
                <a:lnTo>
                  <a:pt x="803008" y="33461"/>
                </a:lnTo>
                <a:lnTo>
                  <a:pt x="791461" y="2711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82617" y="2153872"/>
            <a:ext cx="850265" cy="67310"/>
          </a:xfrm>
          <a:custGeom>
            <a:avLst/>
            <a:gdLst/>
            <a:ahLst/>
            <a:cxnLst/>
            <a:rect l="l" t="t" r="r" b="b"/>
            <a:pathLst>
              <a:path w="850264" h="67310">
                <a:moveTo>
                  <a:pt x="788954" y="0"/>
                </a:moveTo>
                <a:lnTo>
                  <a:pt x="788954" y="66923"/>
                </a:lnTo>
                <a:lnTo>
                  <a:pt x="838243" y="39811"/>
                </a:lnTo>
                <a:lnTo>
                  <a:pt x="794227" y="39811"/>
                </a:lnTo>
                <a:lnTo>
                  <a:pt x="794227" y="27111"/>
                </a:lnTo>
                <a:lnTo>
                  <a:pt x="838243" y="27111"/>
                </a:lnTo>
                <a:lnTo>
                  <a:pt x="788954" y="0"/>
                </a:lnTo>
                <a:close/>
              </a:path>
              <a:path w="850264" h="67310">
                <a:moveTo>
                  <a:pt x="788954" y="27111"/>
                </a:moveTo>
                <a:lnTo>
                  <a:pt x="0" y="27111"/>
                </a:lnTo>
                <a:lnTo>
                  <a:pt x="0" y="39811"/>
                </a:lnTo>
                <a:lnTo>
                  <a:pt x="788954" y="39811"/>
                </a:lnTo>
                <a:lnTo>
                  <a:pt x="788954" y="27111"/>
                </a:lnTo>
                <a:close/>
              </a:path>
              <a:path w="850264" h="67310">
                <a:moveTo>
                  <a:pt x="838243" y="27111"/>
                </a:moveTo>
                <a:lnTo>
                  <a:pt x="794227" y="27111"/>
                </a:lnTo>
                <a:lnTo>
                  <a:pt x="794227" y="39811"/>
                </a:lnTo>
                <a:lnTo>
                  <a:pt x="838243" y="39811"/>
                </a:lnTo>
                <a:lnTo>
                  <a:pt x="849787" y="33461"/>
                </a:lnTo>
                <a:lnTo>
                  <a:pt x="838243" y="271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147381" y="2941290"/>
            <a:ext cx="452755" cy="67310"/>
          </a:xfrm>
          <a:custGeom>
            <a:avLst/>
            <a:gdLst/>
            <a:ahLst/>
            <a:cxnLst/>
            <a:rect l="l" t="t" r="r" b="b"/>
            <a:pathLst>
              <a:path w="452755" h="67310">
                <a:moveTo>
                  <a:pt x="391345" y="0"/>
                </a:moveTo>
                <a:lnTo>
                  <a:pt x="391345" y="66923"/>
                </a:lnTo>
                <a:lnTo>
                  <a:pt x="440633" y="39811"/>
                </a:lnTo>
                <a:lnTo>
                  <a:pt x="396618" y="39811"/>
                </a:lnTo>
                <a:lnTo>
                  <a:pt x="396618" y="27110"/>
                </a:lnTo>
                <a:lnTo>
                  <a:pt x="440630" y="27110"/>
                </a:lnTo>
                <a:lnTo>
                  <a:pt x="391345" y="0"/>
                </a:lnTo>
                <a:close/>
              </a:path>
              <a:path w="452755" h="67310">
                <a:moveTo>
                  <a:pt x="391345" y="27110"/>
                </a:moveTo>
                <a:lnTo>
                  <a:pt x="0" y="27110"/>
                </a:lnTo>
                <a:lnTo>
                  <a:pt x="0" y="39811"/>
                </a:lnTo>
                <a:lnTo>
                  <a:pt x="391345" y="39811"/>
                </a:lnTo>
                <a:lnTo>
                  <a:pt x="391345" y="27110"/>
                </a:lnTo>
                <a:close/>
              </a:path>
              <a:path w="452755" h="67310">
                <a:moveTo>
                  <a:pt x="440630" y="27110"/>
                </a:moveTo>
                <a:lnTo>
                  <a:pt x="396618" y="27110"/>
                </a:lnTo>
                <a:lnTo>
                  <a:pt x="396618" y="39811"/>
                </a:lnTo>
                <a:lnTo>
                  <a:pt x="440633" y="39811"/>
                </a:lnTo>
                <a:lnTo>
                  <a:pt x="452177" y="33461"/>
                </a:lnTo>
                <a:lnTo>
                  <a:pt x="440630" y="2711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71066" y="5871693"/>
            <a:ext cx="205740" cy="379095"/>
          </a:xfrm>
          <a:custGeom>
            <a:avLst/>
            <a:gdLst/>
            <a:ahLst/>
            <a:cxnLst/>
            <a:rect l="l" t="t" r="r" b="b"/>
            <a:pathLst>
              <a:path w="205740" h="379095">
                <a:moveTo>
                  <a:pt x="0" y="379001"/>
                </a:moveTo>
                <a:lnTo>
                  <a:pt x="205301" y="379001"/>
                </a:lnTo>
                <a:lnTo>
                  <a:pt x="205301" y="0"/>
                </a:lnTo>
                <a:lnTo>
                  <a:pt x="0" y="0"/>
                </a:lnTo>
                <a:lnTo>
                  <a:pt x="0" y="379001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71066" y="6509279"/>
            <a:ext cx="205740" cy="487680"/>
          </a:xfrm>
          <a:custGeom>
            <a:avLst/>
            <a:gdLst/>
            <a:ahLst/>
            <a:cxnLst/>
            <a:rect l="l" t="t" r="r" b="b"/>
            <a:pathLst>
              <a:path w="205740" h="487679">
                <a:moveTo>
                  <a:pt x="0" y="487255"/>
                </a:moveTo>
                <a:lnTo>
                  <a:pt x="205301" y="487255"/>
                </a:lnTo>
                <a:lnTo>
                  <a:pt x="205301" y="0"/>
                </a:lnTo>
                <a:lnTo>
                  <a:pt x="0" y="0"/>
                </a:lnTo>
                <a:lnTo>
                  <a:pt x="0" y="487255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71066" y="5871693"/>
            <a:ext cx="205740" cy="1125220"/>
          </a:xfrm>
          <a:custGeom>
            <a:avLst/>
            <a:gdLst/>
            <a:ahLst/>
            <a:cxnLst/>
            <a:rect l="l" t="t" r="r" b="b"/>
            <a:pathLst>
              <a:path w="205740" h="1125220">
                <a:moveTo>
                  <a:pt x="0" y="0"/>
                </a:moveTo>
                <a:lnTo>
                  <a:pt x="205301" y="0"/>
                </a:lnTo>
                <a:lnTo>
                  <a:pt x="205301" y="1124841"/>
                </a:lnTo>
                <a:lnTo>
                  <a:pt x="0" y="112484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75376" y="5892850"/>
            <a:ext cx="53975" cy="358140"/>
          </a:xfrm>
          <a:custGeom>
            <a:avLst/>
            <a:gdLst/>
            <a:ahLst/>
            <a:cxnLst/>
            <a:rect l="l" t="t" r="r" b="b"/>
            <a:pathLst>
              <a:path w="53975" h="358139">
                <a:moveTo>
                  <a:pt x="0" y="357844"/>
                </a:moveTo>
                <a:lnTo>
                  <a:pt x="53675" y="357844"/>
                </a:lnTo>
                <a:lnTo>
                  <a:pt x="53675" y="0"/>
                </a:lnTo>
                <a:lnTo>
                  <a:pt x="0" y="0"/>
                </a:lnTo>
                <a:lnTo>
                  <a:pt x="0" y="357844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75376" y="6509279"/>
            <a:ext cx="53975" cy="461009"/>
          </a:xfrm>
          <a:custGeom>
            <a:avLst/>
            <a:gdLst/>
            <a:ahLst/>
            <a:cxnLst/>
            <a:rect l="l" t="t" r="r" b="b"/>
            <a:pathLst>
              <a:path w="53975" h="461009">
                <a:moveTo>
                  <a:pt x="0" y="460612"/>
                </a:moveTo>
                <a:lnTo>
                  <a:pt x="53675" y="460612"/>
                </a:lnTo>
                <a:lnTo>
                  <a:pt x="53675" y="0"/>
                </a:lnTo>
                <a:lnTo>
                  <a:pt x="0" y="0"/>
                </a:lnTo>
                <a:lnTo>
                  <a:pt x="0" y="460612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83257" y="5892850"/>
            <a:ext cx="53975" cy="1077595"/>
          </a:xfrm>
          <a:custGeom>
            <a:avLst/>
            <a:gdLst/>
            <a:ahLst/>
            <a:cxnLst/>
            <a:rect l="l" t="t" r="r" b="b"/>
            <a:pathLst>
              <a:path w="53975" h="1077595">
                <a:moveTo>
                  <a:pt x="0" y="0"/>
                </a:moveTo>
                <a:lnTo>
                  <a:pt x="53675" y="0"/>
                </a:lnTo>
                <a:lnTo>
                  <a:pt x="53675" y="1077041"/>
                </a:lnTo>
                <a:lnTo>
                  <a:pt x="0" y="1077041"/>
                </a:lnTo>
                <a:lnTo>
                  <a:pt x="0" y="0"/>
                </a:lnTo>
                <a:close/>
              </a:path>
            </a:pathLst>
          </a:custGeom>
          <a:ln w="15876">
            <a:solidFill>
              <a:srgbClr val="DCDCD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429052" y="5898337"/>
            <a:ext cx="29845" cy="352425"/>
          </a:xfrm>
          <a:custGeom>
            <a:avLst/>
            <a:gdLst/>
            <a:ahLst/>
            <a:cxnLst/>
            <a:rect l="l" t="t" r="r" b="b"/>
            <a:pathLst>
              <a:path w="29844" h="352425">
                <a:moveTo>
                  <a:pt x="0" y="352357"/>
                </a:moveTo>
                <a:lnTo>
                  <a:pt x="29386" y="352357"/>
                </a:lnTo>
                <a:lnTo>
                  <a:pt x="29386" y="0"/>
                </a:lnTo>
                <a:lnTo>
                  <a:pt x="0" y="0"/>
                </a:lnTo>
                <a:lnTo>
                  <a:pt x="0" y="35235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429052" y="6509279"/>
            <a:ext cx="29845" cy="461009"/>
          </a:xfrm>
          <a:custGeom>
            <a:avLst/>
            <a:gdLst/>
            <a:ahLst/>
            <a:cxnLst/>
            <a:rect l="l" t="t" r="r" b="b"/>
            <a:pathLst>
              <a:path w="29844" h="461009">
                <a:moveTo>
                  <a:pt x="0" y="460612"/>
                </a:moveTo>
                <a:lnTo>
                  <a:pt x="29386" y="460612"/>
                </a:lnTo>
                <a:lnTo>
                  <a:pt x="29386" y="0"/>
                </a:lnTo>
                <a:lnTo>
                  <a:pt x="0" y="0"/>
                </a:lnTo>
                <a:lnTo>
                  <a:pt x="0" y="460612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436932" y="5898337"/>
            <a:ext cx="29845" cy="1071880"/>
          </a:xfrm>
          <a:custGeom>
            <a:avLst/>
            <a:gdLst/>
            <a:ahLst/>
            <a:cxnLst/>
            <a:rect l="l" t="t" r="r" b="b"/>
            <a:pathLst>
              <a:path w="29844" h="1071879">
                <a:moveTo>
                  <a:pt x="0" y="0"/>
                </a:moveTo>
                <a:lnTo>
                  <a:pt x="29383" y="0"/>
                </a:lnTo>
                <a:lnTo>
                  <a:pt x="29383" y="1071554"/>
                </a:lnTo>
                <a:lnTo>
                  <a:pt x="0" y="1071554"/>
                </a:lnTo>
                <a:lnTo>
                  <a:pt x="0" y="0"/>
                </a:lnTo>
                <a:close/>
              </a:path>
            </a:pathLst>
          </a:custGeom>
          <a:ln w="15876">
            <a:solidFill>
              <a:srgbClr val="C9C9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19328" y="6250694"/>
            <a:ext cx="1131570" cy="259079"/>
          </a:xfrm>
          <a:custGeom>
            <a:avLst/>
            <a:gdLst/>
            <a:ahLst/>
            <a:cxnLst/>
            <a:rect l="l" t="t" r="r" b="b"/>
            <a:pathLst>
              <a:path w="1131570" h="259079">
                <a:moveTo>
                  <a:pt x="1131501" y="258584"/>
                </a:moveTo>
                <a:lnTo>
                  <a:pt x="1131501" y="0"/>
                </a:lnTo>
                <a:lnTo>
                  <a:pt x="0" y="0"/>
                </a:lnTo>
                <a:lnTo>
                  <a:pt x="0" y="258584"/>
                </a:lnTo>
                <a:lnTo>
                  <a:pt x="1131501" y="258584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19328" y="6250694"/>
            <a:ext cx="1131570" cy="259079"/>
          </a:xfrm>
          <a:custGeom>
            <a:avLst/>
            <a:gdLst/>
            <a:ahLst/>
            <a:cxnLst/>
            <a:rect l="l" t="t" r="r" b="b"/>
            <a:pathLst>
              <a:path w="1131570" h="259079">
                <a:moveTo>
                  <a:pt x="1131501" y="258584"/>
                </a:moveTo>
                <a:lnTo>
                  <a:pt x="0" y="258584"/>
                </a:lnTo>
                <a:lnTo>
                  <a:pt x="0" y="0"/>
                </a:lnTo>
                <a:lnTo>
                  <a:pt x="1131501" y="0"/>
                </a:lnTo>
                <a:lnTo>
                  <a:pt x="1131501" y="2585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49014" y="6509279"/>
            <a:ext cx="95885" cy="419100"/>
          </a:xfrm>
          <a:custGeom>
            <a:avLst/>
            <a:gdLst/>
            <a:ahLst/>
            <a:cxnLst/>
            <a:rect l="l" t="t" r="r" b="b"/>
            <a:pathLst>
              <a:path w="95884" h="419100">
                <a:moveTo>
                  <a:pt x="0" y="418826"/>
                </a:moveTo>
                <a:lnTo>
                  <a:pt x="95594" y="418826"/>
                </a:lnTo>
                <a:lnTo>
                  <a:pt x="95594" y="0"/>
                </a:lnTo>
                <a:lnTo>
                  <a:pt x="0" y="0"/>
                </a:lnTo>
                <a:lnTo>
                  <a:pt x="0" y="418826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49014" y="6509279"/>
            <a:ext cx="95885" cy="920115"/>
          </a:xfrm>
          <a:custGeom>
            <a:avLst/>
            <a:gdLst/>
            <a:ahLst/>
            <a:cxnLst/>
            <a:rect l="l" t="t" r="r" b="b"/>
            <a:pathLst>
              <a:path w="95884" h="920115">
                <a:moveTo>
                  <a:pt x="95594" y="0"/>
                </a:moveTo>
                <a:lnTo>
                  <a:pt x="95594" y="919929"/>
                </a:lnTo>
                <a:lnTo>
                  <a:pt x="0" y="919929"/>
                </a:lnTo>
                <a:lnTo>
                  <a:pt x="0" y="0"/>
                </a:lnTo>
                <a:lnTo>
                  <a:pt x="95594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812225" y="6509279"/>
            <a:ext cx="95885" cy="419100"/>
          </a:xfrm>
          <a:custGeom>
            <a:avLst/>
            <a:gdLst/>
            <a:ahLst/>
            <a:cxnLst/>
            <a:rect l="l" t="t" r="r" b="b"/>
            <a:pathLst>
              <a:path w="95885" h="419100">
                <a:moveTo>
                  <a:pt x="0" y="418826"/>
                </a:moveTo>
                <a:lnTo>
                  <a:pt x="95597" y="418826"/>
                </a:lnTo>
                <a:lnTo>
                  <a:pt x="95597" y="0"/>
                </a:lnTo>
                <a:lnTo>
                  <a:pt x="0" y="0"/>
                </a:lnTo>
                <a:lnTo>
                  <a:pt x="0" y="418826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812225" y="6509279"/>
            <a:ext cx="95885" cy="920115"/>
          </a:xfrm>
          <a:custGeom>
            <a:avLst/>
            <a:gdLst/>
            <a:ahLst/>
            <a:cxnLst/>
            <a:rect l="l" t="t" r="r" b="b"/>
            <a:pathLst>
              <a:path w="95885" h="920115">
                <a:moveTo>
                  <a:pt x="95597" y="0"/>
                </a:moveTo>
                <a:lnTo>
                  <a:pt x="95597" y="919929"/>
                </a:lnTo>
                <a:lnTo>
                  <a:pt x="0" y="919929"/>
                </a:lnTo>
                <a:lnTo>
                  <a:pt x="0" y="0"/>
                </a:lnTo>
                <a:lnTo>
                  <a:pt x="9559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21979" y="6928106"/>
            <a:ext cx="149225" cy="502920"/>
          </a:xfrm>
          <a:custGeom>
            <a:avLst/>
            <a:gdLst/>
            <a:ahLst/>
            <a:cxnLst/>
            <a:rect l="l" t="t" r="r" b="b"/>
            <a:pathLst>
              <a:path w="149225" h="502920">
                <a:moveTo>
                  <a:pt x="148880" y="0"/>
                </a:moveTo>
                <a:lnTo>
                  <a:pt x="0" y="0"/>
                </a:lnTo>
                <a:lnTo>
                  <a:pt x="0" y="502668"/>
                </a:lnTo>
                <a:lnTo>
                  <a:pt x="148880" y="502668"/>
                </a:lnTo>
                <a:lnTo>
                  <a:pt x="14888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21979" y="6928106"/>
            <a:ext cx="149225" cy="502920"/>
          </a:xfrm>
          <a:custGeom>
            <a:avLst/>
            <a:gdLst/>
            <a:ahLst/>
            <a:cxnLst/>
            <a:rect l="l" t="t" r="r" b="b"/>
            <a:pathLst>
              <a:path w="149225" h="502920">
                <a:moveTo>
                  <a:pt x="148880" y="0"/>
                </a:moveTo>
                <a:lnTo>
                  <a:pt x="148880" y="502668"/>
                </a:lnTo>
                <a:lnTo>
                  <a:pt x="0" y="502668"/>
                </a:lnTo>
                <a:lnTo>
                  <a:pt x="0" y="0"/>
                </a:lnTo>
                <a:lnTo>
                  <a:pt x="14888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784019" y="6928106"/>
            <a:ext cx="149225" cy="502920"/>
          </a:xfrm>
          <a:custGeom>
            <a:avLst/>
            <a:gdLst/>
            <a:ahLst/>
            <a:cxnLst/>
            <a:rect l="l" t="t" r="r" b="b"/>
            <a:pathLst>
              <a:path w="149225" h="502920">
                <a:moveTo>
                  <a:pt x="148880" y="0"/>
                </a:moveTo>
                <a:lnTo>
                  <a:pt x="0" y="0"/>
                </a:lnTo>
                <a:lnTo>
                  <a:pt x="0" y="502668"/>
                </a:lnTo>
                <a:lnTo>
                  <a:pt x="148880" y="502668"/>
                </a:lnTo>
                <a:lnTo>
                  <a:pt x="14888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784019" y="6928106"/>
            <a:ext cx="149225" cy="502920"/>
          </a:xfrm>
          <a:custGeom>
            <a:avLst/>
            <a:gdLst/>
            <a:ahLst/>
            <a:cxnLst/>
            <a:rect l="l" t="t" r="r" b="b"/>
            <a:pathLst>
              <a:path w="149225" h="502920">
                <a:moveTo>
                  <a:pt x="148880" y="0"/>
                </a:moveTo>
                <a:lnTo>
                  <a:pt x="148880" y="502668"/>
                </a:lnTo>
                <a:lnTo>
                  <a:pt x="0" y="502668"/>
                </a:lnTo>
                <a:lnTo>
                  <a:pt x="0" y="0"/>
                </a:lnTo>
                <a:lnTo>
                  <a:pt x="14888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21864" y="7429209"/>
            <a:ext cx="1526540" cy="259715"/>
          </a:xfrm>
          <a:custGeom>
            <a:avLst/>
            <a:gdLst/>
            <a:ahLst/>
            <a:cxnLst/>
            <a:rect l="l" t="t" r="r" b="b"/>
            <a:pathLst>
              <a:path w="1526539" h="259715">
                <a:moveTo>
                  <a:pt x="1526429" y="259368"/>
                </a:moveTo>
                <a:lnTo>
                  <a:pt x="1526429" y="0"/>
                </a:lnTo>
                <a:lnTo>
                  <a:pt x="0" y="0"/>
                </a:lnTo>
                <a:lnTo>
                  <a:pt x="0" y="259368"/>
                </a:lnTo>
                <a:lnTo>
                  <a:pt x="1526429" y="259368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21864" y="7429209"/>
            <a:ext cx="1526540" cy="259715"/>
          </a:xfrm>
          <a:custGeom>
            <a:avLst/>
            <a:gdLst/>
            <a:ahLst/>
            <a:cxnLst/>
            <a:rect l="l" t="t" r="r" b="b"/>
            <a:pathLst>
              <a:path w="1526539" h="259715">
                <a:moveTo>
                  <a:pt x="1526429" y="259368"/>
                </a:moveTo>
                <a:lnTo>
                  <a:pt x="0" y="259368"/>
                </a:lnTo>
                <a:lnTo>
                  <a:pt x="0" y="0"/>
                </a:lnTo>
                <a:lnTo>
                  <a:pt x="1526429" y="0"/>
                </a:lnTo>
                <a:lnTo>
                  <a:pt x="1526429" y="25936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22256" y="7430775"/>
            <a:ext cx="220345" cy="104775"/>
          </a:xfrm>
          <a:custGeom>
            <a:avLst/>
            <a:gdLst/>
            <a:ahLst/>
            <a:cxnLst/>
            <a:rect l="l" t="t" r="r" b="b"/>
            <a:pathLst>
              <a:path w="220344" h="104775">
                <a:moveTo>
                  <a:pt x="0" y="0"/>
                </a:moveTo>
                <a:lnTo>
                  <a:pt x="0" y="104220"/>
                </a:lnTo>
                <a:lnTo>
                  <a:pt x="219798" y="104220"/>
                </a:lnTo>
                <a:lnTo>
                  <a:pt x="219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22256" y="7430775"/>
            <a:ext cx="220345" cy="104775"/>
          </a:xfrm>
          <a:custGeom>
            <a:avLst/>
            <a:gdLst/>
            <a:ahLst/>
            <a:cxnLst/>
            <a:rect l="l" t="t" r="r" b="b"/>
            <a:pathLst>
              <a:path w="220344" h="104775">
                <a:moveTo>
                  <a:pt x="0" y="0"/>
                </a:moveTo>
                <a:lnTo>
                  <a:pt x="219798" y="0"/>
                </a:lnTo>
                <a:lnTo>
                  <a:pt x="219798" y="104220"/>
                </a:lnTo>
                <a:lnTo>
                  <a:pt x="0" y="1042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028496" y="7430775"/>
            <a:ext cx="220345" cy="104775"/>
          </a:xfrm>
          <a:custGeom>
            <a:avLst/>
            <a:gdLst/>
            <a:ahLst/>
            <a:cxnLst/>
            <a:rect l="l" t="t" r="r" b="b"/>
            <a:pathLst>
              <a:path w="220344" h="104775">
                <a:moveTo>
                  <a:pt x="0" y="0"/>
                </a:moveTo>
                <a:lnTo>
                  <a:pt x="0" y="104220"/>
                </a:lnTo>
                <a:lnTo>
                  <a:pt x="219797" y="104220"/>
                </a:lnTo>
                <a:lnTo>
                  <a:pt x="219797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028496" y="7430775"/>
            <a:ext cx="220345" cy="104775"/>
          </a:xfrm>
          <a:custGeom>
            <a:avLst/>
            <a:gdLst/>
            <a:ahLst/>
            <a:cxnLst/>
            <a:rect l="l" t="t" r="r" b="b"/>
            <a:pathLst>
              <a:path w="220344" h="104775">
                <a:moveTo>
                  <a:pt x="0" y="0"/>
                </a:moveTo>
                <a:lnTo>
                  <a:pt x="219797" y="0"/>
                </a:lnTo>
                <a:lnTo>
                  <a:pt x="219797" y="104220"/>
                </a:lnTo>
                <a:lnTo>
                  <a:pt x="0" y="1042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47723" y="7522848"/>
            <a:ext cx="176530" cy="0"/>
          </a:xfrm>
          <a:custGeom>
            <a:avLst/>
            <a:gdLst/>
            <a:ahLst/>
            <a:cxnLst/>
            <a:rect l="l" t="t" r="r" b="b"/>
            <a:pathLst>
              <a:path w="176530" h="0">
                <a:moveTo>
                  <a:pt x="0" y="0"/>
                </a:moveTo>
                <a:lnTo>
                  <a:pt x="176306" y="0"/>
                </a:lnTo>
              </a:path>
            </a:pathLst>
          </a:custGeom>
          <a:ln w="24292">
            <a:solidFill>
              <a:srgbClr val="EEEE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47723" y="7510702"/>
            <a:ext cx="176530" cy="24765"/>
          </a:xfrm>
          <a:custGeom>
            <a:avLst/>
            <a:gdLst/>
            <a:ahLst/>
            <a:cxnLst/>
            <a:rect l="l" t="t" r="r" b="b"/>
            <a:pathLst>
              <a:path w="176530" h="24765">
                <a:moveTo>
                  <a:pt x="0" y="23900"/>
                </a:moveTo>
                <a:lnTo>
                  <a:pt x="176306" y="24292"/>
                </a:lnTo>
                <a:lnTo>
                  <a:pt x="176306" y="784"/>
                </a:lnTo>
                <a:lnTo>
                  <a:pt x="0" y="0"/>
                </a:lnTo>
                <a:lnTo>
                  <a:pt x="0" y="239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93562" y="7444879"/>
            <a:ext cx="85090" cy="66675"/>
          </a:xfrm>
          <a:custGeom>
            <a:avLst/>
            <a:gdLst/>
            <a:ahLst/>
            <a:cxnLst/>
            <a:rect l="l" t="t" r="r" b="b"/>
            <a:pathLst>
              <a:path w="85090" h="66675">
                <a:moveTo>
                  <a:pt x="0" y="0"/>
                </a:moveTo>
                <a:lnTo>
                  <a:pt x="0" y="66607"/>
                </a:lnTo>
                <a:lnTo>
                  <a:pt x="85021" y="66607"/>
                </a:lnTo>
                <a:lnTo>
                  <a:pt x="8502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93562" y="7444879"/>
            <a:ext cx="85090" cy="66675"/>
          </a:xfrm>
          <a:custGeom>
            <a:avLst/>
            <a:gdLst/>
            <a:ahLst/>
            <a:cxnLst/>
            <a:rect l="l" t="t" r="r" b="b"/>
            <a:pathLst>
              <a:path w="85090" h="66675">
                <a:moveTo>
                  <a:pt x="0" y="66607"/>
                </a:moveTo>
                <a:lnTo>
                  <a:pt x="85021" y="66607"/>
                </a:lnTo>
                <a:lnTo>
                  <a:pt x="85021" y="0"/>
                </a:lnTo>
                <a:lnTo>
                  <a:pt x="0" y="0"/>
                </a:lnTo>
                <a:lnTo>
                  <a:pt x="0" y="6660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93169" y="7445664"/>
            <a:ext cx="22860" cy="65405"/>
          </a:xfrm>
          <a:custGeom>
            <a:avLst/>
            <a:gdLst/>
            <a:ahLst/>
            <a:cxnLst/>
            <a:rect l="l" t="t" r="r" b="b"/>
            <a:pathLst>
              <a:path w="22859" h="65404">
                <a:moveTo>
                  <a:pt x="22334" y="0"/>
                </a:moveTo>
                <a:lnTo>
                  <a:pt x="0" y="0"/>
                </a:lnTo>
                <a:lnTo>
                  <a:pt x="0" y="65037"/>
                </a:lnTo>
                <a:lnTo>
                  <a:pt x="21549" y="65037"/>
                </a:lnTo>
                <a:lnTo>
                  <a:pt x="22334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93169" y="7445664"/>
            <a:ext cx="22860" cy="65405"/>
          </a:xfrm>
          <a:custGeom>
            <a:avLst/>
            <a:gdLst/>
            <a:ahLst/>
            <a:cxnLst/>
            <a:rect l="l" t="t" r="r" b="b"/>
            <a:pathLst>
              <a:path w="22859" h="65404">
                <a:moveTo>
                  <a:pt x="0" y="65037"/>
                </a:moveTo>
                <a:lnTo>
                  <a:pt x="21549" y="65037"/>
                </a:lnTo>
                <a:lnTo>
                  <a:pt x="22334" y="0"/>
                </a:lnTo>
                <a:lnTo>
                  <a:pt x="0" y="0"/>
                </a:lnTo>
                <a:lnTo>
                  <a:pt x="0" y="6503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56249" y="7445664"/>
            <a:ext cx="22860" cy="66040"/>
          </a:xfrm>
          <a:custGeom>
            <a:avLst/>
            <a:gdLst/>
            <a:ahLst/>
            <a:cxnLst/>
            <a:rect l="l" t="t" r="r" b="b"/>
            <a:pathLst>
              <a:path w="22859" h="66040">
                <a:moveTo>
                  <a:pt x="0" y="0"/>
                </a:moveTo>
                <a:lnTo>
                  <a:pt x="0" y="65822"/>
                </a:lnTo>
                <a:lnTo>
                  <a:pt x="22334" y="65822"/>
                </a:lnTo>
                <a:lnTo>
                  <a:pt x="22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56249" y="7445664"/>
            <a:ext cx="22860" cy="66040"/>
          </a:xfrm>
          <a:custGeom>
            <a:avLst/>
            <a:gdLst/>
            <a:ahLst/>
            <a:cxnLst/>
            <a:rect l="l" t="t" r="r" b="b"/>
            <a:pathLst>
              <a:path w="22859" h="66040">
                <a:moveTo>
                  <a:pt x="0" y="65822"/>
                </a:moveTo>
                <a:lnTo>
                  <a:pt x="22334" y="65822"/>
                </a:lnTo>
                <a:lnTo>
                  <a:pt x="22334" y="0"/>
                </a:lnTo>
                <a:lnTo>
                  <a:pt x="0" y="0"/>
                </a:lnTo>
                <a:lnTo>
                  <a:pt x="0" y="658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052003" y="7522848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 h="0">
                <a:moveTo>
                  <a:pt x="0" y="0"/>
                </a:moveTo>
                <a:lnTo>
                  <a:pt x="175525" y="0"/>
                </a:lnTo>
              </a:path>
            </a:pathLst>
          </a:custGeom>
          <a:ln w="24292">
            <a:solidFill>
              <a:srgbClr val="EEEE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052003" y="7510702"/>
            <a:ext cx="175895" cy="24765"/>
          </a:xfrm>
          <a:custGeom>
            <a:avLst/>
            <a:gdLst/>
            <a:ahLst/>
            <a:cxnLst/>
            <a:rect l="l" t="t" r="r" b="b"/>
            <a:pathLst>
              <a:path w="175894" h="24765">
                <a:moveTo>
                  <a:pt x="0" y="23900"/>
                </a:moveTo>
                <a:lnTo>
                  <a:pt x="175525" y="24292"/>
                </a:lnTo>
                <a:lnTo>
                  <a:pt x="175525" y="784"/>
                </a:lnTo>
                <a:lnTo>
                  <a:pt x="0" y="0"/>
                </a:lnTo>
                <a:lnTo>
                  <a:pt x="0" y="239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097453" y="7444879"/>
            <a:ext cx="85725" cy="66675"/>
          </a:xfrm>
          <a:custGeom>
            <a:avLst/>
            <a:gdLst/>
            <a:ahLst/>
            <a:cxnLst/>
            <a:rect l="l" t="t" r="r" b="b"/>
            <a:pathLst>
              <a:path w="85725" h="66675">
                <a:moveTo>
                  <a:pt x="0" y="0"/>
                </a:moveTo>
                <a:lnTo>
                  <a:pt x="0" y="66607"/>
                </a:lnTo>
                <a:lnTo>
                  <a:pt x="85410" y="66607"/>
                </a:lnTo>
                <a:lnTo>
                  <a:pt x="85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097453" y="7444879"/>
            <a:ext cx="85725" cy="66675"/>
          </a:xfrm>
          <a:custGeom>
            <a:avLst/>
            <a:gdLst/>
            <a:ahLst/>
            <a:cxnLst/>
            <a:rect l="l" t="t" r="r" b="b"/>
            <a:pathLst>
              <a:path w="85725" h="66675">
                <a:moveTo>
                  <a:pt x="0" y="66607"/>
                </a:moveTo>
                <a:lnTo>
                  <a:pt x="85410" y="66607"/>
                </a:lnTo>
                <a:lnTo>
                  <a:pt x="85410" y="0"/>
                </a:lnTo>
                <a:lnTo>
                  <a:pt x="0" y="0"/>
                </a:lnTo>
                <a:lnTo>
                  <a:pt x="0" y="6660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097453" y="7445664"/>
            <a:ext cx="21590" cy="65405"/>
          </a:xfrm>
          <a:custGeom>
            <a:avLst/>
            <a:gdLst/>
            <a:ahLst/>
            <a:cxnLst/>
            <a:rect l="l" t="t" r="r" b="b"/>
            <a:pathLst>
              <a:path w="21589" h="65404">
                <a:moveTo>
                  <a:pt x="0" y="0"/>
                </a:moveTo>
                <a:lnTo>
                  <a:pt x="0" y="65037"/>
                </a:lnTo>
                <a:lnTo>
                  <a:pt x="21546" y="65037"/>
                </a:lnTo>
                <a:lnTo>
                  <a:pt x="21546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097453" y="7445664"/>
            <a:ext cx="21590" cy="65405"/>
          </a:xfrm>
          <a:custGeom>
            <a:avLst/>
            <a:gdLst/>
            <a:ahLst/>
            <a:cxnLst/>
            <a:rect l="l" t="t" r="r" b="b"/>
            <a:pathLst>
              <a:path w="21589" h="65404">
                <a:moveTo>
                  <a:pt x="0" y="65037"/>
                </a:moveTo>
                <a:lnTo>
                  <a:pt x="21546" y="65037"/>
                </a:lnTo>
                <a:lnTo>
                  <a:pt x="21546" y="0"/>
                </a:lnTo>
                <a:lnTo>
                  <a:pt x="0" y="0"/>
                </a:lnTo>
                <a:lnTo>
                  <a:pt x="0" y="6503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160529" y="7445664"/>
            <a:ext cx="22860" cy="66040"/>
          </a:xfrm>
          <a:custGeom>
            <a:avLst/>
            <a:gdLst/>
            <a:ahLst/>
            <a:cxnLst/>
            <a:rect l="l" t="t" r="r" b="b"/>
            <a:pathLst>
              <a:path w="22860" h="66040">
                <a:moveTo>
                  <a:pt x="22334" y="0"/>
                </a:moveTo>
                <a:lnTo>
                  <a:pt x="0" y="0"/>
                </a:lnTo>
                <a:lnTo>
                  <a:pt x="0" y="65822"/>
                </a:lnTo>
                <a:lnTo>
                  <a:pt x="21941" y="65822"/>
                </a:lnTo>
                <a:lnTo>
                  <a:pt x="22334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160529" y="7445664"/>
            <a:ext cx="22860" cy="66040"/>
          </a:xfrm>
          <a:custGeom>
            <a:avLst/>
            <a:gdLst/>
            <a:ahLst/>
            <a:cxnLst/>
            <a:rect l="l" t="t" r="r" b="b"/>
            <a:pathLst>
              <a:path w="22860" h="66040">
                <a:moveTo>
                  <a:pt x="0" y="65822"/>
                </a:moveTo>
                <a:lnTo>
                  <a:pt x="21941" y="65822"/>
                </a:lnTo>
                <a:lnTo>
                  <a:pt x="22334" y="0"/>
                </a:lnTo>
                <a:lnTo>
                  <a:pt x="0" y="0"/>
                </a:lnTo>
                <a:lnTo>
                  <a:pt x="0" y="658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859777" y="6981783"/>
            <a:ext cx="471805" cy="207645"/>
          </a:xfrm>
          <a:custGeom>
            <a:avLst/>
            <a:gdLst/>
            <a:ahLst/>
            <a:cxnLst/>
            <a:rect l="l" t="t" r="r" b="b"/>
            <a:pathLst>
              <a:path w="471805" h="207645">
                <a:moveTo>
                  <a:pt x="471326" y="207255"/>
                </a:moveTo>
                <a:lnTo>
                  <a:pt x="0" y="0"/>
                </a:lnTo>
              </a:path>
            </a:pathLst>
          </a:custGeom>
          <a:ln w="127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428268" y="6777563"/>
            <a:ext cx="486409" cy="3460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4130" marR="5080" indent="-12065">
              <a:lnSpc>
                <a:spcPts val="1220"/>
              </a:lnSpc>
              <a:spcBef>
                <a:spcPts val="210"/>
              </a:spcBef>
            </a:pPr>
            <a:r>
              <a:rPr dirty="0" sz="1050" spc="25">
                <a:latin typeface="Arial"/>
                <a:cs typeface="Arial"/>
              </a:rPr>
              <a:t>SH</a:t>
            </a:r>
            <a:r>
              <a:rPr dirty="0" sz="1050" spc="20">
                <a:latin typeface="Arial"/>
                <a:cs typeface="Arial"/>
              </a:rPr>
              <a:t>EET  ST</a:t>
            </a:r>
            <a:r>
              <a:rPr dirty="0" sz="1050" spc="20">
                <a:latin typeface="Arial"/>
                <a:cs typeface="Arial"/>
              </a:rPr>
              <a:t>EEL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350050" y="7883525"/>
            <a:ext cx="205740" cy="736600"/>
          </a:xfrm>
          <a:custGeom>
            <a:avLst/>
            <a:gdLst/>
            <a:ahLst/>
            <a:cxnLst/>
            <a:rect l="l" t="t" r="r" b="b"/>
            <a:pathLst>
              <a:path w="205740" h="736600">
                <a:moveTo>
                  <a:pt x="0" y="736178"/>
                </a:moveTo>
                <a:lnTo>
                  <a:pt x="205300" y="736178"/>
                </a:lnTo>
                <a:lnTo>
                  <a:pt x="205300" y="0"/>
                </a:lnTo>
                <a:lnTo>
                  <a:pt x="0" y="0"/>
                </a:lnTo>
                <a:lnTo>
                  <a:pt x="0" y="736178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350050" y="8878288"/>
            <a:ext cx="205740" cy="130175"/>
          </a:xfrm>
          <a:custGeom>
            <a:avLst/>
            <a:gdLst/>
            <a:ahLst/>
            <a:cxnLst/>
            <a:rect l="l" t="t" r="r" b="b"/>
            <a:pathLst>
              <a:path w="205740" h="130175">
                <a:moveTo>
                  <a:pt x="0" y="130074"/>
                </a:moveTo>
                <a:lnTo>
                  <a:pt x="205300" y="130074"/>
                </a:lnTo>
                <a:lnTo>
                  <a:pt x="205300" y="0"/>
                </a:lnTo>
                <a:lnTo>
                  <a:pt x="0" y="0"/>
                </a:lnTo>
                <a:lnTo>
                  <a:pt x="0" y="130074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350050" y="7883525"/>
            <a:ext cx="205740" cy="1125220"/>
          </a:xfrm>
          <a:custGeom>
            <a:avLst/>
            <a:gdLst/>
            <a:ahLst/>
            <a:cxnLst/>
            <a:rect l="l" t="t" r="r" b="b"/>
            <a:pathLst>
              <a:path w="205740" h="1125220">
                <a:moveTo>
                  <a:pt x="0" y="0"/>
                </a:moveTo>
                <a:lnTo>
                  <a:pt x="205300" y="0"/>
                </a:lnTo>
                <a:lnTo>
                  <a:pt x="205300" y="1124837"/>
                </a:lnTo>
                <a:lnTo>
                  <a:pt x="0" y="1124837"/>
                </a:lnTo>
                <a:lnTo>
                  <a:pt x="0" y="0"/>
                </a:lnTo>
                <a:close/>
              </a:path>
            </a:pathLst>
          </a:custGeom>
          <a:ln w="15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360919" y="7904681"/>
            <a:ext cx="53975" cy="715645"/>
          </a:xfrm>
          <a:custGeom>
            <a:avLst/>
            <a:gdLst/>
            <a:ahLst/>
            <a:cxnLst/>
            <a:rect l="l" t="t" r="r" b="b"/>
            <a:pathLst>
              <a:path w="53975" h="715645">
                <a:moveTo>
                  <a:pt x="0" y="715021"/>
                </a:moveTo>
                <a:lnTo>
                  <a:pt x="53675" y="715021"/>
                </a:lnTo>
                <a:lnTo>
                  <a:pt x="53675" y="0"/>
                </a:lnTo>
                <a:lnTo>
                  <a:pt x="0" y="0"/>
                </a:lnTo>
                <a:lnTo>
                  <a:pt x="0" y="715021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360919" y="8878288"/>
            <a:ext cx="53975" cy="103505"/>
          </a:xfrm>
          <a:custGeom>
            <a:avLst/>
            <a:gdLst/>
            <a:ahLst/>
            <a:cxnLst/>
            <a:rect l="l" t="t" r="r" b="b"/>
            <a:pathLst>
              <a:path w="53975" h="103504">
                <a:moveTo>
                  <a:pt x="0" y="103435"/>
                </a:moveTo>
                <a:lnTo>
                  <a:pt x="53675" y="103435"/>
                </a:lnTo>
                <a:lnTo>
                  <a:pt x="53675" y="0"/>
                </a:lnTo>
                <a:lnTo>
                  <a:pt x="0" y="0"/>
                </a:lnTo>
                <a:lnTo>
                  <a:pt x="0" y="10343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409345" y="7910166"/>
            <a:ext cx="29845" cy="709930"/>
          </a:xfrm>
          <a:custGeom>
            <a:avLst/>
            <a:gdLst/>
            <a:ahLst/>
            <a:cxnLst/>
            <a:rect l="l" t="t" r="r" b="b"/>
            <a:pathLst>
              <a:path w="29844" h="709929">
                <a:moveTo>
                  <a:pt x="0" y="709537"/>
                </a:moveTo>
                <a:lnTo>
                  <a:pt x="29386" y="709537"/>
                </a:lnTo>
                <a:lnTo>
                  <a:pt x="29386" y="0"/>
                </a:lnTo>
                <a:lnTo>
                  <a:pt x="0" y="0"/>
                </a:lnTo>
                <a:lnTo>
                  <a:pt x="0" y="70953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409345" y="8878288"/>
            <a:ext cx="29845" cy="103505"/>
          </a:xfrm>
          <a:custGeom>
            <a:avLst/>
            <a:gdLst/>
            <a:ahLst/>
            <a:cxnLst/>
            <a:rect l="l" t="t" r="r" b="b"/>
            <a:pathLst>
              <a:path w="29844" h="103504">
                <a:moveTo>
                  <a:pt x="0" y="103435"/>
                </a:moveTo>
                <a:lnTo>
                  <a:pt x="29386" y="103435"/>
                </a:lnTo>
                <a:lnTo>
                  <a:pt x="29386" y="0"/>
                </a:lnTo>
                <a:lnTo>
                  <a:pt x="0" y="0"/>
                </a:lnTo>
                <a:lnTo>
                  <a:pt x="0" y="103435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98311" y="8619703"/>
            <a:ext cx="1131570" cy="259079"/>
          </a:xfrm>
          <a:custGeom>
            <a:avLst/>
            <a:gdLst/>
            <a:ahLst/>
            <a:cxnLst/>
            <a:rect l="l" t="t" r="r" b="b"/>
            <a:pathLst>
              <a:path w="1131570" h="259079">
                <a:moveTo>
                  <a:pt x="1131501" y="258584"/>
                </a:moveTo>
                <a:lnTo>
                  <a:pt x="1131501" y="0"/>
                </a:lnTo>
                <a:lnTo>
                  <a:pt x="0" y="0"/>
                </a:lnTo>
                <a:lnTo>
                  <a:pt x="0" y="258584"/>
                </a:lnTo>
                <a:lnTo>
                  <a:pt x="1131501" y="258584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98311" y="8619703"/>
            <a:ext cx="1131570" cy="259079"/>
          </a:xfrm>
          <a:custGeom>
            <a:avLst/>
            <a:gdLst/>
            <a:ahLst/>
            <a:cxnLst/>
            <a:rect l="l" t="t" r="r" b="b"/>
            <a:pathLst>
              <a:path w="1131570" h="259079">
                <a:moveTo>
                  <a:pt x="1131501" y="258584"/>
                </a:moveTo>
                <a:lnTo>
                  <a:pt x="0" y="258584"/>
                </a:lnTo>
                <a:lnTo>
                  <a:pt x="0" y="0"/>
                </a:lnTo>
                <a:lnTo>
                  <a:pt x="1131501" y="0"/>
                </a:lnTo>
                <a:lnTo>
                  <a:pt x="1131501" y="2585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027993" y="8878288"/>
            <a:ext cx="95885" cy="419100"/>
          </a:xfrm>
          <a:custGeom>
            <a:avLst/>
            <a:gdLst/>
            <a:ahLst/>
            <a:cxnLst/>
            <a:rect l="l" t="t" r="r" b="b"/>
            <a:pathLst>
              <a:path w="95884" h="419100">
                <a:moveTo>
                  <a:pt x="0" y="418826"/>
                </a:moveTo>
                <a:lnTo>
                  <a:pt x="95597" y="418826"/>
                </a:lnTo>
                <a:lnTo>
                  <a:pt x="95597" y="0"/>
                </a:lnTo>
                <a:lnTo>
                  <a:pt x="0" y="0"/>
                </a:lnTo>
                <a:lnTo>
                  <a:pt x="0" y="418826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027993" y="8878288"/>
            <a:ext cx="95885" cy="920115"/>
          </a:xfrm>
          <a:custGeom>
            <a:avLst/>
            <a:gdLst/>
            <a:ahLst/>
            <a:cxnLst/>
            <a:rect l="l" t="t" r="r" b="b"/>
            <a:pathLst>
              <a:path w="95884" h="920115">
                <a:moveTo>
                  <a:pt x="95597" y="0"/>
                </a:moveTo>
                <a:lnTo>
                  <a:pt x="95597" y="919929"/>
                </a:lnTo>
                <a:lnTo>
                  <a:pt x="0" y="919929"/>
                </a:lnTo>
                <a:lnTo>
                  <a:pt x="0" y="0"/>
                </a:lnTo>
                <a:lnTo>
                  <a:pt x="9559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791209" y="8878288"/>
            <a:ext cx="95885" cy="419100"/>
          </a:xfrm>
          <a:custGeom>
            <a:avLst/>
            <a:gdLst/>
            <a:ahLst/>
            <a:cxnLst/>
            <a:rect l="l" t="t" r="r" b="b"/>
            <a:pathLst>
              <a:path w="95885" h="419100">
                <a:moveTo>
                  <a:pt x="0" y="418826"/>
                </a:moveTo>
                <a:lnTo>
                  <a:pt x="95597" y="418826"/>
                </a:lnTo>
                <a:lnTo>
                  <a:pt x="95597" y="0"/>
                </a:lnTo>
                <a:lnTo>
                  <a:pt x="0" y="0"/>
                </a:lnTo>
                <a:lnTo>
                  <a:pt x="0" y="418826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791209" y="8878288"/>
            <a:ext cx="95885" cy="920115"/>
          </a:xfrm>
          <a:custGeom>
            <a:avLst/>
            <a:gdLst/>
            <a:ahLst/>
            <a:cxnLst/>
            <a:rect l="l" t="t" r="r" b="b"/>
            <a:pathLst>
              <a:path w="95885" h="920115">
                <a:moveTo>
                  <a:pt x="95597" y="0"/>
                </a:moveTo>
                <a:lnTo>
                  <a:pt x="95597" y="919929"/>
                </a:lnTo>
                <a:lnTo>
                  <a:pt x="0" y="919929"/>
                </a:lnTo>
                <a:lnTo>
                  <a:pt x="0" y="0"/>
                </a:lnTo>
                <a:lnTo>
                  <a:pt x="9559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000961" y="9297114"/>
            <a:ext cx="149225" cy="502920"/>
          </a:xfrm>
          <a:custGeom>
            <a:avLst/>
            <a:gdLst/>
            <a:ahLst/>
            <a:cxnLst/>
            <a:rect l="l" t="t" r="r" b="b"/>
            <a:pathLst>
              <a:path w="149225" h="502920">
                <a:moveTo>
                  <a:pt x="148882" y="0"/>
                </a:moveTo>
                <a:lnTo>
                  <a:pt x="0" y="0"/>
                </a:lnTo>
                <a:lnTo>
                  <a:pt x="0" y="502672"/>
                </a:lnTo>
                <a:lnTo>
                  <a:pt x="148882" y="502672"/>
                </a:lnTo>
                <a:lnTo>
                  <a:pt x="148882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000961" y="9297114"/>
            <a:ext cx="149225" cy="502920"/>
          </a:xfrm>
          <a:custGeom>
            <a:avLst/>
            <a:gdLst/>
            <a:ahLst/>
            <a:cxnLst/>
            <a:rect l="l" t="t" r="r" b="b"/>
            <a:pathLst>
              <a:path w="149225" h="502920">
                <a:moveTo>
                  <a:pt x="148882" y="0"/>
                </a:moveTo>
                <a:lnTo>
                  <a:pt x="148882" y="502672"/>
                </a:lnTo>
                <a:lnTo>
                  <a:pt x="0" y="502672"/>
                </a:lnTo>
                <a:lnTo>
                  <a:pt x="0" y="0"/>
                </a:lnTo>
                <a:lnTo>
                  <a:pt x="14888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762998" y="9297114"/>
            <a:ext cx="149225" cy="502920"/>
          </a:xfrm>
          <a:custGeom>
            <a:avLst/>
            <a:gdLst/>
            <a:ahLst/>
            <a:cxnLst/>
            <a:rect l="l" t="t" r="r" b="b"/>
            <a:pathLst>
              <a:path w="149225" h="502920">
                <a:moveTo>
                  <a:pt x="148885" y="0"/>
                </a:moveTo>
                <a:lnTo>
                  <a:pt x="0" y="0"/>
                </a:lnTo>
                <a:lnTo>
                  <a:pt x="0" y="502672"/>
                </a:lnTo>
                <a:lnTo>
                  <a:pt x="148885" y="502672"/>
                </a:lnTo>
                <a:lnTo>
                  <a:pt x="148885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762998" y="9297114"/>
            <a:ext cx="149225" cy="502920"/>
          </a:xfrm>
          <a:custGeom>
            <a:avLst/>
            <a:gdLst/>
            <a:ahLst/>
            <a:cxnLst/>
            <a:rect l="l" t="t" r="r" b="b"/>
            <a:pathLst>
              <a:path w="149225" h="502920">
                <a:moveTo>
                  <a:pt x="148885" y="0"/>
                </a:moveTo>
                <a:lnTo>
                  <a:pt x="148885" y="502672"/>
                </a:lnTo>
                <a:lnTo>
                  <a:pt x="0" y="502672"/>
                </a:lnTo>
                <a:lnTo>
                  <a:pt x="0" y="0"/>
                </a:lnTo>
                <a:lnTo>
                  <a:pt x="148885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0462" y="9586886"/>
            <a:ext cx="613410" cy="212725"/>
          </a:xfrm>
          <a:custGeom>
            <a:avLst/>
            <a:gdLst/>
            <a:ahLst/>
            <a:cxnLst/>
            <a:rect l="l" t="t" r="r" b="b"/>
            <a:pathLst>
              <a:path w="613410" h="212725">
                <a:moveTo>
                  <a:pt x="132167" y="547"/>
                </a:moveTo>
                <a:lnTo>
                  <a:pt x="0" y="547"/>
                </a:lnTo>
                <a:lnTo>
                  <a:pt x="0" y="212115"/>
                </a:lnTo>
                <a:lnTo>
                  <a:pt x="612943" y="212115"/>
                </a:lnTo>
                <a:lnTo>
                  <a:pt x="612943" y="21037"/>
                </a:lnTo>
                <a:lnTo>
                  <a:pt x="356313" y="21037"/>
                </a:lnTo>
                <a:lnTo>
                  <a:pt x="356170" y="20527"/>
                </a:lnTo>
                <a:lnTo>
                  <a:pt x="135411" y="20527"/>
                </a:lnTo>
                <a:lnTo>
                  <a:pt x="132167" y="547"/>
                </a:lnTo>
                <a:close/>
              </a:path>
              <a:path w="613410" h="212725">
                <a:moveTo>
                  <a:pt x="449164" y="0"/>
                </a:moveTo>
                <a:lnTo>
                  <a:pt x="443401" y="20491"/>
                </a:lnTo>
                <a:lnTo>
                  <a:pt x="356313" y="21037"/>
                </a:lnTo>
                <a:lnTo>
                  <a:pt x="612943" y="21037"/>
                </a:lnTo>
                <a:lnTo>
                  <a:pt x="612943" y="547"/>
                </a:lnTo>
                <a:lnTo>
                  <a:pt x="449164" y="0"/>
                </a:lnTo>
                <a:close/>
              </a:path>
              <a:path w="613410" h="212725">
                <a:moveTo>
                  <a:pt x="350554" y="547"/>
                </a:moveTo>
                <a:lnTo>
                  <a:pt x="237363" y="547"/>
                </a:lnTo>
                <a:lnTo>
                  <a:pt x="233403" y="20527"/>
                </a:lnTo>
                <a:lnTo>
                  <a:pt x="356170" y="20527"/>
                </a:lnTo>
                <a:lnTo>
                  <a:pt x="350554" y="547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00848" y="9798217"/>
            <a:ext cx="1526540" cy="259715"/>
          </a:xfrm>
          <a:custGeom>
            <a:avLst/>
            <a:gdLst/>
            <a:ahLst/>
            <a:cxnLst/>
            <a:rect l="l" t="t" r="r" b="b"/>
            <a:pathLst>
              <a:path w="1526539" h="259715">
                <a:moveTo>
                  <a:pt x="1526428" y="259369"/>
                </a:moveTo>
                <a:lnTo>
                  <a:pt x="1526428" y="0"/>
                </a:lnTo>
                <a:lnTo>
                  <a:pt x="0" y="0"/>
                </a:lnTo>
                <a:lnTo>
                  <a:pt x="0" y="259369"/>
                </a:lnTo>
                <a:lnTo>
                  <a:pt x="1526428" y="25936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00848" y="9798217"/>
            <a:ext cx="1526540" cy="259715"/>
          </a:xfrm>
          <a:custGeom>
            <a:avLst/>
            <a:gdLst/>
            <a:ahLst/>
            <a:cxnLst/>
            <a:rect l="l" t="t" r="r" b="b"/>
            <a:pathLst>
              <a:path w="1526539" h="259715">
                <a:moveTo>
                  <a:pt x="1526428" y="259369"/>
                </a:moveTo>
                <a:lnTo>
                  <a:pt x="0" y="259369"/>
                </a:lnTo>
                <a:lnTo>
                  <a:pt x="0" y="0"/>
                </a:lnTo>
                <a:lnTo>
                  <a:pt x="1526428" y="0"/>
                </a:lnTo>
                <a:lnTo>
                  <a:pt x="1526428" y="2593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701240" y="9799787"/>
            <a:ext cx="220345" cy="104775"/>
          </a:xfrm>
          <a:custGeom>
            <a:avLst/>
            <a:gdLst/>
            <a:ahLst/>
            <a:cxnLst/>
            <a:rect l="l" t="t" r="r" b="b"/>
            <a:pathLst>
              <a:path w="220344" h="104775">
                <a:moveTo>
                  <a:pt x="0" y="0"/>
                </a:moveTo>
                <a:lnTo>
                  <a:pt x="0" y="104216"/>
                </a:lnTo>
                <a:lnTo>
                  <a:pt x="219797" y="104216"/>
                </a:lnTo>
                <a:lnTo>
                  <a:pt x="219797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01240" y="9799787"/>
            <a:ext cx="220345" cy="104775"/>
          </a:xfrm>
          <a:custGeom>
            <a:avLst/>
            <a:gdLst/>
            <a:ahLst/>
            <a:cxnLst/>
            <a:rect l="l" t="t" r="r" b="b"/>
            <a:pathLst>
              <a:path w="220344" h="104775">
                <a:moveTo>
                  <a:pt x="0" y="0"/>
                </a:moveTo>
                <a:lnTo>
                  <a:pt x="219797" y="0"/>
                </a:lnTo>
                <a:lnTo>
                  <a:pt x="219797" y="104216"/>
                </a:lnTo>
                <a:lnTo>
                  <a:pt x="0" y="1042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007478" y="9799787"/>
            <a:ext cx="220345" cy="104775"/>
          </a:xfrm>
          <a:custGeom>
            <a:avLst/>
            <a:gdLst/>
            <a:ahLst/>
            <a:cxnLst/>
            <a:rect l="l" t="t" r="r" b="b"/>
            <a:pathLst>
              <a:path w="220344" h="104775">
                <a:moveTo>
                  <a:pt x="0" y="0"/>
                </a:moveTo>
                <a:lnTo>
                  <a:pt x="0" y="104216"/>
                </a:lnTo>
                <a:lnTo>
                  <a:pt x="219797" y="104216"/>
                </a:lnTo>
                <a:lnTo>
                  <a:pt x="219797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007478" y="9799787"/>
            <a:ext cx="220345" cy="104775"/>
          </a:xfrm>
          <a:custGeom>
            <a:avLst/>
            <a:gdLst/>
            <a:ahLst/>
            <a:cxnLst/>
            <a:rect l="l" t="t" r="r" b="b"/>
            <a:pathLst>
              <a:path w="220344" h="104775">
                <a:moveTo>
                  <a:pt x="0" y="0"/>
                </a:moveTo>
                <a:lnTo>
                  <a:pt x="219797" y="0"/>
                </a:lnTo>
                <a:lnTo>
                  <a:pt x="219797" y="104216"/>
                </a:lnTo>
                <a:lnTo>
                  <a:pt x="0" y="1042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26706" y="9891857"/>
            <a:ext cx="176530" cy="0"/>
          </a:xfrm>
          <a:custGeom>
            <a:avLst/>
            <a:gdLst/>
            <a:ahLst/>
            <a:cxnLst/>
            <a:rect l="l" t="t" r="r" b="b"/>
            <a:pathLst>
              <a:path w="176530" h="0">
                <a:moveTo>
                  <a:pt x="0" y="0"/>
                </a:moveTo>
                <a:lnTo>
                  <a:pt x="176306" y="0"/>
                </a:lnTo>
              </a:path>
            </a:pathLst>
          </a:custGeom>
          <a:ln w="24292">
            <a:solidFill>
              <a:srgbClr val="EEEE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26706" y="9879710"/>
            <a:ext cx="176530" cy="24765"/>
          </a:xfrm>
          <a:custGeom>
            <a:avLst/>
            <a:gdLst/>
            <a:ahLst/>
            <a:cxnLst/>
            <a:rect l="l" t="t" r="r" b="b"/>
            <a:pathLst>
              <a:path w="176530" h="24765">
                <a:moveTo>
                  <a:pt x="0" y="23900"/>
                </a:moveTo>
                <a:lnTo>
                  <a:pt x="176306" y="24292"/>
                </a:lnTo>
                <a:lnTo>
                  <a:pt x="176306" y="784"/>
                </a:lnTo>
                <a:lnTo>
                  <a:pt x="0" y="0"/>
                </a:lnTo>
                <a:lnTo>
                  <a:pt x="0" y="239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72546" y="9813887"/>
            <a:ext cx="85090" cy="66675"/>
          </a:xfrm>
          <a:custGeom>
            <a:avLst/>
            <a:gdLst/>
            <a:ahLst/>
            <a:cxnLst/>
            <a:rect l="l" t="t" r="r" b="b"/>
            <a:pathLst>
              <a:path w="85090" h="66675">
                <a:moveTo>
                  <a:pt x="0" y="0"/>
                </a:moveTo>
                <a:lnTo>
                  <a:pt x="0" y="66607"/>
                </a:lnTo>
                <a:lnTo>
                  <a:pt x="85020" y="66607"/>
                </a:lnTo>
                <a:lnTo>
                  <a:pt x="85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72546" y="9813887"/>
            <a:ext cx="85090" cy="66675"/>
          </a:xfrm>
          <a:custGeom>
            <a:avLst/>
            <a:gdLst/>
            <a:ahLst/>
            <a:cxnLst/>
            <a:rect l="l" t="t" r="r" b="b"/>
            <a:pathLst>
              <a:path w="85090" h="66675">
                <a:moveTo>
                  <a:pt x="0" y="66607"/>
                </a:moveTo>
                <a:lnTo>
                  <a:pt x="85020" y="66607"/>
                </a:lnTo>
                <a:lnTo>
                  <a:pt x="85020" y="0"/>
                </a:lnTo>
                <a:lnTo>
                  <a:pt x="0" y="0"/>
                </a:lnTo>
                <a:lnTo>
                  <a:pt x="0" y="6660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72153" y="9814673"/>
            <a:ext cx="22860" cy="65405"/>
          </a:xfrm>
          <a:custGeom>
            <a:avLst/>
            <a:gdLst/>
            <a:ahLst/>
            <a:cxnLst/>
            <a:rect l="l" t="t" r="r" b="b"/>
            <a:pathLst>
              <a:path w="22859" h="65404">
                <a:moveTo>
                  <a:pt x="22334" y="0"/>
                </a:moveTo>
                <a:lnTo>
                  <a:pt x="0" y="0"/>
                </a:lnTo>
                <a:lnTo>
                  <a:pt x="0" y="65037"/>
                </a:lnTo>
                <a:lnTo>
                  <a:pt x="21549" y="65037"/>
                </a:lnTo>
                <a:lnTo>
                  <a:pt x="22334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72153" y="9814673"/>
            <a:ext cx="22860" cy="65405"/>
          </a:xfrm>
          <a:custGeom>
            <a:avLst/>
            <a:gdLst/>
            <a:ahLst/>
            <a:cxnLst/>
            <a:rect l="l" t="t" r="r" b="b"/>
            <a:pathLst>
              <a:path w="22859" h="65404">
                <a:moveTo>
                  <a:pt x="0" y="65037"/>
                </a:moveTo>
                <a:lnTo>
                  <a:pt x="21549" y="65037"/>
                </a:lnTo>
                <a:lnTo>
                  <a:pt x="22334" y="0"/>
                </a:lnTo>
                <a:lnTo>
                  <a:pt x="0" y="0"/>
                </a:lnTo>
                <a:lnTo>
                  <a:pt x="0" y="6503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835231" y="9814673"/>
            <a:ext cx="22860" cy="66040"/>
          </a:xfrm>
          <a:custGeom>
            <a:avLst/>
            <a:gdLst/>
            <a:ahLst/>
            <a:cxnLst/>
            <a:rect l="l" t="t" r="r" b="b"/>
            <a:pathLst>
              <a:path w="22859" h="66040">
                <a:moveTo>
                  <a:pt x="0" y="0"/>
                </a:moveTo>
                <a:lnTo>
                  <a:pt x="0" y="65822"/>
                </a:lnTo>
                <a:lnTo>
                  <a:pt x="22334" y="65822"/>
                </a:lnTo>
                <a:lnTo>
                  <a:pt x="22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35231" y="9814673"/>
            <a:ext cx="22860" cy="66040"/>
          </a:xfrm>
          <a:custGeom>
            <a:avLst/>
            <a:gdLst/>
            <a:ahLst/>
            <a:cxnLst/>
            <a:rect l="l" t="t" r="r" b="b"/>
            <a:pathLst>
              <a:path w="22859" h="66040">
                <a:moveTo>
                  <a:pt x="0" y="65822"/>
                </a:moveTo>
                <a:lnTo>
                  <a:pt x="22334" y="65822"/>
                </a:lnTo>
                <a:lnTo>
                  <a:pt x="22334" y="0"/>
                </a:lnTo>
                <a:lnTo>
                  <a:pt x="0" y="0"/>
                </a:lnTo>
                <a:lnTo>
                  <a:pt x="0" y="658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030986" y="989185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 h="0">
                <a:moveTo>
                  <a:pt x="0" y="0"/>
                </a:moveTo>
                <a:lnTo>
                  <a:pt x="175525" y="0"/>
                </a:lnTo>
              </a:path>
            </a:pathLst>
          </a:custGeom>
          <a:ln w="24292">
            <a:solidFill>
              <a:srgbClr val="EEEE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030986" y="9879710"/>
            <a:ext cx="175895" cy="24765"/>
          </a:xfrm>
          <a:custGeom>
            <a:avLst/>
            <a:gdLst/>
            <a:ahLst/>
            <a:cxnLst/>
            <a:rect l="l" t="t" r="r" b="b"/>
            <a:pathLst>
              <a:path w="175894" h="24765">
                <a:moveTo>
                  <a:pt x="0" y="23900"/>
                </a:moveTo>
                <a:lnTo>
                  <a:pt x="175525" y="24292"/>
                </a:lnTo>
                <a:lnTo>
                  <a:pt x="175525" y="784"/>
                </a:lnTo>
                <a:lnTo>
                  <a:pt x="0" y="0"/>
                </a:lnTo>
                <a:lnTo>
                  <a:pt x="0" y="239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076437" y="9813887"/>
            <a:ext cx="85725" cy="66675"/>
          </a:xfrm>
          <a:custGeom>
            <a:avLst/>
            <a:gdLst/>
            <a:ahLst/>
            <a:cxnLst/>
            <a:rect l="l" t="t" r="r" b="b"/>
            <a:pathLst>
              <a:path w="85725" h="66675">
                <a:moveTo>
                  <a:pt x="0" y="0"/>
                </a:moveTo>
                <a:lnTo>
                  <a:pt x="0" y="66607"/>
                </a:lnTo>
                <a:lnTo>
                  <a:pt x="85410" y="66607"/>
                </a:lnTo>
                <a:lnTo>
                  <a:pt x="85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076437" y="9813887"/>
            <a:ext cx="85725" cy="66675"/>
          </a:xfrm>
          <a:custGeom>
            <a:avLst/>
            <a:gdLst/>
            <a:ahLst/>
            <a:cxnLst/>
            <a:rect l="l" t="t" r="r" b="b"/>
            <a:pathLst>
              <a:path w="85725" h="66675">
                <a:moveTo>
                  <a:pt x="0" y="66607"/>
                </a:moveTo>
                <a:lnTo>
                  <a:pt x="85410" y="66607"/>
                </a:lnTo>
                <a:lnTo>
                  <a:pt x="85410" y="0"/>
                </a:lnTo>
                <a:lnTo>
                  <a:pt x="0" y="0"/>
                </a:lnTo>
                <a:lnTo>
                  <a:pt x="0" y="6660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2076437" y="9814673"/>
            <a:ext cx="21590" cy="65405"/>
          </a:xfrm>
          <a:custGeom>
            <a:avLst/>
            <a:gdLst/>
            <a:ahLst/>
            <a:cxnLst/>
            <a:rect l="l" t="t" r="r" b="b"/>
            <a:pathLst>
              <a:path w="21589" h="65404">
                <a:moveTo>
                  <a:pt x="0" y="0"/>
                </a:moveTo>
                <a:lnTo>
                  <a:pt x="0" y="65037"/>
                </a:lnTo>
                <a:lnTo>
                  <a:pt x="21545" y="65037"/>
                </a:lnTo>
                <a:lnTo>
                  <a:pt x="21545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076437" y="9814673"/>
            <a:ext cx="21590" cy="65405"/>
          </a:xfrm>
          <a:custGeom>
            <a:avLst/>
            <a:gdLst/>
            <a:ahLst/>
            <a:cxnLst/>
            <a:rect l="l" t="t" r="r" b="b"/>
            <a:pathLst>
              <a:path w="21589" h="65404">
                <a:moveTo>
                  <a:pt x="0" y="65037"/>
                </a:moveTo>
                <a:lnTo>
                  <a:pt x="21545" y="65037"/>
                </a:lnTo>
                <a:lnTo>
                  <a:pt x="21545" y="0"/>
                </a:lnTo>
                <a:lnTo>
                  <a:pt x="0" y="0"/>
                </a:lnTo>
                <a:lnTo>
                  <a:pt x="0" y="6503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139511" y="9814673"/>
            <a:ext cx="22860" cy="66040"/>
          </a:xfrm>
          <a:custGeom>
            <a:avLst/>
            <a:gdLst/>
            <a:ahLst/>
            <a:cxnLst/>
            <a:rect l="l" t="t" r="r" b="b"/>
            <a:pathLst>
              <a:path w="22860" h="66040">
                <a:moveTo>
                  <a:pt x="22335" y="0"/>
                </a:moveTo>
                <a:lnTo>
                  <a:pt x="0" y="0"/>
                </a:lnTo>
                <a:lnTo>
                  <a:pt x="0" y="65822"/>
                </a:lnTo>
                <a:lnTo>
                  <a:pt x="21943" y="65822"/>
                </a:lnTo>
                <a:lnTo>
                  <a:pt x="22335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2139511" y="9814673"/>
            <a:ext cx="22860" cy="66040"/>
          </a:xfrm>
          <a:custGeom>
            <a:avLst/>
            <a:gdLst/>
            <a:ahLst/>
            <a:cxnLst/>
            <a:rect l="l" t="t" r="r" b="b"/>
            <a:pathLst>
              <a:path w="22860" h="66040">
                <a:moveTo>
                  <a:pt x="0" y="65822"/>
                </a:moveTo>
                <a:lnTo>
                  <a:pt x="21943" y="65822"/>
                </a:lnTo>
                <a:lnTo>
                  <a:pt x="22335" y="0"/>
                </a:lnTo>
                <a:lnTo>
                  <a:pt x="0" y="0"/>
                </a:lnTo>
                <a:lnTo>
                  <a:pt x="0" y="658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38760" y="9350791"/>
            <a:ext cx="471805" cy="207645"/>
          </a:xfrm>
          <a:custGeom>
            <a:avLst/>
            <a:gdLst/>
            <a:ahLst/>
            <a:cxnLst/>
            <a:rect l="l" t="t" r="r" b="b"/>
            <a:pathLst>
              <a:path w="471805" h="207645">
                <a:moveTo>
                  <a:pt x="471326" y="207255"/>
                </a:moveTo>
                <a:lnTo>
                  <a:pt x="0" y="0"/>
                </a:lnTo>
              </a:path>
            </a:pathLst>
          </a:custGeom>
          <a:ln w="127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 txBox="1"/>
          <p:nvPr/>
        </p:nvSpPr>
        <p:spPr>
          <a:xfrm>
            <a:off x="407250" y="9146575"/>
            <a:ext cx="486409" cy="3460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4130" marR="5080" indent="-12065">
              <a:lnSpc>
                <a:spcPts val="1220"/>
              </a:lnSpc>
              <a:spcBef>
                <a:spcPts val="210"/>
              </a:spcBef>
            </a:pPr>
            <a:r>
              <a:rPr dirty="0" sz="1050" spc="20">
                <a:latin typeface="Arial"/>
                <a:cs typeface="Arial"/>
              </a:rPr>
              <a:t>SHEET  STEEL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585728" y="8910569"/>
            <a:ext cx="1032510" cy="587375"/>
          </a:xfrm>
          <a:custGeom>
            <a:avLst/>
            <a:gdLst/>
            <a:ahLst/>
            <a:cxnLst/>
            <a:rect l="l" t="t" r="r" b="b"/>
            <a:pathLst>
              <a:path w="1032510" h="587375">
                <a:moveTo>
                  <a:pt x="1004933" y="60674"/>
                </a:moveTo>
                <a:lnTo>
                  <a:pt x="992233" y="60976"/>
                </a:lnTo>
                <a:lnTo>
                  <a:pt x="990593" y="95119"/>
                </a:lnTo>
                <a:lnTo>
                  <a:pt x="983231" y="132509"/>
                </a:lnTo>
                <a:lnTo>
                  <a:pt x="953499" y="201589"/>
                </a:lnTo>
                <a:lnTo>
                  <a:pt x="931801" y="233438"/>
                </a:lnTo>
                <a:lnTo>
                  <a:pt x="905993" y="263559"/>
                </a:lnTo>
                <a:lnTo>
                  <a:pt x="876430" y="291992"/>
                </a:lnTo>
                <a:lnTo>
                  <a:pt x="843465" y="318766"/>
                </a:lnTo>
                <a:lnTo>
                  <a:pt x="807462" y="343912"/>
                </a:lnTo>
                <a:lnTo>
                  <a:pt x="768797" y="367466"/>
                </a:lnTo>
                <a:lnTo>
                  <a:pt x="727837" y="389469"/>
                </a:lnTo>
                <a:lnTo>
                  <a:pt x="684964" y="409961"/>
                </a:lnTo>
                <a:lnTo>
                  <a:pt x="640543" y="428983"/>
                </a:lnTo>
                <a:lnTo>
                  <a:pt x="594956" y="446580"/>
                </a:lnTo>
                <a:lnTo>
                  <a:pt x="548575" y="462801"/>
                </a:lnTo>
                <a:lnTo>
                  <a:pt x="501774" y="477687"/>
                </a:lnTo>
                <a:lnTo>
                  <a:pt x="454924" y="491295"/>
                </a:lnTo>
                <a:lnTo>
                  <a:pt x="408401" y="503661"/>
                </a:lnTo>
                <a:lnTo>
                  <a:pt x="362581" y="514844"/>
                </a:lnTo>
                <a:lnTo>
                  <a:pt x="317828" y="524887"/>
                </a:lnTo>
                <a:lnTo>
                  <a:pt x="274524" y="533840"/>
                </a:lnTo>
                <a:lnTo>
                  <a:pt x="233034" y="541754"/>
                </a:lnTo>
                <a:lnTo>
                  <a:pt x="193741" y="548679"/>
                </a:lnTo>
                <a:lnTo>
                  <a:pt x="123202" y="559753"/>
                </a:lnTo>
                <a:lnTo>
                  <a:pt x="65890" y="567467"/>
                </a:lnTo>
                <a:lnTo>
                  <a:pt x="24778" y="572212"/>
                </a:lnTo>
                <a:lnTo>
                  <a:pt x="0" y="574639"/>
                </a:lnTo>
                <a:lnTo>
                  <a:pt x="1050" y="587297"/>
                </a:lnTo>
                <a:lnTo>
                  <a:pt x="67459" y="580068"/>
                </a:lnTo>
                <a:lnTo>
                  <a:pt x="125031" y="572324"/>
                </a:lnTo>
                <a:lnTo>
                  <a:pt x="195864" y="561200"/>
                </a:lnTo>
                <a:lnTo>
                  <a:pt x="235332" y="554245"/>
                </a:lnTo>
                <a:lnTo>
                  <a:pt x="277002" y="546296"/>
                </a:lnTo>
                <a:lnTo>
                  <a:pt x="320507" y="537300"/>
                </a:lnTo>
                <a:lnTo>
                  <a:pt x="365475" y="527206"/>
                </a:lnTo>
                <a:lnTo>
                  <a:pt x="411540" y="515966"/>
                </a:lnTo>
                <a:lnTo>
                  <a:pt x="458330" y="503528"/>
                </a:lnTo>
                <a:lnTo>
                  <a:pt x="505468" y="489841"/>
                </a:lnTo>
                <a:lnTo>
                  <a:pt x="552599" y="474847"/>
                </a:lnTo>
                <a:lnTo>
                  <a:pt x="599342" y="458503"/>
                </a:lnTo>
                <a:lnTo>
                  <a:pt x="645331" y="440748"/>
                </a:lnTo>
                <a:lnTo>
                  <a:pt x="690199" y="421532"/>
                </a:lnTo>
                <a:lnTo>
                  <a:pt x="733582" y="400795"/>
                </a:lnTo>
                <a:lnTo>
                  <a:pt x="775105" y="378490"/>
                </a:lnTo>
                <a:lnTo>
                  <a:pt x="814402" y="354545"/>
                </a:lnTo>
                <a:lnTo>
                  <a:pt x="851104" y="328910"/>
                </a:lnTo>
                <a:lnTo>
                  <a:pt x="884839" y="301510"/>
                </a:lnTo>
                <a:lnTo>
                  <a:pt x="915224" y="272286"/>
                </a:lnTo>
                <a:lnTo>
                  <a:pt x="941881" y="241164"/>
                </a:lnTo>
                <a:lnTo>
                  <a:pt x="964413" y="208084"/>
                </a:lnTo>
                <a:lnTo>
                  <a:pt x="982418" y="172987"/>
                </a:lnTo>
                <a:lnTo>
                  <a:pt x="995485" y="135843"/>
                </a:lnTo>
                <a:lnTo>
                  <a:pt x="1003200" y="96638"/>
                </a:lnTo>
                <a:lnTo>
                  <a:pt x="1004933" y="60674"/>
                </a:lnTo>
                <a:close/>
              </a:path>
              <a:path w="1032510" h="587375">
                <a:moveTo>
                  <a:pt x="997516" y="0"/>
                </a:moveTo>
                <a:lnTo>
                  <a:pt x="965508" y="61614"/>
                </a:lnTo>
                <a:lnTo>
                  <a:pt x="992233" y="60976"/>
                </a:lnTo>
                <a:lnTo>
                  <a:pt x="992487" y="55692"/>
                </a:lnTo>
                <a:lnTo>
                  <a:pt x="1005188" y="55389"/>
                </a:lnTo>
                <a:lnTo>
                  <a:pt x="1029726" y="55389"/>
                </a:lnTo>
                <a:lnTo>
                  <a:pt x="997516" y="0"/>
                </a:lnTo>
                <a:close/>
              </a:path>
              <a:path w="1032510" h="587375">
                <a:moveTo>
                  <a:pt x="1005188" y="55389"/>
                </a:moveTo>
                <a:lnTo>
                  <a:pt x="992487" y="55692"/>
                </a:lnTo>
                <a:lnTo>
                  <a:pt x="992233" y="60976"/>
                </a:lnTo>
                <a:lnTo>
                  <a:pt x="1004933" y="60674"/>
                </a:lnTo>
                <a:lnTo>
                  <a:pt x="1005188" y="55389"/>
                </a:lnTo>
                <a:close/>
              </a:path>
              <a:path w="1032510" h="587375">
                <a:moveTo>
                  <a:pt x="1029726" y="55389"/>
                </a:moveTo>
                <a:lnTo>
                  <a:pt x="1005188" y="55389"/>
                </a:lnTo>
                <a:lnTo>
                  <a:pt x="1004933" y="60674"/>
                </a:lnTo>
                <a:lnTo>
                  <a:pt x="1032418" y="60018"/>
                </a:lnTo>
                <a:lnTo>
                  <a:pt x="1029726" y="5538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 txBox="1"/>
          <p:nvPr/>
        </p:nvSpPr>
        <p:spPr>
          <a:xfrm>
            <a:off x="3294300" y="870935"/>
            <a:ext cx="397256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hydraulic press is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press shapes into  sheet steel and also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cut out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shapes.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how  the</a:t>
            </a:r>
            <a:r>
              <a:rPr dirty="0" sz="1400" spc="-1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‘shelf’</a:t>
            </a:r>
            <a:r>
              <a:rPr dirty="0" sz="1400" spc="-2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826435" y="4148063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826435" y="4587725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826435" y="5027382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826435" y="5467039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 txBox="1"/>
          <p:nvPr/>
        </p:nvSpPr>
        <p:spPr>
          <a:xfrm>
            <a:off x="3256201" y="2152178"/>
            <a:ext cx="4020185" cy="14306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incomplete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stages,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showing/describing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sheet steel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outlined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notes and drawings. Add all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missing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parts.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per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stage (6 marks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in 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total)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170543" y="7211131"/>
            <a:ext cx="614045" cy="25400"/>
          </a:xfrm>
          <a:custGeom>
            <a:avLst/>
            <a:gdLst/>
            <a:ahLst/>
            <a:cxnLst/>
            <a:rect l="l" t="t" r="r" b="b"/>
            <a:pathLst>
              <a:path w="614044" h="25400">
                <a:moveTo>
                  <a:pt x="0" y="2621"/>
                </a:moveTo>
                <a:lnTo>
                  <a:pt x="133779" y="2621"/>
                </a:lnTo>
                <a:lnTo>
                  <a:pt x="137713" y="23605"/>
                </a:lnTo>
                <a:lnTo>
                  <a:pt x="228211" y="23605"/>
                </a:lnTo>
                <a:lnTo>
                  <a:pt x="242636" y="2621"/>
                </a:lnTo>
                <a:lnTo>
                  <a:pt x="348872" y="2621"/>
                </a:lnTo>
                <a:lnTo>
                  <a:pt x="359363" y="24919"/>
                </a:lnTo>
                <a:lnTo>
                  <a:pt x="440679" y="24919"/>
                </a:lnTo>
                <a:lnTo>
                  <a:pt x="451170" y="0"/>
                </a:lnTo>
                <a:lnTo>
                  <a:pt x="613803" y="0"/>
                </a:lnTo>
              </a:path>
            </a:pathLst>
          </a:custGeom>
          <a:ln w="25401">
            <a:solidFill>
              <a:srgbClr val="1919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826435" y="6300712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826435" y="6740373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826435" y="7180031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826435" y="7619689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2826435" y="8643862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826435" y="9083523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826435" y="9523181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2826435" y="9962839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 txBox="1"/>
          <p:nvPr/>
        </p:nvSpPr>
        <p:spPr>
          <a:xfrm>
            <a:off x="1144875" y="232603"/>
            <a:ext cx="5300980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222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17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3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http://www.technologystudent.com/despro_3/hydaul1.html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79225" y="481152"/>
            <a:ext cx="2274570" cy="57150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  <a:p>
            <a:pPr marL="212725" marR="1520190" indent="-15240">
              <a:lnSpc>
                <a:spcPts val="1190"/>
              </a:lnSpc>
              <a:spcBef>
                <a:spcPts val="750"/>
              </a:spcBef>
            </a:pPr>
            <a:r>
              <a:rPr dirty="0" sz="1050" spc="5">
                <a:solidFill>
                  <a:srgbClr val="151616"/>
                </a:solidFill>
                <a:latin typeface="Arial"/>
                <a:cs typeface="Arial"/>
              </a:rPr>
              <a:t>HANDLE  </a:t>
            </a:r>
            <a:r>
              <a:rPr dirty="0" sz="1050" spc="5">
                <a:solidFill>
                  <a:srgbClr val="151616"/>
                </a:solidFill>
                <a:latin typeface="Arial"/>
                <a:cs typeface="Arial"/>
              </a:rPr>
              <a:t>(STEEL)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862539" y="529669"/>
            <a:ext cx="435483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2286635" algn="l"/>
              </a:tabLst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3815" y="1306789"/>
            <a:ext cx="2529817" cy="350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6571" y="679181"/>
            <a:ext cx="623887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table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been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gilded metal and has a  lacquered ﬁnish.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209" y="4889229"/>
            <a:ext cx="6626859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Gilded metal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metal,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been coated with a more precious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metal,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such as  bronze or even silver and gold.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clear lacquer been applied as a</a:t>
            </a:r>
            <a:r>
              <a:rPr dirty="0" sz="14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ﬁnish?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394" y="5947485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6394" y="6442783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6394" y="6919035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6394" y="7414333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44875" y="232603"/>
            <a:ext cx="5300980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165"/>
              </a:spcBef>
              <a:tabLst>
                <a:tab pos="129095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http://www.technologystudent.com/joints_ﬂsh/metal7.html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174" y="53178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7735" y="51712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904" y="780081"/>
            <a:ext cx="655828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called ‘electroplating’ has been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applied a coating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expensive metal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cheaper base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metal.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electroplating? Use both notes  and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sketch(s)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your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7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9093" y="5238763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9093" y="5764543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9093" y="6290323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9093" y="6816103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9093" y="7341883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46624" y="352551"/>
            <a:ext cx="5300980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165"/>
              </a:spcBef>
              <a:tabLst>
                <a:tab pos="133858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http://www.technologystudent.com/joints_ﬂsh/metal8.html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9093" y="7867663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3435" y="2389622"/>
          <a:ext cx="6609080" cy="141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0"/>
                <a:gridCol w="2425700"/>
                <a:gridCol w="2610484"/>
              </a:tblGrid>
              <a:tr h="702468">
                <a:tc>
                  <a:txBody>
                    <a:bodyPr/>
                    <a:lstStyle/>
                    <a:p>
                      <a:pPr marL="61594" marR="593090">
                        <a:lnSpc>
                          <a:spcPts val="1560"/>
                        </a:lnSpc>
                        <a:spcBef>
                          <a:spcPts val="1000"/>
                        </a:spcBef>
                      </a:pPr>
                      <a:r>
                        <a:rPr dirty="0" sz="1400" spc="4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400" spc="4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4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RR</a:t>
                      </a:r>
                      <a:r>
                        <a:rPr dirty="0" sz="1400" spc="4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400" spc="4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4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dirty="0" sz="1400" spc="1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METALS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702471">
                <a:tc>
                  <a:txBody>
                    <a:bodyPr/>
                    <a:lstStyle/>
                    <a:p>
                      <a:pPr marL="66675" marR="119380">
                        <a:lnSpc>
                          <a:spcPts val="1560"/>
                        </a:lnSpc>
                        <a:spcBef>
                          <a:spcPts val="1280"/>
                        </a:spcBef>
                      </a:pPr>
                      <a:r>
                        <a:rPr dirty="0" sz="1400" spc="4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400" spc="4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400" spc="2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400" spc="2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4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400" spc="4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4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RR</a:t>
                      </a:r>
                      <a:r>
                        <a:rPr dirty="0" sz="1400" spc="4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400" spc="4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4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dirty="0" sz="1400" spc="1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METALS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256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68512" y="653437"/>
            <a:ext cx="5638800" cy="13220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60337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ferrous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non-ferrous metals by adding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examples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each.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>
              <a:latin typeface="Arial"/>
              <a:cs typeface="Arial"/>
            </a:endParaRPr>
          </a:p>
          <a:p>
            <a:pPr algn="ctr" marL="564515">
              <a:lnSpc>
                <a:spcPct val="100000"/>
              </a:lnSpc>
            </a:pPr>
            <a:r>
              <a:rPr dirty="0" sz="1400" spc="35" b="1">
                <a:solidFill>
                  <a:srgbClr val="151616"/>
                </a:solidFill>
                <a:latin typeface="Arial"/>
                <a:cs typeface="Arial"/>
              </a:rPr>
              <a:t>FERROUS </a:t>
            </a:r>
            <a:r>
              <a:rPr dirty="0" sz="1400" spc="20" b="1">
                <a:solidFill>
                  <a:srgbClr val="151616"/>
                </a:solidFill>
                <a:latin typeface="Arial"/>
                <a:cs typeface="Arial"/>
              </a:rPr>
              <a:t>METALS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Metals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that contain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iron.</a:t>
            </a:r>
            <a:endParaRPr sz="1400">
              <a:latin typeface="Arial"/>
              <a:cs typeface="Arial"/>
            </a:endParaRPr>
          </a:p>
          <a:p>
            <a:pPr algn="ctr" marL="564515">
              <a:lnSpc>
                <a:spcPct val="100000"/>
              </a:lnSpc>
              <a:spcBef>
                <a:spcPts val="1450"/>
              </a:spcBef>
            </a:pPr>
            <a:r>
              <a:rPr dirty="0" sz="1400" spc="35" b="1">
                <a:solidFill>
                  <a:srgbClr val="151616"/>
                </a:solidFill>
                <a:latin typeface="Arial"/>
                <a:cs typeface="Arial"/>
              </a:rPr>
              <a:t>NON-FERROUS </a:t>
            </a:r>
            <a:r>
              <a:rPr dirty="0" sz="1400" spc="20" b="1">
                <a:solidFill>
                  <a:srgbClr val="151616"/>
                </a:solidFill>
                <a:latin typeface="Arial"/>
                <a:cs typeface="Arial"/>
              </a:rPr>
              <a:t>METALS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Metals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that do not contain</a:t>
            </a:r>
            <a:r>
              <a:rPr dirty="0" sz="1400" spc="-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iron.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924" y="244601"/>
            <a:ext cx="5300980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165"/>
              </a:spcBef>
              <a:tabLst>
                <a:tab pos="144081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http://www.technologystudent.com/joints/ferous1.html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494" y="7827026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494" y="8352806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4494" y="8878585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4494" y="9404366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1793" y="7062724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82468" y="4779871"/>
            <a:ext cx="6736080" cy="27781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78105" marR="177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8d.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Either a 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FERROUS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 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NON-FERROUS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metal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 completed table.  Describe</a:t>
            </a:r>
            <a:r>
              <a:rPr dirty="0" sz="14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practical</a:t>
            </a:r>
            <a:r>
              <a:rPr dirty="0" sz="14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application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chosen</a:t>
            </a:r>
            <a:r>
              <a:rPr dirty="0" sz="14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metal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dirty="0" sz="14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 suitable. </a:t>
            </a:r>
            <a:r>
              <a:rPr dirty="0" sz="1400" spc="-15" b="1" i="1">
                <a:solidFill>
                  <a:srgbClr val="151616"/>
                </a:solidFill>
                <a:latin typeface="Arial"/>
                <a:cs typeface="Arial"/>
              </a:rPr>
              <a:t>Total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229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tabLst>
                <a:tab pos="6722745" algn="l"/>
              </a:tabLst>
            </a:pPr>
            <a:r>
              <a:rPr dirty="0" sz="1400" spc="15" b="1">
                <a:solidFill>
                  <a:srgbClr val="151616"/>
                </a:solidFill>
                <a:latin typeface="Arial"/>
                <a:cs typeface="Arial"/>
              </a:rPr>
              <a:t>METAL:</a:t>
            </a:r>
            <a:r>
              <a:rPr dirty="0" sz="1400" spc="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marL="25400">
              <a:lnSpc>
                <a:spcPts val="1610"/>
              </a:lnSpc>
              <a:tabLst>
                <a:tab pos="2604770" algn="l"/>
                <a:tab pos="6722745" algn="l"/>
              </a:tabLst>
            </a:pPr>
            <a:r>
              <a:rPr dirty="0" sz="1400" spc="35" b="1">
                <a:solidFill>
                  <a:srgbClr val="151616"/>
                </a:solidFill>
                <a:latin typeface="Arial"/>
                <a:cs typeface="Arial"/>
              </a:rPr>
              <a:t>PRACTICAL</a:t>
            </a:r>
            <a:r>
              <a:rPr dirty="0" sz="14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30" b="1">
                <a:solidFill>
                  <a:srgbClr val="151616"/>
                </a:solidFill>
                <a:latin typeface="Arial"/>
                <a:cs typeface="Arial"/>
              </a:rPr>
              <a:t>APPLICATION:	</a:t>
            </a:r>
            <a:r>
              <a:rPr dirty="0" u="sng" sz="1400" spc="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890269">
              <a:lnSpc>
                <a:spcPts val="1610"/>
              </a:lnSpc>
            </a:pP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(1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mark)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ts val="1614"/>
              </a:lnSpc>
              <a:spcBef>
                <a:spcPts val="5"/>
              </a:spcBef>
            </a:pPr>
            <a:r>
              <a:rPr dirty="0" sz="1400" spc="30" b="1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dirty="0" sz="1400" spc="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25" b="1">
                <a:solidFill>
                  <a:srgbClr val="151616"/>
                </a:solidFill>
                <a:latin typeface="Arial"/>
                <a:cs typeface="Arial"/>
              </a:rPr>
              <a:t>SUITABLE:</a:t>
            </a:r>
            <a:endParaRPr sz="1400">
              <a:latin typeface="Arial"/>
              <a:cs typeface="Arial"/>
            </a:endParaRPr>
          </a:p>
          <a:p>
            <a:pPr marL="325120">
              <a:lnSpc>
                <a:spcPts val="1614"/>
              </a:lnSpc>
            </a:pP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(4marks)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4494" y="9921488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4494" y="10447268"/>
            <a:ext cx="6677025" cy="0"/>
          </a:xfrm>
          <a:custGeom>
            <a:avLst/>
            <a:gdLst/>
            <a:ahLst/>
            <a:cxnLst/>
            <a:rect l="l" t="t" r="r" b="b"/>
            <a:pathLst>
              <a:path w="6677025" h="0">
                <a:moveTo>
                  <a:pt x="0" y="0"/>
                </a:moveTo>
                <a:lnTo>
                  <a:pt x="667702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3924" y="3965706"/>
            <a:ext cx="5339080" cy="6324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72390" marR="173990" indent="1368425">
              <a:lnSpc>
                <a:spcPts val="1400"/>
              </a:lnSpc>
              <a:spcBef>
                <a:spcPts val="180"/>
              </a:spcBef>
              <a:tabLst>
                <a:tab pos="1428115" algn="l"/>
              </a:tabLst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http://www.technologystudent.com/joints/ferous1.html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baseline="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4629" sz="1800">
                <a:solidFill>
                  <a:srgbClr val="151616"/>
                </a:solidFill>
                <a:latin typeface="Arial"/>
                <a:cs typeface="Arial"/>
              </a:rPr>
              <a:t>LINKS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http://www.technologystudent.com/joints/fermetal1.html</a:t>
            </a:r>
            <a:endParaRPr sz="1200">
              <a:latin typeface="Arial"/>
              <a:cs typeface="Arial"/>
            </a:endParaRPr>
          </a:p>
          <a:p>
            <a:pPr marL="1428115">
              <a:lnSpc>
                <a:spcPts val="1320"/>
              </a:lnSpc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http://www.technologystudent.com/joints/nonferrous1.html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7588" y="484670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026" y="49933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20426" y="484408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9088" y="32483"/>
            <a:ext cx="3899535" cy="725805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45"/>
              </a:spcBef>
            </a:pP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B – </a:t>
            </a:r>
            <a:r>
              <a:rPr dirty="0" sz="1800" spc="-30" b="1">
                <a:solidFill>
                  <a:srgbClr val="151616"/>
                </a:solidFill>
                <a:latin typeface="Arial"/>
                <a:cs typeface="Arial"/>
              </a:rPr>
              <a:t>PAPER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8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BOARDS</a:t>
            </a:r>
            <a:endParaRPr sz="180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  <a:spcBef>
                <a:spcPts val="76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Answer ALL</a:t>
            </a:r>
            <a:r>
              <a:rPr dirty="0" sz="12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905" y="926486"/>
            <a:ext cx="634428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 solution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Charity Collection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Box,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charity called ‘Be Active’</a:t>
            </a:r>
            <a:r>
              <a:rPr dirty="0" sz="14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charity aims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promote active life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styles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all age</a:t>
            </a:r>
            <a:r>
              <a:rPr dirty="0" sz="1400" spc="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groups.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0072" y="2059206"/>
            <a:ext cx="2431415" cy="2081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100 %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recycleable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Lightweight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Environmentally friendly</a:t>
            </a:r>
            <a:r>
              <a:rPr dirty="0" sz="12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material.</a:t>
            </a:r>
            <a:endParaRPr sz="1200">
              <a:latin typeface="Arial"/>
              <a:cs typeface="Arial"/>
            </a:endParaRPr>
          </a:p>
          <a:p>
            <a:pPr marL="12700" marR="132080">
              <a:lnSpc>
                <a:spcPts val="1340"/>
              </a:lnSpc>
              <a:spcBef>
                <a:spcPts val="137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Materials supplied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 certiﬁed  sustainable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source.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40"/>
              </a:lnSpc>
              <a:spcBef>
                <a:spcPts val="134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Supplied in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ﬂat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sheet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form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and  folded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form 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3D version, when  required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6758" y="1924899"/>
            <a:ext cx="3079838" cy="2812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71947" y="3273490"/>
            <a:ext cx="392430" cy="299085"/>
          </a:xfrm>
          <a:custGeom>
            <a:avLst/>
            <a:gdLst/>
            <a:ahLst/>
            <a:cxnLst/>
            <a:rect l="l" t="t" r="r" b="b"/>
            <a:pathLst>
              <a:path w="392430" h="299085">
                <a:moveTo>
                  <a:pt x="0" y="0"/>
                </a:moveTo>
                <a:lnTo>
                  <a:pt x="392432" y="299088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03411" y="3134269"/>
            <a:ext cx="423545" cy="434975"/>
          </a:xfrm>
          <a:custGeom>
            <a:avLst/>
            <a:gdLst/>
            <a:ahLst/>
            <a:cxnLst/>
            <a:rect l="l" t="t" r="r" b="b"/>
            <a:pathLst>
              <a:path w="423544" h="434975">
                <a:moveTo>
                  <a:pt x="58123" y="0"/>
                </a:moveTo>
                <a:lnTo>
                  <a:pt x="42179" y="3935"/>
                </a:lnTo>
                <a:lnTo>
                  <a:pt x="32730" y="20781"/>
                </a:lnTo>
                <a:lnTo>
                  <a:pt x="27398" y="46391"/>
                </a:lnTo>
                <a:lnTo>
                  <a:pt x="23772" y="76967"/>
                </a:lnTo>
                <a:lnTo>
                  <a:pt x="19550" y="108058"/>
                </a:lnTo>
                <a:lnTo>
                  <a:pt x="12402" y="135288"/>
                </a:lnTo>
                <a:lnTo>
                  <a:pt x="0" y="154283"/>
                </a:lnTo>
                <a:lnTo>
                  <a:pt x="353033" y="434892"/>
                </a:lnTo>
                <a:lnTo>
                  <a:pt x="356541" y="405715"/>
                </a:lnTo>
                <a:lnTo>
                  <a:pt x="369917" y="379671"/>
                </a:lnTo>
                <a:lnTo>
                  <a:pt x="388206" y="355647"/>
                </a:lnTo>
                <a:lnTo>
                  <a:pt x="406457" y="332530"/>
                </a:lnTo>
                <a:lnTo>
                  <a:pt x="419741" y="309299"/>
                </a:lnTo>
                <a:lnTo>
                  <a:pt x="423094" y="285136"/>
                </a:lnTo>
                <a:lnTo>
                  <a:pt x="411568" y="259158"/>
                </a:lnTo>
                <a:lnTo>
                  <a:pt x="380213" y="230484"/>
                </a:lnTo>
                <a:lnTo>
                  <a:pt x="82939" y="13124"/>
                </a:lnTo>
                <a:lnTo>
                  <a:pt x="581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03411" y="3134269"/>
            <a:ext cx="423545" cy="434975"/>
          </a:xfrm>
          <a:custGeom>
            <a:avLst/>
            <a:gdLst/>
            <a:ahLst/>
            <a:cxnLst/>
            <a:rect l="l" t="t" r="r" b="b"/>
            <a:pathLst>
              <a:path w="423544" h="434975">
                <a:moveTo>
                  <a:pt x="82939" y="13124"/>
                </a:moveTo>
                <a:lnTo>
                  <a:pt x="58123" y="0"/>
                </a:lnTo>
                <a:lnTo>
                  <a:pt x="42179" y="3935"/>
                </a:lnTo>
                <a:lnTo>
                  <a:pt x="32730" y="20781"/>
                </a:lnTo>
                <a:lnTo>
                  <a:pt x="27398" y="46391"/>
                </a:lnTo>
                <a:lnTo>
                  <a:pt x="23772" y="76967"/>
                </a:lnTo>
                <a:lnTo>
                  <a:pt x="19550" y="108058"/>
                </a:lnTo>
                <a:lnTo>
                  <a:pt x="12402" y="135288"/>
                </a:lnTo>
                <a:lnTo>
                  <a:pt x="0" y="154283"/>
                </a:lnTo>
                <a:lnTo>
                  <a:pt x="48039" y="192486"/>
                </a:lnTo>
                <a:lnTo>
                  <a:pt x="90570" y="226304"/>
                </a:lnTo>
                <a:lnTo>
                  <a:pt x="129604" y="257330"/>
                </a:lnTo>
                <a:lnTo>
                  <a:pt x="167154" y="287159"/>
                </a:lnTo>
                <a:lnTo>
                  <a:pt x="198497" y="312058"/>
                </a:lnTo>
                <a:lnTo>
                  <a:pt x="231495" y="338285"/>
                </a:lnTo>
                <a:lnTo>
                  <a:pt x="267409" y="366836"/>
                </a:lnTo>
                <a:lnTo>
                  <a:pt x="307502" y="398706"/>
                </a:lnTo>
                <a:lnTo>
                  <a:pt x="353033" y="434892"/>
                </a:lnTo>
                <a:lnTo>
                  <a:pt x="356541" y="405715"/>
                </a:lnTo>
                <a:lnTo>
                  <a:pt x="369917" y="379671"/>
                </a:lnTo>
                <a:lnTo>
                  <a:pt x="388206" y="355647"/>
                </a:lnTo>
                <a:lnTo>
                  <a:pt x="406457" y="332530"/>
                </a:lnTo>
                <a:lnTo>
                  <a:pt x="419741" y="309299"/>
                </a:lnTo>
                <a:lnTo>
                  <a:pt x="423094" y="285136"/>
                </a:lnTo>
                <a:lnTo>
                  <a:pt x="411568" y="259158"/>
                </a:lnTo>
                <a:lnTo>
                  <a:pt x="380213" y="230484"/>
                </a:lnTo>
                <a:lnTo>
                  <a:pt x="340556" y="201505"/>
                </a:lnTo>
                <a:lnTo>
                  <a:pt x="301477" y="172912"/>
                </a:lnTo>
                <a:lnTo>
                  <a:pt x="262978" y="144742"/>
                </a:lnTo>
                <a:lnTo>
                  <a:pt x="225060" y="117030"/>
                </a:lnTo>
                <a:lnTo>
                  <a:pt x="188783" y="90536"/>
                </a:lnTo>
                <a:lnTo>
                  <a:pt x="153001" y="64383"/>
                </a:lnTo>
                <a:lnTo>
                  <a:pt x="117718" y="38577"/>
                </a:lnTo>
                <a:lnTo>
                  <a:pt x="82939" y="13124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60721" y="2848673"/>
            <a:ext cx="514350" cy="238125"/>
          </a:xfrm>
          <a:custGeom>
            <a:avLst/>
            <a:gdLst/>
            <a:ahLst/>
            <a:cxnLst/>
            <a:rect l="l" t="t" r="r" b="b"/>
            <a:pathLst>
              <a:path w="514350" h="238125">
                <a:moveTo>
                  <a:pt x="0" y="0"/>
                </a:moveTo>
                <a:lnTo>
                  <a:pt x="514352" y="238125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86607" y="2693397"/>
            <a:ext cx="572770" cy="388620"/>
          </a:xfrm>
          <a:custGeom>
            <a:avLst/>
            <a:gdLst/>
            <a:ahLst/>
            <a:cxnLst/>
            <a:rect l="l" t="t" r="r" b="b"/>
            <a:pathLst>
              <a:path w="572770" h="388619">
                <a:moveTo>
                  <a:pt x="71436" y="0"/>
                </a:moveTo>
                <a:lnTo>
                  <a:pt x="48424" y="4770"/>
                </a:lnTo>
                <a:lnTo>
                  <a:pt x="36025" y="22579"/>
                </a:lnTo>
                <a:lnTo>
                  <a:pt x="30432" y="49225"/>
                </a:lnTo>
                <a:lnTo>
                  <a:pt x="27839" y="80507"/>
                </a:lnTo>
                <a:lnTo>
                  <a:pt x="24441" y="112224"/>
                </a:lnTo>
                <a:lnTo>
                  <a:pt x="16429" y="140173"/>
                </a:lnTo>
                <a:lnTo>
                  <a:pt x="0" y="160153"/>
                </a:lnTo>
                <a:lnTo>
                  <a:pt x="489698" y="388435"/>
                </a:lnTo>
                <a:lnTo>
                  <a:pt x="493321" y="362513"/>
                </a:lnTo>
                <a:lnTo>
                  <a:pt x="509172" y="338268"/>
                </a:lnTo>
                <a:lnTo>
                  <a:pt x="531141" y="315266"/>
                </a:lnTo>
                <a:lnTo>
                  <a:pt x="553118" y="293072"/>
                </a:lnTo>
                <a:lnTo>
                  <a:pt x="568994" y="271249"/>
                </a:lnTo>
                <a:lnTo>
                  <a:pt x="572658" y="249362"/>
                </a:lnTo>
                <a:lnTo>
                  <a:pt x="558002" y="226977"/>
                </a:lnTo>
                <a:lnTo>
                  <a:pt x="518915" y="203658"/>
                </a:lnTo>
                <a:lnTo>
                  <a:pt x="108868" y="12470"/>
                </a:lnTo>
                <a:lnTo>
                  <a:pt x="71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86607" y="2693397"/>
            <a:ext cx="572770" cy="388620"/>
          </a:xfrm>
          <a:custGeom>
            <a:avLst/>
            <a:gdLst/>
            <a:ahLst/>
            <a:cxnLst/>
            <a:rect l="l" t="t" r="r" b="b"/>
            <a:pathLst>
              <a:path w="572770" h="388619">
                <a:moveTo>
                  <a:pt x="108868" y="12470"/>
                </a:moveTo>
                <a:lnTo>
                  <a:pt x="71436" y="0"/>
                </a:lnTo>
                <a:lnTo>
                  <a:pt x="48424" y="4770"/>
                </a:lnTo>
                <a:lnTo>
                  <a:pt x="36025" y="22579"/>
                </a:lnTo>
                <a:lnTo>
                  <a:pt x="30432" y="49225"/>
                </a:lnTo>
                <a:lnTo>
                  <a:pt x="27839" y="80507"/>
                </a:lnTo>
                <a:lnTo>
                  <a:pt x="24441" y="112224"/>
                </a:lnTo>
                <a:lnTo>
                  <a:pt x="16429" y="140173"/>
                </a:lnTo>
                <a:lnTo>
                  <a:pt x="0" y="160153"/>
                </a:lnTo>
                <a:lnTo>
                  <a:pt x="53432" y="185057"/>
                </a:lnTo>
                <a:lnTo>
                  <a:pt x="101516" y="207471"/>
                </a:lnTo>
                <a:lnTo>
                  <a:pt x="145440" y="227947"/>
                </a:lnTo>
                <a:lnTo>
                  <a:pt x="186392" y="247039"/>
                </a:lnTo>
                <a:lnTo>
                  <a:pt x="225562" y="265301"/>
                </a:lnTo>
                <a:lnTo>
                  <a:pt x="264138" y="283287"/>
                </a:lnTo>
                <a:lnTo>
                  <a:pt x="303307" y="301549"/>
                </a:lnTo>
                <a:lnTo>
                  <a:pt x="344260" y="320641"/>
                </a:lnTo>
                <a:lnTo>
                  <a:pt x="388183" y="341117"/>
                </a:lnTo>
                <a:lnTo>
                  <a:pt x="436266" y="363531"/>
                </a:lnTo>
                <a:lnTo>
                  <a:pt x="489698" y="388435"/>
                </a:lnTo>
                <a:lnTo>
                  <a:pt x="493321" y="362513"/>
                </a:lnTo>
                <a:lnTo>
                  <a:pt x="509172" y="338268"/>
                </a:lnTo>
                <a:lnTo>
                  <a:pt x="531141" y="315266"/>
                </a:lnTo>
                <a:lnTo>
                  <a:pt x="553118" y="293072"/>
                </a:lnTo>
                <a:lnTo>
                  <a:pt x="568994" y="271249"/>
                </a:lnTo>
                <a:lnTo>
                  <a:pt x="572658" y="249362"/>
                </a:lnTo>
                <a:lnTo>
                  <a:pt x="558002" y="226977"/>
                </a:lnTo>
                <a:lnTo>
                  <a:pt x="518915" y="203658"/>
                </a:lnTo>
                <a:lnTo>
                  <a:pt x="473354" y="182415"/>
                </a:lnTo>
                <a:lnTo>
                  <a:pt x="427792" y="161171"/>
                </a:lnTo>
                <a:lnTo>
                  <a:pt x="382231" y="139928"/>
                </a:lnTo>
                <a:lnTo>
                  <a:pt x="336670" y="118685"/>
                </a:lnTo>
                <a:lnTo>
                  <a:pt x="291110" y="97441"/>
                </a:lnTo>
                <a:lnTo>
                  <a:pt x="245549" y="76198"/>
                </a:lnTo>
                <a:lnTo>
                  <a:pt x="199989" y="54955"/>
                </a:lnTo>
                <a:lnTo>
                  <a:pt x="154428" y="33712"/>
                </a:lnTo>
                <a:lnTo>
                  <a:pt x="108868" y="1247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74263" y="9089259"/>
            <a:ext cx="1037590" cy="132080"/>
          </a:xfrm>
          <a:custGeom>
            <a:avLst/>
            <a:gdLst/>
            <a:ahLst/>
            <a:cxnLst/>
            <a:rect l="l" t="t" r="r" b="b"/>
            <a:pathLst>
              <a:path w="1037589" h="132079">
                <a:moveTo>
                  <a:pt x="0" y="0"/>
                </a:moveTo>
                <a:lnTo>
                  <a:pt x="1037563" y="0"/>
                </a:lnTo>
                <a:lnTo>
                  <a:pt x="1037563" y="131457"/>
                </a:lnTo>
                <a:lnTo>
                  <a:pt x="0" y="13145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22972" y="7806661"/>
            <a:ext cx="3330575" cy="911225"/>
          </a:xfrm>
          <a:custGeom>
            <a:avLst/>
            <a:gdLst/>
            <a:ahLst/>
            <a:cxnLst/>
            <a:rect l="l" t="t" r="r" b="b"/>
            <a:pathLst>
              <a:path w="3330575" h="911225">
                <a:moveTo>
                  <a:pt x="0" y="0"/>
                </a:moveTo>
                <a:lnTo>
                  <a:pt x="3330287" y="0"/>
                </a:lnTo>
                <a:lnTo>
                  <a:pt x="3330287" y="910799"/>
                </a:lnTo>
                <a:lnTo>
                  <a:pt x="0" y="91079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22972" y="8717457"/>
            <a:ext cx="3330575" cy="911225"/>
          </a:xfrm>
          <a:custGeom>
            <a:avLst/>
            <a:gdLst/>
            <a:ahLst/>
            <a:cxnLst/>
            <a:rect l="l" t="t" r="r" b="b"/>
            <a:pathLst>
              <a:path w="3330575" h="911225">
                <a:moveTo>
                  <a:pt x="0" y="0"/>
                </a:moveTo>
                <a:lnTo>
                  <a:pt x="3330287" y="0"/>
                </a:lnTo>
                <a:lnTo>
                  <a:pt x="3330287" y="910800"/>
                </a:lnTo>
                <a:lnTo>
                  <a:pt x="0" y="9108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22972" y="6895860"/>
            <a:ext cx="3330575" cy="911225"/>
          </a:xfrm>
          <a:custGeom>
            <a:avLst/>
            <a:gdLst/>
            <a:ahLst/>
            <a:cxnLst/>
            <a:rect l="l" t="t" r="r" b="b"/>
            <a:pathLst>
              <a:path w="3330575" h="911225">
                <a:moveTo>
                  <a:pt x="0" y="0"/>
                </a:moveTo>
                <a:lnTo>
                  <a:pt x="3330287" y="0"/>
                </a:lnTo>
                <a:lnTo>
                  <a:pt x="3330287" y="910800"/>
                </a:lnTo>
                <a:lnTo>
                  <a:pt x="0" y="9108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22972" y="5084826"/>
            <a:ext cx="3330575" cy="1812289"/>
          </a:xfrm>
          <a:custGeom>
            <a:avLst/>
            <a:gdLst/>
            <a:ahLst/>
            <a:cxnLst/>
            <a:rect l="l" t="t" r="r" b="b"/>
            <a:pathLst>
              <a:path w="3330575" h="1812290">
                <a:moveTo>
                  <a:pt x="0" y="0"/>
                </a:moveTo>
                <a:lnTo>
                  <a:pt x="3330291" y="0"/>
                </a:lnTo>
                <a:lnTo>
                  <a:pt x="3330291" y="1812207"/>
                </a:lnTo>
                <a:lnTo>
                  <a:pt x="0" y="181220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44916" y="5398206"/>
            <a:ext cx="291465" cy="291465"/>
          </a:xfrm>
          <a:custGeom>
            <a:avLst/>
            <a:gdLst/>
            <a:ahLst/>
            <a:cxnLst/>
            <a:rect l="l" t="t" r="r" b="b"/>
            <a:pathLst>
              <a:path w="291464" h="291464">
                <a:moveTo>
                  <a:pt x="145536" y="0"/>
                </a:moveTo>
                <a:lnTo>
                  <a:pt x="191539" y="7419"/>
                </a:lnTo>
                <a:lnTo>
                  <a:pt x="231491" y="28080"/>
                </a:lnTo>
                <a:lnTo>
                  <a:pt x="262996" y="59585"/>
                </a:lnTo>
                <a:lnTo>
                  <a:pt x="283657" y="99538"/>
                </a:lnTo>
                <a:lnTo>
                  <a:pt x="291077" y="145540"/>
                </a:lnTo>
                <a:lnTo>
                  <a:pt x="283657" y="191541"/>
                </a:lnTo>
                <a:lnTo>
                  <a:pt x="262996" y="231492"/>
                </a:lnTo>
                <a:lnTo>
                  <a:pt x="231491" y="262997"/>
                </a:lnTo>
                <a:lnTo>
                  <a:pt x="191539" y="283658"/>
                </a:lnTo>
                <a:lnTo>
                  <a:pt x="145536" y="291077"/>
                </a:lnTo>
                <a:lnTo>
                  <a:pt x="99536" y="283658"/>
                </a:lnTo>
                <a:lnTo>
                  <a:pt x="59585" y="262997"/>
                </a:lnTo>
                <a:lnTo>
                  <a:pt x="28080" y="231492"/>
                </a:lnTo>
                <a:lnTo>
                  <a:pt x="7419" y="191541"/>
                </a:lnTo>
                <a:lnTo>
                  <a:pt x="0" y="145540"/>
                </a:lnTo>
                <a:lnTo>
                  <a:pt x="7419" y="99538"/>
                </a:lnTo>
                <a:lnTo>
                  <a:pt x="28080" y="59585"/>
                </a:lnTo>
                <a:lnTo>
                  <a:pt x="59585" y="28080"/>
                </a:lnTo>
                <a:lnTo>
                  <a:pt x="99536" y="7419"/>
                </a:lnTo>
                <a:lnTo>
                  <a:pt x="145536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12109" y="5269525"/>
            <a:ext cx="162266" cy="281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5830" y="9627710"/>
            <a:ext cx="3337560" cy="428625"/>
          </a:xfrm>
          <a:custGeom>
            <a:avLst/>
            <a:gdLst/>
            <a:ahLst/>
            <a:cxnLst/>
            <a:rect l="l" t="t" r="r" b="b"/>
            <a:pathLst>
              <a:path w="3337560" h="428625">
                <a:moveTo>
                  <a:pt x="125604" y="428618"/>
                </a:moveTo>
                <a:lnTo>
                  <a:pt x="0" y="435"/>
                </a:lnTo>
                <a:lnTo>
                  <a:pt x="3337092" y="0"/>
                </a:lnTo>
                <a:lnTo>
                  <a:pt x="3195280" y="428183"/>
                </a:lnTo>
                <a:lnTo>
                  <a:pt x="125604" y="428618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11665" y="6896325"/>
            <a:ext cx="917575" cy="911225"/>
          </a:xfrm>
          <a:custGeom>
            <a:avLst/>
            <a:gdLst/>
            <a:ahLst/>
            <a:cxnLst/>
            <a:rect l="l" t="t" r="r" b="b"/>
            <a:pathLst>
              <a:path w="917575" h="911225">
                <a:moveTo>
                  <a:pt x="916978" y="0"/>
                </a:moveTo>
                <a:lnTo>
                  <a:pt x="929" y="0"/>
                </a:lnTo>
                <a:lnTo>
                  <a:pt x="0" y="910797"/>
                </a:lnTo>
                <a:lnTo>
                  <a:pt x="916049" y="910797"/>
                </a:lnTo>
                <a:lnTo>
                  <a:pt x="916978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14790" y="6896325"/>
            <a:ext cx="397510" cy="911225"/>
          </a:xfrm>
          <a:custGeom>
            <a:avLst/>
            <a:gdLst/>
            <a:ahLst/>
            <a:cxnLst/>
            <a:rect l="l" t="t" r="r" b="b"/>
            <a:pathLst>
              <a:path w="397509" h="911225">
                <a:moveTo>
                  <a:pt x="397429" y="0"/>
                </a:moveTo>
                <a:lnTo>
                  <a:pt x="400" y="95871"/>
                </a:lnTo>
                <a:lnTo>
                  <a:pt x="0" y="817045"/>
                </a:lnTo>
                <a:lnTo>
                  <a:pt x="397026" y="910799"/>
                </a:lnTo>
                <a:lnTo>
                  <a:pt x="397429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4969" y="6960642"/>
            <a:ext cx="239395" cy="780415"/>
          </a:xfrm>
          <a:custGeom>
            <a:avLst/>
            <a:gdLst/>
            <a:ahLst/>
            <a:cxnLst/>
            <a:rect l="l" t="t" r="r" b="b"/>
            <a:pathLst>
              <a:path w="239395" h="780415">
                <a:moveTo>
                  <a:pt x="0" y="81224"/>
                </a:moveTo>
                <a:lnTo>
                  <a:pt x="3673" y="37190"/>
                </a:lnTo>
                <a:lnTo>
                  <a:pt x="15831" y="11343"/>
                </a:lnTo>
                <a:lnTo>
                  <a:pt x="34976" y="130"/>
                </a:lnTo>
                <a:lnTo>
                  <a:pt x="59611" y="0"/>
                </a:lnTo>
                <a:lnTo>
                  <a:pt x="88239" y="7397"/>
                </a:lnTo>
                <a:lnTo>
                  <a:pt x="119363" y="18771"/>
                </a:lnTo>
                <a:lnTo>
                  <a:pt x="151485" y="30567"/>
                </a:lnTo>
                <a:lnTo>
                  <a:pt x="183108" y="39234"/>
                </a:lnTo>
                <a:lnTo>
                  <a:pt x="212734" y="41218"/>
                </a:lnTo>
                <a:lnTo>
                  <a:pt x="238866" y="32966"/>
                </a:lnTo>
                <a:lnTo>
                  <a:pt x="238884" y="95207"/>
                </a:lnTo>
                <a:lnTo>
                  <a:pt x="238902" y="152380"/>
                </a:lnTo>
                <a:lnTo>
                  <a:pt x="238919" y="205330"/>
                </a:lnTo>
                <a:lnTo>
                  <a:pt x="238937" y="254901"/>
                </a:lnTo>
                <a:lnTo>
                  <a:pt x="238955" y="301937"/>
                </a:lnTo>
                <a:lnTo>
                  <a:pt x="238973" y="347284"/>
                </a:lnTo>
                <a:lnTo>
                  <a:pt x="238990" y="391787"/>
                </a:lnTo>
                <a:lnTo>
                  <a:pt x="239008" y="436289"/>
                </a:lnTo>
                <a:lnTo>
                  <a:pt x="239025" y="481637"/>
                </a:lnTo>
                <a:lnTo>
                  <a:pt x="239043" y="528673"/>
                </a:lnTo>
                <a:lnTo>
                  <a:pt x="239060" y="578244"/>
                </a:lnTo>
                <a:lnTo>
                  <a:pt x="239077" y="631193"/>
                </a:lnTo>
                <a:lnTo>
                  <a:pt x="239094" y="688366"/>
                </a:lnTo>
                <a:lnTo>
                  <a:pt x="239111" y="750608"/>
                </a:lnTo>
                <a:lnTo>
                  <a:pt x="215535" y="741335"/>
                </a:lnTo>
                <a:lnTo>
                  <a:pt x="188982" y="741443"/>
                </a:lnTo>
                <a:lnTo>
                  <a:pt x="160568" y="748009"/>
                </a:lnTo>
                <a:lnTo>
                  <a:pt x="131410" y="758108"/>
                </a:lnTo>
                <a:lnTo>
                  <a:pt x="102625" y="768818"/>
                </a:lnTo>
                <a:lnTo>
                  <a:pt x="75328" y="777214"/>
                </a:lnTo>
                <a:lnTo>
                  <a:pt x="29664" y="775371"/>
                </a:lnTo>
                <a:lnTo>
                  <a:pt x="3351" y="729189"/>
                </a:lnTo>
                <a:lnTo>
                  <a:pt x="241" y="682161"/>
                </a:lnTo>
                <a:lnTo>
                  <a:pt x="221" y="632083"/>
                </a:lnTo>
                <a:lnTo>
                  <a:pt x="201" y="582005"/>
                </a:lnTo>
                <a:lnTo>
                  <a:pt x="180" y="531928"/>
                </a:lnTo>
                <a:lnTo>
                  <a:pt x="160" y="481850"/>
                </a:lnTo>
                <a:lnTo>
                  <a:pt x="140" y="431772"/>
                </a:lnTo>
                <a:lnTo>
                  <a:pt x="120" y="381694"/>
                </a:lnTo>
                <a:lnTo>
                  <a:pt x="99" y="331616"/>
                </a:lnTo>
                <a:lnTo>
                  <a:pt x="79" y="281537"/>
                </a:lnTo>
                <a:lnTo>
                  <a:pt x="59" y="231459"/>
                </a:lnTo>
                <a:lnTo>
                  <a:pt x="39" y="181381"/>
                </a:lnTo>
                <a:lnTo>
                  <a:pt x="19" y="131302"/>
                </a:lnTo>
                <a:lnTo>
                  <a:pt x="0" y="81224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57217" y="6896325"/>
            <a:ext cx="917575" cy="911225"/>
          </a:xfrm>
          <a:custGeom>
            <a:avLst/>
            <a:gdLst/>
            <a:ahLst/>
            <a:cxnLst/>
            <a:rect l="l" t="t" r="r" b="b"/>
            <a:pathLst>
              <a:path w="917575" h="911225">
                <a:moveTo>
                  <a:pt x="0" y="0"/>
                </a:moveTo>
                <a:lnTo>
                  <a:pt x="916048" y="0"/>
                </a:lnTo>
                <a:lnTo>
                  <a:pt x="916976" y="910797"/>
                </a:lnTo>
                <a:lnTo>
                  <a:pt x="928" y="91079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73641" y="6896325"/>
            <a:ext cx="397510" cy="911225"/>
          </a:xfrm>
          <a:custGeom>
            <a:avLst/>
            <a:gdLst/>
            <a:ahLst/>
            <a:cxnLst/>
            <a:rect l="l" t="t" r="r" b="b"/>
            <a:pathLst>
              <a:path w="397509" h="911225">
                <a:moveTo>
                  <a:pt x="0" y="0"/>
                </a:moveTo>
                <a:lnTo>
                  <a:pt x="397026" y="95871"/>
                </a:lnTo>
                <a:lnTo>
                  <a:pt x="397428" y="817045"/>
                </a:lnTo>
                <a:lnTo>
                  <a:pt x="402" y="91079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71778" y="6960642"/>
            <a:ext cx="239395" cy="780415"/>
          </a:xfrm>
          <a:custGeom>
            <a:avLst/>
            <a:gdLst/>
            <a:ahLst/>
            <a:cxnLst/>
            <a:rect l="l" t="t" r="r" b="b"/>
            <a:pathLst>
              <a:path w="239395" h="780415">
                <a:moveTo>
                  <a:pt x="239113" y="81224"/>
                </a:moveTo>
                <a:lnTo>
                  <a:pt x="235438" y="37190"/>
                </a:lnTo>
                <a:lnTo>
                  <a:pt x="223279" y="11343"/>
                </a:lnTo>
                <a:lnTo>
                  <a:pt x="204134" y="130"/>
                </a:lnTo>
                <a:lnTo>
                  <a:pt x="179498" y="0"/>
                </a:lnTo>
                <a:lnTo>
                  <a:pt x="150870" y="7397"/>
                </a:lnTo>
                <a:lnTo>
                  <a:pt x="119746" y="18771"/>
                </a:lnTo>
                <a:lnTo>
                  <a:pt x="87624" y="30567"/>
                </a:lnTo>
                <a:lnTo>
                  <a:pt x="56001" y="39234"/>
                </a:lnTo>
                <a:lnTo>
                  <a:pt x="26374" y="41218"/>
                </a:lnTo>
                <a:lnTo>
                  <a:pt x="241" y="32966"/>
                </a:lnTo>
                <a:lnTo>
                  <a:pt x="224" y="95207"/>
                </a:lnTo>
                <a:lnTo>
                  <a:pt x="207" y="152380"/>
                </a:lnTo>
                <a:lnTo>
                  <a:pt x="190" y="205330"/>
                </a:lnTo>
                <a:lnTo>
                  <a:pt x="173" y="254901"/>
                </a:lnTo>
                <a:lnTo>
                  <a:pt x="155" y="301937"/>
                </a:lnTo>
                <a:lnTo>
                  <a:pt x="138" y="347284"/>
                </a:lnTo>
                <a:lnTo>
                  <a:pt x="121" y="391787"/>
                </a:lnTo>
                <a:lnTo>
                  <a:pt x="103" y="436289"/>
                </a:lnTo>
                <a:lnTo>
                  <a:pt x="86" y="481637"/>
                </a:lnTo>
                <a:lnTo>
                  <a:pt x="69" y="528673"/>
                </a:lnTo>
                <a:lnTo>
                  <a:pt x="51" y="578244"/>
                </a:lnTo>
                <a:lnTo>
                  <a:pt x="34" y="631193"/>
                </a:lnTo>
                <a:lnTo>
                  <a:pt x="17" y="688366"/>
                </a:lnTo>
                <a:lnTo>
                  <a:pt x="0" y="750608"/>
                </a:lnTo>
                <a:lnTo>
                  <a:pt x="23576" y="741335"/>
                </a:lnTo>
                <a:lnTo>
                  <a:pt x="50129" y="741443"/>
                </a:lnTo>
                <a:lnTo>
                  <a:pt x="78543" y="748009"/>
                </a:lnTo>
                <a:lnTo>
                  <a:pt x="107701" y="758108"/>
                </a:lnTo>
                <a:lnTo>
                  <a:pt x="136486" y="768818"/>
                </a:lnTo>
                <a:lnTo>
                  <a:pt x="163783" y="777214"/>
                </a:lnTo>
                <a:lnTo>
                  <a:pt x="209447" y="775371"/>
                </a:lnTo>
                <a:lnTo>
                  <a:pt x="235761" y="729189"/>
                </a:lnTo>
                <a:lnTo>
                  <a:pt x="238871" y="682161"/>
                </a:lnTo>
                <a:lnTo>
                  <a:pt x="238891" y="632083"/>
                </a:lnTo>
                <a:lnTo>
                  <a:pt x="238911" y="582005"/>
                </a:lnTo>
                <a:lnTo>
                  <a:pt x="238931" y="531928"/>
                </a:lnTo>
                <a:lnTo>
                  <a:pt x="238951" y="481850"/>
                </a:lnTo>
                <a:lnTo>
                  <a:pt x="238971" y="431772"/>
                </a:lnTo>
                <a:lnTo>
                  <a:pt x="238991" y="381694"/>
                </a:lnTo>
                <a:lnTo>
                  <a:pt x="239012" y="331616"/>
                </a:lnTo>
                <a:lnTo>
                  <a:pt x="239032" y="281537"/>
                </a:lnTo>
                <a:lnTo>
                  <a:pt x="239052" y="231459"/>
                </a:lnTo>
                <a:lnTo>
                  <a:pt x="239072" y="181381"/>
                </a:lnTo>
                <a:lnTo>
                  <a:pt x="239093" y="131302"/>
                </a:lnTo>
                <a:lnTo>
                  <a:pt x="239113" y="81224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56249" y="8800941"/>
            <a:ext cx="0" cy="755015"/>
          </a:xfrm>
          <a:custGeom>
            <a:avLst/>
            <a:gdLst/>
            <a:ahLst/>
            <a:cxnLst/>
            <a:rect l="l" t="t" r="r" b="b"/>
            <a:pathLst>
              <a:path w="0" h="755015">
                <a:moveTo>
                  <a:pt x="0" y="0"/>
                </a:moveTo>
                <a:lnTo>
                  <a:pt x="0" y="754861"/>
                </a:lnTo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57217" y="5981925"/>
            <a:ext cx="917575" cy="911225"/>
          </a:xfrm>
          <a:custGeom>
            <a:avLst/>
            <a:gdLst/>
            <a:ahLst/>
            <a:cxnLst/>
            <a:rect l="l" t="t" r="r" b="b"/>
            <a:pathLst>
              <a:path w="917575" h="911225">
                <a:moveTo>
                  <a:pt x="0" y="0"/>
                </a:moveTo>
                <a:lnTo>
                  <a:pt x="916048" y="0"/>
                </a:lnTo>
                <a:lnTo>
                  <a:pt x="916976" y="910797"/>
                </a:lnTo>
                <a:lnTo>
                  <a:pt x="928" y="91079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357217" y="7810725"/>
            <a:ext cx="917575" cy="911225"/>
          </a:xfrm>
          <a:custGeom>
            <a:avLst/>
            <a:gdLst/>
            <a:ahLst/>
            <a:cxnLst/>
            <a:rect l="l" t="t" r="r" b="b"/>
            <a:pathLst>
              <a:path w="917575" h="911225">
                <a:moveTo>
                  <a:pt x="0" y="0"/>
                </a:moveTo>
                <a:lnTo>
                  <a:pt x="916048" y="0"/>
                </a:lnTo>
                <a:lnTo>
                  <a:pt x="916976" y="910797"/>
                </a:lnTo>
                <a:lnTo>
                  <a:pt x="928" y="91079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14184" y="5981925"/>
            <a:ext cx="911225" cy="911225"/>
          </a:xfrm>
          <a:custGeom>
            <a:avLst/>
            <a:gdLst/>
            <a:ahLst/>
            <a:cxnLst/>
            <a:rect l="l" t="t" r="r" b="b"/>
            <a:pathLst>
              <a:path w="911225" h="911225">
                <a:moveTo>
                  <a:pt x="910667" y="0"/>
                </a:moveTo>
                <a:lnTo>
                  <a:pt x="925" y="0"/>
                </a:lnTo>
                <a:lnTo>
                  <a:pt x="0" y="910797"/>
                </a:lnTo>
                <a:lnTo>
                  <a:pt x="909745" y="910797"/>
                </a:lnTo>
                <a:lnTo>
                  <a:pt x="910667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11802" y="7810725"/>
            <a:ext cx="913130" cy="911225"/>
          </a:xfrm>
          <a:custGeom>
            <a:avLst/>
            <a:gdLst/>
            <a:ahLst/>
            <a:cxnLst/>
            <a:rect l="l" t="t" r="r" b="b"/>
            <a:pathLst>
              <a:path w="913130" h="911225">
                <a:moveTo>
                  <a:pt x="913049" y="0"/>
                </a:moveTo>
                <a:lnTo>
                  <a:pt x="924" y="0"/>
                </a:lnTo>
                <a:lnTo>
                  <a:pt x="0" y="910797"/>
                </a:lnTo>
                <a:lnTo>
                  <a:pt x="912124" y="910797"/>
                </a:lnTo>
                <a:lnTo>
                  <a:pt x="913049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26766" y="8800941"/>
            <a:ext cx="0" cy="755015"/>
          </a:xfrm>
          <a:custGeom>
            <a:avLst/>
            <a:gdLst/>
            <a:ahLst/>
            <a:cxnLst/>
            <a:rect l="l" t="t" r="r" b="b"/>
            <a:pathLst>
              <a:path w="0" h="755015">
                <a:moveTo>
                  <a:pt x="0" y="0"/>
                </a:moveTo>
                <a:lnTo>
                  <a:pt x="0" y="754861"/>
                </a:lnTo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7451" y="6671535"/>
            <a:ext cx="9010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0045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151616"/>
                </a:solidFill>
                <a:latin typeface="Arial"/>
                <a:cs typeface="Arial"/>
              </a:rPr>
              <a:t>CUT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10800000">
            <a:off x="1477613" y="7849356"/>
            <a:ext cx="29024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-5">
                <a:solidFill>
                  <a:srgbClr val="151616"/>
                </a:solidFill>
                <a:latin typeface="Arial"/>
                <a:cs typeface="Arial"/>
              </a:rPr>
              <a:t>CUT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59305" y="6688204"/>
            <a:ext cx="9105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413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151616"/>
                </a:solidFill>
                <a:latin typeface="Arial"/>
                <a:cs typeface="Arial"/>
              </a:rPr>
              <a:t>CUT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 rot="10800000">
            <a:off x="5668614" y="7849356"/>
            <a:ext cx="29024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-5">
                <a:solidFill>
                  <a:srgbClr val="151616"/>
                </a:solidFill>
                <a:latin typeface="Arial"/>
                <a:cs typeface="Arial"/>
              </a:rPr>
              <a:t>CUT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39205" y="6889876"/>
            <a:ext cx="852805" cy="0"/>
          </a:xfrm>
          <a:custGeom>
            <a:avLst/>
            <a:gdLst/>
            <a:ahLst/>
            <a:cxnLst/>
            <a:rect l="l" t="t" r="r" b="b"/>
            <a:pathLst>
              <a:path w="852805" h="0">
                <a:moveTo>
                  <a:pt x="0" y="0"/>
                </a:moveTo>
                <a:lnTo>
                  <a:pt x="852491" y="0"/>
                </a:lnTo>
              </a:path>
            </a:pathLst>
          </a:custGeom>
          <a:ln w="73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32062" y="6895829"/>
            <a:ext cx="878840" cy="0"/>
          </a:xfrm>
          <a:custGeom>
            <a:avLst/>
            <a:gdLst/>
            <a:ahLst/>
            <a:cxnLst/>
            <a:rect l="l" t="t" r="r" b="b"/>
            <a:pathLst>
              <a:path w="878839" h="0">
                <a:moveTo>
                  <a:pt x="0" y="0"/>
                </a:moveTo>
                <a:lnTo>
                  <a:pt x="878681" y="0"/>
                </a:lnTo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39205" y="7801900"/>
            <a:ext cx="852805" cy="0"/>
          </a:xfrm>
          <a:custGeom>
            <a:avLst/>
            <a:gdLst/>
            <a:ahLst/>
            <a:cxnLst/>
            <a:rect l="l" t="t" r="r" b="b"/>
            <a:pathLst>
              <a:path w="852805" h="0">
                <a:moveTo>
                  <a:pt x="0" y="0"/>
                </a:moveTo>
                <a:lnTo>
                  <a:pt x="852491" y="0"/>
                </a:lnTo>
              </a:path>
            </a:pathLst>
          </a:custGeom>
          <a:ln w="73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32062" y="7807852"/>
            <a:ext cx="878840" cy="0"/>
          </a:xfrm>
          <a:custGeom>
            <a:avLst/>
            <a:gdLst/>
            <a:ahLst/>
            <a:cxnLst/>
            <a:rect l="l" t="t" r="r" b="b"/>
            <a:pathLst>
              <a:path w="878839" h="0">
                <a:moveTo>
                  <a:pt x="0" y="0"/>
                </a:moveTo>
                <a:lnTo>
                  <a:pt x="878681" y="0"/>
                </a:lnTo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382593" y="6889876"/>
            <a:ext cx="852805" cy="0"/>
          </a:xfrm>
          <a:custGeom>
            <a:avLst/>
            <a:gdLst/>
            <a:ahLst/>
            <a:cxnLst/>
            <a:rect l="l" t="t" r="r" b="b"/>
            <a:pathLst>
              <a:path w="852804" h="0">
                <a:moveTo>
                  <a:pt x="0" y="0"/>
                </a:moveTo>
                <a:lnTo>
                  <a:pt x="852491" y="0"/>
                </a:lnTo>
              </a:path>
            </a:pathLst>
          </a:custGeom>
          <a:ln w="73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375451" y="6895829"/>
            <a:ext cx="878840" cy="0"/>
          </a:xfrm>
          <a:custGeom>
            <a:avLst/>
            <a:gdLst/>
            <a:ahLst/>
            <a:cxnLst/>
            <a:rect l="l" t="t" r="r" b="b"/>
            <a:pathLst>
              <a:path w="878839" h="0">
                <a:moveTo>
                  <a:pt x="0" y="0"/>
                </a:moveTo>
                <a:lnTo>
                  <a:pt x="878681" y="0"/>
                </a:lnTo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82593" y="7801900"/>
            <a:ext cx="852805" cy="0"/>
          </a:xfrm>
          <a:custGeom>
            <a:avLst/>
            <a:gdLst/>
            <a:ahLst/>
            <a:cxnLst/>
            <a:rect l="l" t="t" r="r" b="b"/>
            <a:pathLst>
              <a:path w="852804" h="0">
                <a:moveTo>
                  <a:pt x="0" y="0"/>
                </a:moveTo>
                <a:lnTo>
                  <a:pt x="852491" y="0"/>
                </a:lnTo>
              </a:path>
            </a:pathLst>
          </a:custGeom>
          <a:ln w="73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75451" y="7807852"/>
            <a:ext cx="878840" cy="0"/>
          </a:xfrm>
          <a:custGeom>
            <a:avLst/>
            <a:gdLst/>
            <a:ahLst/>
            <a:cxnLst/>
            <a:rect l="l" t="t" r="r" b="b"/>
            <a:pathLst>
              <a:path w="878839" h="0">
                <a:moveTo>
                  <a:pt x="0" y="0"/>
                </a:moveTo>
                <a:lnTo>
                  <a:pt x="878681" y="0"/>
                </a:lnTo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6373566" y="7177742"/>
            <a:ext cx="233679" cy="310515"/>
          </a:xfrm>
          <a:prstGeom prst="rect">
            <a:avLst/>
          </a:prstGeom>
        </p:spPr>
        <p:txBody>
          <a:bodyPr wrap="square" lIns="0" tIns="1841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200" spc="-9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AB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3471" y="7179157"/>
            <a:ext cx="233679" cy="310515"/>
          </a:xfrm>
          <a:prstGeom prst="rect">
            <a:avLst/>
          </a:prstGeom>
        </p:spPr>
        <p:txBody>
          <a:bodyPr wrap="square" lIns="0" tIns="184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200" spc="-9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AB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15997" y="8863762"/>
            <a:ext cx="198755" cy="651510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000" spc="-5">
                <a:solidFill>
                  <a:srgbClr val="151616"/>
                </a:solidFill>
                <a:latin typeface="Arial"/>
                <a:cs typeface="Arial"/>
              </a:rPr>
              <a:t>CUT</a:t>
            </a:r>
            <a:r>
              <a:rPr dirty="0" sz="10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SLOT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78028" y="8866347"/>
            <a:ext cx="198755" cy="651510"/>
          </a:xfrm>
          <a:prstGeom prst="rect">
            <a:avLst/>
          </a:prstGeom>
        </p:spPr>
        <p:txBody>
          <a:bodyPr wrap="square" lIns="0" tIns="1778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000" spc="-5">
                <a:solidFill>
                  <a:srgbClr val="151616"/>
                </a:solidFill>
                <a:latin typeface="Arial"/>
                <a:cs typeface="Arial"/>
              </a:rPr>
              <a:t>CUT</a:t>
            </a:r>
            <a:r>
              <a:rPr dirty="0" sz="10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SLOT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47927" y="8102085"/>
            <a:ext cx="198755" cy="364490"/>
          </a:xfrm>
          <a:prstGeom prst="rect">
            <a:avLst/>
          </a:prstGeom>
        </p:spPr>
        <p:txBody>
          <a:bodyPr wrap="square" lIns="0" tIns="1778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FOLD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47927" y="6317734"/>
            <a:ext cx="198755" cy="364490"/>
          </a:xfrm>
          <a:prstGeom prst="rect">
            <a:avLst/>
          </a:prstGeom>
        </p:spPr>
        <p:txBody>
          <a:bodyPr wrap="square" lIns="0" tIns="1778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FOLD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47927" y="7162287"/>
            <a:ext cx="198755" cy="364490"/>
          </a:xfrm>
          <a:prstGeom prst="rect">
            <a:avLst/>
          </a:prstGeom>
        </p:spPr>
        <p:txBody>
          <a:bodyPr wrap="square" lIns="0" tIns="1778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FOLD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66631" y="6310408"/>
            <a:ext cx="198755" cy="364490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FOLD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66631" y="8113810"/>
            <a:ext cx="198755" cy="364490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FOLD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66631" y="7237510"/>
            <a:ext cx="198755" cy="364490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FOLD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2876" y="78508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100438" y="770420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641" y="894827"/>
            <a:ext cx="6785609" cy="302006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459105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charity collection box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charity ‘Be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Active’,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needs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improved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 speciﬁcation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2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charity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collection box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an appealing logo applied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back, that reﬂects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‘be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active’.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Appeal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all age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groups.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unit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easy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pick up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a simple</a:t>
            </a:r>
            <a:r>
              <a:rPr dirty="0" sz="14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handle.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6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notes and/or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collection box could be modiﬁed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satisfy 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 speciﬁcation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listed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above</a:t>
            </a:r>
            <a:endParaRPr sz="1400">
              <a:latin typeface="Arial"/>
              <a:cs typeface="Arial"/>
            </a:endParaRPr>
          </a:p>
          <a:p>
            <a:pPr marL="12700" marR="311150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 clear drawings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sketches,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outline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original design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additional speciﬁcation points can be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18007" y="4392990"/>
            <a:ext cx="3194050" cy="3439795"/>
          </a:xfrm>
          <a:custGeom>
            <a:avLst/>
            <a:gdLst/>
            <a:ahLst/>
            <a:cxnLst/>
            <a:rect l="l" t="t" r="r" b="b"/>
            <a:pathLst>
              <a:path w="3194050" h="3439795">
                <a:moveTo>
                  <a:pt x="0" y="1867222"/>
                </a:moveTo>
                <a:lnTo>
                  <a:pt x="3193934" y="0"/>
                </a:lnTo>
                <a:lnTo>
                  <a:pt x="3192400" y="1595433"/>
                </a:lnTo>
                <a:lnTo>
                  <a:pt x="0" y="3439623"/>
                </a:lnTo>
                <a:lnTo>
                  <a:pt x="0" y="1867222"/>
                </a:lnTo>
                <a:close/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68769" y="7130282"/>
            <a:ext cx="319405" cy="694055"/>
          </a:xfrm>
          <a:custGeom>
            <a:avLst/>
            <a:gdLst/>
            <a:ahLst/>
            <a:cxnLst/>
            <a:rect l="l" t="t" r="r" b="b"/>
            <a:pathLst>
              <a:path w="319404" h="694054">
                <a:moveTo>
                  <a:pt x="319010" y="0"/>
                </a:moveTo>
                <a:lnTo>
                  <a:pt x="102016" y="136277"/>
                </a:lnTo>
                <a:lnTo>
                  <a:pt x="93372" y="182994"/>
                </a:lnTo>
                <a:lnTo>
                  <a:pt x="84918" y="228939"/>
                </a:lnTo>
                <a:lnTo>
                  <a:pt x="76430" y="275286"/>
                </a:lnTo>
                <a:lnTo>
                  <a:pt x="67969" y="321656"/>
                </a:lnTo>
                <a:lnTo>
                  <a:pt x="42550" y="461408"/>
                </a:lnTo>
                <a:lnTo>
                  <a:pt x="34128" y="507535"/>
                </a:lnTo>
                <a:lnTo>
                  <a:pt x="0" y="693925"/>
                </a:lnTo>
                <a:lnTo>
                  <a:pt x="220902" y="555501"/>
                </a:lnTo>
                <a:lnTo>
                  <a:pt x="226519" y="523829"/>
                </a:lnTo>
                <a:lnTo>
                  <a:pt x="227847" y="516484"/>
                </a:lnTo>
                <a:lnTo>
                  <a:pt x="104119" y="516484"/>
                </a:lnTo>
                <a:lnTo>
                  <a:pt x="109001" y="488931"/>
                </a:lnTo>
                <a:lnTo>
                  <a:pt x="114026" y="460997"/>
                </a:lnTo>
                <a:lnTo>
                  <a:pt x="123962" y="406313"/>
                </a:lnTo>
                <a:lnTo>
                  <a:pt x="249908" y="327329"/>
                </a:lnTo>
                <a:lnTo>
                  <a:pt x="255188" y="299150"/>
                </a:lnTo>
                <a:lnTo>
                  <a:pt x="256360" y="292745"/>
                </a:lnTo>
                <a:lnTo>
                  <a:pt x="144975" y="292745"/>
                </a:lnTo>
                <a:lnTo>
                  <a:pt x="149052" y="270583"/>
                </a:lnTo>
                <a:lnTo>
                  <a:pt x="153058" y="248460"/>
                </a:lnTo>
                <a:lnTo>
                  <a:pt x="157017" y="226336"/>
                </a:lnTo>
                <a:lnTo>
                  <a:pt x="160952" y="204170"/>
                </a:lnTo>
                <a:lnTo>
                  <a:pt x="296697" y="119174"/>
                </a:lnTo>
                <a:lnTo>
                  <a:pt x="307674" y="59522"/>
                </a:lnTo>
                <a:lnTo>
                  <a:pt x="313251" y="29756"/>
                </a:lnTo>
                <a:lnTo>
                  <a:pt x="319010" y="0"/>
                </a:lnTo>
                <a:close/>
              </a:path>
              <a:path w="319404" h="694054">
                <a:moveTo>
                  <a:pt x="243773" y="428777"/>
                </a:moveTo>
                <a:lnTo>
                  <a:pt x="104119" y="516484"/>
                </a:lnTo>
                <a:lnTo>
                  <a:pt x="227847" y="516484"/>
                </a:lnTo>
                <a:lnTo>
                  <a:pt x="232249" y="492150"/>
                </a:lnTo>
                <a:lnTo>
                  <a:pt x="243773" y="428777"/>
                </a:lnTo>
                <a:close/>
              </a:path>
              <a:path w="319404" h="694054">
                <a:moveTo>
                  <a:pt x="270838" y="213934"/>
                </a:moveTo>
                <a:lnTo>
                  <a:pt x="144975" y="292745"/>
                </a:lnTo>
                <a:lnTo>
                  <a:pt x="256360" y="292745"/>
                </a:lnTo>
                <a:lnTo>
                  <a:pt x="265562" y="242475"/>
                </a:lnTo>
                <a:lnTo>
                  <a:pt x="270838" y="213934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57543" y="7283088"/>
            <a:ext cx="287020" cy="673735"/>
          </a:xfrm>
          <a:custGeom>
            <a:avLst/>
            <a:gdLst/>
            <a:ahLst/>
            <a:cxnLst/>
            <a:rect l="l" t="t" r="r" b="b"/>
            <a:pathLst>
              <a:path w="287020" h="673734">
                <a:moveTo>
                  <a:pt x="88402" y="124528"/>
                </a:moveTo>
                <a:lnTo>
                  <a:pt x="3967" y="177444"/>
                </a:lnTo>
                <a:lnTo>
                  <a:pt x="3525" y="226907"/>
                </a:lnTo>
                <a:lnTo>
                  <a:pt x="2399" y="379177"/>
                </a:lnTo>
                <a:lnTo>
                  <a:pt x="1815" y="443047"/>
                </a:lnTo>
                <a:lnTo>
                  <a:pt x="1030" y="524369"/>
                </a:lnTo>
                <a:lnTo>
                  <a:pt x="608" y="574003"/>
                </a:lnTo>
                <a:lnTo>
                  <a:pt x="257" y="623684"/>
                </a:lnTo>
                <a:lnTo>
                  <a:pt x="0" y="673412"/>
                </a:lnTo>
                <a:lnTo>
                  <a:pt x="87602" y="618613"/>
                </a:lnTo>
                <a:lnTo>
                  <a:pt x="104117" y="566919"/>
                </a:lnTo>
                <a:lnTo>
                  <a:pt x="129237" y="488654"/>
                </a:lnTo>
                <a:lnTo>
                  <a:pt x="73381" y="488654"/>
                </a:lnTo>
                <a:lnTo>
                  <a:pt x="75253" y="443047"/>
                </a:lnTo>
                <a:lnTo>
                  <a:pt x="78906" y="351903"/>
                </a:lnTo>
                <a:lnTo>
                  <a:pt x="80777" y="306414"/>
                </a:lnTo>
                <a:lnTo>
                  <a:pt x="88402" y="124528"/>
                </a:lnTo>
                <a:close/>
              </a:path>
              <a:path w="287020" h="673734">
                <a:moveTo>
                  <a:pt x="286764" y="0"/>
                </a:moveTo>
                <a:lnTo>
                  <a:pt x="205113" y="51268"/>
                </a:lnTo>
                <a:lnTo>
                  <a:pt x="188510" y="105998"/>
                </a:lnTo>
                <a:lnTo>
                  <a:pt x="171988" y="160646"/>
                </a:lnTo>
                <a:lnTo>
                  <a:pt x="155554" y="215235"/>
                </a:lnTo>
                <a:lnTo>
                  <a:pt x="122839" y="324459"/>
                </a:lnTo>
                <a:lnTo>
                  <a:pt x="106397" y="379177"/>
                </a:lnTo>
                <a:lnTo>
                  <a:pt x="73381" y="488654"/>
                </a:lnTo>
                <a:lnTo>
                  <a:pt x="129237" y="488654"/>
                </a:lnTo>
                <a:lnTo>
                  <a:pt x="203690" y="257411"/>
                </a:lnTo>
                <a:lnTo>
                  <a:pt x="270281" y="51268"/>
                </a:lnTo>
                <a:lnTo>
                  <a:pt x="286764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45777" y="7480601"/>
            <a:ext cx="184150" cy="608965"/>
          </a:xfrm>
          <a:custGeom>
            <a:avLst/>
            <a:gdLst/>
            <a:ahLst/>
            <a:cxnLst/>
            <a:rect l="l" t="t" r="r" b="b"/>
            <a:pathLst>
              <a:path w="184150" h="608965">
                <a:moveTo>
                  <a:pt x="183843" y="0"/>
                </a:moveTo>
                <a:lnTo>
                  <a:pt x="103492" y="50525"/>
                </a:lnTo>
                <a:lnTo>
                  <a:pt x="94819" y="96957"/>
                </a:lnTo>
                <a:lnTo>
                  <a:pt x="86228" y="143427"/>
                </a:lnTo>
                <a:lnTo>
                  <a:pt x="60641" y="282808"/>
                </a:lnTo>
                <a:lnTo>
                  <a:pt x="52069" y="329173"/>
                </a:lnTo>
                <a:lnTo>
                  <a:pt x="43411" y="375713"/>
                </a:lnTo>
                <a:lnTo>
                  <a:pt x="8661" y="561947"/>
                </a:lnTo>
                <a:lnTo>
                  <a:pt x="0" y="608597"/>
                </a:lnTo>
                <a:lnTo>
                  <a:pt x="81128" y="557813"/>
                </a:lnTo>
                <a:lnTo>
                  <a:pt x="98191" y="464670"/>
                </a:lnTo>
                <a:lnTo>
                  <a:pt x="115350" y="371491"/>
                </a:lnTo>
                <a:lnTo>
                  <a:pt x="149732" y="185672"/>
                </a:lnTo>
                <a:lnTo>
                  <a:pt x="166848" y="92806"/>
                </a:lnTo>
                <a:lnTo>
                  <a:pt x="175365" y="46384"/>
                </a:lnTo>
                <a:lnTo>
                  <a:pt x="183843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39295" y="7555921"/>
            <a:ext cx="270510" cy="660400"/>
          </a:xfrm>
          <a:custGeom>
            <a:avLst/>
            <a:gdLst/>
            <a:ahLst/>
            <a:cxnLst/>
            <a:rect l="l" t="t" r="r" b="b"/>
            <a:pathLst>
              <a:path w="270510" h="660400">
                <a:moveTo>
                  <a:pt x="152854" y="239734"/>
                </a:moveTo>
                <a:lnTo>
                  <a:pt x="82043" y="239734"/>
                </a:lnTo>
                <a:lnTo>
                  <a:pt x="72147" y="292260"/>
                </a:lnTo>
                <a:lnTo>
                  <a:pt x="62267" y="344868"/>
                </a:lnTo>
                <a:lnTo>
                  <a:pt x="52434" y="397426"/>
                </a:lnTo>
                <a:lnTo>
                  <a:pt x="42680" y="449800"/>
                </a:lnTo>
                <a:lnTo>
                  <a:pt x="3710" y="660206"/>
                </a:lnTo>
                <a:lnTo>
                  <a:pt x="84218" y="609950"/>
                </a:lnTo>
                <a:lnTo>
                  <a:pt x="93839" y="557224"/>
                </a:lnTo>
                <a:lnTo>
                  <a:pt x="103573" y="504500"/>
                </a:lnTo>
                <a:lnTo>
                  <a:pt x="132829" y="346929"/>
                </a:lnTo>
                <a:lnTo>
                  <a:pt x="142633" y="294328"/>
                </a:lnTo>
                <a:lnTo>
                  <a:pt x="152854" y="239734"/>
                </a:lnTo>
                <a:close/>
              </a:path>
              <a:path w="270510" h="660400">
                <a:moveTo>
                  <a:pt x="270503" y="0"/>
                </a:moveTo>
                <a:lnTo>
                  <a:pt x="25937" y="153650"/>
                </a:lnTo>
                <a:lnTo>
                  <a:pt x="19374" y="188011"/>
                </a:lnTo>
                <a:lnTo>
                  <a:pt x="12879" y="222423"/>
                </a:lnTo>
                <a:lnTo>
                  <a:pt x="0" y="291325"/>
                </a:lnTo>
                <a:lnTo>
                  <a:pt x="82043" y="239734"/>
                </a:lnTo>
                <a:lnTo>
                  <a:pt x="152854" y="239734"/>
                </a:lnTo>
                <a:lnTo>
                  <a:pt x="162337" y="189298"/>
                </a:lnTo>
                <a:lnTo>
                  <a:pt x="244782" y="137648"/>
                </a:lnTo>
                <a:lnTo>
                  <a:pt x="251055" y="103312"/>
                </a:lnTo>
                <a:lnTo>
                  <a:pt x="257464" y="68912"/>
                </a:lnTo>
                <a:lnTo>
                  <a:pt x="263962" y="34467"/>
                </a:lnTo>
                <a:lnTo>
                  <a:pt x="270503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24495" y="7772367"/>
            <a:ext cx="287020" cy="612140"/>
          </a:xfrm>
          <a:custGeom>
            <a:avLst/>
            <a:gdLst/>
            <a:ahLst/>
            <a:cxnLst/>
            <a:rect l="l" t="t" r="r" b="b"/>
            <a:pathLst>
              <a:path w="287020" h="612140">
                <a:moveTo>
                  <a:pt x="241937" y="0"/>
                </a:moveTo>
                <a:lnTo>
                  <a:pt x="199870" y="16898"/>
                </a:lnTo>
                <a:lnTo>
                  <a:pt x="169495" y="40117"/>
                </a:lnTo>
                <a:lnTo>
                  <a:pt x="140879" y="70465"/>
                </a:lnTo>
                <a:lnTo>
                  <a:pt x="114055" y="107862"/>
                </a:lnTo>
                <a:lnTo>
                  <a:pt x="89055" y="152230"/>
                </a:lnTo>
                <a:lnTo>
                  <a:pt x="70514" y="192380"/>
                </a:lnTo>
                <a:lnTo>
                  <a:pt x="53875" y="235737"/>
                </a:lnTo>
                <a:lnTo>
                  <a:pt x="38993" y="282595"/>
                </a:lnTo>
                <a:lnTo>
                  <a:pt x="25882" y="332847"/>
                </a:lnTo>
                <a:lnTo>
                  <a:pt x="14513" y="386485"/>
                </a:lnTo>
                <a:lnTo>
                  <a:pt x="6309" y="435429"/>
                </a:lnTo>
                <a:lnTo>
                  <a:pt x="1468" y="478148"/>
                </a:lnTo>
                <a:lnTo>
                  <a:pt x="0" y="514639"/>
                </a:lnTo>
                <a:lnTo>
                  <a:pt x="1913" y="544902"/>
                </a:lnTo>
                <a:lnTo>
                  <a:pt x="12616" y="588269"/>
                </a:lnTo>
                <a:lnTo>
                  <a:pt x="43162" y="611813"/>
                </a:lnTo>
                <a:lnTo>
                  <a:pt x="57932" y="609810"/>
                </a:lnTo>
                <a:lnTo>
                  <a:pt x="95099" y="592286"/>
                </a:lnTo>
                <a:lnTo>
                  <a:pt x="128317" y="566778"/>
                </a:lnTo>
                <a:lnTo>
                  <a:pt x="157138" y="534390"/>
                </a:lnTo>
                <a:lnTo>
                  <a:pt x="182969" y="494327"/>
                </a:lnTo>
                <a:lnTo>
                  <a:pt x="104186" y="470316"/>
                </a:lnTo>
                <a:lnTo>
                  <a:pt x="95432" y="470067"/>
                </a:lnTo>
                <a:lnTo>
                  <a:pt x="88834" y="464663"/>
                </a:lnTo>
                <a:lnTo>
                  <a:pt x="84338" y="454129"/>
                </a:lnTo>
                <a:lnTo>
                  <a:pt x="82590" y="436775"/>
                </a:lnTo>
                <a:lnTo>
                  <a:pt x="83891" y="411147"/>
                </a:lnTo>
                <a:lnTo>
                  <a:pt x="95564" y="334749"/>
                </a:lnTo>
                <a:lnTo>
                  <a:pt x="110523" y="268124"/>
                </a:lnTo>
                <a:lnTo>
                  <a:pt x="127049" y="218098"/>
                </a:lnTo>
                <a:lnTo>
                  <a:pt x="151656" y="171537"/>
                </a:lnTo>
                <a:lnTo>
                  <a:pt x="186068" y="139713"/>
                </a:lnTo>
                <a:lnTo>
                  <a:pt x="192392" y="138437"/>
                </a:lnTo>
                <a:lnTo>
                  <a:pt x="264193" y="138437"/>
                </a:lnTo>
                <a:lnTo>
                  <a:pt x="286691" y="115595"/>
                </a:lnTo>
                <a:lnTo>
                  <a:pt x="283930" y="49543"/>
                </a:lnTo>
                <a:lnTo>
                  <a:pt x="269435" y="10976"/>
                </a:lnTo>
                <a:lnTo>
                  <a:pt x="257526" y="2022"/>
                </a:lnTo>
                <a:lnTo>
                  <a:pt x="241937" y="0"/>
                </a:lnTo>
                <a:close/>
              </a:path>
              <a:path w="287020" h="612140">
                <a:moveTo>
                  <a:pt x="187514" y="324035"/>
                </a:moveTo>
                <a:lnTo>
                  <a:pt x="171888" y="375236"/>
                </a:lnTo>
                <a:lnTo>
                  <a:pt x="155353" y="415670"/>
                </a:lnTo>
                <a:lnTo>
                  <a:pt x="126343" y="456860"/>
                </a:lnTo>
                <a:lnTo>
                  <a:pt x="104186" y="470316"/>
                </a:lnTo>
                <a:lnTo>
                  <a:pt x="195649" y="470316"/>
                </a:lnTo>
                <a:lnTo>
                  <a:pt x="218621" y="418829"/>
                </a:lnTo>
                <a:lnTo>
                  <a:pt x="239807" y="358786"/>
                </a:lnTo>
                <a:lnTo>
                  <a:pt x="249618" y="325778"/>
                </a:lnTo>
                <a:lnTo>
                  <a:pt x="187514" y="324035"/>
                </a:lnTo>
                <a:close/>
              </a:path>
              <a:path w="287020" h="612140">
                <a:moveTo>
                  <a:pt x="264193" y="138437"/>
                </a:moveTo>
                <a:lnTo>
                  <a:pt x="192392" y="138437"/>
                </a:lnTo>
                <a:lnTo>
                  <a:pt x="197763" y="141494"/>
                </a:lnTo>
                <a:lnTo>
                  <a:pt x="202890" y="144561"/>
                </a:lnTo>
                <a:lnTo>
                  <a:pt x="209668" y="183283"/>
                </a:lnTo>
                <a:lnTo>
                  <a:pt x="209428" y="193964"/>
                </a:lnTo>
                <a:lnTo>
                  <a:pt x="258177" y="144561"/>
                </a:lnTo>
                <a:lnTo>
                  <a:pt x="264193" y="138437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39762" y="7733099"/>
            <a:ext cx="1155700" cy="1488440"/>
          </a:xfrm>
          <a:custGeom>
            <a:avLst/>
            <a:gdLst/>
            <a:ahLst/>
            <a:cxnLst/>
            <a:rect l="l" t="t" r="r" b="b"/>
            <a:pathLst>
              <a:path w="1155700" h="1488440">
                <a:moveTo>
                  <a:pt x="1151952" y="199363"/>
                </a:moveTo>
                <a:lnTo>
                  <a:pt x="991174" y="199363"/>
                </a:lnTo>
                <a:lnTo>
                  <a:pt x="919859" y="413521"/>
                </a:lnTo>
                <a:lnTo>
                  <a:pt x="903648" y="462458"/>
                </a:lnTo>
                <a:lnTo>
                  <a:pt x="887077" y="512740"/>
                </a:lnTo>
                <a:lnTo>
                  <a:pt x="870270" y="564072"/>
                </a:lnTo>
                <a:lnTo>
                  <a:pt x="853351" y="616157"/>
                </a:lnTo>
                <a:lnTo>
                  <a:pt x="836386" y="668841"/>
                </a:lnTo>
                <a:lnTo>
                  <a:pt x="819512" y="721740"/>
                </a:lnTo>
                <a:lnTo>
                  <a:pt x="802849" y="774565"/>
                </a:lnTo>
                <a:lnTo>
                  <a:pt x="786515" y="827029"/>
                </a:lnTo>
                <a:lnTo>
                  <a:pt x="770628" y="878844"/>
                </a:lnTo>
                <a:lnTo>
                  <a:pt x="755307" y="929722"/>
                </a:lnTo>
                <a:lnTo>
                  <a:pt x="740670" y="979376"/>
                </a:lnTo>
                <a:lnTo>
                  <a:pt x="726835" y="1027517"/>
                </a:lnTo>
                <a:lnTo>
                  <a:pt x="713922" y="1073857"/>
                </a:lnTo>
                <a:lnTo>
                  <a:pt x="704342" y="1083913"/>
                </a:lnTo>
                <a:lnTo>
                  <a:pt x="644064" y="1124413"/>
                </a:lnTo>
                <a:lnTo>
                  <a:pt x="597535" y="1152693"/>
                </a:lnTo>
                <a:lnTo>
                  <a:pt x="542858" y="1184884"/>
                </a:lnTo>
                <a:lnTo>
                  <a:pt x="417396" y="1256670"/>
                </a:lnTo>
                <a:lnTo>
                  <a:pt x="7007" y="1483903"/>
                </a:lnTo>
                <a:lnTo>
                  <a:pt x="0" y="1487958"/>
                </a:lnTo>
                <a:lnTo>
                  <a:pt x="46170" y="1475603"/>
                </a:lnTo>
                <a:lnTo>
                  <a:pt x="92715" y="1461830"/>
                </a:lnTo>
                <a:lnTo>
                  <a:pt x="139613" y="1446660"/>
                </a:lnTo>
                <a:lnTo>
                  <a:pt x="186842" y="1430119"/>
                </a:lnTo>
                <a:lnTo>
                  <a:pt x="234380" y="1412229"/>
                </a:lnTo>
                <a:lnTo>
                  <a:pt x="282207" y="1393013"/>
                </a:lnTo>
                <a:lnTo>
                  <a:pt x="330300" y="1372495"/>
                </a:lnTo>
                <a:lnTo>
                  <a:pt x="372606" y="1353464"/>
                </a:lnTo>
                <a:lnTo>
                  <a:pt x="415177" y="1333407"/>
                </a:lnTo>
                <a:lnTo>
                  <a:pt x="458000" y="1312349"/>
                </a:lnTo>
                <a:lnTo>
                  <a:pt x="501065" y="1290315"/>
                </a:lnTo>
                <a:lnTo>
                  <a:pt x="544358" y="1267331"/>
                </a:lnTo>
                <a:lnTo>
                  <a:pt x="587869" y="1243422"/>
                </a:lnTo>
                <a:lnTo>
                  <a:pt x="631586" y="1218614"/>
                </a:lnTo>
                <a:lnTo>
                  <a:pt x="675496" y="1192931"/>
                </a:lnTo>
                <a:lnTo>
                  <a:pt x="792755" y="1119642"/>
                </a:lnTo>
                <a:lnTo>
                  <a:pt x="806115" y="1072849"/>
                </a:lnTo>
                <a:lnTo>
                  <a:pt x="846601" y="932121"/>
                </a:lnTo>
                <a:lnTo>
                  <a:pt x="860098" y="885363"/>
                </a:lnTo>
                <a:lnTo>
                  <a:pt x="887312" y="791587"/>
                </a:lnTo>
                <a:lnTo>
                  <a:pt x="900821" y="744681"/>
                </a:lnTo>
                <a:lnTo>
                  <a:pt x="1031433" y="662910"/>
                </a:lnTo>
                <a:lnTo>
                  <a:pt x="1144899" y="662910"/>
                </a:lnTo>
                <a:lnTo>
                  <a:pt x="1150480" y="291897"/>
                </a:lnTo>
                <a:lnTo>
                  <a:pt x="1151952" y="199363"/>
                </a:lnTo>
                <a:close/>
              </a:path>
              <a:path w="1155700" h="1488440">
                <a:moveTo>
                  <a:pt x="1144899" y="662910"/>
                </a:moveTo>
                <a:lnTo>
                  <a:pt x="1031433" y="662910"/>
                </a:lnTo>
                <a:lnTo>
                  <a:pt x="1029583" y="693212"/>
                </a:lnTo>
                <a:lnTo>
                  <a:pt x="1027817" y="724342"/>
                </a:lnTo>
                <a:lnTo>
                  <a:pt x="1026247" y="753500"/>
                </a:lnTo>
                <a:lnTo>
                  <a:pt x="1024671" y="783680"/>
                </a:lnTo>
                <a:lnTo>
                  <a:pt x="1144216" y="708367"/>
                </a:lnTo>
                <a:lnTo>
                  <a:pt x="1144899" y="662910"/>
                </a:lnTo>
                <a:close/>
              </a:path>
              <a:path w="1155700" h="1488440">
                <a:moveTo>
                  <a:pt x="1155081" y="0"/>
                </a:moveTo>
                <a:lnTo>
                  <a:pt x="1030888" y="78040"/>
                </a:lnTo>
                <a:lnTo>
                  <a:pt x="987372" y="111826"/>
                </a:lnTo>
                <a:lnTo>
                  <a:pt x="944225" y="144439"/>
                </a:lnTo>
                <a:lnTo>
                  <a:pt x="901427" y="175936"/>
                </a:lnTo>
                <a:lnTo>
                  <a:pt x="858963" y="206374"/>
                </a:lnTo>
                <a:lnTo>
                  <a:pt x="816814" y="235809"/>
                </a:lnTo>
                <a:lnTo>
                  <a:pt x="774964" y="264298"/>
                </a:lnTo>
                <a:lnTo>
                  <a:pt x="733394" y="291897"/>
                </a:lnTo>
                <a:lnTo>
                  <a:pt x="692087" y="318663"/>
                </a:lnTo>
                <a:lnTo>
                  <a:pt x="651026" y="344653"/>
                </a:lnTo>
                <a:lnTo>
                  <a:pt x="610193" y="369924"/>
                </a:lnTo>
                <a:lnTo>
                  <a:pt x="565292" y="397090"/>
                </a:lnTo>
                <a:lnTo>
                  <a:pt x="520617" y="423513"/>
                </a:lnTo>
                <a:lnTo>
                  <a:pt x="476149" y="449260"/>
                </a:lnTo>
                <a:lnTo>
                  <a:pt x="431870" y="474398"/>
                </a:lnTo>
                <a:lnTo>
                  <a:pt x="343804" y="523111"/>
                </a:lnTo>
                <a:lnTo>
                  <a:pt x="212662" y="593271"/>
                </a:lnTo>
                <a:lnTo>
                  <a:pt x="350524" y="542036"/>
                </a:lnTo>
                <a:lnTo>
                  <a:pt x="396714" y="524110"/>
                </a:lnTo>
                <a:lnTo>
                  <a:pt x="443142" y="505468"/>
                </a:lnTo>
                <a:lnTo>
                  <a:pt x="489882" y="485933"/>
                </a:lnTo>
                <a:lnTo>
                  <a:pt x="537006" y="465329"/>
                </a:lnTo>
                <a:lnTo>
                  <a:pt x="584586" y="443480"/>
                </a:lnTo>
                <a:lnTo>
                  <a:pt x="627473" y="422768"/>
                </a:lnTo>
                <a:lnTo>
                  <a:pt x="670848" y="400740"/>
                </a:lnTo>
                <a:lnTo>
                  <a:pt x="714747" y="377273"/>
                </a:lnTo>
                <a:lnTo>
                  <a:pt x="759205" y="352243"/>
                </a:lnTo>
                <a:lnTo>
                  <a:pt x="804260" y="325528"/>
                </a:lnTo>
                <a:lnTo>
                  <a:pt x="849948" y="297006"/>
                </a:lnTo>
                <a:lnTo>
                  <a:pt x="896305" y="266552"/>
                </a:lnTo>
                <a:lnTo>
                  <a:pt x="943368" y="234046"/>
                </a:lnTo>
                <a:lnTo>
                  <a:pt x="991174" y="199363"/>
                </a:lnTo>
                <a:lnTo>
                  <a:pt x="1151952" y="199363"/>
                </a:lnTo>
                <a:lnTo>
                  <a:pt x="1153520" y="100777"/>
                </a:lnTo>
                <a:lnTo>
                  <a:pt x="1155081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26222" y="8222778"/>
            <a:ext cx="321945" cy="693420"/>
          </a:xfrm>
          <a:custGeom>
            <a:avLst/>
            <a:gdLst/>
            <a:ahLst/>
            <a:cxnLst/>
            <a:rect l="l" t="t" r="r" b="b"/>
            <a:pathLst>
              <a:path w="321945" h="693420">
                <a:moveTo>
                  <a:pt x="321631" y="0"/>
                </a:moveTo>
                <a:lnTo>
                  <a:pt x="107712" y="134157"/>
                </a:lnTo>
                <a:lnTo>
                  <a:pt x="98753" y="180693"/>
                </a:lnTo>
                <a:lnTo>
                  <a:pt x="89844" y="227224"/>
                </a:lnTo>
                <a:lnTo>
                  <a:pt x="72073" y="320258"/>
                </a:lnTo>
                <a:lnTo>
                  <a:pt x="63158" y="366753"/>
                </a:lnTo>
                <a:lnTo>
                  <a:pt x="54190" y="413228"/>
                </a:lnTo>
                <a:lnTo>
                  <a:pt x="17963" y="599771"/>
                </a:lnTo>
                <a:lnTo>
                  <a:pt x="8952" y="646416"/>
                </a:lnTo>
                <a:lnTo>
                  <a:pt x="0" y="693038"/>
                </a:lnTo>
                <a:lnTo>
                  <a:pt x="218645" y="555915"/>
                </a:lnTo>
                <a:lnTo>
                  <a:pt x="224821" y="524256"/>
                </a:lnTo>
                <a:lnTo>
                  <a:pt x="226427" y="515886"/>
                </a:lnTo>
                <a:lnTo>
                  <a:pt x="105026" y="515886"/>
                </a:lnTo>
                <a:lnTo>
                  <a:pt x="110108" y="488375"/>
                </a:lnTo>
                <a:lnTo>
                  <a:pt x="115372" y="460839"/>
                </a:lnTo>
                <a:lnTo>
                  <a:pt x="126083" y="405622"/>
                </a:lnTo>
                <a:lnTo>
                  <a:pt x="250588" y="327376"/>
                </a:lnTo>
                <a:lnTo>
                  <a:pt x="257312" y="291880"/>
                </a:lnTo>
                <a:lnTo>
                  <a:pt x="147626" y="291880"/>
                </a:lnTo>
                <a:lnTo>
                  <a:pt x="151841" y="269743"/>
                </a:lnTo>
                <a:lnTo>
                  <a:pt x="160364" y="225313"/>
                </a:lnTo>
                <a:lnTo>
                  <a:pt x="164578" y="202945"/>
                </a:lnTo>
                <a:lnTo>
                  <a:pt x="298987" y="118587"/>
                </a:lnTo>
                <a:lnTo>
                  <a:pt x="304547" y="88992"/>
                </a:lnTo>
                <a:lnTo>
                  <a:pt x="310220" y="59374"/>
                </a:lnTo>
                <a:lnTo>
                  <a:pt x="315937" y="29716"/>
                </a:lnTo>
                <a:lnTo>
                  <a:pt x="321631" y="0"/>
                </a:lnTo>
                <a:close/>
              </a:path>
              <a:path w="321945" h="693420">
                <a:moveTo>
                  <a:pt x="243159" y="429181"/>
                </a:moveTo>
                <a:lnTo>
                  <a:pt x="192614" y="460854"/>
                </a:lnTo>
                <a:lnTo>
                  <a:pt x="105026" y="515886"/>
                </a:lnTo>
                <a:lnTo>
                  <a:pt x="226427" y="515886"/>
                </a:lnTo>
                <a:lnTo>
                  <a:pt x="236989" y="460839"/>
                </a:lnTo>
                <a:lnTo>
                  <a:pt x="243159" y="429181"/>
                </a:lnTo>
                <a:close/>
              </a:path>
              <a:path w="321945" h="693420">
                <a:moveTo>
                  <a:pt x="272282" y="213781"/>
                </a:moveTo>
                <a:lnTo>
                  <a:pt x="147626" y="291880"/>
                </a:lnTo>
                <a:lnTo>
                  <a:pt x="257312" y="291880"/>
                </a:lnTo>
                <a:lnTo>
                  <a:pt x="261345" y="270737"/>
                </a:lnTo>
                <a:lnTo>
                  <a:pt x="272282" y="213781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44957" y="8428696"/>
            <a:ext cx="314325" cy="663575"/>
          </a:xfrm>
          <a:custGeom>
            <a:avLst/>
            <a:gdLst/>
            <a:ahLst/>
            <a:cxnLst/>
            <a:rect l="l" t="t" r="r" b="b"/>
            <a:pathLst>
              <a:path w="314325" h="663575">
                <a:moveTo>
                  <a:pt x="288765" y="0"/>
                </a:moveTo>
                <a:lnTo>
                  <a:pt x="108493" y="104509"/>
                </a:lnTo>
                <a:lnTo>
                  <a:pt x="99336" y="151017"/>
                </a:lnTo>
                <a:lnTo>
                  <a:pt x="90255" y="197523"/>
                </a:lnTo>
                <a:lnTo>
                  <a:pt x="80060" y="250046"/>
                </a:lnTo>
                <a:lnTo>
                  <a:pt x="0" y="663398"/>
                </a:lnTo>
                <a:lnTo>
                  <a:pt x="138111" y="576987"/>
                </a:lnTo>
                <a:lnTo>
                  <a:pt x="175449" y="546725"/>
                </a:lnTo>
                <a:lnTo>
                  <a:pt x="202603" y="518771"/>
                </a:lnTo>
                <a:lnTo>
                  <a:pt x="228661" y="476194"/>
                </a:lnTo>
                <a:lnTo>
                  <a:pt x="245512" y="438168"/>
                </a:lnTo>
                <a:lnTo>
                  <a:pt x="259815" y="396819"/>
                </a:lnTo>
                <a:lnTo>
                  <a:pt x="270173" y="354024"/>
                </a:lnTo>
                <a:lnTo>
                  <a:pt x="276279" y="307184"/>
                </a:lnTo>
                <a:lnTo>
                  <a:pt x="269656" y="262091"/>
                </a:lnTo>
                <a:lnTo>
                  <a:pt x="242460" y="249629"/>
                </a:lnTo>
                <a:lnTo>
                  <a:pt x="252512" y="236824"/>
                </a:lnTo>
                <a:lnTo>
                  <a:pt x="277675" y="194660"/>
                </a:lnTo>
                <a:lnTo>
                  <a:pt x="295756" y="149199"/>
                </a:lnTo>
                <a:lnTo>
                  <a:pt x="308472" y="100855"/>
                </a:lnTo>
                <a:lnTo>
                  <a:pt x="313838" y="49967"/>
                </a:lnTo>
                <a:lnTo>
                  <a:pt x="311964" y="30377"/>
                </a:lnTo>
                <a:lnTo>
                  <a:pt x="307105" y="14772"/>
                </a:lnTo>
                <a:lnTo>
                  <a:pt x="299543" y="4198"/>
                </a:lnTo>
                <a:lnTo>
                  <a:pt x="288765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49102" y="8774920"/>
            <a:ext cx="91769" cy="146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91341" y="8567325"/>
            <a:ext cx="81022" cy="134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92725" y="7980703"/>
            <a:ext cx="95250" cy="311785"/>
          </a:xfrm>
          <a:custGeom>
            <a:avLst/>
            <a:gdLst/>
            <a:ahLst/>
            <a:cxnLst/>
            <a:rect l="l" t="t" r="r" b="b"/>
            <a:pathLst>
              <a:path w="95250" h="311784">
                <a:moveTo>
                  <a:pt x="94964" y="0"/>
                </a:moveTo>
                <a:lnTo>
                  <a:pt x="59139" y="117095"/>
                </a:lnTo>
                <a:lnTo>
                  <a:pt x="47274" y="156117"/>
                </a:lnTo>
                <a:lnTo>
                  <a:pt x="23701" y="233908"/>
                </a:lnTo>
                <a:lnTo>
                  <a:pt x="0" y="311781"/>
                </a:lnTo>
                <a:lnTo>
                  <a:pt x="81909" y="260376"/>
                </a:lnTo>
                <a:lnTo>
                  <a:pt x="83608" y="227857"/>
                </a:lnTo>
                <a:lnTo>
                  <a:pt x="86818" y="162820"/>
                </a:lnTo>
                <a:lnTo>
                  <a:pt x="90069" y="97632"/>
                </a:lnTo>
                <a:lnTo>
                  <a:pt x="91659" y="65003"/>
                </a:lnTo>
                <a:lnTo>
                  <a:pt x="93271" y="32446"/>
                </a:lnTo>
                <a:lnTo>
                  <a:pt x="94964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11822" y="7836778"/>
            <a:ext cx="1067435" cy="1848485"/>
          </a:xfrm>
          <a:custGeom>
            <a:avLst/>
            <a:gdLst/>
            <a:ahLst/>
            <a:cxnLst/>
            <a:rect l="l" t="t" r="r" b="b"/>
            <a:pathLst>
              <a:path w="1067435" h="1848484">
                <a:moveTo>
                  <a:pt x="0" y="1230739"/>
                </a:moveTo>
                <a:lnTo>
                  <a:pt x="1067205" y="1848031"/>
                </a:lnTo>
                <a:lnTo>
                  <a:pt x="1061059" y="610381"/>
                </a:lnTo>
                <a:lnTo>
                  <a:pt x="1530" y="0"/>
                </a:lnTo>
                <a:lnTo>
                  <a:pt x="0" y="1230739"/>
                </a:lnTo>
                <a:close/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79035" y="7829867"/>
            <a:ext cx="3212465" cy="1867535"/>
          </a:xfrm>
          <a:custGeom>
            <a:avLst/>
            <a:gdLst/>
            <a:ahLst/>
            <a:cxnLst/>
            <a:rect l="l" t="t" r="r" b="b"/>
            <a:pathLst>
              <a:path w="3212465" h="1867534">
                <a:moveTo>
                  <a:pt x="0" y="1867218"/>
                </a:moveTo>
                <a:lnTo>
                  <a:pt x="3212355" y="0"/>
                </a:lnTo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66751" y="6598356"/>
            <a:ext cx="3206750" cy="1853564"/>
          </a:xfrm>
          <a:custGeom>
            <a:avLst/>
            <a:gdLst/>
            <a:ahLst/>
            <a:cxnLst/>
            <a:rect l="l" t="t" r="r" b="b"/>
            <a:pathLst>
              <a:path w="3206750" h="1853565">
                <a:moveTo>
                  <a:pt x="0" y="1853406"/>
                </a:moveTo>
                <a:lnTo>
                  <a:pt x="3206210" y="0"/>
                </a:lnTo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22583" y="5986627"/>
            <a:ext cx="3188970" cy="1845310"/>
          </a:xfrm>
          <a:custGeom>
            <a:avLst/>
            <a:gdLst/>
            <a:ahLst/>
            <a:cxnLst/>
            <a:rect l="l" t="t" r="r" b="b"/>
            <a:pathLst>
              <a:path w="3188970" h="1845309">
                <a:moveTo>
                  <a:pt x="0" y="1844770"/>
                </a:moveTo>
                <a:lnTo>
                  <a:pt x="3188933" y="0"/>
                </a:lnTo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13431" y="5987977"/>
            <a:ext cx="1066165" cy="1848485"/>
          </a:xfrm>
          <a:custGeom>
            <a:avLst/>
            <a:gdLst/>
            <a:ahLst/>
            <a:cxnLst/>
            <a:rect l="l" t="t" r="r" b="b"/>
            <a:pathLst>
              <a:path w="1066164" h="1848484">
                <a:moveTo>
                  <a:pt x="1065676" y="1848035"/>
                </a:moveTo>
                <a:lnTo>
                  <a:pt x="1059530" y="610383"/>
                </a:lnTo>
                <a:lnTo>
                  <a:pt x="0" y="0"/>
                </a:lnTo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38802" y="6866059"/>
            <a:ext cx="1147445" cy="669925"/>
          </a:xfrm>
          <a:custGeom>
            <a:avLst/>
            <a:gdLst/>
            <a:ahLst/>
            <a:cxnLst/>
            <a:rect l="l" t="t" r="r" b="b"/>
            <a:pathLst>
              <a:path w="1147445" h="669925">
                <a:moveTo>
                  <a:pt x="0" y="615762"/>
                </a:moveTo>
                <a:lnTo>
                  <a:pt x="1062601" y="0"/>
                </a:lnTo>
                <a:lnTo>
                  <a:pt x="1147057" y="46065"/>
                </a:lnTo>
                <a:lnTo>
                  <a:pt x="89063" y="669503"/>
                </a:lnTo>
                <a:lnTo>
                  <a:pt x="0" y="615762"/>
                </a:lnTo>
                <a:close/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10520" y="6337572"/>
            <a:ext cx="762000" cy="441959"/>
          </a:xfrm>
          <a:custGeom>
            <a:avLst/>
            <a:gdLst/>
            <a:ahLst/>
            <a:cxnLst/>
            <a:rect l="l" t="t" r="r" b="b"/>
            <a:pathLst>
              <a:path w="762000" h="441959">
                <a:moveTo>
                  <a:pt x="0" y="0"/>
                </a:moveTo>
                <a:lnTo>
                  <a:pt x="761634" y="441472"/>
                </a:lnTo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19488" y="7658142"/>
            <a:ext cx="762000" cy="441959"/>
          </a:xfrm>
          <a:custGeom>
            <a:avLst/>
            <a:gdLst/>
            <a:ahLst/>
            <a:cxnLst/>
            <a:rect l="l" t="t" r="r" b="b"/>
            <a:pathLst>
              <a:path w="762000" h="441959">
                <a:moveTo>
                  <a:pt x="0" y="0"/>
                </a:moveTo>
                <a:lnTo>
                  <a:pt x="761630" y="441472"/>
                </a:lnTo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23344" y="6181108"/>
            <a:ext cx="848360" cy="575310"/>
          </a:xfrm>
          <a:custGeom>
            <a:avLst/>
            <a:gdLst/>
            <a:ahLst/>
            <a:cxnLst/>
            <a:rect l="l" t="t" r="r" b="b"/>
            <a:pathLst>
              <a:path w="848360" h="575309">
                <a:moveTo>
                  <a:pt x="30707" y="181959"/>
                </a:moveTo>
                <a:lnTo>
                  <a:pt x="76159" y="208167"/>
                </a:lnTo>
                <a:lnTo>
                  <a:pt x="121611" y="234374"/>
                </a:lnTo>
                <a:lnTo>
                  <a:pt x="167064" y="260581"/>
                </a:lnTo>
                <a:lnTo>
                  <a:pt x="212516" y="286788"/>
                </a:lnTo>
                <a:lnTo>
                  <a:pt x="257968" y="312994"/>
                </a:lnTo>
                <a:lnTo>
                  <a:pt x="303420" y="339201"/>
                </a:lnTo>
                <a:lnTo>
                  <a:pt x="348872" y="365407"/>
                </a:lnTo>
                <a:lnTo>
                  <a:pt x="394324" y="391614"/>
                </a:lnTo>
                <a:lnTo>
                  <a:pt x="439777" y="417821"/>
                </a:lnTo>
                <a:lnTo>
                  <a:pt x="485229" y="444027"/>
                </a:lnTo>
                <a:lnTo>
                  <a:pt x="530681" y="470234"/>
                </a:lnTo>
                <a:lnTo>
                  <a:pt x="576133" y="496441"/>
                </a:lnTo>
                <a:lnTo>
                  <a:pt x="621585" y="522648"/>
                </a:lnTo>
                <a:lnTo>
                  <a:pt x="667038" y="548855"/>
                </a:lnTo>
                <a:lnTo>
                  <a:pt x="712490" y="575062"/>
                </a:lnTo>
                <a:lnTo>
                  <a:pt x="743202" y="562778"/>
                </a:lnTo>
                <a:lnTo>
                  <a:pt x="773914" y="550493"/>
                </a:lnTo>
                <a:lnTo>
                  <a:pt x="804625" y="538208"/>
                </a:lnTo>
                <a:lnTo>
                  <a:pt x="835336" y="525922"/>
                </a:lnTo>
                <a:lnTo>
                  <a:pt x="848256" y="499819"/>
                </a:lnTo>
                <a:lnTo>
                  <a:pt x="847621" y="473715"/>
                </a:lnTo>
                <a:lnTo>
                  <a:pt x="810766" y="421508"/>
                </a:lnTo>
                <a:lnTo>
                  <a:pt x="766235" y="396171"/>
                </a:lnTo>
                <a:lnTo>
                  <a:pt x="721704" y="370834"/>
                </a:lnTo>
                <a:lnTo>
                  <a:pt x="677173" y="345497"/>
                </a:lnTo>
                <a:lnTo>
                  <a:pt x="632642" y="320161"/>
                </a:lnTo>
                <a:lnTo>
                  <a:pt x="588111" y="294824"/>
                </a:lnTo>
                <a:lnTo>
                  <a:pt x="543580" y="269488"/>
                </a:lnTo>
                <a:lnTo>
                  <a:pt x="499049" y="244151"/>
                </a:lnTo>
                <a:lnTo>
                  <a:pt x="454519" y="218815"/>
                </a:lnTo>
                <a:lnTo>
                  <a:pt x="409988" y="193478"/>
                </a:lnTo>
                <a:lnTo>
                  <a:pt x="365457" y="168142"/>
                </a:lnTo>
                <a:lnTo>
                  <a:pt x="320926" y="142805"/>
                </a:lnTo>
                <a:lnTo>
                  <a:pt x="276396" y="117469"/>
                </a:lnTo>
                <a:lnTo>
                  <a:pt x="231865" y="92132"/>
                </a:lnTo>
                <a:lnTo>
                  <a:pt x="187334" y="66796"/>
                </a:lnTo>
                <a:lnTo>
                  <a:pt x="142803" y="41459"/>
                </a:lnTo>
                <a:lnTo>
                  <a:pt x="98272" y="16123"/>
                </a:lnTo>
                <a:lnTo>
                  <a:pt x="60308" y="3009"/>
                </a:lnTo>
                <a:lnTo>
                  <a:pt x="30708" y="0"/>
                </a:lnTo>
                <a:lnTo>
                  <a:pt x="10321" y="8122"/>
                </a:lnTo>
                <a:lnTo>
                  <a:pt x="0" y="28405"/>
                </a:lnTo>
                <a:lnTo>
                  <a:pt x="7677" y="66793"/>
                </a:lnTo>
                <a:lnTo>
                  <a:pt x="15353" y="105182"/>
                </a:lnTo>
                <a:lnTo>
                  <a:pt x="23029" y="143571"/>
                </a:lnTo>
                <a:lnTo>
                  <a:pt x="30707" y="181959"/>
                </a:lnTo>
                <a:close/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26166" y="7495538"/>
            <a:ext cx="848360" cy="575310"/>
          </a:xfrm>
          <a:custGeom>
            <a:avLst/>
            <a:gdLst/>
            <a:ahLst/>
            <a:cxnLst/>
            <a:rect l="l" t="t" r="r" b="b"/>
            <a:pathLst>
              <a:path w="848360" h="575309">
                <a:moveTo>
                  <a:pt x="30707" y="181961"/>
                </a:moveTo>
                <a:lnTo>
                  <a:pt x="76159" y="208168"/>
                </a:lnTo>
                <a:lnTo>
                  <a:pt x="121611" y="234374"/>
                </a:lnTo>
                <a:lnTo>
                  <a:pt x="167064" y="260581"/>
                </a:lnTo>
                <a:lnTo>
                  <a:pt x="212516" y="286788"/>
                </a:lnTo>
                <a:lnTo>
                  <a:pt x="257968" y="312994"/>
                </a:lnTo>
                <a:lnTo>
                  <a:pt x="303420" y="339201"/>
                </a:lnTo>
                <a:lnTo>
                  <a:pt x="348872" y="365407"/>
                </a:lnTo>
                <a:lnTo>
                  <a:pt x="394324" y="391614"/>
                </a:lnTo>
                <a:lnTo>
                  <a:pt x="439777" y="417821"/>
                </a:lnTo>
                <a:lnTo>
                  <a:pt x="485229" y="444027"/>
                </a:lnTo>
                <a:lnTo>
                  <a:pt x="530681" y="470234"/>
                </a:lnTo>
                <a:lnTo>
                  <a:pt x="576133" y="496440"/>
                </a:lnTo>
                <a:lnTo>
                  <a:pt x="621585" y="522647"/>
                </a:lnTo>
                <a:lnTo>
                  <a:pt x="667038" y="548854"/>
                </a:lnTo>
                <a:lnTo>
                  <a:pt x="712490" y="575060"/>
                </a:lnTo>
                <a:lnTo>
                  <a:pt x="743202" y="562776"/>
                </a:lnTo>
                <a:lnTo>
                  <a:pt x="773914" y="550492"/>
                </a:lnTo>
                <a:lnTo>
                  <a:pt x="804625" y="538208"/>
                </a:lnTo>
                <a:lnTo>
                  <a:pt x="835336" y="525923"/>
                </a:lnTo>
                <a:lnTo>
                  <a:pt x="848256" y="499818"/>
                </a:lnTo>
                <a:lnTo>
                  <a:pt x="847621" y="473713"/>
                </a:lnTo>
                <a:lnTo>
                  <a:pt x="810766" y="421506"/>
                </a:lnTo>
                <a:lnTo>
                  <a:pt x="766235" y="396169"/>
                </a:lnTo>
                <a:lnTo>
                  <a:pt x="721704" y="370832"/>
                </a:lnTo>
                <a:lnTo>
                  <a:pt x="677173" y="345496"/>
                </a:lnTo>
                <a:lnTo>
                  <a:pt x="632642" y="320159"/>
                </a:lnTo>
                <a:lnTo>
                  <a:pt x="588112" y="294822"/>
                </a:lnTo>
                <a:lnTo>
                  <a:pt x="543581" y="269486"/>
                </a:lnTo>
                <a:lnTo>
                  <a:pt x="499050" y="244149"/>
                </a:lnTo>
                <a:lnTo>
                  <a:pt x="454519" y="218813"/>
                </a:lnTo>
                <a:lnTo>
                  <a:pt x="409988" y="193476"/>
                </a:lnTo>
                <a:lnTo>
                  <a:pt x="365458" y="168140"/>
                </a:lnTo>
                <a:lnTo>
                  <a:pt x="320927" y="142804"/>
                </a:lnTo>
                <a:lnTo>
                  <a:pt x="276396" y="117467"/>
                </a:lnTo>
                <a:lnTo>
                  <a:pt x="231865" y="92131"/>
                </a:lnTo>
                <a:lnTo>
                  <a:pt x="187334" y="66794"/>
                </a:lnTo>
                <a:lnTo>
                  <a:pt x="142803" y="41457"/>
                </a:lnTo>
                <a:lnTo>
                  <a:pt x="98272" y="16121"/>
                </a:lnTo>
                <a:lnTo>
                  <a:pt x="60309" y="3009"/>
                </a:lnTo>
                <a:lnTo>
                  <a:pt x="30708" y="0"/>
                </a:lnTo>
                <a:lnTo>
                  <a:pt x="10321" y="8122"/>
                </a:lnTo>
                <a:lnTo>
                  <a:pt x="0" y="28407"/>
                </a:lnTo>
                <a:lnTo>
                  <a:pt x="7677" y="66795"/>
                </a:lnTo>
                <a:lnTo>
                  <a:pt x="15354" y="105184"/>
                </a:lnTo>
                <a:lnTo>
                  <a:pt x="23030" y="143573"/>
                </a:lnTo>
                <a:lnTo>
                  <a:pt x="30707" y="181961"/>
                </a:lnTo>
                <a:close/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74432" y="8164855"/>
            <a:ext cx="860425" cy="1228090"/>
          </a:xfrm>
          <a:custGeom>
            <a:avLst/>
            <a:gdLst/>
            <a:ahLst/>
            <a:cxnLst/>
            <a:rect l="l" t="t" r="r" b="b"/>
            <a:pathLst>
              <a:path w="860425" h="1228090">
                <a:moveTo>
                  <a:pt x="786907" y="885189"/>
                </a:moveTo>
                <a:lnTo>
                  <a:pt x="625961" y="885189"/>
                </a:lnTo>
                <a:lnTo>
                  <a:pt x="645077" y="896619"/>
                </a:lnTo>
                <a:lnTo>
                  <a:pt x="655954" y="949960"/>
                </a:lnTo>
                <a:lnTo>
                  <a:pt x="666288" y="1012190"/>
                </a:lnTo>
                <a:lnTo>
                  <a:pt x="671583" y="1071880"/>
                </a:lnTo>
                <a:lnTo>
                  <a:pt x="667344" y="1115060"/>
                </a:lnTo>
                <a:lnTo>
                  <a:pt x="666950" y="1122680"/>
                </a:lnTo>
                <a:lnTo>
                  <a:pt x="680660" y="1159510"/>
                </a:lnTo>
                <a:lnTo>
                  <a:pt x="696655" y="1173480"/>
                </a:lnTo>
                <a:lnTo>
                  <a:pt x="706450" y="1183640"/>
                </a:lnTo>
                <a:lnTo>
                  <a:pt x="715538" y="1193800"/>
                </a:lnTo>
                <a:lnTo>
                  <a:pt x="723478" y="1203960"/>
                </a:lnTo>
                <a:lnTo>
                  <a:pt x="731718" y="1212850"/>
                </a:lnTo>
                <a:lnTo>
                  <a:pt x="741709" y="1220470"/>
                </a:lnTo>
                <a:lnTo>
                  <a:pt x="750721" y="1226820"/>
                </a:lnTo>
                <a:lnTo>
                  <a:pt x="753143" y="1228090"/>
                </a:lnTo>
                <a:lnTo>
                  <a:pt x="754650" y="1228090"/>
                </a:lnTo>
                <a:lnTo>
                  <a:pt x="760919" y="1226820"/>
                </a:lnTo>
                <a:lnTo>
                  <a:pt x="759834" y="1212850"/>
                </a:lnTo>
                <a:lnTo>
                  <a:pt x="754462" y="1197610"/>
                </a:lnTo>
                <a:lnTo>
                  <a:pt x="747216" y="1183640"/>
                </a:lnTo>
                <a:lnTo>
                  <a:pt x="732495" y="1155700"/>
                </a:lnTo>
                <a:lnTo>
                  <a:pt x="726201" y="1144270"/>
                </a:lnTo>
                <a:lnTo>
                  <a:pt x="720892" y="1131570"/>
                </a:lnTo>
                <a:lnTo>
                  <a:pt x="715835" y="1113790"/>
                </a:lnTo>
                <a:lnTo>
                  <a:pt x="716260" y="1064260"/>
                </a:lnTo>
                <a:lnTo>
                  <a:pt x="720890" y="1021080"/>
                </a:lnTo>
                <a:lnTo>
                  <a:pt x="726432" y="979169"/>
                </a:lnTo>
                <a:lnTo>
                  <a:pt x="729594" y="934719"/>
                </a:lnTo>
                <a:lnTo>
                  <a:pt x="747307" y="924560"/>
                </a:lnTo>
                <a:lnTo>
                  <a:pt x="760867" y="913130"/>
                </a:lnTo>
                <a:lnTo>
                  <a:pt x="773119" y="899160"/>
                </a:lnTo>
                <a:lnTo>
                  <a:pt x="786907" y="885189"/>
                </a:lnTo>
                <a:close/>
              </a:path>
              <a:path w="860425" h="1228090">
                <a:moveTo>
                  <a:pt x="767345" y="816610"/>
                </a:moveTo>
                <a:lnTo>
                  <a:pt x="535987" y="816610"/>
                </a:lnTo>
                <a:lnTo>
                  <a:pt x="537586" y="820419"/>
                </a:lnTo>
                <a:lnTo>
                  <a:pt x="538557" y="821689"/>
                </a:lnTo>
                <a:lnTo>
                  <a:pt x="542640" y="852169"/>
                </a:lnTo>
                <a:lnTo>
                  <a:pt x="548330" y="885189"/>
                </a:lnTo>
                <a:lnTo>
                  <a:pt x="554557" y="919480"/>
                </a:lnTo>
                <a:lnTo>
                  <a:pt x="560248" y="952500"/>
                </a:lnTo>
                <a:lnTo>
                  <a:pt x="567823" y="999490"/>
                </a:lnTo>
                <a:lnTo>
                  <a:pt x="571048" y="1026160"/>
                </a:lnTo>
                <a:lnTo>
                  <a:pt x="567958" y="1045210"/>
                </a:lnTo>
                <a:lnTo>
                  <a:pt x="556582" y="1069340"/>
                </a:lnTo>
                <a:lnTo>
                  <a:pt x="554707" y="1076960"/>
                </a:lnTo>
                <a:lnTo>
                  <a:pt x="552958" y="1084580"/>
                </a:lnTo>
                <a:lnTo>
                  <a:pt x="551837" y="1093470"/>
                </a:lnTo>
                <a:lnTo>
                  <a:pt x="551845" y="1101090"/>
                </a:lnTo>
                <a:lnTo>
                  <a:pt x="552496" y="1118870"/>
                </a:lnTo>
                <a:lnTo>
                  <a:pt x="555071" y="1120140"/>
                </a:lnTo>
                <a:lnTo>
                  <a:pt x="562904" y="1122680"/>
                </a:lnTo>
                <a:lnTo>
                  <a:pt x="577059" y="1123950"/>
                </a:lnTo>
                <a:lnTo>
                  <a:pt x="591149" y="1126490"/>
                </a:lnTo>
                <a:lnTo>
                  <a:pt x="616893" y="1132840"/>
                </a:lnTo>
                <a:lnTo>
                  <a:pt x="618708" y="1130300"/>
                </a:lnTo>
                <a:lnTo>
                  <a:pt x="620702" y="1129030"/>
                </a:lnTo>
                <a:lnTo>
                  <a:pt x="622603" y="1126490"/>
                </a:lnTo>
                <a:lnTo>
                  <a:pt x="621846" y="1113790"/>
                </a:lnTo>
                <a:lnTo>
                  <a:pt x="620004" y="1080770"/>
                </a:lnTo>
                <a:lnTo>
                  <a:pt x="615848" y="1040130"/>
                </a:lnTo>
                <a:lnTo>
                  <a:pt x="617590" y="982980"/>
                </a:lnTo>
                <a:lnTo>
                  <a:pt x="622028" y="927100"/>
                </a:lnTo>
                <a:lnTo>
                  <a:pt x="625961" y="885189"/>
                </a:lnTo>
                <a:lnTo>
                  <a:pt x="786907" y="885189"/>
                </a:lnTo>
                <a:lnTo>
                  <a:pt x="779623" y="858519"/>
                </a:lnTo>
                <a:lnTo>
                  <a:pt x="768405" y="820419"/>
                </a:lnTo>
                <a:lnTo>
                  <a:pt x="767345" y="816610"/>
                </a:lnTo>
                <a:close/>
              </a:path>
              <a:path w="860425" h="1228090">
                <a:moveTo>
                  <a:pt x="796503" y="758189"/>
                </a:moveTo>
                <a:lnTo>
                  <a:pt x="752383" y="758189"/>
                </a:lnTo>
                <a:lnTo>
                  <a:pt x="770528" y="787400"/>
                </a:lnTo>
                <a:lnTo>
                  <a:pt x="784883" y="819150"/>
                </a:lnTo>
                <a:lnTo>
                  <a:pt x="796396" y="852169"/>
                </a:lnTo>
                <a:lnTo>
                  <a:pt x="806015" y="882650"/>
                </a:lnTo>
                <a:lnTo>
                  <a:pt x="810301" y="895350"/>
                </a:lnTo>
                <a:lnTo>
                  <a:pt x="814177" y="904240"/>
                </a:lnTo>
                <a:lnTo>
                  <a:pt x="818078" y="911860"/>
                </a:lnTo>
                <a:lnTo>
                  <a:pt x="822435" y="922019"/>
                </a:lnTo>
                <a:lnTo>
                  <a:pt x="838599" y="927100"/>
                </a:lnTo>
                <a:lnTo>
                  <a:pt x="843231" y="932180"/>
                </a:lnTo>
                <a:lnTo>
                  <a:pt x="846852" y="938530"/>
                </a:lnTo>
                <a:lnTo>
                  <a:pt x="859980" y="946150"/>
                </a:lnTo>
                <a:lnTo>
                  <a:pt x="859216" y="924560"/>
                </a:lnTo>
                <a:lnTo>
                  <a:pt x="850673" y="904240"/>
                </a:lnTo>
                <a:lnTo>
                  <a:pt x="839042" y="883919"/>
                </a:lnTo>
                <a:lnTo>
                  <a:pt x="829016" y="864869"/>
                </a:lnTo>
                <a:lnTo>
                  <a:pt x="820887" y="839469"/>
                </a:lnTo>
                <a:lnTo>
                  <a:pt x="807171" y="792480"/>
                </a:lnTo>
                <a:lnTo>
                  <a:pt x="796503" y="758189"/>
                </a:lnTo>
                <a:close/>
              </a:path>
              <a:path w="860425" h="1228090">
                <a:moveTo>
                  <a:pt x="284592" y="889000"/>
                </a:moveTo>
                <a:lnTo>
                  <a:pt x="256601" y="889000"/>
                </a:lnTo>
                <a:lnTo>
                  <a:pt x="265215" y="891539"/>
                </a:lnTo>
                <a:lnTo>
                  <a:pt x="273683" y="897889"/>
                </a:lnTo>
                <a:lnTo>
                  <a:pt x="280826" y="909319"/>
                </a:lnTo>
                <a:lnTo>
                  <a:pt x="280873" y="904240"/>
                </a:lnTo>
                <a:lnTo>
                  <a:pt x="280308" y="899160"/>
                </a:lnTo>
                <a:lnTo>
                  <a:pt x="281585" y="895350"/>
                </a:lnTo>
                <a:lnTo>
                  <a:pt x="282525" y="892810"/>
                </a:lnTo>
                <a:lnTo>
                  <a:pt x="283123" y="891539"/>
                </a:lnTo>
                <a:lnTo>
                  <a:pt x="284592" y="889000"/>
                </a:lnTo>
                <a:close/>
              </a:path>
              <a:path w="860425" h="1228090">
                <a:moveTo>
                  <a:pt x="176523" y="900430"/>
                </a:moveTo>
                <a:lnTo>
                  <a:pt x="173035" y="900958"/>
                </a:lnTo>
                <a:lnTo>
                  <a:pt x="172787" y="902969"/>
                </a:lnTo>
                <a:lnTo>
                  <a:pt x="176523" y="900430"/>
                </a:lnTo>
                <a:close/>
              </a:path>
              <a:path w="860425" h="1228090">
                <a:moveTo>
                  <a:pt x="319027" y="361950"/>
                </a:moveTo>
                <a:lnTo>
                  <a:pt x="120990" y="361950"/>
                </a:lnTo>
                <a:lnTo>
                  <a:pt x="129715" y="405130"/>
                </a:lnTo>
                <a:lnTo>
                  <a:pt x="127463" y="435610"/>
                </a:lnTo>
                <a:lnTo>
                  <a:pt x="118781" y="458469"/>
                </a:lnTo>
                <a:lnTo>
                  <a:pt x="108220" y="480060"/>
                </a:lnTo>
                <a:lnTo>
                  <a:pt x="98761" y="502919"/>
                </a:lnTo>
                <a:lnTo>
                  <a:pt x="89378" y="530860"/>
                </a:lnTo>
                <a:lnTo>
                  <a:pt x="83238" y="561339"/>
                </a:lnTo>
                <a:lnTo>
                  <a:pt x="83506" y="591819"/>
                </a:lnTo>
                <a:lnTo>
                  <a:pt x="92916" y="604519"/>
                </a:lnTo>
                <a:lnTo>
                  <a:pt x="101749" y="613410"/>
                </a:lnTo>
                <a:lnTo>
                  <a:pt x="111260" y="619760"/>
                </a:lnTo>
                <a:lnTo>
                  <a:pt x="122707" y="628650"/>
                </a:lnTo>
                <a:lnTo>
                  <a:pt x="125956" y="652780"/>
                </a:lnTo>
                <a:lnTo>
                  <a:pt x="128838" y="678180"/>
                </a:lnTo>
                <a:lnTo>
                  <a:pt x="134516" y="727710"/>
                </a:lnTo>
                <a:lnTo>
                  <a:pt x="139376" y="774700"/>
                </a:lnTo>
                <a:lnTo>
                  <a:pt x="140756" y="801369"/>
                </a:lnTo>
                <a:lnTo>
                  <a:pt x="140867" y="817880"/>
                </a:lnTo>
                <a:lnTo>
                  <a:pt x="141654" y="833119"/>
                </a:lnTo>
                <a:lnTo>
                  <a:pt x="144109" y="845819"/>
                </a:lnTo>
                <a:lnTo>
                  <a:pt x="155651" y="850900"/>
                </a:lnTo>
                <a:lnTo>
                  <a:pt x="167195" y="857250"/>
                </a:lnTo>
                <a:lnTo>
                  <a:pt x="167825" y="889000"/>
                </a:lnTo>
                <a:lnTo>
                  <a:pt x="168143" y="901700"/>
                </a:lnTo>
                <a:lnTo>
                  <a:pt x="173035" y="900958"/>
                </a:lnTo>
                <a:lnTo>
                  <a:pt x="174353" y="890269"/>
                </a:lnTo>
                <a:lnTo>
                  <a:pt x="174326" y="876300"/>
                </a:lnTo>
                <a:lnTo>
                  <a:pt x="174138" y="869950"/>
                </a:lnTo>
                <a:lnTo>
                  <a:pt x="173964" y="862330"/>
                </a:lnTo>
                <a:lnTo>
                  <a:pt x="193642" y="862330"/>
                </a:lnTo>
                <a:lnTo>
                  <a:pt x="194401" y="858519"/>
                </a:lnTo>
                <a:lnTo>
                  <a:pt x="190902" y="820419"/>
                </a:lnTo>
                <a:lnTo>
                  <a:pt x="191027" y="816610"/>
                </a:lnTo>
                <a:lnTo>
                  <a:pt x="196458" y="759460"/>
                </a:lnTo>
                <a:lnTo>
                  <a:pt x="204841" y="703580"/>
                </a:lnTo>
                <a:lnTo>
                  <a:pt x="209355" y="679450"/>
                </a:lnTo>
                <a:lnTo>
                  <a:pt x="345463" y="679450"/>
                </a:lnTo>
                <a:lnTo>
                  <a:pt x="342688" y="666750"/>
                </a:lnTo>
                <a:lnTo>
                  <a:pt x="332313" y="631189"/>
                </a:lnTo>
                <a:lnTo>
                  <a:pt x="321118" y="595630"/>
                </a:lnTo>
                <a:lnTo>
                  <a:pt x="311452" y="561339"/>
                </a:lnTo>
                <a:lnTo>
                  <a:pt x="305711" y="527050"/>
                </a:lnTo>
                <a:lnTo>
                  <a:pt x="306267" y="496569"/>
                </a:lnTo>
                <a:lnTo>
                  <a:pt x="315491" y="468630"/>
                </a:lnTo>
                <a:lnTo>
                  <a:pt x="369956" y="468630"/>
                </a:lnTo>
                <a:lnTo>
                  <a:pt x="363408" y="441960"/>
                </a:lnTo>
                <a:lnTo>
                  <a:pt x="356704" y="421639"/>
                </a:lnTo>
                <a:lnTo>
                  <a:pt x="347556" y="402589"/>
                </a:lnTo>
                <a:lnTo>
                  <a:pt x="333361" y="381000"/>
                </a:lnTo>
                <a:lnTo>
                  <a:pt x="319027" y="361950"/>
                </a:lnTo>
                <a:close/>
              </a:path>
              <a:path w="860425" h="1228090">
                <a:moveTo>
                  <a:pt x="240718" y="891168"/>
                </a:moveTo>
                <a:lnTo>
                  <a:pt x="239297" y="891539"/>
                </a:lnTo>
                <a:lnTo>
                  <a:pt x="242446" y="894080"/>
                </a:lnTo>
                <a:lnTo>
                  <a:pt x="246809" y="894080"/>
                </a:lnTo>
                <a:lnTo>
                  <a:pt x="240730" y="891539"/>
                </a:lnTo>
                <a:lnTo>
                  <a:pt x="240718" y="891168"/>
                </a:lnTo>
                <a:close/>
              </a:path>
              <a:path w="860425" h="1228090">
                <a:moveTo>
                  <a:pt x="345463" y="679450"/>
                </a:moveTo>
                <a:lnTo>
                  <a:pt x="209355" y="679450"/>
                </a:lnTo>
                <a:lnTo>
                  <a:pt x="222842" y="688339"/>
                </a:lnTo>
                <a:lnTo>
                  <a:pt x="229822" y="703580"/>
                </a:lnTo>
                <a:lnTo>
                  <a:pt x="233516" y="728980"/>
                </a:lnTo>
                <a:lnTo>
                  <a:pt x="237141" y="769619"/>
                </a:lnTo>
                <a:lnTo>
                  <a:pt x="240488" y="802639"/>
                </a:lnTo>
                <a:lnTo>
                  <a:pt x="242684" y="825500"/>
                </a:lnTo>
                <a:lnTo>
                  <a:pt x="242971" y="839469"/>
                </a:lnTo>
                <a:lnTo>
                  <a:pt x="243090" y="852169"/>
                </a:lnTo>
                <a:lnTo>
                  <a:pt x="240549" y="880110"/>
                </a:lnTo>
                <a:lnTo>
                  <a:pt x="240600" y="886460"/>
                </a:lnTo>
                <a:lnTo>
                  <a:pt x="240718" y="891168"/>
                </a:lnTo>
                <a:lnTo>
                  <a:pt x="249016" y="889000"/>
                </a:lnTo>
                <a:lnTo>
                  <a:pt x="284592" y="889000"/>
                </a:lnTo>
                <a:lnTo>
                  <a:pt x="286147" y="886460"/>
                </a:lnTo>
                <a:lnTo>
                  <a:pt x="287786" y="883919"/>
                </a:lnTo>
                <a:lnTo>
                  <a:pt x="300796" y="806450"/>
                </a:lnTo>
                <a:lnTo>
                  <a:pt x="308459" y="758189"/>
                </a:lnTo>
                <a:lnTo>
                  <a:pt x="314073" y="734060"/>
                </a:lnTo>
                <a:lnTo>
                  <a:pt x="320938" y="726439"/>
                </a:lnTo>
                <a:lnTo>
                  <a:pt x="351336" y="726439"/>
                </a:lnTo>
                <a:lnTo>
                  <a:pt x="349901" y="699769"/>
                </a:lnTo>
                <a:lnTo>
                  <a:pt x="345463" y="679450"/>
                </a:lnTo>
                <a:close/>
              </a:path>
              <a:path w="860425" h="1228090">
                <a:moveTo>
                  <a:pt x="193642" y="862330"/>
                </a:moveTo>
                <a:lnTo>
                  <a:pt x="173964" y="862330"/>
                </a:lnTo>
                <a:lnTo>
                  <a:pt x="182733" y="866139"/>
                </a:lnTo>
                <a:lnTo>
                  <a:pt x="187478" y="869950"/>
                </a:lnTo>
                <a:lnTo>
                  <a:pt x="190219" y="869950"/>
                </a:lnTo>
                <a:lnTo>
                  <a:pt x="192975" y="866139"/>
                </a:lnTo>
                <a:lnTo>
                  <a:pt x="193389" y="863600"/>
                </a:lnTo>
                <a:lnTo>
                  <a:pt x="193642" y="862330"/>
                </a:lnTo>
                <a:close/>
              </a:path>
              <a:path w="860425" h="1228090">
                <a:moveTo>
                  <a:pt x="715450" y="571500"/>
                </a:moveTo>
                <a:lnTo>
                  <a:pt x="540761" y="571500"/>
                </a:lnTo>
                <a:lnTo>
                  <a:pt x="527894" y="613410"/>
                </a:lnTo>
                <a:lnTo>
                  <a:pt x="509798" y="664210"/>
                </a:lnTo>
                <a:lnTo>
                  <a:pt x="495058" y="717550"/>
                </a:lnTo>
                <a:lnTo>
                  <a:pt x="492262" y="768350"/>
                </a:lnTo>
                <a:lnTo>
                  <a:pt x="504343" y="784860"/>
                </a:lnTo>
                <a:lnTo>
                  <a:pt x="520531" y="802639"/>
                </a:lnTo>
                <a:lnTo>
                  <a:pt x="532476" y="815339"/>
                </a:lnTo>
                <a:lnTo>
                  <a:pt x="533183" y="815339"/>
                </a:lnTo>
                <a:lnTo>
                  <a:pt x="535047" y="819150"/>
                </a:lnTo>
                <a:lnTo>
                  <a:pt x="535563" y="817880"/>
                </a:lnTo>
                <a:lnTo>
                  <a:pt x="535987" y="816610"/>
                </a:lnTo>
                <a:lnTo>
                  <a:pt x="767345" y="816610"/>
                </a:lnTo>
                <a:lnTo>
                  <a:pt x="757806" y="782319"/>
                </a:lnTo>
                <a:lnTo>
                  <a:pt x="752383" y="758189"/>
                </a:lnTo>
                <a:lnTo>
                  <a:pt x="796503" y="758189"/>
                </a:lnTo>
                <a:lnTo>
                  <a:pt x="790576" y="739139"/>
                </a:lnTo>
                <a:lnTo>
                  <a:pt x="773803" y="689610"/>
                </a:lnTo>
                <a:lnTo>
                  <a:pt x="769763" y="679450"/>
                </a:lnTo>
                <a:lnTo>
                  <a:pt x="764940" y="668019"/>
                </a:lnTo>
                <a:lnTo>
                  <a:pt x="760582" y="657860"/>
                </a:lnTo>
                <a:lnTo>
                  <a:pt x="757941" y="650239"/>
                </a:lnTo>
                <a:lnTo>
                  <a:pt x="755868" y="636269"/>
                </a:lnTo>
                <a:lnTo>
                  <a:pt x="756213" y="627380"/>
                </a:lnTo>
                <a:lnTo>
                  <a:pt x="755478" y="618489"/>
                </a:lnTo>
                <a:lnTo>
                  <a:pt x="750162" y="603250"/>
                </a:lnTo>
                <a:lnTo>
                  <a:pt x="737826" y="589280"/>
                </a:lnTo>
                <a:lnTo>
                  <a:pt x="719382" y="575310"/>
                </a:lnTo>
                <a:lnTo>
                  <a:pt x="715450" y="571500"/>
                </a:lnTo>
                <a:close/>
              </a:path>
              <a:path w="860425" h="1228090">
                <a:moveTo>
                  <a:pt x="351336" y="726439"/>
                </a:moveTo>
                <a:lnTo>
                  <a:pt x="320938" y="726439"/>
                </a:lnTo>
                <a:lnTo>
                  <a:pt x="332350" y="727710"/>
                </a:lnTo>
                <a:lnTo>
                  <a:pt x="351609" y="731519"/>
                </a:lnTo>
                <a:lnTo>
                  <a:pt x="351336" y="726439"/>
                </a:lnTo>
                <a:close/>
              </a:path>
              <a:path w="860425" h="1228090">
                <a:moveTo>
                  <a:pt x="477473" y="662939"/>
                </a:moveTo>
                <a:lnTo>
                  <a:pt x="405137" y="662939"/>
                </a:lnTo>
                <a:lnTo>
                  <a:pt x="408619" y="673100"/>
                </a:lnTo>
                <a:lnTo>
                  <a:pt x="411506" y="679450"/>
                </a:lnTo>
                <a:lnTo>
                  <a:pt x="414373" y="684530"/>
                </a:lnTo>
                <a:lnTo>
                  <a:pt x="417792" y="693419"/>
                </a:lnTo>
                <a:lnTo>
                  <a:pt x="422800" y="709930"/>
                </a:lnTo>
                <a:lnTo>
                  <a:pt x="427875" y="726439"/>
                </a:lnTo>
                <a:lnTo>
                  <a:pt x="437973" y="726439"/>
                </a:lnTo>
                <a:lnTo>
                  <a:pt x="444722" y="721360"/>
                </a:lnTo>
                <a:lnTo>
                  <a:pt x="449329" y="712469"/>
                </a:lnTo>
                <a:lnTo>
                  <a:pt x="453004" y="702310"/>
                </a:lnTo>
                <a:lnTo>
                  <a:pt x="471310" y="702310"/>
                </a:lnTo>
                <a:lnTo>
                  <a:pt x="471953" y="692150"/>
                </a:lnTo>
                <a:lnTo>
                  <a:pt x="473156" y="676910"/>
                </a:lnTo>
                <a:lnTo>
                  <a:pt x="476594" y="664210"/>
                </a:lnTo>
                <a:lnTo>
                  <a:pt x="477473" y="662939"/>
                </a:lnTo>
                <a:close/>
              </a:path>
              <a:path w="860425" h="1228090">
                <a:moveTo>
                  <a:pt x="471310" y="702310"/>
                </a:moveTo>
                <a:lnTo>
                  <a:pt x="453004" y="702310"/>
                </a:lnTo>
                <a:lnTo>
                  <a:pt x="453885" y="703580"/>
                </a:lnTo>
                <a:lnTo>
                  <a:pt x="454947" y="704850"/>
                </a:lnTo>
                <a:lnTo>
                  <a:pt x="455570" y="706119"/>
                </a:lnTo>
                <a:lnTo>
                  <a:pt x="459638" y="712469"/>
                </a:lnTo>
                <a:lnTo>
                  <a:pt x="467947" y="723900"/>
                </a:lnTo>
                <a:lnTo>
                  <a:pt x="470908" y="708660"/>
                </a:lnTo>
                <a:lnTo>
                  <a:pt x="471310" y="702310"/>
                </a:lnTo>
                <a:close/>
              </a:path>
              <a:path w="860425" h="1228090">
                <a:moveTo>
                  <a:pt x="369956" y="468630"/>
                </a:moveTo>
                <a:lnTo>
                  <a:pt x="315491" y="468630"/>
                </a:lnTo>
                <a:lnTo>
                  <a:pt x="328676" y="494030"/>
                </a:lnTo>
                <a:lnTo>
                  <a:pt x="347767" y="539750"/>
                </a:lnTo>
                <a:lnTo>
                  <a:pt x="366270" y="585469"/>
                </a:lnTo>
                <a:lnTo>
                  <a:pt x="381810" y="632460"/>
                </a:lnTo>
                <a:lnTo>
                  <a:pt x="385408" y="656589"/>
                </a:lnTo>
                <a:lnTo>
                  <a:pt x="389518" y="670560"/>
                </a:lnTo>
                <a:lnTo>
                  <a:pt x="394959" y="669289"/>
                </a:lnTo>
                <a:lnTo>
                  <a:pt x="395042" y="668019"/>
                </a:lnTo>
                <a:lnTo>
                  <a:pt x="394355" y="668019"/>
                </a:lnTo>
                <a:lnTo>
                  <a:pt x="397488" y="665480"/>
                </a:lnTo>
                <a:lnTo>
                  <a:pt x="400078" y="664210"/>
                </a:lnTo>
                <a:lnTo>
                  <a:pt x="399629" y="662939"/>
                </a:lnTo>
                <a:lnTo>
                  <a:pt x="477473" y="662939"/>
                </a:lnTo>
                <a:lnTo>
                  <a:pt x="478352" y="661669"/>
                </a:lnTo>
                <a:lnTo>
                  <a:pt x="426035" y="661669"/>
                </a:lnTo>
                <a:lnTo>
                  <a:pt x="415321" y="638810"/>
                </a:lnTo>
                <a:lnTo>
                  <a:pt x="393813" y="568960"/>
                </a:lnTo>
                <a:lnTo>
                  <a:pt x="381974" y="519430"/>
                </a:lnTo>
                <a:lnTo>
                  <a:pt x="376113" y="495300"/>
                </a:lnTo>
                <a:lnTo>
                  <a:pt x="370268" y="469900"/>
                </a:lnTo>
                <a:lnTo>
                  <a:pt x="369956" y="468630"/>
                </a:lnTo>
                <a:close/>
              </a:path>
              <a:path w="860425" h="1228090">
                <a:moveTo>
                  <a:pt x="499415" y="464819"/>
                </a:moveTo>
                <a:lnTo>
                  <a:pt x="496609" y="480060"/>
                </a:lnTo>
                <a:lnTo>
                  <a:pt x="496758" y="486410"/>
                </a:lnTo>
                <a:lnTo>
                  <a:pt x="494464" y="496569"/>
                </a:lnTo>
                <a:lnTo>
                  <a:pt x="484331" y="523239"/>
                </a:lnTo>
                <a:lnTo>
                  <a:pt x="474506" y="549910"/>
                </a:lnTo>
                <a:lnTo>
                  <a:pt x="467046" y="576580"/>
                </a:lnTo>
                <a:lnTo>
                  <a:pt x="460389" y="601980"/>
                </a:lnTo>
                <a:lnTo>
                  <a:pt x="452971" y="627380"/>
                </a:lnTo>
                <a:lnTo>
                  <a:pt x="448063" y="640080"/>
                </a:lnTo>
                <a:lnTo>
                  <a:pt x="442210" y="650239"/>
                </a:lnTo>
                <a:lnTo>
                  <a:pt x="435003" y="657860"/>
                </a:lnTo>
                <a:lnTo>
                  <a:pt x="426035" y="661669"/>
                </a:lnTo>
                <a:lnTo>
                  <a:pt x="478352" y="661669"/>
                </a:lnTo>
                <a:lnTo>
                  <a:pt x="540761" y="571500"/>
                </a:lnTo>
                <a:lnTo>
                  <a:pt x="715450" y="571500"/>
                </a:lnTo>
                <a:lnTo>
                  <a:pt x="694479" y="551180"/>
                </a:lnTo>
                <a:lnTo>
                  <a:pt x="662768" y="504189"/>
                </a:lnTo>
                <a:lnTo>
                  <a:pt x="670633" y="497839"/>
                </a:lnTo>
                <a:lnTo>
                  <a:pt x="680253" y="494030"/>
                </a:lnTo>
                <a:lnTo>
                  <a:pt x="690041" y="491489"/>
                </a:lnTo>
                <a:lnTo>
                  <a:pt x="698412" y="486410"/>
                </a:lnTo>
                <a:lnTo>
                  <a:pt x="703815" y="478789"/>
                </a:lnTo>
                <a:lnTo>
                  <a:pt x="553976" y="478789"/>
                </a:lnTo>
                <a:lnTo>
                  <a:pt x="537216" y="477519"/>
                </a:lnTo>
                <a:lnTo>
                  <a:pt x="525271" y="472439"/>
                </a:lnTo>
                <a:lnTo>
                  <a:pt x="514039" y="468630"/>
                </a:lnTo>
                <a:lnTo>
                  <a:pt x="499415" y="464819"/>
                </a:lnTo>
                <a:close/>
              </a:path>
              <a:path w="860425" h="1228090">
                <a:moveTo>
                  <a:pt x="744016" y="447039"/>
                </a:moveTo>
                <a:lnTo>
                  <a:pt x="718262" y="447039"/>
                </a:lnTo>
                <a:lnTo>
                  <a:pt x="728977" y="469900"/>
                </a:lnTo>
                <a:lnTo>
                  <a:pt x="740967" y="491489"/>
                </a:lnTo>
                <a:lnTo>
                  <a:pt x="754725" y="511810"/>
                </a:lnTo>
                <a:lnTo>
                  <a:pt x="770742" y="532130"/>
                </a:lnTo>
                <a:lnTo>
                  <a:pt x="771435" y="532130"/>
                </a:lnTo>
                <a:lnTo>
                  <a:pt x="772899" y="530860"/>
                </a:lnTo>
                <a:lnTo>
                  <a:pt x="775228" y="530860"/>
                </a:lnTo>
                <a:lnTo>
                  <a:pt x="781428" y="525780"/>
                </a:lnTo>
                <a:lnTo>
                  <a:pt x="793820" y="518160"/>
                </a:lnTo>
                <a:lnTo>
                  <a:pt x="795940" y="515619"/>
                </a:lnTo>
                <a:lnTo>
                  <a:pt x="796561" y="515619"/>
                </a:lnTo>
                <a:lnTo>
                  <a:pt x="797401" y="513080"/>
                </a:lnTo>
                <a:lnTo>
                  <a:pt x="785981" y="492760"/>
                </a:lnTo>
                <a:lnTo>
                  <a:pt x="771935" y="474980"/>
                </a:lnTo>
                <a:lnTo>
                  <a:pt x="756139" y="457200"/>
                </a:lnTo>
                <a:lnTo>
                  <a:pt x="744016" y="447039"/>
                </a:lnTo>
                <a:close/>
              </a:path>
              <a:path w="860425" h="1228090">
                <a:moveTo>
                  <a:pt x="796168" y="516808"/>
                </a:moveTo>
                <a:close/>
              </a:path>
              <a:path w="860425" h="1228090">
                <a:moveTo>
                  <a:pt x="796561" y="515619"/>
                </a:moveTo>
                <a:lnTo>
                  <a:pt x="795940" y="515619"/>
                </a:lnTo>
                <a:lnTo>
                  <a:pt x="796168" y="516808"/>
                </a:lnTo>
                <a:lnTo>
                  <a:pt x="796561" y="515619"/>
                </a:lnTo>
                <a:close/>
              </a:path>
              <a:path w="860425" h="1228090">
                <a:moveTo>
                  <a:pt x="192474" y="0"/>
                </a:moveTo>
                <a:lnTo>
                  <a:pt x="165718" y="1270"/>
                </a:lnTo>
                <a:lnTo>
                  <a:pt x="144104" y="17780"/>
                </a:lnTo>
                <a:lnTo>
                  <a:pt x="130148" y="49530"/>
                </a:lnTo>
                <a:lnTo>
                  <a:pt x="122097" y="83820"/>
                </a:lnTo>
                <a:lnTo>
                  <a:pt x="117808" y="101600"/>
                </a:lnTo>
                <a:lnTo>
                  <a:pt x="112739" y="119380"/>
                </a:lnTo>
                <a:lnTo>
                  <a:pt x="106569" y="135889"/>
                </a:lnTo>
                <a:lnTo>
                  <a:pt x="98754" y="151130"/>
                </a:lnTo>
                <a:lnTo>
                  <a:pt x="91745" y="166370"/>
                </a:lnTo>
                <a:lnTo>
                  <a:pt x="124781" y="209550"/>
                </a:lnTo>
                <a:lnTo>
                  <a:pt x="132555" y="214630"/>
                </a:lnTo>
                <a:lnTo>
                  <a:pt x="140386" y="220980"/>
                </a:lnTo>
                <a:lnTo>
                  <a:pt x="148074" y="226060"/>
                </a:lnTo>
                <a:lnTo>
                  <a:pt x="155416" y="233680"/>
                </a:lnTo>
                <a:lnTo>
                  <a:pt x="160394" y="238760"/>
                </a:lnTo>
                <a:lnTo>
                  <a:pt x="160995" y="240030"/>
                </a:lnTo>
                <a:lnTo>
                  <a:pt x="163416" y="243839"/>
                </a:lnTo>
                <a:lnTo>
                  <a:pt x="125023" y="245110"/>
                </a:lnTo>
                <a:lnTo>
                  <a:pt x="73134" y="270510"/>
                </a:lnTo>
                <a:lnTo>
                  <a:pt x="51733" y="317500"/>
                </a:lnTo>
                <a:lnTo>
                  <a:pt x="38043" y="360680"/>
                </a:lnTo>
                <a:lnTo>
                  <a:pt x="31536" y="383539"/>
                </a:lnTo>
                <a:lnTo>
                  <a:pt x="24751" y="406400"/>
                </a:lnTo>
                <a:lnTo>
                  <a:pt x="16398" y="425450"/>
                </a:lnTo>
                <a:lnTo>
                  <a:pt x="6310" y="447039"/>
                </a:lnTo>
                <a:lnTo>
                  <a:pt x="0" y="471169"/>
                </a:lnTo>
                <a:lnTo>
                  <a:pt x="2978" y="496569"/>
                </a:lnTo>
                <a:lnTo>
                  <a:pt x="14326" y="499110"/>
                </a:lnTo>
                <a:lnTo>
                  <a:pt x="21094" y="492760"/>
                </a:lnTo>
                <a:lnTo>
                  <a:pt x="25500" y="481330"/>
                </a:lnTo>
                <a:lnTo>
                  <a:pt x="29762" y="466089"/>
                </a:lnTo>
                <a:lnTo>
                  <a:pt x="46815" y="466089"/>
                </a:lnTo>
                <a:lnTo>
                  <a:pt x="48161" y="455930"/>
                </a:lnTo>
                <a:lnTo>
                  <a:pt x="54109" y="440689"/>
                </a:lnTo>
                <a:lnTo>
                  <a:pt x="62951" y="430530"/>
                </a:lnTo>
                <a:lnTo>
                  <a:pt x="76008" y="412750"/>
                </a:lnTo>
                <a:lnTo>
                  <a:pt x="85786" y="398780"/>
                </a:lnTo>
                <a:lnTo>
                  <a:pt x="96967" y="383539"/>
                </a:lnTo>
                <a:lnTo>
                  <a:pt x="108914" y="369570"/>
                </a:lnTo>
                <a:lnTo>
                  <a:pt x="120990" y="361950"/>
                </a:lnTo>
                <a:lnTo>
                  <a:pt x="319027" y="361950"/>
                </a:lnTo>
                <a:lnTo>
                  <a:pt x="302790" y="342900"/>
                </a:lnTo>
                <a:lnTo>
                  <a:pt x="287518" y="323850"/>
                </a:lnTo>
                <a:lnTo>
                  <a:pt x="276077" y="304800"/>
                </a:lnTo>
                <a:lnTo>
                  <a:pt x="352484" y="304800"/>
                </a:lnTo>
                <a:lnTo>
                  <a:pt x="346816" y="288289"/>
                </a:lnTo>
                <a:lnTo>
                  <a:pt x="332307" y="240030"/>
                </a:lnTo>
                <a:lnTo>
                  <a:pt x="323268" y="194310"/>
                </a:lnTo>
                <a:lnTo>
                  <a:pt x="319732" y="172720"/>
                </a:lnTo>
                <a:lnTo>
                  <a:pt x="315357" y="149860"/>
                </a:lnTo>
                <a:lnTo>
                  <a:pt x="300617" y="104139"/>
                </a:lnTo>
                <a:lnTo>
                  <a:pt x="278443" y="63500"/>
                </a:lnTo>
                <a:lnTo>
                  <a:pt x="251351" y="33020"/>
                </a:lnTo>
                <a:lnTo>
                  <a:pt x="221856" y="10160"/>
                </a:lnTo>
                <a:lnTo>
                  <a:pt x="192474" y="0"/>
                </a:lnTo>
                <a:close/>
              </a:path>
              <a:path w="860425" h="1228090">
                <a:moveTo>
                  <a:pt x="46815" y="466089"/>
                </a:moveTo>
                <a:lnTo>
                  <a:pt x="29762" y="466089"/>
                </a:lnTo>
                <a:lnTo>
                  <a:pt x="43788" y="488950"/>
                </a:lnTo>
                <a:lnTo>
                  <a:pt x="46815" y="466089"/>
                </a:lnTo>
                <a:close/>
              </a:path>
              <a:path w="860425" h="1228090">
                <a:moveTo>
                  <a:pt x="700729" y="350520"/>
                </a:moveTo>
                <a:lnTo>
                  <a:pt x="539868" y="350520"/>
                </a:lnTo>
                <a:lnTo>
                  <a:pt x="548390" y="374650"/>
                </a:lnTo>
                <a:lnTo>
                  <a:pt x="550224" y="382270"/>
                </a:lnTo>
                <a:lnTo>
                  <a:pt x="551969" y="388620"/>
                </a:lnTo>
                <a:lnTo>
                  <a:pt x="560225" y="405130"/>
                </a:lnTo>
                <a:lnTo>
                  <a:pt x="581591" y="444500"/>
                </a:lnTo>
                <a:lnTo>
                  <a:pt x="579848" y="464819"/>
                </a:lnTo>
                <a:lnTo>
                  <a:pt x="574697" y="474980"/>
                </a:lnTo>
                <a:lnTo>
                  <a:pt x="566090" y="478789"/>
                </a:lnTo>
                <a:lnTo>
                  <a:pt x="703815" y="478789"/>
                </a:lnTo>
                <a:lnTo>
                  <a:pt x="704716" y="477519"/>
                </a:lnTo>
                <a:lnTo>
                  <a:pt x="709166" y="467360"/>
                </a:lnTo>
                <a:lnTo>
                  <a:pt x="713201" y="457200"/>
                </a:lnTo>
                <a:lnTo>
                  <a:pt x="718262" y="447039"/>
                </a:lnTo>
                <a:lnTo>
                  <a:pt x="744016" y="447039"/>
                </a:lnTo>
                <a:lnTo>
                  <a:pt x="739470" y="443230"/>
                </a:lnTo>
                <a:lnTo>
                  <a:pt x="743783" y="440689"/>
                </a:lnTo>
                <a:lnTo>
                  <a:pt x="748178" y="439419"/>
                </a:lnTo>
                <a:lnTo>
                  <a:pt x="752660" y="436880"/>
                </a:lnTo>
                <a:lnTo>
                  <a:pt x="748392" y="429260"/>
                </a:lnTo>
                <a:lnTo>
                  <a:pt x="745026" y="422910"/>
                </a:lnTo>
                <a:lnTo>
                  <a:pt x="742159" y="416560"/>
                </a:lnTo>
                <a:lnTo>
                  <a:pt x="739783" y="408939"/>
                </a:lnTo>
                <a:lnTo>
                  <a:pt x="725264" y="408939"/>
                </a:lnTo>
                <a:lnTo>
                  <a:pt x="724871" y="394970"/>
                </a:lnTo>
                <a:lnTo>
                  <a:pt x="724601" y="392430"/>
                </a:lnTo>
                <a:lnTo>
                  <a:pt x="722925" y="392430"/>
                </a:lnTo>
                <a:lnTo>
                  <a:pt x="718316" y="384810"/>
                </a:lnTo>
                <a:lnTo>
                  <a:pt x="714424" y="378460"/>
                </a:lnTo>
                <a:lnTo>
                  <a:pt x="712477" y="375920"/>
                </a:lnTo>
                <a:lnTo>
                  <a:pt x="710702" y="372110"/>
                </a:lnTo>
                <a:lnTo>
                  <a:pt x="709093" y="368300"/>
                </a:lnTo>
                <a:lnTo>
                  <a:pt x="707841" y="364489"/>
                </a:lnTo>
                <a:lnTo>
                  <a:pt x="700729" y="350520"/>
                </a:lnTo>
                <a:close/>
              </a:path>
              <a:path w="860425" h="1228090">
                <a:moveTo>
                  <a:pt x="739387" y="407670"/>
                </a:moveTo>
                <a:lnTo>
                  <a:pt x="731507" y="407670"/>
                </a:lnTo>
                <a:lnTo>
                  <a:pt x="734376" y="408939"/>
                </a:lnTo>
                <a:lnTo>
                  <a:pt x="739783" y="408939"/>
                </a:lnTo>
                <a:lnTo>
                  <a:pt x="739387" y="407670"/>
                </a:lnTo>
                <a:close/>
              </a:path>
              <a:path w="860425" h="1228090">
                <a:moveTo>
                  <a:pt x="509618" y="311150"/>
                </a:moveTo>
                <a:lnTo>
                  <a:pt x="492726" y="311150"/>
                </a:lnTo>
                <a:lnTo>
                  <a:pt x="477665" y="312420"/>
                </a:lnTo>
                <a:lnTo>
                  <a:pt x="462234" y="317500"/>
                </a:lnTo>
                <a:lnTo>
                  <a:pt x="464908" y="326389"/>
                </a:lnTo>
                <a:lnTo>
                  <a:pt x="467231" y="327660"/>
                </a:lnTo>
                <a:lnTo>
                  <a:pt x="469668" y="330200"/>
                </a:lnTo>
                <a:lnTo>
                  <a:pt x="472685" y="337820"/>
                </a:lnTo>
                <a:lnTo>
                  <a:pt x="472789" y="340360"/>
                </a:lnTo>
                <a:lnTo>
                  <a:pt x="472893" y="341630"/>
                </a:lnTo>
                <a:lnTo>
                  <a:pt x="476606" y="350520"/>
                </a:lnTo>
                <a:lnTo>
                  <a:pt x="482243" y="359410"/>
                </a:lnTo>
                <a:lnTo>
                  <a:pt x="487949" y="367030"/>
                </a:lnTo>
                <a:lnTo>
                  <a:pt x="491776" y="370839"/>
                </a:lnTo>
                <a:lnTo>
                  <a:pt x="505799" y="367030"/>
                </a:lnTo>
                <a:lnTo>
                  <a:pt x="518086" y="361950"/>
                </a:lnTo>
                <a:lnTo>
                  <a:pt x="529241" y="356870"/>
                </a:lnTo>
                <a:lnTo>
                  <a:pt x="539868" y="350520"/>
                </a:lnTo>
                <a:lnTo>
                  <a:pt x="700729" y="350520"/>
                </a:lnTo>
                <a:lnTo>
                  <a:pt x="681979" y="313689"/>
                </a:lnTo>
                <a:lnTo>
                  <a:pt x="530544" y="313689"/>
                </a:lnTo>
                <a:lnTo>
                  <a:pt x="509618" y="311150"/>
                </a:lnTo>
                <a:close/>
              </a:path>
              <a:path w="860425" h="1228090">
                <a:moveTo>
                  <a:pt x="352484" y="304800"/>
                </a:moveTo>
                <a:lnTo>
                  <a:pt x="276077" y="304800"/>
                </a:lnTo>
                <a:lnTo>
                  <a:pt x="294046" y="308610"/>
                </a:lnTo>
                <a:lnTo>
                  <a:pt x="339228" y="323850"/>
                </a:lnTo>
                <a:lnTo>
                  <a:pt x="359152" y="326389"/>
                </a:lnTo>
                <a:lnTo>
                  <a:pt x="353792" y="308610"/>
                </a:lnTo>
                <a:lnTo>
                  <a:pt x="352484" y="304800"/>
                </a:lnTo>
                <a:close/>
              </a:path>
              <a:path w="860425" h="1228090">
                <a:moveTo>
                  <a:pt x="520273" y="278130"/>
                </a:moveTo>
                <a:lnTo>
                  <a:pt x="516976" y="287020"/>
                </a:lnTo>
                <a:lnTo>
                  <a:pt x="514723" y="289560"/>
                </a:lnTo>
                <a:lnTo>
                  <a:pt x="511908" y="290830"/>
                </a:lnTo>
                <a:lnTo>
                  <a:pt x="506924" y="297180"/>
                </a:lnTo>
                <a:lnTo>
                  <a:pt x="518734" y="306070"/>
                </a:lnTo>
                <a:lnTo>
                  <a:pt x="530544" y="313689"/>
                </a:lnTo>
                <a:lnTo>
                  <a:pt x="681979" y="313689"/>
                </a:lnTo>
                <a:lnTo>
                  <a:pt x="679393" y="308610"/>
                </a:lnTo>
                <a:lnTo>
                  <a:pt x="669913" y="297180"/>
                </a:lnTo>
                <a:lnTo>
                  <a:pt x="535580" y="297180"/>
                </a:lnTo>
                <a:lnTo>
                  <a:pt x="525288" y="284480"/>
                </a:lnTo>
                <a:lnTo>
                  <a:pt x="520273" y="278130"/>
                </a:lnTo>
                <a:close/>
              </a:path>
              <a:path w="860425" h="1228090">
                <a:moveTo>
                  <a:pt x="612530" y="248920"/>
                </a:moveTo>
                <a:lnTo>
                  <a:pt x="579419" y="248920"/>
                </a:lnTo>
                <a:lnTo>
                  <a:pt x="550060" y="271780"/>
                </a:lnTo>
                <a:lnTo>
                  <a:pt x="541435" y="279400"/>
                </a:lnTo>
                <a:lnTo>
                  <a:pt x="537098" y="281939"/>
                </a:lnTo>
                <a:lnTo>
                  <a:pt x="535622" y="285750"/>
                </a:lnTo>
                <a:lnTo>
                  <a:pt x="535580" y="297180"/>
                </a:lnTo>
                <a:lnTo>
                  <a:pt x="669913" y="297180"/>
                </a:lnTo>
                <a:lnTo>
                  <a:pt x="646739" y="269239"/>
                </a:lnTo>
                <a:lnTo>
                  <a:pt x="612530" y="24892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209611" y="4731377"/>
            <a:ext cx="648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151616"/>
                </a:solidFill>
                <a:latin typeface="Arial"/>
                <a:cs typeface="Arial"/>
              </a:rPr>
              <a:t>BACK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21527" y="4852745"/>
            <a:ext cx="1080770" cy="110489"/>
          </a:xfrm>
          <a:custGeom>
            <a:avLst/>
            <a:gdLst/>
            <a:ahLst/>
            <a:cxnLst/>
            <a:rect l="l" t="t" r="r" b="b"/>
            <a:pathLst>
              <a:path w="1080770" h="110489">
                <a:moveTo>
                  <a:pt x="110196" y="0"/>
                </a:moveTo>
                <a:lnTo>
                  <a:pt x="0" y="55116"/>
                </a:lnTo>
                <a:lnTo>
                  <a:pt x="110196" y="110196"/>
                </a:lnTo>
                <a:lnTo>
                  <a:pt x="110196" y="64115"/>
                </a:lnTo>
                <a:lnTo>
                  <a:pt x="104435" y="64115"/>
                </a:lnTo>
                <a:lnTo>
                  <a:pt x="104435" y="46116"/>
                </a:lnTo>
                <a:lnTo>
                  <a:pt x="110196" y="46116"/>
                </a:lnTo>
                <a:lnTo>
                  <a:pt x="110196" y="0"/>
                </a:lnTo>
                <a:close/>
              </a:path>
              <a:path w="1080770" h="110489">
                <a:moveTo>
                  <a:pt x="110196" y="46116"/>
                </a:moveTo>
                <a:lnTo>
                  <a:pt x="104435" y="46116"/>
                </a:lnTo>
                <a:lnTo>
                  <a:pt x="104435" y="64115"/>
                </a:lnTo>
                <a:lnTo>
                  <a:pt x="110196" y="64115"/>
                </a:lnTo>
                <a:lnTo>
                  <a:pt x="110196" y="46116"/>
                </a:lnTo>
                <a:close/>
              </a:path>
              <a:path w="1080770" h="110489">
                <a:moveTo>
                  <a:pt x="1080206" y="46116"/>
                </a:moveTo>
                <a:lnTo>
                  <a:pt x="110196" y="46116"/>
                </a:lnTo>
                <a:lnTo>
                  <a:pt x="110196" y="64115"/>
                </a:lnTo>
                <a:lnTo>
                  <a:pt x="1080206" y="64115"/>
                </a:lnTo>
                <a:lnTo>
                  <a:pt x="1080206" y="46116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35487" y="373579"/>
            <a:ext cx="5967095" cy="26225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45"/>
              </a:spcBef>
            </a:pP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baseline="2314" sz="1800" spc="48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http://www.technologystudent.com/despro_ﬂsh/graphics_charity.html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75" y="6628899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6175" y="7098800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76168" y="5443655"/>
            <a:ext cx="655637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162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materials identiﬁed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diagram, are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</a:t>
            </a:r>
            <a:r>
              <a:rPr dirty="0" sz="1400" spc="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packaging.</a:t>
            </a:r>
            <a:endParaRPr sz="1400">
              <a:latin typeface="Arial"/>
              <a:cs typeface="Arial"/>
            </a:endParaRPr>
          </a:p>
          <a:p>
            <a:pPr marL="99695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12700" marR="5254625" indent="19050">
              <a:lnSpc>
                <a:spcPct val="229199"/>
              </a:lnSpc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MATERIAL: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EXPLAN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175" y="7581402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6175" y="8051299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30019" y="1370332"/>
            <a:ext cx="4930136" cy="3870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6175" y="8635500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6175" y="9105400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6168" y="8394200"/>
            <a:ext cx="1306830" cy="72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MATERIAL: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EXPLAN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175" y="9588003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6175" y="10057899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46497" y="201974"/>
            <a:ext cx="5203190" cy="37973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305560" marR="17780" indent="-1268095">
              <a:lnSpc>
                <a:spcPts val="1350"/>
              </a:lnSpc>
              <a:spcBef>
                <a:spcPts val="220"/>
              </a:spcBef>
            </a:pPr>
            <a:r>
              <a:rPr dirty="0" baseline="-30092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30092" sz="18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http://www.technologystudent.com/prddes1/perfpk3.html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http://www.technologystudent.com/prddes1/perfpk13.html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81044" y="208310"/>
            <a:ext cx="5302250" cy="400050"/>
          </a:xfrm>
          <a:custGeom>
            <a:avLst/>
            <a:gdLst/>
            <a:ahLst/>
            <a:cxnLst/>
            <a:rect l="l" t="t" r="r" b="b"/>
            <a:pathLst>
              <a:path w="5302250" h="400050">
                <a:moveTo>
                  <a:pt x="0" y="0"/>
                </a:moveTo>
                <a:lnTo>
                  <a:pt x="5302248" y="0"/>
                </a:lnTo>
                <a:lnTo>
                  <a:pt x="5302248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83975" y="655607"/>
            <a:ext cx="6143625" cy="467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459355" algn="l"/>
                <a:tab pos="47078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</a:t>
            </a:r>
            <a:r>
              <a:rPr dirty="0" baseline="8547" sz="975" spc="-22">
                <a:solidFill>
                  <a:srgbClr val="3C2B98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drawing below shows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perfumed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42475" y="640684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263" y="1293754"/>
            <a:ext cx="5858373" cy="2088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5993" y="662077"/>
            <a:ext cx="604837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free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 park sign has been produced by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 and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Technology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Department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school,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Open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Evening.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537" y="279032"/>
            <a:ext cx="5967095" cy="26225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95"/>
              </a:spcBef>
              <a:tabLst>
                <a:tab pos="165481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http://www.technologystudent.com/despro_3/vinylquest1.html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175" y="4749300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3175" y="5291669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3175" y="5834034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9176" y="6376399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55804" y="7122338"/>
            <a:ext cx="3717329" cy="1073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5198" y="7158125"/>
            <a:ext cx="278257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21793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Drinks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cartons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such as those  manufactured by 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Tetra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Pak, are 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laminated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card.  Why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4537" y="6768734"/>
            <a:ext cx="5967095" cy="26225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95"/>
              </a:spcBef>
              <a:tabLst>
                <a:tab pos="165481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http://www.technologystudent.com/despro_ﬂsh/laminate1.html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3175" y="8721025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3175" y="9263394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3175" y="9805760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9176" y="10348124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69699" y="3475008"/>
            <a:ext cx="6801484" cy="6978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459355" algn="l"/>
                <a:tab pos="47078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Arial"/>
              <a:cs typeface="Arial"/>
            </a:endParaRPr>
          </a:p>
          <a:p>
            <a:pPr marL="52069">
              <a:lnSpc>
                <a:spcPts val="162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a vinyl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cutter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most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appropriate way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cutting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‘vinyl</a:t>
            </a:r>
            <a:r>
              <a:rPr dirty="0" sz="1400" spc="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lettering’.</a:t>
            </a:r>
            <a:endParaRPr sz="1400">
              <a:latin typeface="Arial"/>
              <a:cs typeface="Arial"/>
            </a:endParaRPr>
          </a:p>
          <a:p>
            <a:pPr marL="52069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744" y="795841"/>
            <a:ext cx="2844100" cy="2624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24040" y="1947352"/>
            <a:ext cx="857707" cy="995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6434" y="2121696"/>
            <a:ext cx="537738" cy="940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7905" y="5106441"/>
            <a:ext cx="3738879" cy="0"/>
          </a:xfrm>
          <a:custGeom>
            <a:avLst/>
            <a:gdLst/>
            <a:ahLst/>
            <a:cxnLst/>
            <a:rect l="l" t="t" r="r" b="b"/>
            <a:pathLst>
              <a:path w="3738879" h="0">
                <a:moveTo>
                  <a:pt x="0" y="0"/>
                </a:moveTo>
                <a:lnTo>
                  <a:pt x="3738744" y="0"/>
                </a:lnTo>
              </a:path>
            </a:pathLst>
          </a:custGeom>
          <a:ln w="23968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1012" y="4904196"/>
            <a:ext cx="349885" cy="188595"/>
          </a:xfrm>
          <a:custGeom>
            <a:avLst/>
            <a:gdLst/>
            <a:ahLst/>
            <a:cxnLst/>
            <a:rect l="l" t="t" r="r" b="b"/>
            <a:pathLst>
              <a:path w="349884" h="188595">
                <a:moveTo>
                  <a:pt x="0" y="188388"/>
                </a:moveTo>
                <a:lnTo>
                  <a:pt x="30016" y="143178"/>
                </a:lnTo>
                <a:lnTo>
                  <a:pt x="58205" y="99441"/>
                </a:lnTo>
                <a:lnTo>
                  <a:pt x="86394" y="55704"/>
                </a:lnTo>
                <a:lnTo>
                  <a:pt x="116410" y="10494"/>
                </a:lnTo>
                <a:lnTo>
                  <a:pt x="129503" y="3259"/>
                </a:lnTo>
                <a:lnTo>
                  <a:pt x="143302" y="0"/>
                </a:lnTo>
                <a:lnTo>
                  <a:pt x="158031" y="1987"/>
                </a:lnTo>
                <a:lnTo>
                  <a:pt x="173912" y="10494"/>
                </a:lnTo>
                <a:lnTo>
                  <a:pt x="189027" y="43361"/>
                </a:lnTo>
                <a:lnTo>
                  <a:pt x="210222" y="89963"/>
                </a:lnTo>
                <a:lnTo>
                  <a:pt x="234991" y="137838"/>
                </a:lnTo>
                <a:lnTo>
                  <a:pt x="260829" y="174520"/>
                </a:lnTo>
                <a:lnTo>
                  <a:pt x="285231" y="187546"/>
                </a:lnTo>
                <a:lnTo>
                  <a:pt x="301897" y="180481"/>
                </a:lnTo>
                <a:lnTo>
                  <a:pt x="318316" y="165258"/>
                </a:lnTo>
                <a:lnTo>
                  <a:pt x="334304" y="144349"/>
                </a:lnTo>
                <a:lnTo>
                  <a:pt x="349675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7039" y="4904196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60">
                <a:moveTo>
                  <a:pt x="0" y="155808"/>
                </a:moveTo>
                <a:lnTo>
                  <a:pt x="26900" y="115687"/>
                </a:lnTo>
                <a:lnTo>
                  <a:pt x="48232" y="83150"/>
                </a:lnTo>
                <a:lnTo>
                  <a:pt x="69564" y="50613"/>
                </a:lnTo>
                <a:lnTo>
                  <a:pt x="96462" y="10494"/>
                </a:lnTo>
                <a:lnTo>
                  <a:pt x="109555" y="3259"/>
                </a:lnTo>
                <a:lnTo>
                  <a:pt x="123355" y="0"/>
                </a:lnTo>
                <a:lnTo>
                  <a:pt x="138084" y="1987"/>
                </a:lnTo>
                <a:lnTo>
                  <a:pt x="153965" y="10494"/>
                </a:lnTo>
                <a:lnTo>
                  <a:pt x="169060" y="43243"/>
                </a:lnTo>
                <a:lnTo>
                  <a:pt x="190212" y="89610"/>
                </a:lnTo>
                <a:lnTo>
                  <a:pt x="214950" y="137308"/>
                </a:lnTo>
                <a:lnTo>
                  <a:pt x="240800" y="174049"/>
                </a:lnTo>
                <a:lnTo>
                  <a:pt x="265287" y="187546"/>
                </a:lnTo>
                <a:lnTo>
                  <a:pt x="283734" y="180578"/>
                </a:lnTo>
                <a:lnTo>
                  <a:pt x="300457" y="165208"/>
                </a:lnTo>
                <a:lnTo>
                  <a:pt x="316054" y="144083"/>
                </a:lnTo>
                <a:lnTo>
                  <a:pt x="331120" y="119847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35217" y="4904196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900" y="115687"/>
                </a:lnTo>
                <a:lnTo>
                  <a:pt x="48233" y="83150"/>
                </a:lnTo>
                <a:lnTo>
                  <a:pt x="69566" y="50613"/>
                </a:lnTo>
                <a:lnTo>
                  <a:pt x="96465" y="10494"/>
                </a:lnTo>
                <a:lnTo>
                  <a:pt x="109557" y="3259"/>
                </a:lnTo>
                <a:lnTo>
                  <a:pt x="123357" y="0"/>
                </a:lnTo>
                <a:lnTo>
                  <a:pt x="138086" y="1987"/>
                </a:lnTo>
                <a:lnTo>
                  <a:pt x="153968" y="10494"/>
                </a:lnTo>
                <a:lnTo>
                  <a:pt x="169083" y="43361"/>
                </a:lnTo>
                <a:lnTo>
                  <a:pt x="190277" y="89963"/>
                </a:lnTo>
                <a:lnTo>
                  <a:pt x="215046" y="137838"/>
                </a:lnTo>
                <a:lnTo>
                  <a:pt x="240884" y="174520"/>
                </a:lnTo>
                <a:lnTo>
                  <a:pt x="265287" y="187546"/>
                </a:lnTo>
                <a:lnTo>
                  <a:pt x="281953" y="180481"/>
                </a:lnTo>
                <a:lnTo>
                  <a:pt x="298372" y="165258"/>
                </a:lnTo>
                <a:lnTo>
                  <a:pt x="314360" y="144349"/>
                </a:lnTo>
                <a:lnTo>
                  <a:pt x="329731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41973" y="4904196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900" y="115687"/>
                </a:lnTo>
                <a:lnTo>
                  <a:pt x="48232" y="83150"/>
                </a:lnTo>
                <a:lnTo>
                  <a:pt x="69564" y="50613"/>
                </a:lnTo>
                <a:lnTo>
                  <a:pt x="96462" y="10494"/>
                </a:lnTo>
                <a:lnTo>
                  <a:pt x="109555" y="3259"/>
                </a:lnTo>
                <a:lnTo>
                  <a:pt x="123355" y="0"/>
                </a:lnTo>
                <a:lnTo>
                  <a:pt x="138084" y="1987"/>
                </a:lnTo>
                <a:lnTo>
                  <a:pt x="153965" y="10494"/>
                </a:lnTo>
                <a:lnTo>
                  <a:pt x="169081" y="43361"/>
                </a:lnTo>
                <a:lnTo>
                  <a:pt x="190276" y="89963"/>
                </a:lnTo>
                <a:lnTo>
                  <a:pt x="215045" y="137838"/>
                </a:lnTo>
                <a:lnTo>
                  <a:pt x="240884" y="174520"/>
                </a:lnTo>
                <a:lnTo>
                  <a:pt x="265287" y="187546"/>
                </a:lnTo>
                <a:lnTo>
                  <a:pt x="281952" y="180481"/>
                </a:lnTo>
                <a:lnTo>
                  <a:pt x="298370" y="165258"/>
                </a:lnTo>
                <a:lnTo>
                  <a:pt x="314357" y="144349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48053" y="4904196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60">
                <a:moveTo>
                  <a:pt x="0" y="155808"/>
                </a:moveTo>
                <a:lnTo>
                  <a:pt x="26899" y="115687"/>
                </a:lnTo>
                <a:lnTo>
                  <a:pt x="48232" y="83150"/>
                </a:lnTo>
                <a:lnTo>
                  <a:pt x="69565" y="50613"/>
                </a:lnTo>
                <a:lnTo>
                  <a:pt x="96465" y="10494"/>
                </a:lnTo>
                <a:lnTo>
                  <a:pt x="109558" y="3259"/>
                </a:lnTo>
                <a:lnTo>
                  <a:pt x="123357" y="0"/>
                </a:lnTo>
                <a:lnTo>
                  <a:pt x="138086" y="1987"/>
                </a:lnTo>
                <a:lnTo>
                  <a:pt x="153968" y="10494"/>
                </a:lnTo>
                <a:lnTo>
                  <a:pt x="169062" y="43243"/>
                </a:lnTo>
                <a:lnTo>
                  <a:pt x="190214" y="89610"/>
                </a:lnTo>
                <a:lnTo>
                  <a:pt x="214951" y="137308"/>
                </a:lnTo>
                <a:lnTo>
                  <a:pt x="240800" y="174049"/>
                </a:lnTo>
                <a:lnTo>
                  <a:pt x="265287" y="187546"/>
                </a:lnTo>
                <a:lnTo>
                  <a:pt x="283734" y="180578"/>
                </a:lnTo>
                <a:lnTo>
                  <a:pt x="300456" y="165208"/>
                </a:lnTo>
                <a:lnTo>
                  <a:pt x="316053" y="144083"/>
                </a:lnTo>
                <a:lnTo>
                  <a:pt x="331120" y="119847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56233" y="4904196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897" y="115687"/>
                </a:lnTo>
                <a:lnTo>
                  <a:pt x="48229" y="83150"/>
                </a:lnTo>
                <a:lnTo>
                  <a:pt x="69562" y="50613"/>
                </a:lnTo>
                <a:lnTo>
                  <a:pt x="96462" y="10494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4"/>
                </a:lnTo>
                <a:lnTo>
                  <a:pt x="169080" y="43361"/>
                </a:lnTo>
                <a:lnTo>
                  <a:pt x="190274" y="89963"/>
                </a:lnTo>
                <a:lnTo>
                  <a:pt x="215043" y="137838"/>
                </a:lnTo>
                <a:lnTo>
                  <a:pt x="240883" y="174520"/>
                </a:lnTo>
                <a:lnTo>
                  <a:pt x="265287" y="187546"/>
                </a:lnTo>
                <a:lnTo>
                  <a:pt x="281951" y="180481"/>
                </a:lnTo>
                <a:lnTo>
                  <a:pt x="298369" y="165258"/>
                </a:lnTo>
                <a:lnTo>
                  <a:pt x="314356" y="144349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62983" y="4904196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897" y="115687"/>
                </a:lnTo>
                <a:lnTo>
                  <a:pt x="48229" y="83150"/>
                </a:lnTo>
                <a:lnTo>
                  <a:pt x="69562" y="50613"/>
                </a:lnTo>
                <a:lnTo>
                  <a:pt x="96461" y="10494"/>
                </a:lnTo>
                <a:lnTo>
                  <a:pt x="109554" y="3259"/>
                </a:lnTo>
                <a:lnTo>
                  <a:pt x="123353" y="0"/>
                </a:lnTo>
                <a:lnTo>
                  <a:pt x="138082" y="1987"/>
                </a:lnTo>
                <a:lnTo>
                  <a:pt x="153964" y="10494"/>
                </a:lnTo>
                <a:lnTo>
                  <a:pt x="169079" y="43361"/>
                </a:lnTo>
                <a:lnTo>
                  <a:pt x="190273" y="89963"/>
                </a:lnTo>
                <a:lnTo>
                  <a:pt x="215043" y="137838"/>
                </a:lnTo>
                <a:lnTo>
                  <a:pt x="240882" y="174520"/>
                </a:lnTo>
                <a:lnTo>
                  <a:pt x="265287" y="187546"/>
                </a:lnTo>
                <a:lnTo>
                  <a:pt x="281951" y="180481"/>
                </a:lnTo>
                <a:lnTo>
                  <a:pt x="298369" y="165258"/>
                </a:lnTo>
                <a:lnTo>
                  <a:pt x="314356" y="144349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69062" y="4904196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60">
                <a:moveTo>
                  <a:pt x="0" y="155808"/>
                </a:moveTo>
                <a:lnTo>
                  <a:pt x="26900" y="115687"/>
                </a:lnTo>
                <a:lnTo>
                  <a:pt x="48233" y="83150"/>
                </a:lnTo>
                <a:lnTo>
                  <a:pt x="69566" y="50613"/>
                </a:lnTo>
                <a:lnTo>
                  <a:pt x="96465" y="10494"/>
                </a:lnTo>
                <a:lnTo>
                  <a:pt x="109556" y="3259"/>
                </a:lnTo>
                <a:lnTo>
                  <a:pt x="123355" y="0"/>
                </a:lnTo>
                <a:lnTo>
                  <a:pt x="138085" y="1987"/>
                </a:lnTo>
                <a:lnTo>
                  <a:pt x="153968" y="10494"/>
                </a:lnTo>
                <a:lnTo>
                  <a:pt x="169061" y="43243"/>
                </a:lnTo>
                <a:lnTo>
                  <a:pt x="190213" y="89610"/>
                </a:lnTo>
                <a:lnTo>
                  <a:pt x="214950" y="137308"/>
                </a:lnTo>
                <a:lnTo>
                  <a:pt x="240799" y="174049"/>
                </a:lnTo>
                <a:lnTo>
                  <a:pt x="265287" y="187546"/>
                </a:lnTo>
                <a:lnTo>
                  <a:pt x="283734" y="180578"/>
                </a:lnTo>
                <a:lnTo>
                  <a:pt x="300457" y="165208"/>
                </a:lnTo>
                <a:lnTo>
                  <a:pt x="316053" y="144083"/>
                </a:lnTo>
                <a:lnTo>
                  <a:pt x="331120" y="119847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77244" y="4904196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897" y="115687"/>
                </a:lnTo>
                <a:lnTo>
                  <a:pt x="48229" y="83150"/>
                </a:lnTo>
                <a:lnTo>
                  <a:pt x="69562" y="50613"/>
                </a:lnTo>
                <a:lnTo>
                  <a:pt x="96461" y="10494"/>
                </a:lnTo>
                <a:lnTo>
                  <a:pt x="109554" y="3259"/>
                </a:lnTo>
                <a:lnTo>
                  <a:pt x="123353" y="0"/>
                </a:lnTo>
                <a:lnTo>
                  <a:pt x="138082" y="1987"/>
                </a:lnTo>
                <a:lnTo>
                  <a:pt x="153964" y="10494"/>
                </a:lnTo>
                <a:lnTo>
                  <a:pt x="169079" y="43361"/>
                </a:lnTo>
                <a:lnTo>
                  <a:pt x="190273" y="89963"/>
                </a:lnTo>
                <a:lnTo>
                  <a:pt x="215042" y="137838"/>
                </a:lnTo>
                <a:lnTo>
                  <a:pt x="240880" y="174520"/>
                </a:lnTo>
                <a:lnTo>
                  <a:pt x="265283" y="187546"/>
                </a:lnTo>
                <a:lnTo>
                  <a:pt x="281948" y="180481"/>
                </a:lnTo>
                <a:lnTo>
                  <a:pt x="298368" y="165258"/>
                </a:lnTo>
                <a:lnTo>
                  <a:pt x="314356" y="144349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83996" y="4904196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900" y="115687"/>
                </a:lnTo>
                <a:lnTo>
                  <a:pt x="48232" y="83150"/>
                </a:lnTo>
                <a:lnTo>
                  <a:pt x="69564" y="50613"/>
                </a:lnTo>
                <a:lnTo>
                  <a:pt x="96461" y="10494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4"/>
                </a:lnTo>
                <a:lnTo>
                  <a:pt x="169080" y="43361"/>
                </a:lnTo>
                <a:lnTo>
                  <a:pt x="190275" y="89963"/>
                </a:lnTo>
                <a:lnTo>
                  <a:pt x="215045" y="137838"/>
                </a:lnTo>
                <a:lnTo>
                  <a:pt x="240884" y="174520"/>
                </a:lnTo>
                <a:lnTo>
                  <a:pt x="265287" y="187546"/>
                </a:lnTo>
                <a:lnTo>
                  <a:pt x="281952" y="180481"/>
                </a:lnTo>
                <a:lnTo>
                  <a:pt x="298370" y="165258"/>
                </a:lnTo>
                <a:lnTo>
                  <a:pt x="314357" y="144349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90079" y="4904196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70" h="187960">
                <a:moveTo>
                  <a:pt x="0" y="155808"/>
                </a:moveTo>
                <a:lnTo>
                  <a:pt x="26897" y="115687"/>
                </a:lnTo>
                <a:lnTo>
                  <a:pt x="48229" y="83150"/>
                </a:lnTo>
                <a:lnTo>
                  <a:pt x="69562" y="50613"/>
                </a:lnTo>
                <a:lnTo>
                  <a:pt x="96462" y="10494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4"/>
                </a:lnTo>
                <a:lnTo>
                  <a:pt x="169059" y="43243"/>
                </a:lnTo>
                <a:lnTo>
                  <a:pt x="190211" y="89610"/>
                </a:lnTo>
                <a:lnTo>
                  <a:pt x="214949" y="137308"/>
                </a:lnTo>
                <a:lnTo>
                  <a:pt x="240797" y="174049"/>
                </a:lnTo>
                <a:lnTo>
                  <a:pt x="265283" y="187546"/>
                </a:lnTo>
                <a:lnTo>
                  <a:pt x="283731" y="180578"/>
                </a:lnTo>
                <a:lnTo>
                  <a:pt x="300454" y="165208"/>
                </a:lnTo>
                <a:lnTo>
                  <a:pt x="316050" y="144083"/>
                </a:lnTo>
                <a:lnTo>
                  <a:pt x="331116" y="119847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98257" y="4904196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899" y="115687"/>
                </a:lnTo>
                <a:lnTo>
                  <a:pt x="48231" y="83150"/>
                </a:lnTo>
                <a:lnTo>
                  <a:pt x="69562" y="50613"/>
                </a:lnTo>
                <a:lnTo>
                  <a:pt x="96461" y="10494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4"/>
                </a:lnTo>
                <a:lnTo>
                  <a:pt x="169080" y="43361"/>
                </a:lnTo>
                <a:lnTo>
                  <a:pt x="190275" y="89963"/>
                </a:lnTo>
                <a:lnTo>
                  <a:pt x="215045" y="137838"/>
                </a:lnTo>
                <a:lnTo>
                  <a:pt x="240884" y="174520"/>
                </a:lnTo>
                <a:lnTo>
                  <a:pt x="265287" y="187546"/>
                </a:lnTo>
                <a:lnTo>
                  <a:pt x="281952" y="180481"/>
                </a:lnTo>
                <a:lnTo>
                  <a:pt x="298370" y="165258"/>
                </a:lnTo>
                <a:lnTo>
                  <a:pt x="314357" y="144349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7905" y="5497720"/>
            <a:ext cx="3738879" cy="0"/>
          </a:xfrm>
          <a:custGeom>
            <a:avLst/>
            <a:gdLst/>
            <a:ahLst/>
            <a:cxnLst/>
            <a:rect l="l" t="t" r="r" b="b"/>
            <a:pathLst>
              <a:path w="3738879" h="0">
                <a:moveTo>
                  <a:pt x="0" y="0"/>
                </a:moveTo>
                <a:lnTo>
                  <a:pt x="3738744" y="0"/>
                </a:lnTo>
              </a:path>
            </a:pathLst>
          </a:custGeom>
          <a:ln w="23972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7905" y="5713438"/>
            <a:ext cx="3738879" cy="0"/>
          </a:xfrm>
          <a:custGeom>
            <a:avLst/>
            <a:gdLst/>
            <a:ahLst/>
            <a:cxnLst/>
            <a:rect l="l" t="t" r="r" b="b"/>
            <a:pathLst>
              <a:path w="3738879" h="0">
                <a:moveTo>
                  <a:pt x="0" y="0"/>
                </a:moveTo>
                <a:lnTo>
                  <a:pt x="3738744" y="0"/>
                </a:lnTo>
              </a:path>
            </a:pathLst>
          </a:custGeom>
          <a:ln w="23968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1012" y="5511192"/>
            <a:ext cx="349885" cy="188595"/>
          </a:xfrm>
          <a:custGeom>
            <a:avLst/>
            <a:gdLst/>
            <a:ahLst/>
            <a:cxnLst/>
            <a:rect l="l" t="t" r="r" b="b"/>
            <a:pathLst>
              <a:path w="349884" h="188595">
                <a:moveTo>
                  <a:pt x="0" y="188389"/>
                </a:moveTo>
                <a:lnTo>
                  <a:pt x="30016" y="143179"/>
                </a:lnTo>
                <a:lnTo>
                  <a:pt x="58205" y="99442"/>
                </a:lnTo>
                <a:lnTo>
                  <a:pt x="86394" y="55705"/>
                </a:lnTo>
                <a:lnTo>
                  <a:pt x="116410" y="10495"/>
                </a:lnTo>
                <a:lnTo>
                  <a:pt x="129503" y="3259"/>
                </a:lnTo>
                <a:lnTo>
                  <a:pt x="143302" y="0"/>
                </a:lnTo>
                <a:lnTo>
                  <a:pt x="158031" y="1988"/>
                </a:lnTo>
                <a:lnTo>
                  <a:pt x="173912" y="10495"/>
                </a:lnTo>
                <a:lnTo>
                  <a:pt x="189027" y="43361"/>
                </a:lnTo>
                <a:lnTo>
                  <a:pt x="210222" y="89964"/>
                </a:lnTo>
                <a:lnTo>
                  <a:pt x="234991" y="137838"/>
                </a:lnTo>
                <a:lnTo>
                  <a:pt x="260829" y="174520"/>
                </a:lnTo>
                <a:lnTo>
                  <a:pt x="285231" y="187546"/>
                </a:lnTo>
                <a:lnTo>
                  <a:pt x="301897" y="180481"/>
                </a:lnTo>
                <a:lnTo>
                  <a:pt x="318316" y="165259"/>
                </a:lnTo>
                <a:lnTo>
                  <a:pt x="334304" y="144350"/>
                </a:lnTo>
                <a:lnTo>
                  <a:pt x="349675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27039" y="5511192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60">
                <a:moveTo>
                  <a:pt x="0" y="155808"/>
                </a:moveTo>
                <a:lnTo>
                  <a:pt x="26900" y="115689"/>
                </a:lnTo>
                <a:lnTo>
                  <a:pt x="48232" y="83152"/>
                </a:lnTo>
                <a:lnTo>
                  <a:pt x="69564" y="50614"/>
                </a:lnTo>
                <a:lnTo>
                  <a:pt x="96462" y="10495"/>
                </a:lnTo>
                <a:lnTo>
                  <a:pt x="109555" y="3259"/>
                </a:lnTo>
                <a:lnTo>
                  <a:pt x="123355" y="0"/>
                </a:lnTo>
                <a:lnTo>
                  <a:pt x="138084" y="1988"/>
                </a:lnTo>
                <a:lnTo>
                  <a:pt x="153965" y="10495"/>
                </a:lnTo>
                <a:lnTo>
                  <a:pt x="169060" y="43243"/>
                </a:lnTo>
                <a:lnTo>
                  <a:pt x="190212" y="89610"/>
                </a:lnTo>
                <a:lnTo>
                  <a:pt x="214950" y="137308"/>
                </a:lnTo>
                <a:lnTo>
                  <a:pt x="240800" y="174049"/>
                </a:lnTo>
                <a:lnTo>
                  <a:pt x="265287" y="187546"/>
                </a:lnTo>
                <a:lnTo>
                  <a:pt x="283734" y="180578"/>
                </a:lnTo>
                <a:lnTo>
                  <a:pt x="300457" y="165209"/>
                </a:lnTo>
                <a:lnTo>
                  <a:pt x="316054" y="144083"/>
                </a:lnTo>
                <a:lnTo>
                  <a:pt x="331120" y="119848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35217" y="551119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900" y="115689"/>
                </a:lnTo>
                <a:lnTo>
                  <a:pt x="48233" y="83152"/>
                </a:lnTo>
                <a:lnTo>
                  <a:pt x="69566" y="50614"/>
                </a:lnTo>
                <a:lnTo>
                  <a:pt x="96465" y="10495"/>
                </a:lnTo>
                <a:lnTo>
                  <a:pt x="109557" y="3259"/>
                </a:lnTo>
                <a:lnTo>
                  <a:pt x="123357" y="0"/>
                </a:lnTo>
                <a:lnTo>
                  <a:pt x="138086" y="1988"/>
                </a:lnTo>
                <a:lnTo>
                  <a:pt x="153968" y="10495"/>
                </a:lnTo>
                <a:lnTo>
                  <a:pt x="169083" y="43361"/>
                </a:lnTo>
                <a:lnTo>
                  <a:pt x="190277" y="89964"/>
                </a:lnTo>
                <a:lnTo>
                  <a:pt x="215046" y="137838"/>
                </a:lnTo>
                <a:lnTo>
                  <a:pt x="240884" y="174520"/>
                </a:lnTo>
                <a:lnTo>
                  <a:pt x="265287" y="187546"/>
                </a:lnTo>
                <a:lnTo>
                  <a:pt x="281953" y="180481"/>
                </a:lnTo>
                <a:lnTo>
                  <a:pt x="298372" y="165259"/>
                </a:lnTo>
                <a:lnTo>
                  <a:pt x="314360" y="144350"/>
                </a:lnTo>
                <a:lnTo>
                  <a:pt x="329731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41973" y="551119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900" y="115689"/>
                </a:lnTo>
                <a:lnTo>
                  <a:pt x="48232" y="83152"/>
                </a:lnTo>
                <a:lnTo>
                  <a:pt x="69564" y="50614"/>
                </a:lnTo>
                <a:lnTo>
                  <a:pt x="96462" y="10495"/>
                </a:lnTo>
                <a:lnTo>
                  <a:pt x="109555" y="3259"/>
                </a:lnTo>
                <a:lnTo>
                  <a:pt x="123355" y="0"/>
                </a:lnTo>
                <a:lnTo>
                  <a:pt x="138084" y="1988"/>
                </a:lnTo>
                <a:lnTo>
                  <a:pt x="153965" y="10495"/>
                </a:lnTo>
                <a:lnTo>
                  <a:pt x="169081" y="43361"/>
                </a:lnTo>
                <a:lnTo>
                  <a:pt x="190276" y="89964"/>
                </a:lnTo>
                <a:lnTo>
                  <a:pt x="215045" y="137838"/>
                </a:lnTo>
                <a:lnTo>
                  <a:pt x="240884" y="174520"/>
                </a:lnTo>
                <a:lnTo>
                  <a:pt x="265287" y="187546"/>
                </a:lnTo>
                <a:lnTo>
                  <a:pt x="281952" y="180481"/>
                </a:lnTo>
                <a:lnTo>
                  <a:pt x="298370" y="165259"/>
                </a:lnTo>
                <a:lnTo>
                  <a:pt x="314357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48053" y="5511192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60">
                <a:moveTo>
                  <a:pt x="0" y="155808"/>
                </a:moveTo>
                <a:lnTo>
                  <a:pt x="26899" y="115689"/>
                </a:lnTo>
                <a:lnTo>
                  <a:pt x="48232" y="83152"/>
                </a:lnTo>
                <a:lnTo>
                  <a:pt x="69565" y="50614"/>
                </a:lnTo>
                <a:lnTo>
                  <a:pt x="96465" y="10495"/>
                </a:lnTo>
                <a:lnTo>
                  <a:pt x="109558" y="3259"/>
                </a:lnTo>
                <a:lnTo>
                  <a:pt x="123357" y="0"/>
                </a:lnTo>
                <a:lnTo>
                  <a:pt x="138086" y="1988"/>
                </a:lnTo>
                <a:lnTo>
                  <a:pt x="153968" y="10495"/>
                </a:lnTo>
                <a:lnTo>
                  <a:pt x="169062" y="43243"/>
                </a:lnTo>
                <a:lnTo>
                  <a:pt x="190214" y="89610"/>
                </a:lnTo>
                <a:lnTo>
                  <a:pt x="214951" y="137308"/>
                </a:lnTo>
                <a:lnTo>
                  <a:pt x="240800" y="174049"/>
                </a:lnTo>
                <a:lnTo>
                  <a:pt x="265287" y="187546"/>
                </a:lnTo>
                <a:lnTo>
                  <a:pt x="283734" y="180578"/>
                </a:lnTo>
                <a:lnTo>
                  <a:pt x="300456" y="165209"/>
                </a:lnTo>
                <a:lnTo>
                  <a:pt x="316053" y="144083"/>
                </a:lnTo>
                <a:lnTo>
                  <a:pt x="331120" y="119848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56233" y="551119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897" y="115689"/>
                </a:lnTo>
                <a:lnTo>
                  <a:pt x="48229" y="83152"/>
                </a:lnTo>
                <a:lnTo>
                  <a:pt x="69562" y="50614"/>
                </a:lnTo>
                <a:lnTo>
                  <a:pt x="96462" y="10495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8"/>
                </a:lnTo>
                <a:lnTo>
                  <a:pt x="153964" y="10495"/>
                </a:lnTo>
                <a:lnTo>
                  <a:pt x="169080" y="43361"/>
                </a:lnTo>
                <a:lnTo>
                  <a:pt x="190274" y="89964"/>
                </a:lnTo>
                <a:lnTo>
                  <a:pt x="215043" y="137838"/>
                </a:lnTo>
                <a:lnTo>
                  <a:pt x="240883" y="174520"/>
                </a:lnTo>
                <a:lnTo>
                  <a:pt x="265287" y="187546"/>
                </a:lnTo>
                <a:lnTo>
                  <a:pt x="281951" y="180481"/>
                </a:lnTo>
                <a:lnTo>
                  <a:pt x="298369" y="165259"/>
                </a:lnTo>
                <a:lnTo>
                  <a:pt x="314356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62983" y="551119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897" y="115689"/>
                </a:lnTo>
                <a:lnTo>
                  <a:pt x="48229" y="83152"/>
                </a:lnTo>
                <a:lnTo>
                  <a:pt x="69562" y="50614"/>
                </a:lnTo>
                <a:lnTo>
                  <a:pt x="96461" y="10495"/>
                </a:lnTo>
                <a:lnTo>
                  <a:pt x="109554" y="3259"/>
                </a:lnTo>
                <a:lnTo>
                  <a:pt x="123353" y="0"/>
                </a:lnTo>
                <a:lnTo>
                  <a:pt x="138082" y="1988"/>
                </a:lnTo>
                <a:lnTo>
                  <a:pt x="153964" y="10495"/>
                </a:lnTo>
                <a:lnTo>
                  <a:pt x="169079" y="43361"/>
                </a:lnTo>
                <a:lnTo>
                  <a:pt x="190273" y="89964"/>
                </a:lnTo>
                <a:lnTo>
                  <a:pt x="215043" y="137838"/>
                </a:lnTo>
                <a:lnTo>
                  <a:pt x="240882" y="174520"/>
                </a:lnTo>
                <a:lnTo>
                  <a:pt x="265287" y="187546"/>
                </a:lnTo>
                <a:lnTo>
                  <a:pt x="281951" y="180481"/>
                </a:lnTo>
                <a:lnTo>
                  <a:pt x="298369" y="165259"/>
                </a:lnTo>
                <a:lnTo>
                  <a:pt x="314356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69062" y="5511192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60">
                <a:moveTo>
                  <a:pt x="0" y="155808"/>
                </a:moveTo>
                <a:lnTo>
                  <a:pt x="26900" y="115689"/>
                </a:lnTo>
                <a:lnTo>
                  <a:pt x="48233" y="83152"/>
                </a:lnTo>
                <a:lnTo>
                  <a:pt x="69566" y="50614"/>
                </a:lnTo>
                <a:lnTo>
                  <a:pt x="96465" y="10495"/>
                </a:lnTo>
                <a:lnTo>
                  <a:pt x="109556" y="3259"/>
                </a:lnTo>
                <a:lnTo>
                  <a:pt x="123355" y="0"/>
                </a:lnTo>
                <a:lnTo>
                  <a:pt x="138085" y="1988"/>
                </a:lnTo>
                <a:lnTo>
                  <a:pt x="153968" y="10495"/>
                </a:lnTo>
                <a:lnTo>
                  <a:pt x="169061" y="43243"/>
                </a:lnTo>
                <a:lnTo>
                  <a:pt x="190213" y="89610"/>
                </a:lnTo>
                <a:lnTo>
                  <a:pt x="214950" y="137308"/>
                </a:lnTo>
                <a:lnTo>
                  <a:pt x="240799" y="174049"/>
                </a:lnTo>
                <a:lnTo>
                  <a:pt x="265287" y="187546"/>
                </a:lnTo>
                <a:lnTo>
                  <a:pt x="283734" y="180578"/>
                </a:lnTo>
                <a:lnTo>
                  <a:pt x="300457" y="165209"/>
                </a:lnTo>
                <a:lnTo>
                  <a:pt x="316053" y="144083"/>
                </a:lnTo>
                <a:lnTo>
                  <a:pt x="331120" y="119848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77244" y="551119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897" y="115689"/>
                </a:lnTo>
                <a:lnTo>
                  <a:pt x="48229" y="83152"/>
                </a:lnTo>
                <a:lnTo>
                  <a:pt x="69562" y="50614"/>
                </a:lnTo>
                <a:lnTo>
                  <a:pt x="96461" y="10495"/>
                </a:lnTo>
                <a:lnTo>
                  <a:pt x="109554" y="3259"/>
                </a:lnTo>
                <a:lnTo>
                  <a:pt x="123353" y="0"/>
                </a:lnTo>
                <a:lnTo>
                  <a:pt x="138082" y="1988"/>
                </a:lnTo>
                <a:lnTo>
                  <a:pt x="153964" y="10495"/>
                </a:lnTo>
                <a:lnTo>
                  <a:pt x="169079" y="43361"/>
                </a:lnTo>
                <a:lnTo>
                  <a:pt x="190273" y="89964"/>
                </a:lnTo>
                <a:lnTo>
                  <a:pt x="215042" y="137838"/>
                </a:lnTo>
                <a:lnTo>
                  <a:pt x="240880" y="174520"/>
                </a:lnTo>
                <a:lnTo>
                  <a:pt x="265283" y="187546"/>
                </a:lnTo>
                <a:lnTo>
                  <a:pt x="281948" y="180481"/>
                </a:lnTo>
                <a:lnTo>
                  <a:pt x="298368" y="165259"/>
                </a:lnTo>
                <a:lnTo>
                  <a:pt x="314356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83996" y="551119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900" y="115689"/>
                </a:lnTo>
                <a:lnTo>
                  <a:pt x="48232" y="83152"/>
                </a:lnTo>
                <a:lnTo>
                  <a:pt x="69564" y="50614"/>
                </a:lnTo>
                <a:lnTo>
                  <a:pt x="96461" y="10495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8"/>
                </a:lnTo>
                <a:lnTo>
                  <a:pt x="153964" y="10495"/>
                </a:lnTo>
                <a:lnTo>
                  <a:pt x="169080" y="43361"/>
                </a:lnTo>
                <a:lnTo>
                  <a:pt x="190275" y="89964"/>
                </a:lnTo>
                <a:lnTo>
                  <a:pt x="215045" y="137838"/>
                </a:lnTo>
                <a:lnTo>
                  <a:pt x="240884" y="174520"/>
                </a:lnTo>
                <a:lnTo>
                  <a:pt x="265287" y="187546"/>
                </a:lnTo>
                <a:lnTo>
                  <a:pt x="281952" y="180481"/>
                </a:lnTo>
                <a:lnTo>
                  <a:pt x="298370" y="165259"/>
                </a:lnTo>
                <a:lnTo>
                  <a:pt x="314357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690079" y="5511192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70" h="187960">
                <a:moveTo>
                  <a:pt x="0" y="155808"/>
                </a:moveTo>
                <a:lnTo>
                  <a:pt x="26897" y="115689"/>
                </a:lnTo>
                <a:lnTo>
                  <a:pt x="48229" y="83152"/>
                </a:lnTo>
                <a:lnTo>
                  <a:pt x="69562" y="50614"/>
                </a:lnTo>
                <a:lnTo>
                  <a:pt x="96462" y="10495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8"/>
                </a:lnTo>
                <a:lnTo>
                  <a:pt x="153964" y="10495"/>
                </a:lnTo>
                <a:lnTo>
                  <a:pt x="169059" y="43243"/>
                </a:lnTo>
                <a:lnTo>
                  <a:pt x="190211" y="89610"/>
                </a:lnTo>
                <a:lnTo>
                  <a:pt x="214949" y="137308"/>
                </a:lnTo>
                <a:lnTo>
                  <a:pt x="240797" y="174049"/>
                </a:lnTo>
                <a:lnTo>
                  <a:pt x="265283" y="187546"/>
                </a:lnTo>
                <a:lnTo>
                  <a:pt x="283731" y="180578"/>
                </a:lnTo>
                <a:lnTo>
                  <a:pt x="300454" y="165209"/>
                </a:lnTo>
                <a:lnTo>
                  <a:pt x="316050" y="144083"/>
                </a:lnTo>
                <a:lnTo>
                  <a:pt x="331116" y="119848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98257" y="551119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8"/>
                </a:moveTo>
                <a:lnTo>
                  <a:pt x="26899" y="115689"/>
                </a:lnTo>
                <a:lnTo>
                  <a:pt x="48231" y="83152"/>
                </a:lnTo>
                <a:lnTo>
                  <a:pt x="69562" y="50614"/>
                </a:lnTo>
                <a:lnTo>
                  <a:pt x="96461" y="10495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8"/>
                </a:lnTo>
                <a:lnTo>
                  <a:pt x="153964" y="10495"/>
                </a:lnTo>
                <a:lnTo>
                  <a:pt x="169080" y="43361"/>
                </a:lnTo>
                <a:lnTo>
                  <a:pt x="190275" y="89964"/>
                </a:lnTo>
                <a:lnTo>
                  <a:pt x="215045" y="137838"/>
                </a:lnTo>
                <a:lnTo>
                  <a:pt x="240884" y="174520"/>
                </a:lnTo>
                <a:lnTo>
                  <a:pt x="265287" y="187546"/>
                </a:lnTo>
                <a:lnTo>
                  <a:pt x="281952" y="180481"/>
                </a:lnTo>
                <a:lnTo>
                  <a:pt x="298370" y="165259"/>
                </a:lnTo>
                <a:lnTo>
                  <a:pt x="314357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97905" y="6281161"/>
            <a:ext cx="3738879" cy="24130"/>
          </a:xfrm>
          <a:custGeom>
            <a:avLst/>
            <a:gdLst/>
            <a:ahLst/>
            <a:cxnLst/>
            <a:rect l="l" t="t" r="r" b="b"/>
            <a:pathLst>
              <a:path w="3738879" h="24129">
                <a:moveTo>
                  <a:pt x="0" y="23968"/>
                </a:moveTo>
                <a:lnTo>
                  <a:pt x="3738744" y="23968"/>
                </a:lnTo>
                <a:lnTo>
                  <a:pt x="3738744" y="0"/>
                </a:lnTo>
                <a:lnTo>
                  <a:pt x="0" y="0"/>
                </a:lnTo>
                <a:lnTo>
                  <a:pt x="0" y="23968"/>
                </a:lnTo>
                <a:close/>
              </a:path>
            </a:pathLst>
          </a:custGeom>
          <a:solidFill>
            <a:srgbClr val="814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97905" y="6508862"/>
            <a:ext cx="3738879" cy="0"/>
          </a:xfrm>
          <a:custGeom>
            <a:avLst/>
            <a:gdLst/>
            <a:ahLst/>
            <a:cxnLst/>
            <a:rect l="l" t="t" r="r" b="b"/>
            <a:pathLst>
              <a:path w="3738879" h="0">
                <a:moveTo>
                  <a:pt x="0" y="0"/>
                </a:moveTo>
                <a:lnTo>
                  <a:pt x="3738744" y="0"/>
                </a:lnTo>
              </a:path>
            </a:pathLst>
          </a:custGeom>
          <a:ln w="23972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01012" y="6306615"/>
            <a:ext cx="349885" cy="188595"/>
          </a:xfrm>
          <a:custGeom>
            <a:avLst/>
            <a:gdLst/>
            <a:ahLst/>
            <a:cxnLst/>
            <a:rect l="l" t="t" r="r" b="b"/>
            <a:pathLst>
              <a:path w="349884" h="188595">
                <a:moveTo>
                  <a:pt x="0" y="188392"/>
                </a:moveTo>
                <a:lnTo>
                  <a:pt x="30016" y="143180"/>
                </a:lnTo>
                <a:lnTo>
                  <a:pt x="58205" y="99442"/>
                </a:lnTo>
                <a:lnTo>
                  <a:pt x="86394" y="55704"/>
                </a:lnTo>
                <a:lnTo>
                  <a:pt x="116410" y="10494"/>
                </a:lnTo>
                <a:lnTo>
                  <a:pt x="129503" y="3259"/>
                </a:lnTo>
                <a:lnTo>
                  <a:pt x="143302" y="0"/>
                </a:lnTo>
                <a:lnTo>
                  <a:pt x="158031" y="1987"/>
                </a:lnTo>
                <a:lnTo>
                  <a:pt x="173912" y="10494"/>
                </a:lnTo>
                <a:lnTo>
                  <a:pt x="189027" y="43361"/>
                </a:lnTo>
                <a:lnTo>
                  <a:pt x="210222" y="89964"/>
                </a:lnTo>
                <a:lnTo>
                  <a:pt x="234991" y="137839"/>
                </a:lnTo>
                <a:lnTo>
                  <a:pt x="260829" y="174522"/>
                </a:lnTo>
                <a:lnTo>
                  <a:pt x="285231" y="187550"/>
                </a:lnTo>
                <a:lnTo>
                  <a:pt x="301897" y="180483"/>
                </a:lnTo>
                <a:lnTo>
                  <a:pt x="318316" y="165259"/>
                </a:lnTo>
                <a:lnTo>
                  <a:pt x="334304" y="144350"/>
                </a:lnTo>
                <a:lnTo>
                  <a:pt x="349675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27039" y="6306615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60">
                <a:moveTo>
                  <a:pt x="0" y="155809"/>
                </a:moveTo>
                <a:lnTo>
                  <a:pt x="26900" y="115689"/>
                </a:lnTo>
                <a:lnTo>
                  <a:pt x="48232" y="83151"/>
                </a:lnTo>
                <a:lnTo>
                  <a:pt x="69564" y="50614"/>
                </a:lnTo>
                <a:lnTo>
                  <a:pt x="96462" y="10494"/>
                </a:lnTo>
                <a:lnTo>
                  <a:pt x="109555" y="3259"/>
                </a:lnTo>
                <a:lnTo>
                  <a:pt x="123355" y="0"/>
                </a:lnTo>
                <a:lnTo>
                  <a:pt x="138084" y="1987"/>
                </a:lnTo>
                <a:lnTo>
                  <a:pt x="153965" y="10494"/>
                </a:lnTo>
                <a:lnTo>
                  <a:pt x="169060" y="43243"/>
                </a:lnTo>
                <a:lnTo>
                  <a:pt x="190212" y="89610"/>
                </a:lnTo>
                <a:lnTo>
                  <a:pt x="214950" y="137309"/>
                </a:lnTo>
                <a:lnTo>
                  <a:pt x="240800" y="174051"/>
                </a:lnTo>
                <a:lnTo>
                  <a:pt x="265287" y="187550"/>
                </a:lnTo>
                <a:lnTo>
                  <a:pt x="283734" y="180580"/>
                </a:lnTo>
                <a:lnTo>
                  <a:pt x="300457" y="165211"/>
                </a:lnTo>
                <a:lnTo>
                  <a:pt x="316054" y="144086"/>
                </a:lnTo>
                <a:lnTo>
                  <a:pt x="331120" y="119851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35217" y="6306615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900" y="115689"/>
                </a:lnTo>
                <a:lnTo>
                  <a:pt x="48233" y="83151"/>
                </a:lnTo>
                <a:lnTo>
                  <a:pt x="69566" y="50614"/>
                </a:lnTo>
                <a:lnTo>
                  <a:pt x="96465" y="10494"/>
                </a:lnTo>
                <a:lnTo>
                  <a:pt x="109557" y="3259"/>
                </a:lnTo>
                <a:lnTo>
                  <a:pt x="123357" y="0"/>
                </a:lnTo>
                <a:lnTo>
                  <a:pt x="138086" y="1987"/>
                </a:lnTo>
                <a:lnTo>
                  <a:pt x="153968" y="10494"/>
                </a:lnTo>
                <a:lnTo>
                  <a:pt x="169083" y="43361"/>
                </a:lnTo>
                <a:lnTo>
                  <a:pt x="190277" y="89964"/>
                </a:lnTo>
                <a:lnTo>
                  <a:pt x="215046" y="137839"/>
                </a:lnTo>
                <a:lnTo>
                  <a:pt x="240884" y="174522"/>
                </a:lnTo>
                <a:lnTo>
                  <a:pt x="265287" y="187550"/>
                </a:lnTo>
                <a:lnTo>
                  <a:pt x="281953" y="180483"/>
                </a:lnTo>
                <a:lnTo>
                  <a:pt x="298372" y="165259"/>
                </a:lnTo>
                <a:lnTo>
                  <a:pt x="314360" y="144350"/>
                </a:lnTo>
                <a:lnTo>
                  <a:pt x="329731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541973" y="6306615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900" y="115689"/>
                </a:lnTo>
                <a:lnTo>
                  <a:pt x="48232" y="83151"/>
                </a:lnTo>
                <a:lnTo>
                  <a:pt x="69564" y="50614"/>
                </a:lnTo>
                <a:lnTo>
                  <a:pt x="96462" y="10494"/>
                </a:lnTo>
                <a:lnTo>
                  <a:pt x="109555" y="3259"/>
                </a:lnTo>
                <a:lnTo>
                  <a:pt x="123355" y="0"/>
                </a:lnTo>
                <a:lnTo>
                  <a:pt x="138084" y="1987"/>
                </a:lnTo>
                <a:lnTo>
                  <a:pt x="153965" y="10494"/>
                </a:lnTo>
                <a:lnTo>
                  <a:pt x="169081" y="43361"/>
                </a:lnTo>
                <a:lnTo>
                  <a:pt x="190276" y="89964"/>
                </a:lnTo>
                <a:lnTo>
                  <a:pt x="215045" y="137839"/>
                </a:lnTo>
                <a:lnTo>
                  <a:pt x="240884" y="174522"/>
                </a:lnTo>
                <a:lnTo>
                  <a:pt x="265287" y="187550"/>
                </a:lnTo>
                <a:lnTo>
                  <a:pt x="281952" y="180483"/>
                </a:lnTo>
                <a:lnTo>
                  <a:pt x="298370" y="165259"/>
                </a:lnTo>
                <a:lnTo>
                  <a:pt x="314357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848053" y="6306615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60">
                <a:moveTo>
                  <a:pt x="0" y="155809"/>
                </a:moveTo>
                <a:lnTo>
                  <a:pt x="26899" y="115689"/>
                </a:lnTo>
                <a:lnTo>
                  <a:pt x="48232" y="83151"/>
                </a:lnTo>
                <a:lnTo>
                  <a:pt x="69565" y="50614"/>
                </a:lnTo>
                <a:lnTo>
                  <a:pt x="96465" y="10494"/>
                </a:lnTo>
                <a:lnTo>
                  <a:pt x="109558" y="3259"/>
                </a:lnTo>
                <a:lnTo>
                  <a:pt x="123357" y="0"/>
                </a:lnTo>
                <a:lnTo>
                  <a:pt x="138086" y="1987"/>
                </a:lnTo>
                <a:lnTo>
                  <a:pt x="153968" y="10494"/>
                </a:lnTo>
                <a:lnTo>
                  <a:pt x="169062" y="43243"/>
                </a:lnTo>
                <a:lnTo>
                  <a:pt x="190214" y="89610"/>
                </a:lnTo>
                <a:lnTo>
                  <a:pt x="214951" y="137309"/>
                </a:lnTo>
                <a:lnTo>
                  <a:pt x="240800" y="174051"/>
                </a:lnTo>
                <a:lnTo>
                  <a:pt x="265287" y="187550"/>
                </a:lnTo>
                <a:lnTo>
                  <a:pt x="283734" y="180580"/>
                </a:lnTo>
                <a:lnTo>
                  <a:pt x="300456" y="165211"/>
                </a:lnTo>
                <a:lnTo>
                  <a:pt x="316053" y="144086"/>
                </a:lnTo>
                <a:lnTo>
                  <a:pt x="331120" y="119851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156233" y="6306615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897" y="115689"/>
                </a:lnTo>
                <a:lnTo>
                  <a:pt x="48229" y="83151"/>
                </a:lnTo>
                <a:lnTo>
                  <a:pt x="69562" y="50614"/>
                </a:lnTo>
                <a:lnTo>
                  <a:pt x="96462" y="10494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4"/>
                </a:lnTo>
                <a:lnTo>
                  <a:pt x="169080" y="43361"/>
                </a:lnTo>
                <a:lnTo>
                  <a:pt x="190274" y="89964"/>
                </a:lnTo>
                <a:lnTo>
                  <a:pt x="215043" y="137839"/>
                </a:lnTo>
                <a:lnTo>
                  <a:pt x="240883" y="174522"/>
                </a:lnTo>
                <a:lnTo>
                  <a:pt x="265287" y="187550"/>
                </a:lnTo>
                <a:lnTo>
                  <a:pt x="281951" y="180483"/>
                </a:lnTo>
                <a:lnTo>
                  <a:pt x="298369" y="165259"/>
                </a:lnTo>
                <a:lnTo>
                  <a:pt x="314356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462983" y="6306615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897" y="115689"/>
                </a:lnTo>
                <a:lnTo>
                  <a:pt x="48229" y="83151"/>
                </a:lnTo>
                <a:lnTo>
                  <a:pt x="69562" y="50614"/>
                </a:lnTo>
                <a:lnTo>
                  <a:pt x="96461" y="10494"/>
                </a:lnTo>
                <a:lnTo>
                  <a:pt x="109554" y="3259"/>
                </a:lnTo>
                <a:lnTo>
                  <a:pt x="123353" y="0"/>
                </a:lnTo>
                <a:lnTo>
                  <a:pt x="138082" y="1987"/>
                </a:lnTo>
                <a:lnTo>
                  <a:pt x="153964" y="10494"/>
                </a:lnTo>
                <a:lnTo>
                  <a:pt x="169079" y="43361"/>
                </a:lnTo>
                <a:lnTo>
                  <a:pt x="190273" y="89964"/>
                </a:lnTo>
                <a:lnTo>
                  <a:pt x="215043" y="137839"/>
                </a:lnTo>
                <a:lnTo>
                  <a:pt x="240882" y="174522"/>
                </a:lnTo>
                <a:lnTo>
                  <a:pt x="265287" y="187550"/>
                </a:lnTo>
                <a:lnTo>
                  <a:pt x="281951" y="180483"/>
                </a:lnTo>
                <a:lnTo>
                  <a:pt x="298369" y="165259"/>
                </a:lnTo>
                <a:lnTo>
                  <a:pt x="314356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769062" y="6306615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60">
                <a:moveTo>
                  <a:pt x="0" y="155809"/>
                </a:moveTo>
                <a:lnTo>
                  <a:pt x="26900" y="115689"/>
                </a:lnTo>
                <a:lnTo>
                  <a:pt x="48233" y="83151"/>
                </a:lnTo>
                <a:lnTo>
                  <a:pt x="69566" y="50614"/>
                </a:lnTo>
                <a:lnTo>
                  <a:pt x="96465" y="10494"/>
                </a:lnTo>
                <a:lnTo>
                  <a:pt x="109556" y="3259"/>
                </a:lnTo>
                <a:lnTo>
                  <a:pt x="123355" y="0"/>
                </a:lnTo>
                <a:lnTo>
                  <a:pt x="138085" y="1987"/>
                </a:lnTo>
                <a:lnTo>
                  <a:pt x="153968" y="10494"/>
                </a:lnTo>
                <a:lnTo>
                  <a:pt x="169061" y="43243"/>
                </a:lnTo>
                <a:lnTo>
                  <a:pt x="190213" y="89610"/>
                </a:lnTo>
                <a:lnTo>
                  <a:pt x="214950" y="137309"/>
                </a:lnTo>
                <a:lnTo>
                  <a:pt x="240799" y="174051"/>
                </a:lnTo>
                <a:lnTo>
                  <a:pt x="265287" y="187550"/>
                </a:lnTo>
                <a:lnTo>
                  <a:pt x="283734" y="180580"/>
                </a:lnTo>
                <a:lnTo>
                  <a:pt x="300457" y="165211"/>
                </a:lnTo>
                <a:lnTo>
                  <a:pt x="316053" y="144086"/>
                </a:lnTo>
                <a:lnTo>
                  <a:pt x="331120" y="119851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77244" y="6306615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897" y="115689"/>
                </a:lnTo>
                <a:lnTo>
                  <a:pt x="48229" y="83151"/>
                </a:lnTo>
                <a:lnTo>
                  <a:pt x="69562" y="50614"/>
                </a:lnTo>
                <a:lnTo>
                  <a:pt x="96461" y="10494"/>
                </a:lnTo>
                <a:lnTo>
                  <a:pt x="109554" y="3259"/>
                </a:lnTo>
                <a:lnTo>
                  <a:pt x="123353" y="0"/>
                </a:lnTo>
                <a:lnTo>
                  <a:pt x="138082" y="1987"/>
                </a:lnTo>
                <a:lnTo>
                  <a:pt x="153964" y="10494"/>
                </a:lnTo>
                <a:lnTo>
                  <a:pt x="169079" y="43361"/>
                </a:lnTo>
                <a:lnTo>
                  <a:pt x="190273" y="89964"/>
                </a:lnTo>
                <a:lnTo>
                  <a:pt x="215042" y="137839"/>
                </a:lnTo>
                <a:lnTo>
                  <a:pt x="240880" y="174522"/>
                </a:lnTo>
                <a:lnTo>
                  <a:pt x="265283" y="187550"/>
                </a:lnTo>
                <a:lnTo>
                  <a:pt x="281948" y="180483"/>
                </a:lnTo>
                <a:lnTo>
                  <a:pt x="298368" y="165259"/>
                </a:lnTo>
                <a:lnTo>
                  <a:pt x="314356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83996" y="6306615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900" y="115689"/>
                </a:lnTo>
                <a:lnTo>
                  <a:pt x="48232" y="83151"/>
                </a:lnTo>
                <a:lnTo>
                  <a:pt x="69564" y="50614"/>
                </a:lnTo>
                <a:lnTo>
                  <a:pt x="96461" y="10494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4"/>
                </a:lnTo>
                <a:lnTo>
                  <a:pt x="169080" y="43361"/>
                </a:lnTo>
                <a:lnTo>
                  <a:pt x="190275" y="89964"/>
                </a:lnTo>
                <a:lnTo>
                  <a:pt x="215045" y="137839"/>
                </a:lnTo>
                <a:lnTo>
                  <a:pt x="240884" y="174522"/>
                </a:lnTo>
                <a:lnTo>
                  <a:pt x="265287" y="187550"/>
                </a:lnTo>
                <a:lnTo>
                  <a:pt x="281952" y="180483"/>
                </a:lnTo>
                <a:lnTo>
                  <a:pt x="298370" y="165259"/>
                </a:lnTo>
                <a:lnTo>
                  <a:pt x="314357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690079" y="6306615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70" h="187960">
                <a:moveTo>
                  <a:pt x="0" y="155809"/>
                </a:moveTo>
                <a:lnTo>
                  <a:pt x="26897" y="115689"/>
                </a:lnTo>
                <a:lnTo>
                  <a:pt x="48229" y="83151"/>
                </a:lnTo>
                <a:lnTo>
                  <a:pt x="69562" y="50614"/>
                </a:lnTo>
                <a:lnTo>
                  <a:pt x="96462" y="10494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4"/>
                </a:lnTo>
                <a:lnTo>
                  <a:pt x="169059" y="43243"/>
                </a:lnTo>
                <a:lnTo>
                  <a:pt x="190211" y="89610"/>
                </a:lnTo>
                <a:lnTo>
                  <a:pt x="214949" y="137309"/>
                </a:lnTo>
                <a:lnTo>
                  <a:pt x="240797" y="174051"/>
                </a:lnTo>
                <a:lnTo>
                  <a:pt x="265283" y="187550"/>
                </a:lnTo>
                <a:lnTo>
                  <a:pt x="283731" y="180580"/>
                </a:lnTo>
                <a:lnTo>
                  <a:pt x="300454" y="165211"/>
                </a:lnTo>
                <a:lnTo>
                  <a:pt x="316050" y="144086"/>
                </a:lnTo>
                <a:lnTo>
                  <a:pt x="331116" y="119851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998257" y="6306615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899" y="115689"/>
                </a:lnTo>
                <a:lnTo>
                  <a:pt x="48231" y="83151"/>
                </a:lnTo>
                <a:lnTo>
                  <a:pt x="69562" y="50614"/>
                </a:lnTo>
                <a:lnTo>
                  <a:pt x="96461" y="10494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4"/>
                </a:lnTo>
                <a:lnTo>
                  <a:pt x="169080" y="43361"/>
                </a:lnTo>
                <a:lnTo>
                  <a:pt x="190275" y="89964"/>
                </a:lnTo>
                <a:lnTo>
                  <a:pt x="215045" y="137839"/>
                </a:lnTo>
                <a:lnTo>
                  <a:pt x="240884" y="174522"/>
                </a:lnTo>
                <a:lnTo>
                  <a:pt x="265287" y="187550"/>
                </a:lnTo>
                <a:lnTo>
                  <a:pt x="281952" y="180483"/>
                </a:lnTo>
                <a:lnTo>
                  <a:pt x="298370" y="165259"/>
                </a:lnTo>
                <a:lnTo>
                  <a:pt x="314357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97905" y="6076062"/>
            <a:ext cx="3738879" cy="0"/>
          </a:xfrm>
          <a:custGeom>
            <a:avLst/>
            <a:gdLst/>
            <a:ahLst/>
            <a:cxnLst/>
            <a:rect l="l" t="t" r="r" b="b"/>
            <a:pathLst>
              <a:path w="3738879" h="0">
                <a:moveTo>
                  <a:pt x="0" y="0"/>
                </a:moveTo>
                <a:lnTo>
                  <a:pt x="3738744" y="0"/>
                </a:lnTo>
              </a:path>
            </a:pathLst>
          </a:custGeom>
          <a:ln w="23968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97905" y="6279792"/>
            <a:ext cx="3738879" cy="24130"/>
          </a:xfrm>
          <a:custGeom>
            <a:avLst/>
            <a:gdLst/>
            <a:ahLst/>
            <a:cxnLst/>
            <a:rect l="l" t="t" r="r" b="b"/>
            <a:pathLst>
              <a:path w="3738879" h="24129">
                <a:moveTo>
                  <a:pt x="0" y="23972"/>
                </a:moveTo>
                <a:lnTo>
                  <a:pt x="3738744" y="23972"/>
                </a:lnTo>
                <a:lnTo>
                  <a:pt x="3738744" y="0"/>
                </a:lnTo>
                <a:lnTo>
                  <a:pt x="0" y="0"/>
                </a:lnTo>
                <a:lnTo>
                  <a:pt x="0" y="23972"/>
                </a:lnTo>
                <a:close/>
              </a:path>
            </a:pathLst>
          </a:custGeom>
          <a:solidFill>
            <a:srgbClr val="814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01012" y="6089532"/>
            <a:ext cx="349885" cy="188595"/>
          </a:xfrm>
          <a:custGeom>
            <a:avLst/>
            <a:gdLst/>
            <a:ahLst/>
            <a:cxnLst/>
            <a:rect l="l" t="t" r="r" b="b"/>
            <a:pathLst>
              <a:path w="349884" h="188595">
                <a:moveTo>
                  <a:pt x="0" y="188388"/>
                </a:moveTo>
                <a:lnTo>
                  <a:pt x="30016" y="143178"/>
                </a:lnTo>
                <a:lnTo>
                  <a:pt x="58205" y="99441"/>
                </a:lnTo>
                <a:lnTo>
                  <a:pt x="86394" y="55704"/>
                </a:lnTo>
                <a:lnTo>
                  <a:pt x="116410" y="10494"/>
                </a:lnTo>
                <a:lnTo>
                  <a:pt x="129503" y="3259"/>
                </a:lnTo>
                <a:lnTo>
                  <a:pt x="143302" y="0"/>
                </a:lnTo>
                <a:lnTo>
                  <a:pt x="158031" y="1987"/>
                </a:lnTo>
                <a:lnTo>
                  <a:pt x="173912" y="10494"/>
                </a:lnTo>
                <a:lnTo>
                  <a:pt x="189027" y="43361"/>
                </a:lnTo>
                <a:lnTo>
                  <a:pt x="210222" y="89964"/>
                </a:lnTo>
                <a:lnTo>
                  <a:pt x="234991" y="137838"/>
                </a:lnTo>
                <a:lnTo>
                  <a:pt x="260829" y="174520"/>
                </a:lnTo>
                <a:lnTo>
                  <a:pt x="285231" y="187546"/>
                </a:lnTo>
                <a:lnTo>
                  <a:pt x="301897" y="180481"/>
                </a:lnTo>
                <a:lnTo>
                  <a:pt x="318316" y="165259"/>
                </a:lnTo>
                <a:lnTo>
                  <a:pt x="334304" y="144350"/>
                </a:lnTo>
                <a:lnTo>
                  <a:pt x="349675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27039" y="6089532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60">
                <a:moveTo>
                  <a:pt x="0" y="155809"/>
                </a:moveTo>
                <a:lnTo>
                  <a:pt x="26900" y="115689"/>
                </a:lnTo>
                <a:lnTo>
                  <a:pt x="48232" y="83151"/>
                </a:lnTo>
                <a:lnTo>
                  <a:pt x="69564" y="50614"/>
                </a:lnTo>
                <a:lnTo>
                  <a:pt x="96462" y="10494"/>
                </a:lnTo>
                <a:lnTo>
                  <a:pt x="109555" y="3259"/>
                </a:lnTo>
                <a:lnTo>
                  <a:pt x="123355" y="0"/>
                </a:lnTo>
                <a:lnTo>
                  <a:pt x="138084" y="1987"/>
                </a:lnTo>
                <a:lnTo>
                  <a:pt x="153965" y="10494"/>
                </a:lnTo>
                <a:lnTo>
                  <a:pt x="169060" y="43243"/>
                </a:lnTo>
                <a:lnTo>
                  <a:pt x="190212" y="89610"/>
                </a:lnTo>
                <a:lnTo>
                  <a:pt x="214950" y="137308"/>
                </a:lnTo>
                <a:lnTo>
                  <a:pt x="240800" y="174049"/>
                </a:lnTo>
                <a:lnTo>
                  <a:pt x="265287" y="187546"/>
                </a:lnTo>
                <a:lnTo>
                  <a:pt x="283734" y="180579"/>
                </a:lnTo>
                <a:lnTo>
                  <a:pt x="300457" y="165210"/>
                </a:lnTo>
                <a:lnTo>
                  <a:pt x="316054" y="144085"/>
                </a:lnTo>
                <a:lnTo>
                  <a:pt x="331120" y="119849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35217" y="608953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900" y="115689"/>
                </a:lnTo>
                <a:lnTo>
                  <a:pt x="48233" y="83151"/>
                </a:lnTo>
                <a:lnTo>
                  <a:pt x="69566" y="50614"/>
                </a:lnTo>
                <a:lnTo>
                  <a:pt x="96465" y="10494"/>
                </a:lnTo>
                <a:lnTo>
                  <a:pt x="109557" y="3259"/>
                </a:lnTo>
                <a:lnTo>
                  <a:pt x="123357" y="0"/>
                </a:lnTo>
                <a:lnTo>
                  <a:pt x="138086" y="1987"/>
                </a:lnTo>
                <a:lnTo>
                  <a:pt x="153968" y="10494"/>
                </a:lnTo>
                <a:lnTo>
                  <a:pt x="169083" y="43361"/>
                </a:lnTo>
                <a:lnTo>
                  <a:pt x="190277" y="89964"/>
                </a:lnTo>
                <a:lnTo>
                  <a:pt x="215046" y="137838"/>
                </a:lnTo>
                <a:lnTo>
                  <a:pt x="240884" y="174520"/>
                </a:lnTo>
                <a:lnTo>
                  <a:pt x="265287" y="187546"/>
                </a:lnTo>
                <a:lnTo>
                  <a:pt x="281953" y="180481"/>
                </a:lnTo>
                <a:lnTo>
                  <a:pt x="298372" y="165259"/>
                </a:lnTo>
                <a:lnTo>
                  <a:pt x="314360" y="144350"/>
                </a:lnTo>
                <a:lnTo>
                  <a:pt x="329731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541973" y="608953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900" y="115689"/>
                </a:lnTo>
                <a:lnTo>
                  <a:pt x="48232" y="83151"/>
                </a:lnTo>
                <a:lnTo>
                  <a:pt x="69564" y="50614"/>
                </a:lnTo>
                <a:lnTo>
                  <a:pt x="96462" y="10494"/>
                </a:lnTo>
                <a:lnTo>
                  <a:pt x="109555" y="3259"/>
                </a:lnTo>
                <a:lnTo>
                  <a:pt x="123355" y="0"/>
                </a:lnTo>
                <a:lnTo>
                  <a:pt x="138084" y="1987"/>
                </a:lnTo>
                <a:lnTo>
                  <a:pt x="153965" y="10494"/>
                </a:lnTo>
                <a:lnTo>
                  <a:pt x="169081" y="43361"/>
                </a:lnTo>
                <a:lnTo>
                  <a:pt x="190276" y="89964"/>
                </a:lnTo>
                <a:lnTo>
                  <a:pt x="215045" y="137838"/>
                </a:lnTo>
                <a:lnTo>
                  <a:pt x="240884" y="174520"/>
                </a:lnTo>
                <a:lnTo>
                  <a:pt x="265287" y="187546"/>
                </a:lnTo>
                <a:lnTo>
                  <a:pt x="281952" y="180481"/>
                </a:lnTo>
                <a:lnTo>
                  <a:pt x="298370" y="165259"/>
                </a:lnTo>
                <a:lnTo>
                  <a:pt x="314357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848053" y="6089532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60">
                <a:moveTo>
                  <a:pt x="0" y="155809"/>
                </a:moveTo>
                <a:lnTo>
                  <a:pt x="26899" y="115689"/>
                </a:lnTo>
                <a:lnTo>
                  <a:pt x="48232" y="83151"/>
                </a:lnTo>
                <a:lnTo>
                  <a:pt x="69565" y="50614"/>
                </a:lnTo>
                <a:lnTo>
                  <a:pt x="96465" y="10494"/>
                </a:lnTo>
                <a:lnTo>
                  <a:pt x="109558" y="3259"/>
                </a:lnTo>
                <a:lnTo>
                  <a:pt x="123357" y="0"/>
                </a:lnTo>
                <a:lnTo>
                  <a:pt x="138086" y="1987"/>
                </a:lnTo>
                <a:lnTo>
                  <a:pt x="153968" y="10494"/>
                </a:lnTo>
                <a:lnTo>
                  <a:pt x="169062" y="43243"/>
                </a:lnTo>
                <a:lnTo>
                  <a:pt x="190214" y="89610"/>
                </a:lnTo>
                <a:lnTo>
                  <a:pt x="214951" y="137308"/>
                </a:lnTo>
                <a:lnTo>
                  <a:pt x="240800" y="174049"/>
                </a:lnTo>
                <a:lnTo>
                  <a:pt x="265287" y="187546"/>
                </a:lnTo>
                <a:lnTo>
                  <a:pt x="283734" y="180579"/>
                </a:lnTo>
                <a:lnTo>
                  <a:pt x="300456" y="165210"/>
                </a:lnTo>
                <a:lnTo>
                  <a:pt x="316053" y="144085"/>
                </a:lnTo>
                <a:lnTo>
                  <a:pt x="331120" y="119849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156233" y="608953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897" y="115689"/>
                </a:lnTo>
                <a:lnTo>
                  <a:pt x="48229" y="83151"/>
                </a:lnTo>
                <a:lnTo>
                  <a:pt x="69562" y="50614"/>
                </a:lnTo>
                <a:lnTo>
                  <a:pt x="96462" y="10494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4"/>
                </a:lnTo>
                <a:lnTo>
                  <a:pt x="169080" y="43361"/>
                </a:lnTo>
                <a:lnTo>
                  <a:pt x="190274" y="89964"/>
                </a:lnTo>
                <a:lnTo>
                  <a:pt x="215043" y="137838"/>
                </a:lnTo>
                <a:lnTo>
                  <a:pt x="240883" y="174520"/>
                </a:lnTo>
                <a:lnTo>
                  <a:pt x="265287" y="187546"/>
                </a:lnTo>
                <a:lnTo>
                  <a:pt x="281951" y="180481"/>
                </a:lnTo>
                <a:lnTo>
                  <a:pt x="298369" y="165259"/>
                </a:lnTo>
                <a:lnTo>
                  <a:pt x="314356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462983" y="608953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897" y="115689"/>
                </a:lnTo>
                <a:lnTo>
                  <a:pt x="48229" y="83151"/>
                </a:lnTo>
                <a:lnTo>
                  <a:pt x="69562" y="50614"/>
                </a:lnTo>
                <a:lnTo>
                  <a:pt x="96461" y="10494"/>
                </a:lnTo>
                <a:lnTo>
                  <a:pt x="109554" y="3259"/>
                </a:lnTo>
                <a:lnTo>
                  <a:pt x="123353" y="0"/>
                </a:lnTo>
                <a:lnTo>
                  <a:pt x="138082" y="1987"/>
                </a:lnTo>
                <a:lnTo>
                  <a:pt x="153964" y="10494"/>
                </a:lnTo>
                <a:lnTo>
                  <a:pt x="169079" y="43361"/>
                </a:lnTo>
                <a:lnTo>
                  <a:pt x="190273" y="89964"/>
                </a:lnTo>
                <a:lnTo>
                  <a:pt x="215043" y="137838"/>
                </a:lnTo>
                <a:lnTo>
                  <a:pt x="240882" y="174520"/>
                </a:lnTo>
                <a:lnTo>
                  <a:pt x="265287" y="187546"/>
                </a:lnTo>
                <a:lnTo>
                  <a:pt x="281951" y="180481"/>
                </a:lnTo>
                <a:lnTo>
                  <a:pt x="298369" y="165259"/>
                </a:lnTo>
                <a:lnTo>
                  <a:pt x="314356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769062" y="6089532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60">
                <a:moveTo>
                  <a:pt x="0" y="155809"/>
                </a:moveTo>
                <a:lnTo>
                  <a:pt x="26900" y="115689"/>
                </a:lnTo>
                <a:lnTo>
                  <a:pt x="48233" y="83151"/>
                </a:lnTo>
                <a:lnTo>
                  <a:pt x="69566" y="50614"/>
                </a:lnTo>
                <a:lnTo>
                  <a:pt x="96465" y="10494"/>
                </a:lnTo>
                <a:lnTo>
                  <a:pt x="109556" y="3259"/>
                </a:lnTo>
                <a:lnTo>
                  <a:pt x="123355" y="0"/>
                </a:lnTo>
                <a:lnTo>
                  <a:pt x="138085" y="1987"/>
                </a:lnTo>
                <a:lnTo>
                  <a:pt x="153968" y="10494"/>
                </a:lnTo>
                <a:lnTo>
                  <a:pt x="169061" y="43243"/>
                </a:lnTo>
                <a:lnTo>
                  <a:pt x="190213" y="89610"/>
                </a:lnTo>
                <a:lnTo>
                  <a:pt x="214950" y="137308"/>
                </a:lnTo>
                <a:lnTo>
                  <a:pt x="240799" y="174049"/>
                </a:lnTo>
                <a:lnTo>
                  <a:pt x="265287" y="187546"/>
                </a:lnTo>
                <a:lnTo>
                  <a:pt x="283734" y="180579"/>
                </a:lnTo>
                <a:lnTo>
                  <a:pt x="300457" y="165210"/>
                </a:lnTo>
                <a:lnTo>
                  <a:pt x="316053" y="144085"/>
                </a:lnTo>
                <a:lnTo>
                  <a:pt x="331120" y="119849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077244" y="608953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897" y="115689"/>
                </a:lnTo>
                <a:lnTo>
                  <a:pt x="48229" y="83151"/>
                </a:lnTo>
                <a:lnTo>
                  <a:pt x="69562" y="50614"/>
                </a:lnTo>
                <a:lnTo>
                  <a:pt x="96461" y="10494"/>
                </a:lnTo>
                <a:lnTo>
                  <a:pt x="109554" y="3259"/>
                </a:lnTo>
                <a:lnTo>
                  <a:pt x="123353" y="0"/>
                </a:lnTo>
                <a:lnTo>
                  <a:pt x="138082" y="1987"/>
                </a:lnTo>
                <a:lnTo>
                  <a:pt x="153964" y="10494"/>
                </a:lnTo>
                <a:lnTo>
                  <a:pt x="169079" y="43361"/>
                </a:lnTo>
                <a:lnTo>
                  <a:pt x="190273" y="89964"/>
                </a:lnTo>
                <a:lnTo>
                  <a:pt x="215042" y="137838"/>
                </a:lnTo>
                <a:lnTo>
                  <a:pt x="240880" y="174520"/>
                </a:lnTo>
                <a:lnTo>
                  <a:pt x="265283" y="187546"/>
                </a:lnTo>
                <a:lnTo>
                  <a:pt x="281948" y="180481"/>
                </a:lnTo>
                <a:lnTo>
                  <a:pt x="298368" y="165259"/>
                </a:lnTo>
                <a:lnTo>
                  <a:pt x="314356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83996" y="608953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900" y="115689"/>
                </a:lnTo>
                <a:lnTo>
                  <a:pt x="48232" y="83151"/>
                </a:lnTo>
                <a:lnTo>
                  <a:pt x="69564" y="50614"/>
                </a:lnTo>
                <a:lnTo>
                  <a:pt x="96461" y="10494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4"/>
                </a:lnTo>
                <a:lnTo>
                  <a:pt x="169080" y="43361"/>
                </a:lnTo>
                <a:lnTo>
                  <a:pt x="190275" y="89964"/>
                </a:lnTo>
                <a:lnTo>
                  <a:pt x="215045" y="137838"/>
                </a:lnTo>
                <a:lnTo>
                  <a:pt x="240884" y="174520"/>
                </a:lnTo>
                <a:lnTo>
                  <a:pt x="265287" y="187546"/>
                </a:lnTo>
                <a:lnTo>
                  <a:pt x="281952" y="180481"/>
                </a:lnTo>
                <a:lnTo>
                  <a:pt x="298370" y="165259"/>
                </a:lnTo>
                <a:lnTo>
                  <a:pt x="314357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690079" y="6089532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70" h="187960">
                <a:moveTo>
                  <a:pt x="0" y="155809"/>
                </a:moveTo>
                <a:lnTo>
                  <a:pt x="26897" y="115689"/>
                </a:lnTo>
                <a:lnTo>
                  <a:pt x="48229" y="83151"/>
                </a:lnTo>
                <a:lnTo>
                  <a:pt x="69562" y="50614"/>
                </a:lnTo>
                <a:lnTo>
                  <a:pt x="96462" y="10494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4"/>
                </a:lnTo>
                <a:lnTo>
                  <a:pt x="169059" y="43243"/>
                </a:lnTo>
                <a:lnTo>
                  <a:pt x="190211" y="89610"/>
                </a:lnTo>
                <a:lnTo>
                  <a:pt x="214949" y="137308"/>
                </a:lnTo>
                <a:lnTo>
                  <a:pt x="240797" y="174049"/>
                </a:lnTo>
                <a:lnTo>
                  <a:pt x="265283" y="187546"/>
                </a:lnTo>
                <a:lnTo>
                  <a:pt x="283731" y="180579"/>
                </a:lnTo>
                <a:lnTo>
                  <a:pt x="300454" y="165210"/>
                </a:lnTo>
                <a:lnTo>
                  <a:pt x="316050" y="144085"/>
                </a:lnTo>
                <a:lnTo>
                  <a:pt x="331116" y="119849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998257" y="608953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60">
                <a:moveTo>
                  <a:pt x="0" y="155809"/>
                </a:moveTo>
                <a:lnTo>
                  <a:pt x="26899" y="115689"/>
                </a:lnTo>
                <a:lnTo>
                  <a:pt x="48231" y="83151"/>
                </a:lnTo>
                <a:lnTo>
                  <a:pt x="69562" y="50614"/>
                </a:lnTo>
                <a:lnTo>
                  <a:pt x="96461" y="10494"/>
                </a:lnTo>
                <a:lnTo>
                  <a:pt x="109555" y="3259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4"/>
                </a:lnTo>
                <a:lnTo>
                  <a:pt x="169080" y="43361"/>
                </a:lnTo>
                <a:lnTo>
                  <a:pt x="190275" y="89964"/>
                </a:lnTo>
                <a:lnTo>
                  <a:pt x="215045" y="137838"/>
                </a:lnTo>
                <a:lnTo>
                  <a:pt x="240884" y="174520"/>
                </a:lnTo>
                <a:lnTo>
                  <a:pt x="265287" y="187546"/>
                </a:lnTo>
                <a:lnTo>
                  <a:pt x="281952" y="180481"/>
                </a:lnTo>
                <a:lnTo>
                  <a:pt x="298370" y="165259"/>
                </a:lnTo>
                <a:lnTo>
                  <a:pt x="314357" y="144350"/>
                </a:lnTo>
                <a:lnTo>
                  <a:pt x="329727" y="120226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97905" y="7446125"/>
            <a:ext cx="3738879" cy="24130"/>
          </a:xfrm>
          <a:custGeom>
            <a:avLst/>
            <a:gdLst/>
            <a:ahLst/>
            <a:cxnLst/>
            <a:rect l="l" t="t" r="r" b="b"/>
            <a:pathLst>
              <a:path w="3738879" h="24129">
                <a:moveTo>
                  <a:pt x="0" y="23968"/>
                </a:moveTo>
                <a:lnTo>
                  <a:pt x="3738744" y="23968"/>
                </a:lnTo>
                <a:lnTo>
                  <a:pt x="3738744" y="0"/>
                </a:lnTo>
                <a:lnTo>
                  <a:pt x="0" y="0"/>
                </a:lnTo>
                <a:lnTo>
                  <a:pt x="0" y="23968"/>
                </a:lnTo>
                <a:close/>
              </a:path>
            </a:pathLst>
          </a:custGeom>
          <a:solidFill>
            <a:srgbClr val="814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97905" y="7673827"/>
            <a:ext cx="3738879" cy="0"/>
          </a:xfrm>
          <a:custGeom>
            <a:avLst/>
            <a:gdLst/>
            <a:ahLst/>
            <a:cxnLst/>
            <a:rect l="l" t="t" r="r" b="b"/>
            <a:pathLst>
              <a:path w="3738879" h="0">
                <a:moveTo>
                  <a:pt x="0" y="0"/>
                </a:moveTo>
                <a:lnTo>
                  <a:pt x="3738744" y="0"/>
                </a:lnTo>
              </a:path>
            </a:pathLst>
          </a:custGeom>
          <a:ln w="23968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01012" y="7471582"/>
            <a:ext cx="349885" cy="188595"/>
          </a:xfrm>
          <a:custGeom>
            <a:avLst/>
            <a:gdLst/>
            <a:ahLst/>
            <a:cxnLst/>
            <a:rect l="l" t="t" r="r" b="b"/>
            <a:pathLst>
              <a:path w="349884" h="188595">
                <a:moveTo>
                  <a:pt x="0" y="188389"/>
                </a:moveTo>
                <a:lnTo>
                  <a:pt x="30016" y="143177"/>
                </a:lnTo>
                <a:lnTo>
                  <a:pt x="58205" y="99440"/>
                </a:lnTo>
                <a:lnTo>
                  <a:pt x="86394" y="55703"/>
                </a:lnTo>
                <a:lnTo>
                  <a:pt x="116410" y="10492"/>
                </a:lnTo>
                <a:lnTo>
                  <a:pt x="129503" y="3258"/>
                </a:lnTo>
                <a:lnTo>
                  <a:pt x="143302" y="0"/>
                </a:lnTo>
                <a:lnTo>
                  <a:pt x="158031" y="1987"/>
                </a:lnTo>
                <a:lnTo>
                  <a:pt x="173912" y="10492"/>
                </a:lnTo>
                <a:lnTo>
                  <a:pt x="189027" y="43360"/>
                </a:lnTo>
                <a:lnTo>
                  <a:pt x="210222" y="89964"/>
                </a:lnTo>
                <a:lnTo>
                  <a:pt x="234991" y="137839"/>
                </a:lnTo>
                <a:lnTo>
                  <a:pt x="260829" y="174521"/>
                </a:lnTo>
                <a:lnTo>
                  <a:pt x="285231" y="187547"/>
                </a:lnTo>
                <a:lnTo>
                  <a:pt x="301897" y="180480"/>
                </a:lnTo>
                <a:lnTo>
                  <a:pt x="318316" y="165256"/>
                </a:lnTo>
                <a:lnTo>
                  <a:pt x="334304" y="144347"/>
                </a:lnTo>
                <a:lnTo>
                  <a:pt x="349675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27039" y="7471582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59">
                <a:moveTo>
                  <a:pt x="0" y="155809"/>
                </a:moveTo>
                <a:lnTo>
                  <a:pt x="26900" y="115688"/>
                </a:lnTo>
                <a:lnTo>
                  <a:pt x="48232" y="83150"/>
                </a:lnTo>
                <a:lnTo>
                  <a:pt x="69564" y="50613"/>
                </a:lnTo>
                <a:lnTo>
                  <a:pt x="96462" y="10492"/>
                </a:lnTo>
                <a:lnTo>
                  <a:pt x="109555" y="3258"/>
                </a:lnTo>
                <a:lnTo>
                  <a:pt x="123355" y="0"/>
                </a:lnTo>
                <a:lnTo>
                  <a:pt x="138084" y="1987"/>
                </a:lnTo>
                <a:lnTo>
                  <a:pt x="153965" y="10492"/>
                </a:lnTo>
                <a:lnTo>
                  <a:pt x="169060" y="43242"/>
                </a:lnTo>
                <a:lnTo>
                  <a:pt x="190212" y="89610"/>
                </a:lnTo>
                <a:lnTo>
                  <a:pt x="214950" y="137308"/>
                </a:lnTo>
                <a:lnTo>
                  <a:pt x="240800" y="174050"/>
                </a:lnTo>
                <a:lnTo>
                  <a:pt x="265287" y="187547"/>
                </a:lnTo>
                <a:lnTo>
                  <a:pt x="283734" y="180579"/>
                </a:lnTo>
                <a:lnTo>
                  <a:pt x="300457" y="165209"/>
                </a:lnTo>
                <a:lnTo>
                  <a:pt x="316054" y="144084"/>
                </a:lnTo>
                <a:lnTo>
                  <a:pt x="331120" y="119849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235217" y="747158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900" y="115688"/>
                </a:lnTo>
                <a:lnTo>
                  <a:pt x="48233" y="83150"/>
                </a:lnTo>
                <a:lnTo>
                  <a:pt x="69566" y="50613"/>
                </a:lnTo>
                <a:lnTo>
                  <a:pt x="96465" y="10492"/>
                </a:lnTo>
                <a:lnTo>
                  <a:pt x="109557" y="3258"/>
                </a:lnTo>
                <a:lnTo>
                  <a:pt x="123357" y="0"/>
                </a:lnTo>
                <a:lnTo>
                  <a:pt x="138086" y="1987"/>
                </a:lnTo>
                <a:lnTo>
                  <a:pt x="153968" y="10492"/>
                </a:lnTo>
                <a:lnTo>
                  <a:pt x="169083" y="43360"/>
                </a:lnTo>
                <a:lnTo>
                  <a:pt x="190277" y="89964"/>
                </a:lnTo>
                <a:lnTo>
                  <a:pt x="215046" y="137839"/>
                </a:lnTo>
                <a:lnTo>
                  <a:pt x="240884" y="174521"/>
                </a:lnTo>
                <a:lnTo>
                  <a:pt x="265287" y="187547"/>
                </a:lnTo>
                <a:lnTo>
                  <a:pt x="281953" y="180480"/>
                </a:lnTo>
                <a:lnTo>
                  <a:pt x="298372" y="165256"/>
                </a:lnTo>
                <a:lnTo>
                  <a:pt x="314360" y="144347"/>
                </a:lnTo>
                <a:lnTo>
                  <a:pt x="329731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541973" y="747158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900" y="115688"/>
                </a:lnTo>
                <a:lnTo>
                  <a:pt x="48232" y="83150"/>
                </a:lnTo>
                <a:lnTo>
                  <a:pt x="69564" y="50613"/>
                </a:lnTo>
                <a:lnTo>
                  <a:pt x="96462" y="10492"/>
                </a:lnTo>
                <a:lnTo>
                  <a:pt x="109555" y="3258"/>
                </a:lnTo>
                <a:lnTo>
                  <a:pt x="123355" y="0"/>
                </a:lnTo>
                <a:lnTo>
                  <a:pt x="138084" y="1987"/>
                </a:lnTo>
                <a:lnTo>
                  <a:pt x="153965" y="10492"/>
                </a:lnTo>
                <a:lnTo>
                  <a:pt x="169081" y="43360"/>
                </a:lnTo>
                <a:lnTo>
                  <a:pt x="190276" y="89964"/>
                </a:lnTo>
                <a:lnTo>
                  <a:pt x="215045" y="137839"/>
                </a:lnTo>
                <a:lnTo>
                  <a:pt x="240884" y="174521"/>
                </a:lnTo>
                <a:lnTo>
                  <a:pt x="265287" y="187547"/>
                </a:lnTo>
                <a:lnTo>
                  <a:pt x="281952" y="180480"/>
                </a:lnTo>
                <a:lnTo>
                  <a:pt x="298370" y="165256"/>
                </a:lnTo>
                <a:lnTo>
                  <a:pt x="314357" y="144347"/>
                </a:lnTo>
                <a:lnTo>
                  <a:pt x="329727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848053" y="7471582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59">
                <a:moveTo>
                  <a:pt x="0" y="155809"/>
                </a:moveTo>
                <a:lnTo>
                  <a:pt x="26899" y="115688"/>
                </a:lnTo>
                <a:lnTo>
                  <a:pt x="48232" y="83150"/>
                </a:lnTo>
                <a:lnTo>
                  <a:pt x="69565" y="50613"/>
                </a:lnTo>
                <a:lnTo>
                  <a:pt x="96465" y="10492"/>
                </a:lnTo>
                <a:lnTo>
                  <a:pt x="109558" y="3258"/>
                </a:lnTo>
                <a:lnTo>
                  <a:pt x="123357" y="0"/>
                </a:lnTo>
                <a:lnTo>
                  <a:pt x="138086" y="1987"/>
                </a:lnTo>
                <a:lnTo>
                  <a:pt x="153968" y="10492"/>
                </a:lnTo>
                <a:lnTo>
                  <a:pt x="169062" y="43242"/>
                </a:lnTo>
                <a:lnTo>
                  <a:pt x="190214" y="89610"/>
                </a:lnTo>
                <a:lnTo>
                  <a:pt x="214951" y="137308"/>
                </a:lnTo>
                <a:lnTo>
                  <a:pt x="240800" y="174050"/>
                </a:lnTo>
                <a:lnTo>
                  <a:pt x="265287" y="187547"/>
                </a:lnTo>
                <a:lnTo>
                  <a:pt x="283734" y="180579"/>
                </a:lnTo>
                <a:lnTo>
                  <a:pt x="300456" y="165209"/>
                </a:lnTo>
                <a:lnTo>
                  <a:pt x="316053" y="144084"/>
                </a:lnTo>
                <a:lnTo>
                  <a:pt x="331120" y="119849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156233" y="747158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897" y="115688"/>
                </a:lnTo>
                <a:lnTo>
                  <a:pt x="48229" y="83150"/>
                </a:lnTo>
                <a:lnTo>
                  <a:pt x="69562" y="50613"/>
                </a:lnTo>
                <a:lnTo>
                  <a:pt x="96462" y="10492"/>
                </a:lnTo>
                <a:lnTo>
                  <a:pt x="109555" y="3258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2"/>
                </a:lnTo>
                <a:lnTo>
                  <a:pt x="169080" y="43360"/>
                </a:lnTo>
                <a:lnTo>
                  <a:pt x="190274" y="89964"/>
                </a:lnTo>
                <a:lnTo>
                  <a:pt x="215043" y="137839"/>
                </a:lnTo>
                <a:lnTo>
                  <a:pt x="240883" y="174521"/>
                </a:lnTo>
                <a:lnTo>
                  <a:pt x="265287" y="187547"/>
                </a:lnTo>
                <a:lnTo>
                  <a:pt x="281951" y="180480"/>
                </a:lnTo>
                <a:lnTo>
                  <a:pt x="298369" y="165256"/>
                </a:lnTo>
                <a:lnTo>
                  <a:pt x="314356" y="144347"/>
                </a:lnTo>
                <a:lnTo>
                  <a:pt x="329727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462983" y="747158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897" y="115688"/>
                </a:lnTo>
                <a:lnTo>
                  <a:pt x="48229" y="83150"/>
                </a:lnTo>
                <a:lnTo>
                  <a:pt x="69562" y="50613"/>
                </a:lnTo>
                <a:lnTo>
                  <a:pt x="96461" y="10492"/>
                </a:lnTo>
                <a:lnTo>
                  <a:pt x="109554" y="3258"/>
                </a:lnTo>
                <a:lnTo>
                  <a:pt x="123353" y="0"/>
                </a:lnTo>
                <a:lnTo>
                  <a:pt x="138082" y="1987"/>
                </a:lnTo>
                <a:lnTo>
                  <a:pt x="153964" y="10492"/>
                </a:lnTo>
                <a:lnTo>
                  <a:pt x="169079" y="43360"/>
                </a:lnTo>
                <a:lnTo>
                  <a:pt x="190273" y="89964"/>
                </a:lnTo>
                <a:lnTo>
                  <a:pt x="215043" y="137839"/>
                </a:lnTo>
                <a:lnTo>
                  <a:pt x="240882" y="174521"/>
                </a:lnTo>
                <a:lnTo>
                  <a:pt x="265287" y="187547"/>
                </a:lnTo>
                <a:lnTo>
                  <a:pt x="281951" y="180480"/>
                </a:lnTo>
                <a:lnTo>
                  <a:pt x="298369" y="165256"/>
                </a:lnTo>
                <a:lnTo>
                  <a:pt x="314356" y="144347"/>
                </a:lnTo>
                <a:lnTo>
                  <a:pt x="329727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769062" y="7471582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59">
                <a:moveTo>
                  <a:pt x="0" y="155809"/>
                </a:moveTo>
                <a:lnTo>
                  <a:pt x="26900" y="115688"/>
                </a:lnTo>
                <a:lnTo>
                  <a:pt x="48233" y="83150"/>
                </a:lnTo>
                <a:lnTo>
                  <a:pt x="69566" y="50613"/>
                </a:lnTo>
                <a:lnTo>
                  <a:pt x="96465" y="10492"/>
                </a:lnTo>
                <a:lnTo>
                  <a:pt x="109556" y="3258"/>
                </a:lnTo>
                <a:lnTo>
                  <a:pt x="123355" y="0"/>
                </a:lnTo>
                <a:lnTo>
                  <a:pt x="138085" y="1987"/>
                </a:lnTo>
                <a:lnTo>
                  <a:pt x="153968" y="10492"/>
                </a:lnTo>
                <a:lnTo>
                  <a:pt x="169061" y="43242"/>
                </a:lnTo>
                <a:lnTo>
                  <a:pt x="190213" y="89610"/>
                </a:lnTo>
                <a:lnTo>
                  <a:pt x="214950" y="137308"/>
                </a:lnTo>
                <a:lnTo>
                  <a:pt x="240799" y="174050"/>
                </a:lnTo>
                <a:lnTo>
                  <a:pt x="265287" y="187547"/>
                </a:lnTo>
                <a:lnTo>
                  <a:pt x="283734" y="180579"/>
                </a:lnTo>
                <a:lnTo>
                  <a:pt x="300457" y="165209"/>
                </a:lnTo>
                <a:lnTo>
                  <a:pt x="316053" y="144084"/>
                </a:lnTo>
                <a:lnTo>
                  <a:pt x="331120" y="119849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077244" y="747158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897" y="115688"/>
                </a:lnTo>
                <a:lnTo>
                  <a:pt x="48229" y="83150"/>
                </a:lnTo>
                <a:lnTo>
                  <a:pt x="69562" y="50613"/>
                </a:lnTo>
                <a:lnTo>
                  <a:pt x="96461" y="10492"/>
                </a:lnTo>
                <a:lnTo>
                  <a:pt x="109554" y="3258"/>
                </a:lnTo>
                <a:lnTo>
                  <a:pt x="123353" y="0"/>
                </a:lnTo>
                <a:lnTo>
                  <a:pt x="138082" y="1987"/>
                </a:lnTo>
                <a:lnTo>
                  <a:pt x="153964" y="10492"/>
                </a:lnTo>
                <a:lnTo>
                  <a:pt x="169079" y="43360"/>
                </a:lnTo>
                <a:lnTo>
                  <a:pt x="190273" y="89964"/>
                </a:lnTo>
                <a:lnTo>
                  <a:pt x="215042" y="137839"/>
                </a:lnTo>
                <a:lnTo>
                  <a:pt x="240880" y="174521"/>
                </a:lnTo>
                <a:lnTo>
                  <a:pt x="265283" y="187547"/>
                </a:lnTo>
                <a:lnTo>
                  <a:pt x="281948" y="180480"/>
                </a:lnTo>
                <a:lnTo>
                  <a:pt x="298368" y="165256"/>
                </a:lnTo>
                <a:lnTo>
                  <a:pt x="314356" y="144347"/>
                </a:lnTo>
                <a:lnTo>
                  <a:pt x="329727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383996" y="747158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900" y="115688"/>
                </a:lnTo>
                <a:lnTo>
                  <a:pt x="48232" y="83150"/>
                </a:lnTo>
                <a:lnTo>
                  <a:pt x="69564" y="50613"/>
                </a:lnTo>
                <a:lnTo>
                  <a:pt x="96461" y="10492"/>
                </a:lnTo>
                <a:lnTo>
                  <a:pt x="109555" y="3258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2"/>
                </a:lnTo>
                <a:lnTo>
                  <a:pt x="169080" y="43360"/>
                </a:lnTo>
                <a:lnTo>
                  <a:pt x="190275" y="89964"/>
                </a:lnTo>
                <a:lnTo>
                  <a:pt x="215045" y="137839"/>
                </a:lnTo>
                <a:lnTo>
                  <a:pt x="240884" y="174521"/>
                </a:lnTo>
                <a:lnTo>
                  <a:pt x="265287" y="187547"/>
                </a:lnTo>
                <a:lnTo>
                  <a:pt x="281952" y="180480"/>
                </a:lnTo>
                <a:lnTo>
                  <a:pt x="298370" y="165256"/>
                </a:lnTo>
                <a:lnTo>
                  <a:pt x="314357" y="144347"/>
                </a:lnTo>
                <a:lnTo>
                  <a:pt x="329727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690079" y="7471582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70" h="187959">
                <a:moveTo>
                  <a:pt x="0" y="155809"/>
                </a:moveTo>
                <a:lnTo>
                  <a:pt x="26897" y="115688"/>
                </a:lnTo>
                <a:lnTo>
                  <a:pt x="48229" y="83150"/>
                </a:lnTo>
                <a:lnTo>
                  <a:pt x="69562" y="50613"/>
                </a:lnTo>
                <a:lnTo>
                  <a:pt x="96462" y="10492"/>
                </a:lnTo>
                <a:lnTo>
                  <a:pt x="109555" y="3258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2"/>
                </a:lnTo>
                <a:lnTo>
                  <a:pt x="169059" y="43242"/>
                </a:lnTo>
                <a:lnTo>
                  <a:pt x="190211" y="89610"/>
                </a:lnTo>
                <a:lnTo>
                  <a:pt x="214949" y="137308"/>
                </a:lnTo>
                <a:lnTo>
                  <a:pt x="240797" y="174050"/>
                </a:lnTo>
                <a:lnTo>
                  <a:pt x="265283" y="187547"/>
                </a:lnTo>
                <a:lnTo>
                  <a:pt x="283731" y="180579"/>
                </a:lnTo>
                <a:lnTo>
                  <a:pt x="300454" y="165209"/>
                </a:lnTo>
                <a:lnTo>
                  <a:pt x="316050" y="144084"/>
                </a:lnTo>
                <a:lnTo>
                  <a:pt x="331116" y="119849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998257" y="7471582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899" y="115688"/>
                </a:lnTo>
                <a:lnTo>
                  <a:pt x="48231" y="83150"/>
                </a:lnTo>
                <a:lnTo>
                  <a:pt x="69562" y="50613"/>
                </a:lnTo>
                <a:lnTo>
                  <a:pt x="96461" y="10492"/>
                </a:lnTo>
                <a:lnTo>
                  <a:pt x="109555" y="3258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2"/>
                </a:lnTo>
                <a:lnTo>
                  <a:pt x="169080" y="43360"/>
                </a:lnTo>
                <a:lnTo>
                  <a:pt x="190275" y="89964"/>
                </a:lnTo>
                <a:lnTo>
                  <a:pt x="215045" y="137839"/>
                </a:lnTo>
                <a:lnTo>
                  <a:pt x="240884" y="174521"/>
                </a:lnTo>
                <a:lnTo>
                  <a:pt x="265287" y="187547"/>
                </a:lnTo>
                <a:lnTo>
                  <a:pt x="281952" y="180480"/>
                </a:lnTo>
                <a:lnTo>
                  <a:pt x="298370" y="165256"/>
                </a:lnTo>
                <a:lnTo>
                  <a:pt x="314357" y="144347"/>
                </a:lnTo>
                <a:lnTo>
                  <a:pt x="329727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97905" y="7229041"/>
            <a:ext cx="3738879" cy="24130"/>
          </a:xfrm>
          <a:custGeom>
            <a:avLst/>
            <a:gdLst/>
            <a:ahLst/>
            <a:cxnLst/>
            <a:rect l="l" t="t" r="r" b="b"/>
            <a:pathLst>
              <a:path w="3738879" h="24129">
                <a:moveTo>
                  <a:pt x="0" y="23968"/>
                </a:moveTo>
                <a:lnTo>
                  <a:pt x="3738744" y="23968"/>
                </a:lnTo>
                <a:lnTo>
                  <a:pt x="3738744" y="0"/>
                </a:lnTo>
                <a:lnTo>
                  <a:pt x="0" y="0"/>
                </a:lnTo>
                <a:lnTo>
                  <a:pt x="0" y="23968"/>
                </a:lnTo>
                <a:close/>
              </a:path>
            </a:pathLst>
          </a:custGeom>
          <a:solidFill>
            <a:srgbClr val="814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97905" y="7444760"/>
            <a:ext cx="3738879" cy="24130"/>
          </a:xfrm>
          <a:custGeom>
            <a:avLst/>
            <a:gdLst/>
            <a:ahLst/>
            <a:cxnLst/>
            <a:rect l="l" t="t" r="r" b="b"/>
            <a:pathLst>
              <a:path w="3738879" h="24129">
                <a:moveTo>
                  <a:pt x="0" y="23968"/>
                </a:moveTo>
                <a:lnTo>
                  <a:pt x="3738744" y="23968"/>
                </a:lnTo>
                <a:lnTo>
                  <a:pt x="3738744" y="0"/>
                </a:lnTo>
                <a:lnTo>
                  <a:pt x="0" y="0"/>
                </a:lnTo>
                <a:lnTo>
                  <a:pt x="0" y="23968"/>
                </a:lnTo>
                <a:close/>
              </a:path>
            </a:pathLst>
          </a:custGeom>
          <a:solidFill>
            <a:srgbClr val="814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01012" y="7254499"/>
            <a:ext cx="349885" cy="188595"/>
          </a:xfrm>
          <a:custGeom>
            <a:avLst/>
            <a:gdLst/>
            <a:ahLst/>
            <a:cxnLst/>
            <a:rect l="l" t="t" r="r" b="b"/>
            <a:pathLst>
              <a:path w="349884" h="188595">
                <a:moveTo>
                  <a:pt x="0" y="188389"/>
                </a:moveTo>
                <a:lnTo>
                  <a:pt x="30016" y="143178"/>
                </a:lnTo>
                <a:lnTo>
                  <a:pt x="58205" y="99440"/>
                </a:lnTo>
                <a:lnTo>
                  <a:pt x="86394" y="55703"/>
                </a:lnTo>
                <a:lnTo>
                  <a:pt x="116410" y="10492"/>
                </a:lnTo>
                <a:lnTo>
                  <a:pt x="129503" y="3258"/>
                </a:lnTo>
                <a:lnTo>
                  <a:pt x="143302" y="0"/>
                </a:lnTo>
                <a:lnTo>
                  <a:pt x="158031" y="1987"/>
                </a:lnTo>
                <a:lnTo>
                  <a:pt x="173912" y="10492"/>
                </a:lnTo>
                <a:lnTo>
                  <a:pt x="189027" y="43360"/>
                </a:lnTo>
                <a:lnTo>
                  <a:pt x="210222" y="89964"/>
                </a:lnTo>
                <a:lnTo>
                  <a:pt x="234991" y="137839"/>
                </a:lnTo>
                <a:lnTo>
                  <a:pt x="260829" y="174521"/>
                </a:lnTo>
                <a:lnTo>
                  <a:pt x="285231" y="187547"/>
                </a:lnTo>
                <a:lnTo>
                  <a:pt x="301897" y="180480"/>
                </a:lnTo>
                <a:lnTo>
                  <a:pt x="318316" y="165256"/>
                </a:lnTo>
                <a:lnTo>
                  <a:pt x="334304" y="144347"/>
                </a:lnTo>
                <a:lnTo>
                  <a:pt x="349675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927039" y="7254499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59">
                <a:moveTo>
                  <a:pt x="0" y="155809"/>
                </a:moveTo>
                <a:lnTo>
                  <a:pt x="26900" y="115688"/>
                </a:lnTo>
                <a:lnTo>
                  <a:pt x="48232" y="83150"/>
                </a:lnTo>
                <a:lnTo>
                  <a:pt x="69564" y="50613"/>
                </a:lnTo>
                <a:lnTo>
                  <a:pt x="96462" y="10492"/>
                </a:lnTo>
                <a:lnTo>
                  <a:pt x="109555" y="3258"/>
                </a:lnTo>
                <a:lnTo>
                  <a:pt x="123355" y="0"/>
                </a:lnTo>
                <a:lnTo>
                  <a:pt x="138084" y="1987"/>
                </a:lnTo>
                <a:lnTo>
                  <a:pt x="153965" y="10492"/>
                </a:lnTo>
                <a:lnTo>
                  <a:pt x="169060" y="43242"/>
                </a:lnTo>
                <a:lnTo>
                  <a:pt x="190212" y="89610"/>
                </a:lnTo>
                <a:lnTo>
                  <a:pt x="214950" y="137308"/>
                </a:lnTo>
                <a:lnTo>
                  <a:pt x="240800" y="174050"/>
                </a:lnTo>
                <a:lnTo>
                  <a:pt x="265287" y="187547"/>
                </a:lnTo>
                <a:lnTo>
                  <a:pt x="283734" y="180579"/>
                </a:lnTo>
                <a:lnTo>
                  <a:pt x="300457" y="165210"/>
                </a:lnTo>
                <a:lnTo>
                  <a:pt x="316054" y="144084"/>
                </a:lnTo>
                <a:lnTo>
                  <a:pt x="331120" y="119849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235217" y="7254499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900" y="115688"/>
                </a:lnTo>
                <a:lnTo>
                  <a:pt x="48233" y="83150"/>
                </a:lnTo>
                <a:lnTo>
                  <a:pt x="69566" y="50613"/>
                </a:lnTo>
                <a:lnTo>
                  <a:pt x="96465" y="10492"/>
                </a:lnTo>
                <a:lnTo>
                  <a:pt x="109557" y="3258"/>
                </a:lnTo>
                <a:lnTo>
                  <a:pt x="123357" y="0"/>
                </a:lnTo>
                <a:lnTo>
                  <a:pt x="138086" y="1987"/>
                </a:lnTo>
                <a:lnTo>
                  <a:pt x="153968" y="10492"/>
                </a:lnTo>
                <a:lnTo>
                  <a:pt x="169083" y="43360"/>
                </a:lnTo>
                <a:lnTo>
                  <a:pt x="190277" y="89964"/>
                </a:lnTo>
                <a:lnTo>
                  <a:pt x="215046" y="137839"/>
                </a:lnTo>
                <a:lnTo>
                  <a:pt x="240884" y="174521"/>
                </a:lnTo>
                <a:lnTo>
                  <a:pt x="265287" y="187547"/>
                </a:lnTo>
                <a:lnTo>
                  <a:pt x="281953" y="180480"/>
                </a:lnTo>
                <a:lnTo>
                  <a:pt x="298372" y="165256"/>
                </a:lnTo>
                <a:lnTo>
                  <a:pt x="314360" y="144347"/>
                </a:lnTo>
                <a:lnTo>
                  <a:pt x="329731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541973" y="7254499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900" y="115688"/>
                </a:lnTo>
                <a:lnTo>
                  <a:pt x="48232" y="83150"/>
                </a:lnTo>
                <a:lnTo>
                  <a:pt x="69564" y="50613"/>
                </a:lnTo>
                <a:lnTo>
                  <a:pt x="96462" y="10492"/>
                </a:lnTo>
                <a:lnTo>
                  <a:pt x="109555" y="3258"/>
                </a:lnTo>
                <a:lnTo>
                  <a:pt x="123355" y="0"/>
                </a:lnTo>
                <a:lnTo>
                  <a:pt x="138084" y="1987"/>
                </a:lnTo>
                <a:lnTo>
                  <a:pt x="153965" y="10492"/>
                </a:lnTo>
                <a:lnTo>
                  <a:pt x="169081" y="43360"/>
                </a:lnTo>
                <a:lnTo>
                  <a:pt x="190276" y="89964"/>
                </a:lnTo>
                <a:lnTo>
                  <a:pt x="215045" y="137839"/>
                </a:lnTo>
                <a:lnTo>
                  <a:pt x="240884" y="174521"/>
                </a:lnTo>
                <a:lnTo>
                  <a:pt x="265287" y="187547"/>
                </a:lnTo>
                <a:lnTo>
                  <a:pt x="281952" y="180480"/>
                </a:lnTo>
                <a:lnTo>
                  <a:pt x="298370" y="165256"/>
                </a:lnTo>
                <a:lnTo>
                  <a:pt x="314357" y="144347"/>
                </a:lnTo>
                <a:lnTo>
                  <a:pt x="329727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848053" y="7254499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59">
                <a:moveTo>
                  <a:pt x="0" y="155809"/>
                </a:moveTo>
                <a:lnTo>
                  <a:pt x="26899" y="115688"/>
                </a:lnTo>
                <a:lnTo>
                  <a:pt x="48232" y="83150"/>
                </a:lnTo>
                <a:lnTo>
                  <a:pt x="69565" y="50613"/>
                </a:lnTo>
                <a:lnTo>
                  <a:pt x="96465" y="10492"/>
                </a:lnTo>
                <a:lnTo>
                  <a:pt x="109558" y="3258"/>
                </a:lnTo>
                <a:lnTo>
                  <a:pt x="123357" y="0"/>
                </a:lnTo>
                <a:lnTo>
                  <a:pt x="138086" y="1987"/>
                </a:lnTo>
                <a:lnTo>
                  <a:pt x="153968" y="10492"/>
                </a:lnTo>
                <a:lnTo>
                  <a:pt x="169062" y="43242"/>
                </a:lnTo>
                <a:lnTo>
                  <a:pt x="190214" y="89610"/>
                </a:lnTo>
                <a:lnTo>
                  <a:pt x="214951" y="137308"/>
                </a:lnTo>
                <a:lnTo>
                  <a:pt x="240800" y="174050"/>
                </a:lnTo>
                <a:lnTo>
                  <a:pt x="265287" y="187547"/>
                </a:lnTo>
                <a:lnTo>
                  <a:pt x="283734" y="180579"/>
                </a:lnTo>
                <a:lnTo>
                  <a:pt x="300456" y="165210"/>
                </a:lnTo>
                <a:lnTo>
                  <a:pt x="316053" y="144084"/>
                </a:lnTo>
                <a:lnTo>
                  <a:pt x="331120" y="119849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156233" y="7254499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897" y="115688"/>
                </a:lnTo>
                <a:lnTo>
                  <a:pt x="48229" y="83150"/>
                </a:lnTo>
                <a:lnTo>
                  <a:pt x="69562" y="50613"/>
                </a:lnTo>
                <a:lnTo>
                  <a:pt x="96462" y="10492"/>
                </a:lnTo>
                <a:lnTo>
                  <a:pt x="109555" y="3258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2"/>
                </a:lnTo>
                <a:lnTo>
                  <a:pt x="169080" y="43360"/>
                </a:lnTo>
                <a:lnTo>
                  <a:pt x="190274" y="89964"/>
                </a:lnTo>
                <a:lnTo>
                  <a:pt x="215043" y="137839"/>
                </a:lnTo>
                <a:lnTo>
                  <a:pt x="240883" y="174521"/>
                </a:lnTo>
                <a:lnTo>
                  <a:pt x="265287" y="187547"/>
                </a:lnTo>
                <a:lnTo>
                  <a:pt x="281951" y="180480"/>
                </a:lnTo>
                <a:lnTo>
                  <a:pt x="298369" y="165256"/>
                </a:lnTo>
                <a:lnTo>
                  <a:pt x="314356" y="144347"/>
                </a:lnTo>
                <a:lnTo>
                  <a:pt x="329727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462983" y="7254499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897" y="115688"/>
                </a:lnTo>
                <a:lnTo>
                  <a:pt x="48229" y="83150"/>
                </a:lnTo>
                <a:lnTo>
                  <a:pt x="69562" y="50613"/>
                </a:lnTo>
                <a:lnTo>
                  <a:pt x="96461" y="10492"/>
                </a:lnTo>
                <a:lnTo>
                  <a:pt x="109554" y="3258"/>
                </a:lnTo>
                <a:lnTo>
                  <a:pt x="123353" y="0"/>
                </a:lnTo>
                <a:lnTo>
                  <a:pt x="138082" y="1987"/>
                </a:lnTo>
                <a:lnTo>
                  <a:pt x="153964" y="10492"/>
                </a:lnTo>
                <a:lnTo>
                  <a:pt x="169079" y="43360"/>
                </a:lnTo>
                <a:lnTo>
                  <a:pt x="190273" y="89964"/>
                </a:lnTo>
                <a:lnTo>
                  <a:pt x="215043" y="137839"/>
                </a:lnTo>
                <a:lnTo>
                  <a:pt x="240882" y="174521"/>
                </a:lnTo>
                <a:lnTo>
                  <a:pt x="265287" y="187547"/>
                </a:lnTo>
                <a:lnTo>
                  <a:pt x="281951" y="180480"/>
                </a:lnTo>
                <a:lnTo>
                  <a:pt x="298369" y="165256"/>
                </a:lnTo>
                <a:lnTo>
                  <a:pt x="314356" y="144347"/>
                </a:lnTo>
                <a:lnTo>
                  <a:pt x="329727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769062" y="7254499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59">
                <a:moveTo>
                  <a:pt x="0" y="155809"/>
                </a:moveTo>
                <a:lnTo>
                  <a:pt x="26900" y="115688"/>
                </a:lnTo>
                <a:lnTo>
                  <a:pt x="48233" y="83150"/>
                </a:lnTo>
                <a:lnTo>
                  <a:pt x="69566" y="50613"/>
                </a:lnTo>
                <a:lnTo>
                  <a:pt x="96465" y="10492"/>
                </a:lnTo>
                <a:lnTo>
                  <a:pt x="109556" y="3258"/>
                </a:lnTo>
                <a:lnTo>
                  <a:pt x="123355" y="0"/>
                </a:lnTo>
                <a:lnTo>
                  <a:pt x="138085" y="1987"/>
                </a:lnTo>
                <a:lnTo>
                  <a:pt x="153968" y="10492"/>
                </a:lnTo>
                <a:lnTo>
                  <a:pt x="169061" y="43242"/>
                </a:lnTo>
                <a:lnTo>
                  <a:pt x="190213" y="89610"/>
                </a:lnTo>
                <a:lnTo>
                  <a:pt x="214950" y="137308"/>
                </a:lnTo>
                <a:lnTo>
                  <a:pt x="240799" y="174050"/>
                </a:lnTo>
                <a:lnTo>
                  <a:pt x="265287" y="187547"/>
                </a:lnTo>
                <a:lnTo>
                  <a:pt x="283734" y="180579"/>
                </a:lnTo>
                <a:lnTo>
                  <a:pt x="300457" y="165210"/>
                </a:lnTo>
                <a:lnTo>
                  <a:pt x="316053" y="144084"/>
                </a:lnTo>
                <a:lnTo>
                  <a:pt x="331120" y="119849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077244" y="7254499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897" y="115688"/>
                </a:lnTo>
                <a:lnTo>
                  <a:pt x="48229" y="83150"/>
                </a:lnTo>
                <a:lnTo>
                  <a:pt x="69562" y="50613"/>
                </a:lnTo>
                <a:lnTo>
                  <a:pt x="96461" y="10492"/>
                </a:lnTo>
                <a:lnTo>
                  <a:pt x="109554" y="3258"/>
                </a:lnTo>
                <a:lnTo>
                  <a:pt x="123353" y="0"/>
                </a:lnTo>
                <a:lnTo>
                  <a:pt x="138082" y="1987"/>
                </a:lnTo>
                <a:lnTo>
                  <a:pt x="153964" y="10492"/>
                </a:lnTo>
                <a:lnTo>
                  <a:pt x="169079" y="43360"/>
                </a:lnTo>
                <a:lnTo>
                  <a:pt x="190273" y="89964"/>
                </a:lnTo>
                <a:lnTo>
                  <a:pt x="215042" y="137839"/>
                </a:lnTo>
                <a:lnTo>
                  <a:pt x="240880" y="174521"/>
                </a:lnTo>
                <a:lnTo>
                  <a:pt x="265283" y="187547"/>
                </a:lnTo>
                <a:lnTo>
                  <a:pt x="281948" y="180480"/>
                </a:lnTo>
                <a:lnTo>
                  <a:pt x="298368" y="165256"/>
                </a:lnTo>
                <a:lnTo>
                  <a:pt x="314356" y="144347"/>
                </a:lnTo>
                <a:lnTo>
                  <a:pt x="329727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383996" y="7254499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900" y="115688"/>
                </a:lnTo>
                <a:lnTo>
                  <a:pt x="48232" y="83150"/>
                </a:lnTo>
                <a:lnTo>
                  <a:pt x="69564" y="50613"/>
                </a:lnTo>
                <a:lnTo>
                  <a:pt x="96461" y="10492"/>
                </a:lnTo>
                <a:lnTo>
                  <a:pt x="109555" y="3258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2"/>
                </a:lnTo>
                <a:lnTo>
                  <a:pt x="169080" y="43360"/>
                </a:lnTo>
                <a:lnTo>
                  <a:pt x="190275" y="89964"/>
                </a:lnTo>
                <a:lnTo>
                  <a:pt x="215045" y="137839"/>
                </a:lnTo>
                <a:lnTo>
                  <a:pt x="240884" y="174521"/>
                </a:lnTo>
                <a:lnTo>
                  <a:pt x="265287" y="187547"/>
                </a:lnTo>
                <a:lnTo>
                  <a:pt x="281952" y="180480"/>
                </a:lnTo>
                <a:lnTo>
                  <a:pt x="298370" y="165256"/>
                </a:lnTo>
                <a:lnTo>
                  <a:pt x="314357" y="144347"/>
                </a:lnTo>
                <a:lnTo>
                  <a:pt x="329727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690079" y="7254499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70" h="187959">
                <a:moveTo>
                  <a:pt x="0" y="155809"/>
                </a:moveTo>
                <a:lnTo>
                  <a:pt x="26897" y="115688"/>
                </a:lnTo>
                <a:lnTo>
                  <a:pt x="48229" y="83150"/>
                </a:lnTo>
                <a:lnTo>
                  <a:pt x="69562" y="50613"/>
                </a:lnTo>
                <a:lnTo>
                  <a:pt x="96462" y="10492"/>
                </a:lnTo>
                <a:lnTo>
                  <a:pt x="109555" y="3258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2"/>
                </a:lnTo>
                <a:lnTo>
                  <a:pt x="169059" y="43242"/>
                </a:lnTo>
                <a:lnTo>
                  <a:pt x="190211" y="89610"/>
                </a:lnTo>
                <a:lnTo>
                  <a:pt x="214949" y="137308"/>
                </a:lnTo>
                <a:lnTo>
                  <a:pt x="240797" y="174050"/>
                </a:lnTo>
                <a:lnTo>
                  <a:pt x="265283" y="187547"/>
                </a:lnTo>
                <a:lnTo>
                  <a:pt x="283731" y="180579"/>
                </a:lnTo>
                <a:lnTo>
                  <a:pt x="300454" y="165210"/>
                </a:lnTo>
                <a:lnTo>
                  <a:pt x="316050" y="144084"/>
                </a:lnTo>
                <a:lnTo>
                  <a:pt x="331116" y="119849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998257" y="7254499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9"/>
                </a:moveTo>
                <a:lnTo>
                  <a:pt x="26899" y="115688"/>
                </a:lnTo>
                <a:lnTo>
                  <a:pt x="48231" y="83150"/>
                </a:lnTo>
                <a:lnTo>
                  <a:pt x="69562" y="50613"/>
                </a:lnTo>
                <a:lnTo>
                  <a:pt x="96461" y="10492"/>
                </a:lnTo>
                <a:lnTo>
                  <a:pt x="109555" y="3258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2"/>
                </a:lnTo>
                <a:lnTo>
                  <a:pt x="169080" y="43360"/>
                </a:lnTo>
                <a:lnTo>
                  <a:pt x="190275" y="89964"/>
                </a:lnTo>
                <a:lnTo>
                  <a:pt x="215045" y="137839"/>
                </a:lnTo>
                <a:lnTo>
                  <a:pt x="240884" y="174521"/>
                </a:lnTo>
                <a:lnTo>
                  <a:pt x="265287" y="187547"/>
                </a:lnTo>
                <a:lnTo>
                  <a:pt x="281952" y="180480"/>
                </a:lnTo>
                <a:lnTo>
                  <a:pt x="298370" y="165256"/>
                </a:lnTo>
                <a:lnTo>
                  <a:pt x="314357" y="144347"/>
                </a:lnTo>
                <a:lnTo>
                  <a:pt x="329727" y="120223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97905" y="7018512"/>
            <a:ext cx="3738879" cy="0"/>
          </a:xfrm>
          <a:custGeom>
            <a:avLst/>
            <a:gdLst/>
            <a:ahLst/>
            <a:cxnLst/>
            <a:rect l="l" t="t" r="r" b="b"/>
            <a:pathLst>
              <a:path w="3738879" h="0">
                <a:moveTo>
                  <a:pt x="0" y="0"/>
                </a:moveTo>
                <a:lnTo>
                  <a:pt x="3738744" y="0"/>
                </a:lnTo>
              </a:path>
            </a:pathLst>
          </a:custGeom>
          <a:ln w="23968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97905" y="7222244"/>
            <a:ext cx="3738879" cy="24130"/>
          </a:xfrm>
          <a:custGeom>
            <a:avLst/>
            <a:gdLst/>
            <a:ahLst/>
            <a:cxnLst/>
            <a:rect l="l" t="t" r="r" b="b"/>
            <a:pathLst>
              <a:path w="3738879" h="24129">
                <a:moveTo>
                  <a:pt x="0" y="23972"/>
                </a:moveTo>
                <a:lnTo>
                  <a:pt x="3738744" y="23972"/>
                </a:lnTo>
                <a:lnTo>
                  <a:pt x="3738744" y="0"/>
                </a:lnTo>
                <a:lnTo>
                  <a:pt x="0" y="0"/>
                </a:lnTo>
                <a:lnTo>
                  <a:pt x="0" y="23972"/>
                </a:lnTo>
                <a:close/>
              </a:path>
            </a:pathLst>
          </a:custGeom>
          <a:solidFill>
            <a:srgbClr val="814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01012" y="7031984"/>
            <a:ext cx="349885" cy="188595"/>
          </a:xfrm>
          <a:custGeom>
            <a:avLst/>
            <a:gdLst/>
            <a:ahLst/>
            <a:cxnLst/>
            <a:rect l="l" t="t" r="r" b="b"/>
            <a:pathLst>
              <a:path w="349884" h="188595">
                <a:moveTo>
                  <a:pt x="0" y="188391"/>
                </a:moveTo>
                <a:lnTo>
                  <a:pt x="30016" y="143179"/>
                </a:lnTo>
                <a:lnTo>
                  <a:pt x="58205" y="99442"/>
                </a:lnTo>
                <a:lnTo>
                  <a:pt x="86394" y="55705"/>
                </a:lnTo>
                <a:lnTo>
                  <a:pt x="116410" y="10493"/>
                </a:lnTo>
                <a:lnTo>
                  <a:pt x="129503" y="3258"/>
                </a:lnTo>
                <a:lnTo>
                  <a:pt x="143302" y="0"/>
                </a:lnTo>
                <a:lnTo>
                  <a:pt x="158031" y="1987"/>
                </a:lnTo>
                <a:lnTo>
                  <a:pt x="173912" y="10493"/>
                </a:lnTo>
                <a:lnTo>
                  <a:pt x="189027" y="43360"/>
                </a:lnTo>
                <a:lnTo>
                  <a:pt x="210222" y="89964"/>
                </a:lnTo>
                <a:lnTo>
                  <a:pt x="234991" y="137839"/>
                </a:lnTo>
                <a:lnTo>
                  <a:pt x="260829" y="174522"/>
                </a:lnTo>
                <a:lnTo>
                  <a:pt x="285231" y="187548"/>
                </a:lnTo>
                <a:lnTo>
                  <a:pt x="301897" y="180481"/>
                </a:lnTo>
                <a:lnTo>
                  <a:pt x="318316" y="165257"/>
                </a:lnTo>
                <a:lnTo>
                  <a:pt x="334304" y="144348"/>
                </a:lnTo>
                <a:lnTo>
                  <a:pt x="349675" y="120225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27039" y="7031984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59">
                <a:moveTo>
                  <a:pt x="0" y="155807"/>
                </a:moveTo>
                <a:lnTo>
                  <a:pt x="26900" y="115688"/>
                </a:lnTo>
                <a:lnTo>
                  <a:pt x="48232" y="83151"/>
                </a:lnTo>
                <a:lnTo>
                  <a:pt x="69564" y="50614"/>
                </a:lnTo>
                <a:lnTo>
                  <a:pt x="96462" y="10493"/>
                </a:lnTo>
                <a:lnTo>
                  <a:pt x="109555" y="3258"/>
                </a:lnTo>
                <a:lnTo>
                  <a:pt x="123355" y="0"/>
                </a:lnTo>
                <a:lnTo>
                  <a:pt x="138084" y="1987"/>
                </a:lnTo>
                <a:lnTo>
                  <a:pt x="153965" y="10493"/>
                </a:lnTo>
                <a:lnTo>
                  <a:pt x="169060" y="43243"/>
                </a:lnTo>
                <a:lnTo>
                  <a:pt x="190212" y="89610"/>
                </a:lnTo>
                <a:lnTo>
                  <a:pt x="214950" y="137309"/>
                </a:lnTo>
                <a:lnTo>
                  <a:pt x="240800" y="174051"/>
                </a:lnTo>
                <a:lnTo>
                  <a:pt x="265287" y="187548"/>
                </a:lnTo>
                <a:lnTo>
                  <a:pt x="283734" y="180579"/>
                </a:lnTo>
                <a:lnTo>
                  <a:pt x="300457" y="165210"/>
                </a:lnTo>
                <a:lnTo>
                  <a:pt x="316054" y="144085"/>
                </a:lnTo>
                <a:lnTo>
                  <a:pt x="331120" y="119850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235217" y="7031984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7"/>
                </a:moveTo>
                <a:lnTo>
                  <a:pt x="26900" y="115688"/>
                </a:lnTo>
                <a:lnTo>
                  <a:pt x="48233" y="83151"/>
                </a:lnTo>
                <a:lnTo>
                  <a:pt x="69566" y="50614"/>
                </a:lnTo>
                <a:lnTo>
                  <a:pt x="96465" y="10493"/>
                </a:lnTo>
                <a:lnTo>
                  <a:pt x="109557" y="3258"/>
                </a:lnTo>
                <a:lnTo>
                  <a:pt x="123357" y="0"/>
                </a:lnTo>
                <a:lnTo>
                  <a:pt x="138086" y="1987"/>
                </a:lnTo>
                <a:lnTo>
                  <a:pt x="153968" y="10493"/>
                </a:lnTo>
                <a:lnTo>
                  <a:pt x="169083" y="43360"/>
                </a:lnTo>
                <a:lnTo>
                  <a:pt x="190277" y="89964"/>
                </a:lnTo>
                <a:lnTo>
                  <a:pt x="215046" y="137839"/>
                </a:lnTo>
                <a:lnTo>
                  <a:pt x="240884" y="174522"/>
                </a:lnTo>
                <a:lnTo>
                  <a:pt x="265287" y="187548"/>
                </a:lnTo>
                <a:lnTo>
                  <a:pt x="281953" y="180481"/>
                </a:lnTo>
                <a:lnTo>
                  <a:pt x="298372" y="165257"/>
                </a:lnTo>
                <a:lnTo>
                  <a:pt x="314360" y="144348"/>
                </a:lnTo>
                <a:lnTo>
                  <a:pt x="329731" y="120225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541973" y="7031984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7"/>
                </a:moveTo>
                <a:lnTo>
                  <a:pt x="26900" y="115688"/>
                </a:lnTo>
                <a:lnTo>
                  <a:pt x="48232" y="83151"/>
                </a:lnTo>
                <a:lnTo>
                  <a:pt x="69564" y="50614"/>
                </a:lnTo>
                <a:lnTo>
                  <a:pt x="96462" y="10493"/>
                </a:lnTo>
                <a:lnTo>
                  <a:pt x="109555" y="3258"/>
                </a:lnTo>
                <a:lnTo>
                  <a:pt x="123355" y="0"/>
                </a:lnTo>
                <a:lnTo>
                  <a:pt x="138084" y="1987"/>
                </a:lnTo>
                <a:lnTo>
                  <a:pt x="153965" y="10493"/>
                </a:lnTo>
                <a:lnTo>
                  <a:pt x="169081" y="43360"/>
                </a:lnTo>
                <a:lnTo>
                  <a:pt x="190276" y="89964"/>
                </a:lnTo>
                <a:lnTo>
                  <a:pt x="215045" y="137839"/>
                </a:lnTo>
                <a:lnTo>
                  <a:pt x="240884" y="174522"/>
                </a:lnTo>
                <a:lnTo>
                  <a:pt x="265287" y="187548"/>
                </a:lnTo>
                <a:lnTo>
                  <a:pt x="281952" y="180481"/>
                </a:lnTo>
                <a:lnTo>
                  <a:pt x="298370" y="165257"/>
                </a:lnTo>
                <a:lnTo>
                  <a:pt x="314357" y="144348"/>
                </a:lnTo>
                <a:lnTo>
                  <a:pt x="329727" y="120225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848053" y="7031984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59">
                <a:moveTo>
                  <a:pt x="0" y="155807"/>
                </a:moveTo>
                <a:lnTo>
                  <a:pt x="26899" y="115688"/>
                </a:lnTo>
                <a:lnTo>
                  <a:pt x="48232" y="83151"/>
                </a:lnTo>
                <a:lnTo>
                  <a:pt x="69565" y="50614"/>
                </a:lnTo>
                <a:lnTo>
                  <a:pt x="96465" y="10493"/>
                </a:lnTo>
                <a:lnTo>
                  <a:pt x="109558" y="3258"/>
                </a:lnTo>
                <a:lnTo>
                  <a:pt x="123357" y="0"/>
                </a:lnTo>
                <a:lnTo>
                  <a:pt x="138086" y="1987"/>
                </a:lnTo>
                <a:lnTo>
                  <a:pt x="153968" y="10493"/>
                </a:lnTo>
                <a:lnTo>
                  <a:pt x="169062" y="43243"/>
                </a:lnTo>
                <a:lnTo>
                  <a:pt x="190214" y="89610"/>
                </a:lnTo>
                <a:lnTo>
                  <a:pt x="214951" y="137309"/>
                </a:lnTo>
                <a:lnTo>
                  <a:pt x="240800" y="174051"/>
                </a:lnTo>
                <a:lnTo>
                  <a:pt x="265287" y="187548"/>
                </a:lnTo>
                <a:lnTo>
                  <a:pt x="283734" y="180579"/>
                </a:lnTo>
                <a:lnTo>
                  <a:pt x="300456" y="165210"/>
                </a:lnTo>
                <a:lnTo>
                  <a:pt x="316053" y="144085"/>
                </a:lnTo>
                <a:lnTo>
                  <a:pt x="331120" y="119850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156233" y="7031984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7"/>
                </a:moveTo>
                <a:lnTo>
                  <a:pt x="26897" y="115688"/>
                </a:lnTo>
                <a:lnTo>
                  <a:pt x="48229" y="83151"/>
                </a:lnTo>
                <a:lnTo>
                  <a:pt x="69562" y="50614"/>
                </a:lnTo>
                <a:lnTo>
                  <a:pt x="96462" y="10493"/>
                </a:lnTo>
                <a:lnTo>
                  <a:pt x="109555" y="3258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3"/>
                </a:lnTo>
                <a:lnTo>
                  <a:pt x="169080" y="43360"/>
                </a:lnTo>
                <a:lnTo>
                  <a:pt x="190274" y="89964"/>
                </a:lnTo>
                <a:lnTo>
                  <a:pt x="215043" y="137839"/>
                </a:lnTo>
                <a:lnTo>
                  <a:pt x="240883" y="174522"/>
                </a:lnTo>
                <a:lnTo>
                  <a:pt x="265287" y="187548"/>
                </a:lnTo>
                <a:lnTo>
                  <a:pt x="281951" y="180481"/>
                </a:lnTo>
                <a:lnTo>
                  <a:pt x="298369" y="165257"/>
                </a:lnTo>
                <a:lnTo>
                  <a:pt x="314356" y="144348"/>
                </a:lnTo>
                <a:lnTo>
                  <a:pt x="329727" y="120225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462983" y="7031984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7"/>
                </a:moveTo>
                <a:lnTo>
                  <a:pt x="26897" y="115688"/>
                </a:lnTo>
                <a:lnTo>
                  <a:pt x="48229" y="83151"/>
                </a:lnTo>
                <a:lnTo>
                  <a:pt x="69562" y="50614"/>
                </a:lnTo>
                <a:lnTo>
                  <a:pt x="96461" y="10493"/>
                </a:lnTo>
                <a:lnTo>
                  <a:pt x="109554" y="3258"/>
                </a:lnTo>
                <a:lnTo>
                  <a:pt x="123353" y="0"/>
                </a:lnTo>
                <a:lnTo>
                  <a:pt x="138082" y="1987"/>
                </a:lnTo>
                <a:lnTo>
                  <a:pt x="153964" y="10493"/>
                </a:lnTo>
                <a:lnTo>
                  <a:pt x="169079" y="43360"/>
                </a:lnTo>
                <a:lnTo>
                  <a:pt x="190273" y="89964"/>
                </a:lnTo>
                <a:lnTo>
                  <a:pt x="215043" y="137839"/>
                </a:lnTo>
                <a:lnTo>
                  <a:pt x="240882" y="174522"/>
                </a:lnTo>
                <a:lnTo>
                  <a:pt x="265287" y="187548"/>
                </a:lnTo>
                <a:lnTo>
                  <a:pt x="281951" y="180481"/>
                </a:lnTo>
                <a:lnTo>
                  <a:pt x="298369" y="165257"/>
                </a:lnTo>
                <a:lnTo>
                  <a:pt x="314356" y="144348"/>
                </a:lnTo>
                <a:lnTo>
                  <a:pt x="329727" y="120225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769062" y="7031984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69" h="187959">
                <a:moveTo>
                  <a:pt x="0" y="155807"/>
                </a:moveTo>
                <a:lnTo>
                  <a:pt x="26900" y="115688"/>
                </a:lnTo>
                <a:lnTo>
                  <a:pt x="48233" y="83151"/>
                </a:lnTo>
                <a:lnTo>
                  <a:pt x="69566" y="50614"/>
                </a:lnTo>
                <a:lnTo>
                  <a:pt x="96465" y="10493"/>
                </a:lnTo>
                <a:lnTo>
                  <a:pt x="109556" y="3258"/>
                </a:lnTo>
                <a:lnTo>
                  <a:pt x="123355" y="0"/>
                </a:lnTo>
                <a:lnTo>
                  <a:pt x="138085" y="1987"/>
                </a:lnTo>
                <a:lnTo>
                  <a:pt x="153968" y="10493"/>
                </a:lnTo>
                <a:lnTo>
                  <a:pt x="169061" y="43243"/>
                </a:lnTo>
                <a:lnTo>
                  <a:pt x="190213" y="89610"/>
                </a:lnTo>
                <a:lnTo>
                  <a:pt x="214950" y="137309"/>
                </a:lnTo>
                <a:lnTo>
                  <a:pt x="240799" y="174051"/>
                </a:lnTo>
                <a:lnTo>
                  <a:pt x="265287" y="187548"/>
                </a:lnTo>
                <a:lnTo>
                  <a:pt x="283734" y="180579"/>
                </a:lnTo>
                <a:lnTo>
                  <a:pt x="300457" y="165210"/>
                </a:lnTo>
                <a:lnTo>
                  <a:pt x="316053" y="144085"/>
                </a:lnTo>
                <a:lnTo>
                  <a:pt x="331120" y="119850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077244" y="7031984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7"/>
                </a:moveTo>
                <a:lnTo>
                  <a:pt x="26897" y="115688"/>
                </a:lnTo>
                <a:lnTo>
                  <a:pt x="48229" y="83151"/>
                </a:lnTo>
                <a:lnTo>
                  <a:pt x="69562" y="50614"/>
                </a:lnTo>
                <a:lnTo>
                  <a:pt x="96461" y="10493"/>
                </a:lnTo>
                <a:lnTo>
                  <a:pt x="109554" y="3258"/>
                </a:lnTo>
                <a:lnTo>
                  <a:pt x="123353" y="0"/>
                </a:lnTo>
                <a:lnTo>
                  <a:pt x="138082" y="1987"/>
                </a:lnTo>
                <a:lnTo>
                  <a:pt x="153964" y="10493"/>
                </a:lnTo>
                <a:lnTo>
                  <a:pt x="169079" y="43360"/>
                </a:lnTo>
                <a:lnTo>
                  <a:pt x="190273" y="89964"/>
                </a:lnTo>
                <a:lnTo>
                  <a:pt x="215042" y="137839"/>
                </a:lnTo>
                <a:lnTo>
                  <a:pt x="240880" y="174522"/>
                </a:lnTo>
                <a:lnTo>
                  <a:pt x="265283" y="187548"/>
                </a:lnTo>
                <a:lnTo>
                  <a:pt x="281948" y="180481"/>
                </a:lnTo>
                <a:lnTo>
                  <a:pt x="298368" y="165257"/>
                </a:lnTo>
                <a:lnTo>
                  <a:pt x="314356" y="144348"/>
                </a:lnTo>
                <a:lnTo>
                  <a:pt x="329727" y="120225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383996" y="7031984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7"/>
                </a:moveTo>
                <a:lnTo>
                  <a:pt x="26900" y="115688"/>
                </a:lnTo>
                <a:lnTo>
                  <a:pt x="48232" y="83151"/>
                </a:lnTo>
                <a:lnTo>
                  <a:pt x="69564" y="50614"/>
                </a:lnTo>
                <a:lnTo>
                  <a:pt x="96461" y="10493"/>
                </a:lnTo>
                <a:lnTo>
                  <a:pt x="109555" y="3258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3"/>
                </a:lnTo>
                <a:lnTo>
                  <a:pt x="169080" y="43360"/>
                </a:lnTo>
                <a:lnTo>
                  <a:pt x="190275" y="89964"/>
                </a:lnTo>
                <a:lnTo>
                  <a:pt x="215045" y="137839"/>
                </a:lnTo>
                <a:lnTo>
                  <a:pt x="240884" y="174522"/>
                </a:lnTo>
                <a:lnTo>
                  <a:pt x="265287" y="187548"/>
                </a:lnTo>
                <a:lnTo>
                  <a:pt x="281952" y="180481"/>
                </a:lnTo>
                <a:lnTo>
                  <a:pt x="298370" y="165257"/>
                </a:lnTo>
                <a:lnTo>
                  <a:pt x="314357" y="144348"/>
                </a:lnTo>
                <a:lnTo>
                  <a:pt x="329727" y="120225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690079" y="7031984"/>
            <a:ext cx="331470" cy="187960"/>
          </a:xfrm>
          <a:custGeom>
            <a:avLst/>
            <a:gdLst/>
            <a:ahLst/>
            <a:cxnLst/>
            <a:rect l="l" t="t" r="r" b="b"/>
            <a:pathLst>
              <a:path w="331470" h="187959">
                <a:moveTo>
                  <a:pt x="0" y="155807"/>
                </a:moveTo>
                <a:lnTo>
                  <a:pt x="26897" y="115688"/>
                </a:lnTo>
                <a:lnTo>
                  <a:pt x="48229" y="83151"/>
                </a:lnTo>
                <a:lnTo>
                  <a:pt x="69562" y="50614"/>
                </a:lnTo>
                <a:lnTo>
                  <a:pt x="96462" y="10493"/>
                </a:lnTo>
                <a:lnTo>
                  <a:pt x="109555" y="3258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3"/>
                </a:lnTo>
                <a:lnTo>
                  <a:pt x="169059" y="43243"/>
                </a:lnTo>
                <a:lnTo>
                  <a:pt x="190211" y="89610"/>
                </a:lnTo>
                <a:lnTo>
                  <a:pt x="214949" y="137309"/>
                </a:lnTo>
                <a:lnTo>
                  <a:pt x="240797" y="174051"/>
                </a:lnTo>
                <a:lnTo>
                  <a:pt x="265283" y="187548"/>
                </a:lnTo>
                <a:lnTo>
                  <a:pt x="283731" y="180579"/>
                </a:lnTo>
                <a:lnTo>
                  <a:pt x="300454" y="165210"/>
                </a:lnTo>
                <a:lnTo>
                  <a:pt x="316050" y="144085"/>
                </a:lnTo>
                <a:lnTo>
                  <a:pt x="331116" y="119850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998257" y="7031984"/>
            <a:ext cx="330200" cy="187960"/>
          </a:xfrm>
          <a:custGeom>
            <a:avLst/>
            <a:gdLst/>
            <a:ahLst/>
            <a:cxnLst/>
            <a:rect l="l" t="t" r="r" b="b"/>
            <a:pathLst>
              <a:path w="330200" h="187959">
                <a:moveTo>
                  <a:pt x="0" y="155807"/>
                </a:moveTo>
                <a:lnTo>
                  <a:pt x="26899" y="115688"/>
                </a:lnTo>
                <a:lnTo>
                  <a:pt x="48231" y="83151"/>
                </a:lnTo>
                <a:lnTo>
                  <a:pt x="69562" y="50614"/>
                </a:lnTo>
                <a:lnTo>
                  <a:pt x="96461" y="10493"/>
                </a:lnTo>
                <a:lnTo>
                  <a:pt x="109555" y="3258"/>
                </a:lnTo>
                <a:lnTo>
                  <a:pt x="123354" y="0"/>
                </a:lnTo>
                <a:lnTo>
                  <a:pt x="138083" y="1987"/>
                </a:lnTo>
                <a:lnTo>
                  <a:pt x="153964" y="10493"/>
                </a:lnTo>
                <a:lnTo>
                  <a:pt x="169080" y="43360"/>
                </a:lnTo>
                <a:lnTo>
                  <a:pt x="190275" y="89964"/>
                </a:lnTo>
                <a:lnTo>
                  <a:pt x="215045" y="137839"/>
                </a:lnTo>
                <a:lnTo>
                  <a:pt x="240884" y="174522"/>
                </a:lnTo>
                <a:lnTo>
                  <a:pt x="265287" y="187548"/>
                </a:lnTo>
                <a:lnTo>
                  <a:pt x="281952" y="180481"/>
                </a:lnTo>
                <a:lnTo>
                  <a:pt x="298370" y="165257"/>
                </a:lnTo>
                <a:lnTo>
                  <a:pt x="314357" y="144348"/>
                </a:lnTo>
                <a:lnTo>
                  <a:pt x="329727" y="120225"/>
                </a:lnTo>
              </a:path>
            </a:pathLst>
          </a:custGeom>
          <a:ln w="17999">
            <a:solidFill>
              <a:srgbClr val="814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 txBox="1"/>
          <p:nvPr/>
        </p:nvSpPr>
        <p:spPr>
          <a:xfrm>
            <a:off x="786286" y="284680"/>
            <a:ext cx="5967095" cy="26225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95"/>
              </a:spcBef>
              <a:tabLst>
                <a:tab pos="153987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http://www.technologystudent.com/despro_ﬂsh/charity9.html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796298" y="852125"/>
            <a:ext cx="3366135" cy="222567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corrugated card charity collection  box shown opposite, is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recycled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card,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processed into Corrugated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card.</a:t>
            </a:r>
            <a:endParaRPr sz="1400">
              <a:latin typeface="Arial"/>
              <a:cs typeface="Arial"/>
            </a:endParaRPr>
          </a:p>
          <a:p>
            <a:pPr marL="12700" marR="186690">
              <a:lnSpc>
                <a:spcPts val="1560"/>
              </a:lnSpc>
              <a:spcBef>
                <a:spcPts val="158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Corrugated board is supplied in diﬀerent  thicknesses.</a:t>
            </a:r>
            <a:endParaRPr sz="1400">
              <a:latin typeface="Arial"/>
              <a:cs typeface="Arial"/>
            </a:endParaRPr>
          </a:p>
          <a:p>
            <a:pPr marL="12700" marR="14604">
              <a:lnSpc>
                <a:spcPts val="1560"/>
              </a:lnSpc>
              <a:spcBef>
                <a:spcPts val="157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diagram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4 thicknesses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corrugated card are shown.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One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been  labelled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you.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377070" y="3969156"/>
            <a:ext cx="4573270" cy="1174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55"/>
              </a:lnSpc>
              <a:spcBef>
                <a:spcPts val="10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Add labels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other three</a:t>
            </a:r>
            <a:r>
              <a:rPr dirty="0" sz="16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thicknesses.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55"/>
              </a:lnSpc>
            </a:pPr>
            <a:r>
              <a:rPr dirty="0" sz="16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Arial"/>
              <a:cs typeface="Arial"/>
            </a:endParaRPr>
          </a:p>
          <a:p>
            <a:pPr marL="3002915">
              <a:lnSpc>
                <a:spcPct val="100000"/>
              </a:lnSpc>
            </a:pPr>
            <a:r>
              <a:rPr dirty="0" sz="1850" spc="10">
                <a:solidFill>
                  <a:srgbClr val="151616"/>
                </a:solidFill>
                <a:latin typeface="Arial"/>
                <a:cs typeface="Arial"/>
              </a:rPr>
              <a:t>SINGLE</a:t>
            </a:r>
            <a:r>
              <a:rPr dirty="0" sz="185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50" spc="-15">
                <a:solidFill>
                  <a:srgbClr val="151616"/>
                </a:solidFill>
                <a:latin typeface="Arial"/>
                <a:cs typeface="Arial"/>
              </a:rPr>
              <a:t>FACE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494787" y="5009648"/>
            <a:ext cx="790575" cy="78740"/>
          </a:xfrm>
          <a:custGeom>
            <a:avLst/>
            <a:gdLst/>
            <a:ahLst/>
            <a:cxnLst/>
            <a:rect l="l" t="t" r="r" b="b"/>
            <a:pathLst>
              <a:path w="790575" h="78739">
                <a:moveTo>
                  <a:pt x="78371" y="0"/>
                </a:moveTo>
                <a:lnTo>
                  <a:pt x="0" y="39197"/>
                </a:lnTo>
                <a:lnTo>
                  <a:pt x="78371" y="78369"/>
                </a:lnTo>
                <a:lnTo>
                  <a:pt x="78371" y="43696"/>
                </a:lnTo>
                <a:lnTo>
                  <a:pt x="74270" y="43696"/>
                </a:lnTo>
                <a:lnTo>
                  <a:pt x="74270" y="34697"/>
                </a:lnTo>
                <a:lnTo>
                  <a:pt x="78371" y="34697"/>
                </a:lnTo>
                <a:lnTo>
                  <a:pt x="78371" y="0"/>
                </a:lnTo>
                <a:close/>
              </a:path>
              <a:path w="790575" h="78739">
                <a:moveTo>
                  <a:pt x="78371" y="34697"/>
                </a:moveTo>
                <a:lnTo>
                  <a:pt x="74270" y="34697"/>
                </a:lnTo>
                <a:lnTo>
                  <a:pt x="74270" y="43696"/>
                </a:lnTo>
                <a:lnTo>
                  <a:pt x="78371" y="43696"/>
                </a:lnTo>
                <a:lnTo>
                  <a:pt x="78371" y="34697"/>
                </a:lnTo>
                <a:close/>
              </a:path>
              <a:path w="790575" h="78739">
                <a:moveTo>
                  <a:pt x="790573" y="34697"/>
                </a:moveTo>
                <a:lnTo>
                  <a:pt x="78371" y="34697"/>
                </a:lnTo>
                <a:lnTo>
                  <a:pt x="78371" y="43696"/>
                </a:lnTo>
                <a:lnTo>
                  <a:pt x="790573" y="43696"/>
                </a:lnTo>
                <a:lnTo>
                  <a:pt x="790573" y="34697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494787" y="5533524"/>
            <a:ext cx="790575" cy="78740"/>
          </a:xfrm>
          <a:custGeom>
            <a:avLst/>
            <a:gdLst/>
            <a:ahLst/>
            <a:cxnLst/>
            <a:rect l="l" t="t" r="r" b="b"/>
            <a:pathLst>
              <a:path w="790575" h="78739">
                <a:moveTo>
                  <a:pt x="78371" y="0"/>
                </a:moveTo>
                <a:lnTo>
                  <a:pt x="0" y="39196"/>
                </a:lnTo>
                <a:lnTo>
                  <a:pt x="78371" y="78367"/>
                </a:lnTo>
                <a:lnTo>
                  <a:pt x="78371" y="43696"/>
                </a:lnTo>
                <a:lnTo>
                  <a:pt x="74270" y="43696"/>
                </a:lnTo>
                <a:lnTo>
                  <a:pt x="74270" y="34696"/>
                </a:lnTo>
                <a:lnTo>
                  <a:pt x="78371" y="34696"/>
                </a:lnTo>
                <a:lnTo>
                  <a:pt x="78371" y="0"/>
                </a:lnTo>
                <a:close/>
              </a:path>
              <a:path w="790575" h="78739">
                <a:moveTo>
                  <a:pt x="78371" y="34696"/>
                </a:moveTo>
                <a:lnTo>
                  <a:pt x="74270" y="34696"/>
                </a:lnTo>
                <a:lnTo>
                  <a:pt x="74270" y="43696"/>
                </a:lnTo>
                <a:lnTo>
                  <a:pt x="78371" y="43696"/>
                </a:lnTo>
                <a:lnTo>
                  <a:pt x="78371" y="34696"/>
                </a:lnTo>
                <a:close/>
              </a:path>
              <a:path w="790575" h="78739">
                <a:moveTo>
                  <a:pt x="790573" y="34696"/>
                </a:moveTo>
                <a:lnTo>
                  <a:pt x="78371" y="34696"/>
                </a:lnTo>
                <a:lnTo>
                  <a:pt x="78371" y="43696"/>
                </a:lnTo>
                <a:lnTo>
                  <a:pt x="790573" y="43696"/>
                </a:lnTo>
                <a:lnTo>
                  <a:pt x="790573" y="34696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494787" y="6238375"/>
            <a:ext cx="790575" cy="78740"/>
          </a:xfrm>
          <a:custGeom>
            <a:avLst/>
            <a:gdLst/>
            <a:ahLst/>
            <a:cxnLst/>
            <a:rect l="l" t="t" r="r" b="b"/>
            <a:pathLst>
              <a:path w="790575" h="78739">
                <a:moveTo>
                  <a:pt x="78371" y="0"/>
                </a:moveTo>
                <a:lnTo>
                  <a:pt x="0" y="39196"/>
                </a:lnTo>
                <a:lnTo>
                  <a:pt x="78371" y="78367"/>
                </a:lnTo>
                <a:lnTo>
                  <a:pt x="78371" y="43696"/>
                </a:lnTo>
                <a:lnTo>
                  <a:pt x="74270" y="43696"/>
                </a:lnTo>
                <a:lnTo>
                  <a:pt x="74270" y="34696"/>
                </a:lnTo>
                <a:lnTo>
                  <a:pt x="78371" y="34696"/>
                </a:lnTo>
                <a:lnTo>
                  <a:pt x="78371" y="0"/>
                </a:lnTo>
                <a:close/>
              </a:path>
              <a:path w="790575" h="78739">
                <a:moveTo>
                  <a:pt x="78371" y="34696"/>
                </a:moveTo>
                <a:lnTo>
                  <a:pt x="74270" y="34696"/>
                </a:lnTo>
                <a:lnTo>
                  <a:pt x="74270" y="43696"/>
                </a:lnTo>
                <a:lnTo>
                  <a:pt x="78371" y="43696"/>
                </a:lnTo>
                <a:lnTo>
                  <a:pt x="78371" y="34696"/>
                </a:lnTo>
                <a:close/>
              </a:path>
              <a:path w="790575" h="78739">
                <a:moveTo>
                  <a:pt x="790573" y="34696"/>
                </a:moveTo>
                <a:lnTo>
                  <a:pt x="78371" y="34696"/>
                </a:lnTo>
                <a:lnTo>
                  <a:pt x="78371" y="43696"/>
                </a:lnTo>
                <a:lnTo>
                  <a:pt x="790573" y="43696"/>
                </a:lnTo>
                <a:lnTo>
                  <a:pt x="790573" y="34696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494787" y="7305174"/>
            <a:ext cx="790575" cy="78740"/>
          </a:xfrm>
          <a:custGeom>
            <a:avLst/>
            <a:gdLst/>
            <a:ahLst/>
            <a:cxnLst/>
            <a:rect l="l" t="t" r="r" b="b"/>
            <a:pathLst>
              <a:path w="790575" h="78740">
                <a:moveTo>
                  <a:pt x="78371" y="0"/>
                </a:moveTo>
                <a:lnTo>
                  <a:pt x="0" y="39196"/>
                </a:lnTo>
                <a:lnTo>
                  <a:pt x="78371" y="78367"/>
                </a:lnTo>
                <a:lnTo>
                  <a:pt x="78371" y="43696"/>
                </a:lnTo>
                <a:lnTo>
                  <a:pt x="74270" y="43696"/>
                </a:lnTo>
                <a:lnTo>
                  <a:pt x="74270" y="34696"/>
                </a:lnTo>
                <a:lnTo>
                  <a:pt x="78371" y="34696"/>
                </a:lnTo>
                <a:lnTo>
                  <a:pt x="78371" y="0"/>
                </a:lnTo>
                <a:close/>
              </a:path>
              <a:path w="790575" h="78740">
                <a:moveTo>
                  <a:pt x="78371" y="34696"/>
                </a:moveTo>
                <a:lnTo>
                  <a:pt x="74270" y="34696"/>
                </a:lnTo>
                <a:lnTo>
                  <a:pt x="74270" y="43696"/>
                </a:lnTo>
                <a:lnTo>
                  <a:pt x="78371" y="43696"/>
                </a:lnTo>
                <a:lnTo>
                  <a:pt x="78371" y="34696"/>
                </a:lnTo>
                <a:close/>
              </a:path>
              <a:path w="790575" h="78740">
                <a:moveTo>
                  <a:pt x="790573" y="34696"/>
                </a:moveTo>
                <a:lnTo>
                  <a:pt x="78371" y="34696"/>
                </a:lnTo>
                <a:lnTo>
                  <a:pt x="78371" y="43696"/>
                </a:lnTo>
                <a:lnTo>
                  <a:pt x="790573" y="43696"/>
                </a:lnTo>
                <a:lnTo>
                  <a:pt x="790573" y="34696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538726" y="8162565"/>
            <a:ext cx="3267075" cy="10337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6d.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Corrugated board can be recycled.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opposite, draw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sketch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recycling symbol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applies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corrugated board.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4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656701" y="8182566"/>
            <a:ext cx="2371725" cy="2000250"/>
          </a:xfrm>
          <a:custGeom>
            <a:avLst/>
            <a:gdLst/>
            <a:ahLst/>
            <a:cxnLst/>
            <a:rect l="l" t="t" r="r" b="b"/>
            <a:pathLst>
              <a:path w="2371725" h="2000250">
                <a:moveTo>
                  <a:pt x="0" y="0"/>
                </a:moveTo>
                <a:lnTo>
                  <a:pt x="2371726" y="0"/>
                </a:lnTo>
                <a:lnTo>
                  <a:pt x="2371726" y="2000253"/>
                </a:lnTo>
                <a:lnTo>
                  <a:pt x="0" y="2000253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925" y="8107754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4925" y="8650123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4925" y="9192488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0926" y="9734853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0926" y="10211101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22908" y="198954"/>
            <a:ext cx="5582920" cy="426084"/>
          </a:xfrm>
          <a:custGeom>
            <a:avLst/>
            <a:gdLst/>
            <a:ahLst/>
            <a:cxnLst/>
            <a:rect l="l" t="t" r="r" b="b"/>
            <a:pathLst>
              <a:path w="5582920" h="426084">
                <a:moveTo>
                  <a:pt x="0" y="0"/>
                </a:moveTo>
                <a:lnTo>
                  <a:pt x="5582808" y="0"/>
                </a:lnTo>
                <a:lnTo>
                  <a:pt x="5582808" y="425509"/>
                </a:lnTo>
                <a:lnTo>
                  <a:pt x="0" y="42550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0284" y="216482"/>
            <a:ext cx="6702425" cy="2185035"/>
          </a:xfrm>
          <a:prstGeom prst="rect">
            <a:avLst/>
          </a:prstGeom>
        </p:spPr>
        <p:txBody>
          <a:bodyPr wrap="square" lIns="0" tIns="36194" rIns="0" bIns="0" rtlCol="0" vert="horz">
            <a:spAutoFit/>
          </a:bodyPr>
          <a:lstStyle/>
          <a:p>
            <a:pPr marL="2138045" marR="709930" indent="-1275715">
              <a:lnSpc>
                <a:spcPts val="1270"/>
              </a:lnSpc>
              <a:spcBef>
                <a:spcPts val="284"/>
              </a:spcBef>
            </a:pPr>
            <a:r>
              <a:rPr dirty="0" baseline="-23148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23148" sz="18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http://www.technologystudent.com/grp08/prnt1.html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http://www.technologystudent.com/designpro/prtpro5.htm</a:t>
            </a:r>
            <a:endParaRPr sz="1200">
              <a:latin typeface="Arial"/>
              <a:cs typeface="Arial"/>
            </a:endParaRPr>
          </a:p>
          <a:p>
            <a:pPr algn="just" marL="43815" marR="173355">
              <a:lnSpc>
                <a:spcPts val="1560"/>
              </a:lnSpc>
              <a:spcBef>
                <a:spcPts val="142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6e.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graphics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colour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decoration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added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perfumed  products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(question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5b).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printing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process,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labelled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represent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</a:t>
            </a:r>
            <a:endParaRPr sz="1400">
              <a:latin typeface="Arial"/>
              <a:cs typeface="Arial"/>
            </a:endParaRPr>
          </a:p>
          <a:p>
            <a:pPr marL="43815">
              <a:lnSpc>
                <a:spcPts val="1540"/>
              </a:lnSpc>
            </a:pPr>
            <a:r>
              <a:rPr dirty="0" sz="1400" spc="-15" b="1" i="1">
                <a:solidFill>
                  <a:srgbClr val="151616"/>
                </a:solidFill>
                <a:latin typeface="Arial"/>
                <a:cs typeface="Arial"/>
              </a:rPr>
              <a:t>Total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8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25400">
              <a:lnSpc>
                <a:spcPts val="1645"/>
              </a:lnSpc>
              <a:spcBef>
                <a:spcPts val="1360"/>
              </a:spcBef>
              <a:tabLst>
                <a:tab pos="1653539" algn="l"/>
                <a:tab pos="667639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NAME: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429895">
              <a:lnSpc>
                <a:spcPts val="164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(1 mark)</a:t>
            </a:r>
            <a:endParaRPr sz="1400">
              <a:latin typeface="Arial"/>
              <a:cs typeface="Arial"/>
            </a:endParaRPr>
          </a:p>
          <a:p>
            <a:pPr algn="ctr" marR="83820">
              <a:lnSpc>
                <a:spcPct val="100000"/>
              </a:lnSpc>
              <a:spcBef>
                <a:spcPts val="305"/>
              </a:spcBef>
            </a:pP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LABELLED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DIAGRAM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254" y="2572318"/>
            <a:ext cx="6667500" cy="4829810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wrap="square" lIns="0" tIns="93345" rIns="0" bIns="0" rtlCol="0" vert="horz">
            <a:spAutoFit/>
          </a:bodyPr>
          <a:lstStyle/>
          <a:p>
            <a:pPr marL="375920">
              <a:lnSpc>
                <a:spcPct val="100000"/>
              </a:lnSpc>
              <a:spcBef>
                <a:spcPts val="735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(4 marks)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308" y="7777739"/>
            <a:ext cx="16243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7936" sz="2100">
                <a:solidFill>
                  <a:srgbClr val="151616"/>
                </a:solidFill>
                <a:latin typeface="Arial"/>
                <a:cs typeface="Arial"/>
              </a:rPr>
              <a:t>NOTES: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(3</a:t>
            </a:r>
            <a:r>
              <a:rPr dirty="0" sz="1400" spc="-8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924" y="240433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9485" y="238967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536" y="299850"/>
            <a:ext cx="10306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5638" y="299850"/>
            <a:ext cx="14141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DESCRIPTION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6439" y="299850"/>
            <a:ext cx="11436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PROPERTY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0624" y="1298704"/>
            <a:ext cx="883839" cy="1644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4220" y="3892053"/>
            <a:ext cx="1389380" cy="1423670"/>
          </a:xfrm>
          <a:custGeom>
            <a:avLst/>
            <a:gdLst/>
            <a:ahLst/>
            <a:cxnLst/>
            <a:rect l="l" t="t" r="r" b="b"/>
            <a:pathLst>
              <a:path w="1389380" h="1423670">
                <a:moveTo>
                  <a:pt x="0" y="0"/>
                </a:moveTo>
                <a:lnTo>
                  <a:pt x="1389092" y="0"/>
                </a:lnTo>
                <a:lnTo>
                  <a:pt x="1389092" y="1423534"/>
                </a:lnTo>
                <a:lnTo>
                  <a:pt x="0" y="1423534"/>
                </a:lnTo>
                <a:lnTo>
                  <a:pt x="0" y="0"/>
                </a:lnTo>
                <a:close/>
              </a:path>
            </a:pathLst>
          </a:custGeom>
          <a:solidFill>
            <a:srgbClr val="A0C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8841" y="4602755"/>
            <a:ext cx="424766" cy="659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16338" y="3957597"/>
            <a:ext cx="953769" cy="1333500"/>
          </a:xfrm>
          <a:custGeom>
            <a:avLst/>
            <a:gdLst/>
            <a:ahLst/>
            <a:cxnLst/>
            <a:rect l="l" t="t" r="r" b="b"/>
            <a:pathLst>
              <a:path w="953769" h="1333500">
                <a:moveTo>
                  <a:pt x="528798" y="507999"/>
                </a:moveTo>
                <a:lnTo>
                  <a:pt x="210738" y="507999"/>
                </a:lnTo>
                <a:lnTo>
                  <a:pt x="230692" y="520699"/>
                </a:lnTo>
                <a:lnTo>
                  <a:pt x="253461" y="533399"/>
                </a:lnTo>
                <a:lnTo>
                  <a:pt x="261082" y="533399"/>
                </a:lnTo>
                <a:lnTo>
                  <a:pt x="267191" y="546099"/>
                </a:lnTo>
                <a:lnTo>
                  <a:pt x="282944" y="558799"/>
                </a:lnTo>
                <a:lnTo>
                  <a:pt x="299314" y="584199"/>
                </a:lnTo>
                <a:lnTo>
                  <a:pt x="306420" y="596899"/>
                </a:lnTo>
                <a:lnTo>
                  <a:pt x="294382" y="622299"/>
                </a:lnTo>
                <a:lnTo>
                  <a:pt x="270289" y="660399"/>
                </a:lnTo>
                <a:lnTo>
                  <a:pt x="249845" y="685799"/>
                </a:lnTo>
                <a:lnTo>
                  <a:pt x="232074" y="711199"/>
                </a:lnTo>
                <a:lnTo>
                  <a:pt x="216002" y="749299"/>
                </a:lnTo>
                <a:lnTo>
                  <a:pt x="206236" y="761999"/>
                </a:lnTo>
                <a:lnTo>
                  <a:pt x="198720" y="774699"/>
                </a:lnTo>
                <a:lnTo>
                  <a:pt x="191744" y="787399"/>
                </a:lnTo>
                <a:lnTo>
                  <a:pt x="183596" y="812799"/>
                </a:lnTo>
                <a:lnTo>
                  <a:pt x="139481" y="927099"/>
                </a:lnTo>
                <a:lnTo>
                  <a:pt x="129718" y="965199"/>
                </a:lnTo>
                <a:lnTo>
                  <a:pt x="129921" y="1028699"/>
                </a:lnTo>
                <a:lnTo>
                  <a:pt x="138008" y="1092199"/>
                </a:lnTo>
                <a:lnTo>
                  <a:pt x="151898" y="1142999"/>
                </a:lnTo>
                <a:lnTo>
                  <a:pt x="161734" y="1155699"/>
                </a:lnTo>
                <a:lnTo>
                  <a:pt x="173939" y="1168399"/>
                </a:lnTo>
                <a:lnTo>
                  <a:pt x="186678" y="1181099"/>
                </a:lnTo>
                <a:lnTo>
                  <a:pt x="198114" y="1193799"/>
                </a:lnTo>
                <a:lnTo>
                  <a:pt x="193105" y="1206499"/>
                </a:lnTo>
                <a:lnTo>
                  <a:pt x="188420" y="1219199"/>
                </a:lnTo>
                <a:lnTo>
                  <a:pt x="182872" y="1231899"/>
                </a:lnTo>
                <a:lnTo>
                  <a:pt x="175272" y="1244599"/>
                </a:lnTo>
                <a:lnTo>
                  <a:pt x="147354" y="1269999"/>
                </a:lnTo>
                <a:lnTo>
                  <a:pt x="144269" y="1282699"/>
                </a:lnTo>
                <a:lnTo>
                  <a:pt x="138012" y="1282699"/>
                </a:lnTo>
                <a:lnTo>
                  <a:pt x="132513" y="1308099"/>
                </a:lnTo>
                <a:lnTo>
                  <a:pt x="154376" y="1333499"/>
                </a:lnTo>
                <a:lnTo>
                  <a:pt x="187407" y="1333499"/>
                </a:lnTo>
                <a:lnTo>
                  <a:pt x="215416" y="1320799"/>
                </a:lnTo>
                <a:lnTo>
                  <a:pt x="230848" y="1308099"/>
                </a:lnTo>
                <a:lnTo>
                  <a:pt x="241262" y="1282699"/>
                </a:lnTo>
                <a:lnTo>
                  <a:pt x="255929" y="1257299"/>
                </a:lnTo>
                <a:lnTo>
                  <a:pt x="284121" y="1244599"/>
                </a:lnTo>
                <a:lnTo>
                  <a:pt x="296320" y="1231899"/>
                </a:lnTo>
                <a:lnTo>
                  <a:pt x="300321" y="1219199"/>
                </a:lnTo>
                <a:lnTo>
                  <a:pt x="299967" y="1206499"/>
                </a:lnTo>
                <a:lnTo>
                  <a:pt x="299097" y="1181099"/>
                </a:lnTo>
                <a:lnTo>
                  <a:pt x="298864" y="1168399"/>
                </a:lnTo>
                <a:lnTo>
                  <a:pt x="299183" y="1155699"/>
                </a:lnTo>
                <a:lnTo>
                  <a:pt x="300408" y="1142999"/>
                </a:lnTo>
                <a:lnTo>
                  <a:pt x="304315" y="1142999"/>
                </a:lnTo>
                <a:lnTo>
                  <a:pt x="308272" y="1130299"/>
                </a:lnTo>
                <a:lnTo>
                  <a:pt x="306437" y="1117599"/>
                </a:lnTo>
                <a:lnTo>
                  <a:pt x="267613" y="1117599"/>
                </a:lnTo>
                <a:lnTo>
                  <a:pt x="263597" y="1104899"/>
                </a:lnTo>
                <a:lnTo>
                  <a:pt x="262475" y="1092199"/>
                </a:lnTo>
                <a:lnTo>
                  <a:pt x="261711" y="1079499"/>
                </a:lnTo>
                <a:lnTo>
                  <a:pt x="258771" y="1066799"/>
                </a:lnTo>
                <a:lnTo>
                  <a:pt x="255179" y="1054099"/>
                </a:lnTo>
                <a:lnTo>
                  <a:pt x="254078" y="1054099"/>
                </a:lnTo>
                <a:lnTo>
                  <a:pt x="253000" y="1041399"/>
                </a:lnTo>
                <a:lnTo>
                  <a:pt x="251271" y="1028699"/>
                </a:lnTo>
                <a:lnTo>
                  <a:pt x="247132" y="1028699"/>
                </a:lnTo>
                <a:lnTo>
                  <a:pt x="244845" y="1015999"/>
                </a:lnTo>
                <a:lnTo>
                  <a:pt x="250889" y="1015999"/>
                </a:lnTo>
                <a:lnTo>
                  <a:pt x="254795" y="1003299"/>
                </a:lnTo>
                <a:lnTo>
                  <a:pt x="255763" y="1003299"/>
                </a:lnTo>
                <a:lnTo>
                  <a:pt x="252989" y="990599"/>
                </a:lnTo>
                <a:lnTo>
                  <a:pt x="263127" y="990599"/>
                </a:lnTo>
                <a:lnTo>
                  <a:pt x="269642" y="977899"/>
                </a:lnTo>
                <a:lnTo>
                  <a:pt x="276036" y="965199"/>
                </a:lnTo>
                <a:lnTo>
                  <a:pt x="281819" y="952499"/>
                </a:lnTo>
                <a:lnTo>
                  <a:pt x="286501" y="952499"/>
                </a:lnTo>
                <a:lnTo>
                  <a:pt x="292582" y="939799"/>
                </a:lnTo>
                <a:lnTo>
                  <a:pt x="446901" y="939799"/>
                </a:lnTo>
                <a:lnTo>
                  <a:pt x="451180" y="927099"/>
                </a:lnTo>
                <a:lnTo>
                  <a:pt x="456149" y="927099"/>
                </a:lnTo>
                <a:lnTo>
                  <a:pt x="462052" y="914399"/>
                </a:lnTo>
                <a:lnTo>
                  <a:pt x="471401" y="901699"/>
                </a:lnTo>
                <a:lnTo>
                  <a:pt x="481101" y="876299"/>
                </a:lnTo>
                <a:lnTo>
                  <a:pt x="489739" y="850899"/>
                </a:lnTo>
                <a:lnTo>
                  <a:pt x="495903" y="825499"/>
                </a:lnTo>
                <a:lnTo>
                  <a:pt x="500031" y="812799"/>
                </a:lnTo>
                <a:lnTo>
                  <a:pt x="505097" y="800099"/>
                </a:lnTo>
                <a:lnTo>
                  <a:pt x="509375" y="774699"/>
                </a:lnTo>
                <a:lnTo>
                  <a:pt x="511138" y="761999"/>
                </a:lnTo>
                <a:lnTo>
                  <a:pt x="511816" y="749299"/>
                </a:lnTo>
                <a:lnTo>
                  <a:pt x="513564" y="723899"/>
                </a:lnTo>
                <a:lnTo>
                  <a:pt x="515455" y="711199"/>
                </a:lnTo>
                <a:lnTo>
                  <a:pt x="516563" y="698499"/>
                </a:lnTo>
                <a:lnTo>
                  <a:pt x="516594" y="696347"/>
                </a:lnTo>
                <a:lnTo>
                  <a:pt x="513284" y="685799"/>
                </a:lnTo>
                <a:lnTo>
                  <a:pt x="506919" y="685799"/>
                </a:lnTo>
                <a:lnTo>
                  <a:pt x="511728" y="660399"/>
                </a:lnTo>
                <a:lnTo>
                  <a:pt x="510340" y="647699"/>
                </a:lnTo>
                <a:lnTo>
                  <a:pt x="509761" y="634999"/>
                </a:lnTo>
                <a:lnTo>
                  <a:pt x="514826" y="622299"/>
                </a:lnTo>
                <a:lnTo>
                  <a:pt x="530369" y="622299"/>
                </a:lnTo>
                <a:lnTo>
                  <a:pt x="554785" y="609599"/>
                </a:lnTo>
                <a:lnTo>
                  <a:pt x="561617" y="596899"/>
                </a:lnTo>
                <a:lnTo>
                  <a:pt x="549805" y="558799"/>
                </a:lnTo>
                <a:lnTo>
                  <a:pt x="541520" y="533399"/>
                </a:lnTo>
                <a:lnTo>
                  <a:pt x="532923" y="520699"/>
                </a:lnTo>
                <a:lnTo>
                  <a:pt x="528798" y="507999"/>
                </a:lnTo>
                <a:close/>
              </a:path>
              <a:path w="953769" h="1333500">
                <a:moveTo>
                  <a:pt x="697598" y="1231899"/>
                </a:moveTo>
                <a:lnTo>
                  <a:pt x="577156" y="1231899"/>
                </a:lnTo>
                <a:lnTo>
                  <a:pt x="599921" y="1244599"/>
                </a:lnTo>
                <a:lnTo>
                  <a:pt x="610678" y="1244599"/>
                </a:lnTo>
                <a:lnTo>
                  <a:pt x="614537" y="1257299"/>
                </a:lnTo>
                <a:lnTo>
                  <a:pt x="633045" y="1282699"/>
                </a:lnTo>
                <a:lnTo>
                  <a:pt x="640947" y="1295399"/>
                </a:lnTo>
                <a:lnTo>
                  <a:pt x="646239" y="1308099"/>
                </a:lnTo>
                <a:lnTo>
                  <a:pt x="660473" y="1333499"/>
                </a:lnTo>
                <a:lnTo>
                  <a:pt x="680798" y="1333499"/>
                </a:lnTo>
                <a:lnTo>
                  <a:pt x="698286" y="1320799"/>
                </a:lnTo>
                <a:lnTo>
                  <a:pt x="704004" y="1269999"/>
                </a:lnTo>
                <a:lnTo>
                  <a:pt x="703259" y="1257299"/>
                </a:lnTo>
                <a:lnTo>
                  <a:pt x="698500" y="1257299"/>
                </a:lnTo>
                <a:lnTo>
                  <a:pt x="697785" y="1244599"/>
                </a:lnTo>
                <a:lnTo>
                  <a:pt x="697598" y="1231899"/>
                </a:lnTo>
                <a:close/>
              </a:path>
              <a:path w="953769" h="1333500">
                <a:moveTo>
                  <a:pt x="446901" y="939799"/>
                </a:moveTo>
                <a:lnTo>
                  <a:pt x="301405" y="939799"/>
                </a:lnTo>
                <a:lnTo>
                  <a:pt x="299245" y="977899"/>
                </a:lnTo>
                <a:lnTo>
                  <a:pt x="294912" y="1003299"/>
                </a:lnTo>
                <a:lnTo>
                  <a:pt x="302022" y="1028699"/>
                </a:lnTo>
                <a:lnTo>
                  <a:pt x="334187" y="1066799"/>
                </a:lnTo>
                <a:lnTo>
                  <a:pt x="338867" y="1079499"/>
                </a:lnTo>
                <a:lnTo>
                  <a:pt x="344087" y="1079499"/>
                </a:lnTo>
                <a:lnTo>
                  <a:pt x="360804" y="1092199"/>
                </a:lnTo>
                <a:lnTo>
                  <a:pt x="378432" y="1104899"/>
                </a:lnTo>
                <a:lnTo>
                  <a:pt x="396987" y="1130299"/>
                </a:lnTo>
                <a:lnTo>
                  <a:pt x="416487" y="1142999"/>
                </a:lnTo>
                <a:lnTo>
                  <a:pt x="433191" y="1142999"/>
                </a:lnTo>
                <a:lnTo>
                  <a:pt x="448616" y="1155699"/>
                </a:lnTo>
                <a:lnTo>
                  <a:pt x="464987" y="1168399"/>
                </a:lnTo>
                <a:lnTo>
                  <a:pt x="484530" y="1181099"/>
                </a:lnTo>
                <a:lnTo>
                  <a:pt x="500294" y="1193799"/>
                </a:lnTo>
                <a:lnTo>
                  <a:pt x="507552" y="1193799"/>
                </a:lnTo>
                <a:lnTo>
                  <a:pt x="512216" y="1206499"/>
                </a:lnTo>
                <a:lnTo>
                  <a:pt x="520195" y="1219199"/>
                </a:lnTo>
                <a:lnTo>
                  <a:pt x="535664" y="1231899"/>
                </a:lnTo>
                <a:lnTo>
                  <a:pt x="697689" y="1231899"/>
                </a:lnTo>
                <a:lnTo>
                  <a:pt x="697809" y="1219199"/>
                </a:lnTo>
                <a:lnTo>
                  <a:pt x="698760" y="1193799"/>
                </a:lnTo>
                <a:lnTo>
                  <a:pt x="698934" y="1168399"/>
                </a:lnTo>
                <a:lnTo>
                  <a:pt x="694995" y="1142999"/>
                </a:lnTo>
                <a:lnTo>
                  <a:pt x="683610" y="1117599"/>
                </a:lnTo>
                <a:lnTo>
                  <a:pt x="641695" y="1117599"/>
                </a:lnTo>
                <a:lnTo>
                  <a:pt x="631214" y="1104899"/>
                </a:lnTo>
                <a:lnTo>
                  <a:pt x="560501" y="1104899"/>
                </a:lnTo>
                <a:lnTo>
                  <a:pt x="526931" y="1079499"/>
                </a:lnTo>
                <a:lnTo>
                  <a:pt x="518625" y="1066799"/>
                </a:lnTo>
                <a:lnTo>
                  <a:pt x="515246" y="1066799"/>
                </a:lnTo>
                <a:lnTo>
                  <a:pt x="496454" y="1054099"/>
                </a:lnTo>
                <a:lnTo>
                  <a:pt x="490077" y="1041399"/>
                </a:lnTo>
                <a:lnTo>
                  <a:pt x="486658" y="1041399"/>
                </a:lnTo>
                <a:lnTo>
                  <a:pt x="481841" y="1028699"/>
                </a:lnTo>
                <a:lnTo>
                  <a:pt x="476800" y="1028699"/>
                </a:lnTo>
                <a:lnTo>
                  <a:pt x="466659" y="1003299"/>
                </a:lnTo>
                <a:lnTo>
                  <a:pt x="460896" y="1003299"/>
                </a:lnTo>
                <a:lnTo>
                  <a:pt x="446260" y="990599"/>
                </a:lnTo>
                <a:lnTo>
                  <a:pt x="423526" y="990599"/>
                </a:lnTo>
                <a:lnTo>
                  <a:pt x="419882" y="977899"/>
                </a:lnTo>
                <a:lnTo>
                  <a:pt x="428925" y="965199"/>
                </a:lnTo>
                <a:lnTo>
                  <a:pt x="439311" y="965199"/>
                </a:lnTo>
                <a:lnTo>
                  <a:pt x="443066" y="952499"/>
                </a:lnTo>
                <a:lnTo>
                  <a:pt x="446901" y="939799"/>
                </a:lnTo>
                <a:close/>
              </a:path>
              <a:path w="953769" h="1333500">
                <a:moveTo>
                  <a:pt x="285502" y="1104899"/>
                </a:moveTo>
                <a:lnTo>
                  <a:pt x="280558" y="1117599"/>
                </a:lnTo>
                <a:lnTo>
                  <a:pt x="292967" y="1117599"/>
                </a:lnTo>
                <a:lnTo>
                  <a:pt x="285502" y="1104899"/>
                </a:lnTo>
                <a:close/>
              </a:path>
              <a:path w="953769" h="1333500">
                <a:moveTo>
                  <a:pt x="589931" y="1092199"/>
                </a:moveTo>
                <a:lnTo>
                  <a:pt x="577971" y="1104899"/>
                </a:lnTo>
                <a:lnTo>
                  <a:pt x="588110" y="1104899"/>
                </a:lnTo>
                <a:lnTo>
                  <a:pt x="589931" y="1092199"/>
                </a:lnTo>
                <a:close/>
              </a:path>
              <a:path w="953769" h="1333500">
                <a:moveTo>
                  <a:pt x="597823" y="1092199"/>
                </a:moveTo>
                <a:lnTo>
                  <a:pt x="588110" y="1104899"/>
                </a:lnTo>
                <a:lnTo>
                  <a:pt x="597837" y="1104899"/>
                </a:lnTo>
                <a:lnTo>
                  <a:pt x="597823" y="1092199"/>
                </a:lnTo>
                <a:close/>
              </a:path>
              <a:path w="953769" h="1333500">
                <a:moveTo>
                  <a:pt x="516743" y="685799"/>
                </a:moveTo>
                <a:lnTo>
                  <a:pt x="516594" y="696347"/>
                </a:lnTo>
                <a:lnTo>
                  <a:pt x="517269" y="698499"/>
                </a:lnTo>
                <a:lnTo>
                  <a:pt x="516743" y="685799"/>
                </a:lnTo>
                <a:close/>
              </a:path>
              <a:path w="953769" h="1333500">
                <a:moveTo>
                  <a:pt x="489750" y="393699"/>
                </a:moveTo>
                <a:lnTo>
                  <a:pt x="19637" y="393699"/>
                </a:lnTo>
                <a:lnTo>
                  <a:pt x="20084" y="406399"/>
                </a:lnTo>
                <a:lnTo>
                  <a:pt x="23947" y="444499"/>
                </a:lnTo>
                <a:lnTo>
                  <a:pt x="30931" y="495299"/>
                </a:lnTo>
                <a:lnTo>
                  <a:pt x="42759" y="546099"/>
                </a:lnTo>
                <a:lnTo>
                  <a:pt x="60447" y="584199"/>
                </a:lnTo>
                <a:lnTo>
                  <a:pt x="85009" y="596899"/>
                </a:lnTo>
                <a:lnTo>
                  <a:pt x="101905" y="596899"/>
                </a:lnTo>
                <a:lnTo>
                  <a:pt x="115462" y="584199"/>
                </a:lnTo>
                <a:lnTo>
                  <a:pt x="137833" y="546099"/>
                </a:lnTo>
                <a:lnTo>
                  <a:pt x="144681" y="546099"/>
                </a:lnTo>
                <a:lnTo>
                  <a:pt x="151344" y="533399"/>
                </a:lnTo>
                <a:lnTo>
                  <a:pt x="157984" y="533399"/>
                </a:lnTo>
                <a:lnTo>
                  <a:pt x="164764" y="520699"/>
                </a:lnTo>
                <a:lnTo>
                  <a:pt x="189971" y="507999"/>
                </a:lnTo>
                <a:lnTo>
                  <a:pt x="528798" y="507999"/>
                </a:lnTo>
                <a:lnTo>
                  <a:pt x="524673" y="495299"/>
                </a:lnTo>
                <a:lnTo>
                  <a:pt x="517431" y="469899"/>
                </a:lnTo>
                <a:lnTo>
                  <a:pt x="494308" y="406399"/>
                </a:lnTo>
                <a:lnTo>
                  <a:pt x="489750" y="393699"/>
                </a:lnTo>
                <a:close/>
              </a:path>
              <a:path w="953769" h="1333500">
                <a:moveTo>
                  <a:pt x="74177" y="279399"/>
                </a:moveTo>
                <a:lnTo>
                  <a:pt x="26506" y="279399"/>
                </a:lnTo>
                <a:lnTo>
                  <a:pt x="14760" y="304799"/>
                </a:lnTo>
                <a:lnTo>
                  <a:pt x="10574" y="317499"/>
                </a:lnTo>
                <a:lnTo>
                  <a:pt x="9332" y="330199"/>
                </a:lnTo>
                <a:lnTo>
                  <a:pt x="6422" y="342899"/>
                </a:lnTo>
                <a:lnTo>
                  <a:pt x="6172" y="355599"/>
                </a:lnTo>
                <a:lnTo>
                  <a:pt x="2375" y="355599"/>
                </a:lnTo>
                <a:lnTo>
                  <a:pt x="698" y="368299"/>
                </a:lnTo>
                <a:lnTo>
                  <a:pt x="0" y="368299"/>
                </a:lnTo>
                <a:lnTo>
                  <a:pt x="2231" y="380999"/>
                </a:lnTo>
                <a:lnTo>
                  <a:pt x="6598" y="380999"/>
                </a:lnTo>
                <a:lnTo>
                  <a:pt x="16219" y="393699"/>
                </a:lnTo>
                <a:lnTo>
                  <a:pt x="481824" y="393699"/>
                </a:lnTo>
                <a:lnTo>
                  <a:pt x="473589" y="380999"/>
                </a:lnTo>
                <a:lnTo>
                  <a:pt x="465314" y="355599"/>
                </a:lnTo>
                <a:lnTo>
                  <a:pt x="459149" y="342899"/>
                </a:lnTo>
                <a:lnTo>
                  <a:pt x="457243" y="330199"/>
                </a:lnTo>
                <a:lnTo>
                  <a:pt x="464287" y="304799"/>
                </a:lnTo>
                <a:lnTo>
                  <a:pt x="479851" y="292099"/>
                </a:lnTo>
                <a:lnTo>
                  <a:pt x="77223" y="292099"/>
                </a:lnTo>
                <a:lnTo>
                  <a:pt x="74177" y="279399"/>
                </a:lnTo>
                <a:close/>
              </a:path>
              <a:path w="953769" h="1333500">
                <a:moveTo>
                  <a:pt x="499175" y="266699"/>
                </a:moveTo>
                <a:lnTo>
                  <a:pt x="106362" y="266699"/>
                </a:lnTo>
                <a:lnTo>
                  <a:pt x="102163" y="279399"/>
                </a:lnTo>
                <a:lnTo>
                  <a:pt x="87205" y="292099"/>
                </a:lnTo>
                <a:lnTo>
                  <a:pt x="479851" y="292099"/>
                </a:lnTo>
                <a:lnTo>
                  <a:pt x="499175" y="266699"/>
                </a:lnTo>
                <a:close/>
              </a:path>
              <a:path w="953769" h="1333500">
                <a:moveTo>
                  <a:pt x="56489" y="266699"/>
                </a:moveTo>
                <a:lnTo>
                  <a:pt x="34206" y="266699"/>
                </a:lnTo>
                <a:lnTo>
                  <a:pt x="31461" y="279399"/>
                </a:lnTo>
                <a:lnTo>
                  <a:pt x="64647" y="279399"/>
                </a:lnTo>
                <a:lnTo>
                  <a:pt x="56489" y="266699"/>
                </a:lnTo>
                <a:close/>
              </a:path>
              <a:path w="953769" h="1333500">
                <a:moveTo>
                  <a:pt x="253321" y="165100"/>
                </a:moveTo>
                <a:lnTo>
                  <a:pt x="108356" y="165100"/>
                </a:lnTo>
                <a:lnTo>
                  <a:pt x="102026" y="190500"/>
                </a:lnTo>
                <a:lnTo>
                  <a:pt x="98076" y="203200"/>
                </a:lnTo>
                <a:lnTo>
                  <a:pt x="97305" y="215900"/>
                </a:lnTo>
                <a:lnTo>
                  <a:pt x="99090" y="228599"/>
                </a:lnTo>
                <a:lnTo>
                  <a:pt x="102805" y="241299"/>
                </a:lnTo>
                <a:lnTo>
                  <a:pt x="105523" y="253999"/>
                </a:lnTo>
                <a:lnTo>
                  <a:pt x="107096" y="266699"/>
                </a:lnTo>
                <a:lnTo>
                  <a:pt x="517499" y="266699"/>
                </a:lnTo>
                <a:lnTo>
                  <a:pt x="533169" y="241299"/>
                </a:lnTo>
                <a:lnTo>
                  <a:pt x="534525" y="228599"/>
                </a:lnTo>
                <a:lnTo>
                  <a:pt x="274207" y="228599"/>
                </a:lnTo>
                <a:lnTo>
                  <a:pt x="262839" y="215900"/>
                </a:lnTo>
                <a:lnTo>
                  <a:pt x="259654" y="190500"/>
                </a:lnTo>
                <a:lnTo>
                  <a:pt x="256387" y="177800"/>
                </a:lnTo>
                <a:lnTo>
                  <a:pt x="253321" y="165100"/>
                </a:lnTo>
                <a:close/>
              </a:path>
              <a:path w="953769" h="1333500">
                <a:moveTo>
                  <a:pt x="864771" y="50800"/>
                </a:moveTo>
                <a:lnTo>
                  <a:pt x="707154" y="50800"/>
                </a:lnTo>
                <a:lnTo>
                  <a:pt x="668036" y="63500"/>
                </a:lnTo>
                <a:lnTo>
                  <a:pt x="611184" y="88900"/>
                </a:lnTo>
                <a:lnTo>
                  <a:pt x="584618" y="101600"/>
                </a:lnTo>
                <a:lnTo>
                  <a:pt x="560576" y="114300"/>
                </a:lnTo>
                <a:lnTo>
                  <a:pt x="537686" y="127000"/>
                </a:lnTo>
                <a:lnTo>
                  <a:pt x="527099" y="127000"/>
                </a:lnTo>
                <a:lnTo>
                  <a:pt x="513714" y="139700"/>
                </a:lnTo>
                <a:lnTo>
                  <a:pt x="474843" y="139700"/>
                </a:lnTo>
                <a:lnTo>
                  <a:pt x="467870" y="152400"/>
                </a:lnTo>
                <a:lnTo>
                  <a:pt x="453473" y="152400"/>
                </a:lnTo>
                <a:lnTo>
                  <a:pt x="427009" y="165100"/>
                </a:lnTo>
                <a:lnTo>
                  <a:pt x="386387" y="165100"/>
                </a:lnTo>
                <a:lnTo>
                  <a:pt x="377865" y="177800"/>
                </a:lnTo>
                <a:lnTo>
                  <a:pt x="370278" y="177800"/>
                </a:lnTo>
                <a:lnTo>
                  <a:pt x="362782" y="190500"/>
                </a:lnTo>
                <a:lnTo>
                  <a:pt x="354530" y="190500"/>
                </a:lnTo>
                <a:lnTo>
                  <a:pt x="342094" y="203200"/>
                </a:lnTo>
                <a:lnTo>
                  <a:pt x="329229" y="203200"/>
                </a:lnTo>
                <a:lnTo>
                  <a:pt x="315887" y="215900"/>
                </a:lnTo>
                <a:lnTo>
                  <a:pt x="302021" y="215900"/>
                </a:lnTo>
                <a:lnTo>
                  <a:pt x="274207" y="228599"/>
                </a:lnTo>
                <a:lnTo>
                  <a:pt x="534525" y="228599"/>
                </a:lnTo>
                <a:lnTo>
                  <a:pt x="529512" y="203200"/>
                </a:lnTo>
                <a:lnTo>
                  <a:pt x="526074" y="190500"/>
                </a:lnTo>
                <a:lnTo>
                  <a:pt x="642448" y="139700"/>
                </a:lnTo>
                <a:lnTo>
                  <a:pt x="694641" y="114300"/>
                </a:lnTo>
                <a:lnTo>
                  <a:pt x="701325" y="101600"/>
                </a:lnTo>
                <a:lnTo>
                  <a:pt x="714782" y="101600"/>
                </a:lnTo>
                <a:lnTo>
                  <a:pt x="721187" y="88900"/>
                </a:lnTo>
                <a:lnTo>
                  <a:pt x="749912" y="88900"/>
                </a:lnTo>
                <a:lnTo>
                  <a:pt x="781149" y="76200"/>
                </a:lnTo>
                <a:lnTo>
                  <a:pt x="795520" y="63500"/>
                </a:lnTo>
                <a:lnTo>
                  <a:pt x="867573" y="63500"/>
                </a:lnTo>
                <a:lnTo>
                  <a:pt x="864771" y="50800"/>
                </a:lnTo>
                <a:close/>
              </a:path>
              <a:path w="953769" h="1333500">
                <a:moveTo>
                  <a:pt x="191583" y="127000"/>
                </a:moveTo>
                <a:lnTo>
                  <a:pt x="161869" y="127000"/>
                </a:lnTo>
                <a:lnTo>
                  <a:pt x="136544" y="139700"/>
                </a:lnTo>
                <a:lnTo>
                  <a:pt x="125114" y="152400"/>
                </a:lnTo>
                <a:lnTo>
                  <a:pt x="115885" y="165100"/>
                </a:lnTo>
                <a:lnTo>
                  <a:pt x="249841" y="165100"/>
                </a:lnTo>
                <a:lnTo>
                  <a:pt x="246035" y="152400"/>
                </a:lnTo>
                <a:lnTo>
                  <a:pt x="241994" y="152400"/>
                </a:lnTo>
                <a:lnTo>
                  <a:pt x="220140" y="139700"/>
                </a:lnTo>
                <a:lnTo>
                  <a:pt x="191583" y="127000"/>
                </a:lnTo>
                <a:close/>
              </a:path>
              <a:path w="953769" h="1333500">
                <a:moveTo>
                  <a:pt x="852947" y="38100"/>
                </a:moveTo>
                <a:lnTo>
                  <a:pt x="730127" y="38100"/>
                </a:lnTo>
                <a:lnTo>
                  <a:pt x="724562" y="50800"/>
                </a:lnTo>
                <a:lnTo>
                  <a:pt x="854607" y="50800"/>
                </a:lnTo>
                <a:lnTo>
                  <a:pt x="852947" y="38100"/>
                </a:lnTo>
                <a:close/>
              </a:path>
              <a:path w="953769" h="1333500">
                <a:moveTo>
                  <a:pt x="853235" y="38100"/>
                </a:moveTo>
                <a:lnTo>
                  <a:pt x="854607" y="50800"/>
                </a:lnTo>
                <a:lnTo>
                  <a:pt x="856828" y="50800"/>
                </a:lnTo>
                <a:lnTo>
                  <a:pt x="853235" y="38100"/>
                </a:lnTo>
                <a:close/>
              </a:path>
              <a:path w="953769" h="1333500">
                <a:moveTo>
                  <a:pt x="904633" y="12700"/>
                </a:moveTo>
                <a:lnTo>
                  <a:pt x="834462" y="12700"/>
                </a:lnTo>
                <a:lnTo>
                  <a:pt x="827533" y="25400"/>
                </a:lnTo>
                <a:lnTo>
                  <a:pt x="761921" y="25400"/>
                </a:lnTo>
                <a:lnTo>
                  <a:pt x="757972" y="38100"/>
                </a:lnTo>
                <a:lnTo>
                  <a:pt x="857562" y="38100"/>
                </a:lnTo>
                <a:lnTo>
                  <a:pt x="878997" y="25400"/>
                </a:lnTo>
                <a:lnTo>
                  <a:pt x="904633" y="12700"/>
                </a:lnTo>
                <a:close/>
              </a:path>
              <a:path w="953769" h="1333500">
                <a:moveTo>
                  <a:pt x="803282" y="12700"/>
                </a:moveTo>
                <a:lnTo>
                  <a:pt x="799251" y="12700"/>
                </a:lnTo>
                <a:lnTo>
                  <a:pt x="793026" y="25400"/>
                </a:lnTo>
                <a:lnTo>
                  <a:pt x="807928" y="25400"/>
                </a:lnTo>
                <a:lnTo>
                  <a:pt x="803282" y="12700"/>
                </a:lnTo>
                <a:close/>
              </a:path>
              <a:path w="953769" h="1333500">
                <a:moveTo>
                  <a:pt x="953740" y="0"/>
                </a:moveTo>
                <a:lnTo>
                  <a:pt x="861162" y="0"/>
                </a:lnTo>
                <a:lnTo>
                  <a:pt x="846730" y="12700"/>
                </a:lnTo>
                <a:lnTo>
                  <a:pt x="930778" y="12700"/>
                </a:lnTo>
                <a:lnTo>
                  <a:pt x="953740" y="0"/>
                </a:lnTo>
                <a:close/>
              </a:path>
            </a:pathLst>
          </a:custGeom>
          <a:solidFill>
            <a:srgbClr val="020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74367" y="4261399"/>
            <a:ext cx="112262" cy="163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7520" y="3972546"/>
            <a:ext cx="132397" cy="125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2297" y="3975428"/>
            <a:ext cx="144072" cy="1240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42360" y="687949"/>
          <a:ext cx="7014845" cy="7901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215"/>
                <a:gridCol w="114300"/>
                <a:gridCol w="1421765"/>
                <a:gridCol w="2540635"/>
                <a:gridCol w="1993264"/>
                <a:gridCol w="133350"/>
                <a:gridCol w="350519"/>
              </a:tblGrid>
              <a:tr h="304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HELPFUL </a:t>
                      </a: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LINK</a:t>
                      </a:r>
                      <a:r>
                        <a:rPr dirty="0" sz="1400" spc="24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7"/>
                        </a:rPr>
                        <a:t>ht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7"/>
                        </a:rPr>
                        <a:t>tp://ww</a:t>
                      </a:r>
                      <a:r>
                        <a:rPr dirty="0" sz="1400" spc="-8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7"/>
                        </a:rPr>
                        <a:t>w</a:t>
                      </a: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7"/>
                        </a:rPr>
                        <a:t>.technologystudent.co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5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7"/>
                        </a:rPr>
                        <a:t>m/joints/nonferrous1.html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</a:tr>
              <a:tr h="2337559">
                <a:tc gridSpan="3"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 marR="11303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650" spc="2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WORLD </a:t>
                      </a:r>
                      <a:r>
                        <a:rPr dirty="0" sz="650" spc="20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ASSOCIATION OF</a:t>
                      </a:r>
                      <a:r>
                        <a:rPr dirty="0" sz="650" spc="-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2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TECHNOLOGY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579755" marR="699770" indent="55880">
                        <a:lnSpc>
                          <a:spcPts val="1789"/>
                        </a:lnSpc>
                        <a:spcBef>
                          <a:spcPts val="1390"/>
                        </a:spcBef>
                      </a:pP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ALUMINIUM  DRINKS</a:t>
                      </a:r>
                      <a:r>
                        <a:rPr dirty="0" sz="1600" spc="-5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CAN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635000" algn="l"/>
                        </a:tabLst>
                      </a:pPr>
                      <a:r>
                        <a:rPr dirty="0" sz="650" spc="2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TEACHERS	</a:t>
                      </a:r>
                      <a:r>
                        <a:rPr dirty="0" sz="650" spc="5">
                          <a:solidFill>
                            <a:srgbClr val="3C2B98"/>
                          </a:solidFill>
                          <a:latin typeface="Arial"/>
                          <a:cs typeface="Arial"/>
                          <a:hlinkClick r:id="rId8"/>
                        </a:rPr>
                        <a:t>https://www.facebook.com/groups/2549634481928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r" marR="123825">
                        <a:lnSpc>
                          <a:spcPts val="1605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80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0960">
                        <a:lnSpc>
                          <a:spcPts val="705"/>
                        </a:lnSpc>
                        <a:tabLst>
                          <a:tab pos="407670" algn="l"/>
                        </a:tabLst>
                      </a:pPr>
                      <a:r>
                        <a:rPr dirty="0" sz="650" spc="5">
                          <a:solidFill>
                            <a:srgbClr val="3C2B98"/>
                          </a:solidFill>
                          <a:latin typeface="Arial"/>
                          <a:cs typeface="Arial"/>
                          <a:hlinkClick r:id="rId8"/>
                        </a:rPr>
                        <a:t>23/</a:t>
                      </a:r>
                      <a:r>
                        <a:rPr dirty="0" sz="650" spc="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baseline="8547" sz="975" spc="7">
                          <a:solidFill>
                            <a:srgbClr val="0000C4"/>
                          </a:solidFill>
                          <a:uFill>
                            <a:solidFill>
                              <a:srgbClr val="0000C4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www.technologystudent.com</a:t>
                      </a:r>
                      <a:r>
                        <a:rPr dirty="0" baseline="8547" sz="975" spc="7">
                          <a:solidFill>
                            <a:srgbClr val="0000C4"/>
                          </a:solidFill>
                          <a:latin typeface="Arial"/>
                          <a:cs typeface="Arial"/>
                          <a:hlinkClick r:id="rId9"/>
                        </a:rPr>
                        <a:t> </a:t>
                      </a:r>
                      <a:r>
                        <a:rPr dirty="0" baseline="8547" sz="975" spc="15">
                          <a:solidFill>
                            <a:srgbClr val="3C2B98"/>
                          </a:solidFill>
                          <a:latin typeface="Arial"/>
                          <a:cs typeface="Arial"/>
                          <a:hlinkClick r:id="rId9"/>
                        </a:rPr>
                        <a:t>© </a:t>
                      </a:r>
                      <a:r>
                        <a:rPr dirty="0" baseline="8547" sz="975" spc="7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2018 </a:t>
                      </a:r>
                      <a:r>
                        <a:rPr dirty="0" baseline="8547" sz="975" spc="-7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V.Ryan </a:t>
                      </a:r>
                      <a:r>
                        <a:rPr dirty="0" baseline="8547" sz="975" spc="1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©</a:t>
                      </a:r>
                      <a:r>
                        <a:rPr dirty="0" baseline="8547" sz="975" spc="-44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8547" sz="975" spc="7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baseline="8547" sz="97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97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6830" marR="1130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HELPFUL</a:t>
                      </a:r>
                      <a:r>
                        <a:rPr dirty="0" sz="1400" spc="-10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LINK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10"/>
                        </a:rPr>
                        <a:t>http://ww</a:t>
                      </a:r>
                      <a:r>
                        <a:rPr dirty="0" sz="1400" spc="-8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10"/>
                        </a:rPr>
                        <a:t>w</a:t>
                      </a: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10"/>
                        </a:rPr>
                        <a:t>.technologystudent.c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00" spc="-5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10"/>
                        </a:rPr>
                        <a:t>om/despro2/prneﬀ2.htm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03852">
                <a:tc gridSpan="3"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49250" marR="113030">
                        <a:lnSpc>
                          <a:spcPct val="100000"/>
                        </a:lnSpc>
                      </a:pPr>
                      <a:r>
                        <a:rPr dirty="0" sz="550" spc="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inSIGHT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514350" marR="509270" indent="336550">
                        <a:lnSpc>
                          <a:spcPct val="186200"/>
                        </a:lnSpc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POSTER  </a:t>
                      </a: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UV</a:t>
                      </a:r>
                      <a:r>
                        <a:rPr dirty="0" sz="1600" spc="-7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VARNISHED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70534" marR="57785">
                        <a:lnSpc>
                          <a:spcPts val="1785"/>
                        </a:lnSpc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600" spc="-4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PAPER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r" marR="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80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404">
                <a:tc gridSpan="3"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574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6830" marR="1130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HELPFUL</a:t>
                      </a:r>
                      <a:r>
                        <a:rPr dirty="0" sz="1400" spc="-10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LINK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11"/>
                        </a:rPr>
                        <a:t>http://ww</a:t>
                      </a:r>
                      <a:r>
                        <a:rPr dirty="0" sz="1400" spc="-8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11"/>
                        </a:rPr>
                        <a:t>w</a:t>
                      </a: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11"/>
                        </a:rPr>
                        <a:t>.technologystudent.c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11"/>
                        </a:rPr>
                        <a:t>om/joints_ﬂsh/nylon1.html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</a:tcPr>
                </a:tc>
              </a:tr>
              <a:tr h="2300453">
                <a:tc gridSpan="3"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35560" marR="57785">
                        <a:lnSpc>
                          <a:spcPct val="100000"/>
                        </a:lnSpc>
                      </a:pP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NYLON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539115" marR="559435">
                        <a:lnSpc>
                          <a:spcPts val="1789"/>
                        </a:lnSpc>
                        <a:spcBef>
                          <a:spcPts val="1825"/>
                        </a:spcBef>
                      </a:pPr>
                      <a:r>
                        <a:rPr dirty="0" sz="1600" spc="-6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600" spc="-12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TERPROOF 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CLOTHING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r" marR="123825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80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777881" y="6292335"/>
            <a:ext cx="1109638" cy="21543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1562" y="198957"/>
            <a:ext cx="5370830" cy="2451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95"/>
              </a:spcBef>
              <a:tabLst>
                <a:tab pos="126492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http://www.technologystudent.com/despro_ﬂsh/foilblk1.html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9426" y="1861344"/>
            <a:ext cx="4063885" cy="315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66022" y="2474352"/>
            <a:ext cx="3829050" cy="110489"/>
          </a:xfrm>
          <a:custGeom>
            <a:avLst/>
            <a:gdLst/>
            <a:ahLst/>
            <a:cxnLst/>
            <a:rect l="l" t="t" r="r" b="b"/>
            <a:pathLst>
              <a:path w="3829050" h="110489">
                <a:moveTo>
                  <a:pt x="110195" y="0"/>
                </a:moveTo>
                <a:lnTo>
                  <a:pt x="0" y="55115"/>
                </a:lnTo>
                <a:lnTo>
                  <a:pt x="110195" y="110196"/>
                </a:lnTo>
                <a:lnTo>
                  <a:pt x="110195" y="64115"/>
                </a:lnTo>
                <a:lnTo>
                  <a:pt x="104435" y="64115"/>
                </a:lnTo>
                <a:lnTo>
                  <a:pt x="104435" y="46116"/>
                </a:lnTo>
                <a:lnTo>
                  <a:pt x="110195" y="46116"/>
                </a:lnTo>
                <a:lnTo>
                  <a:pt x="110195" y="0"/>
                </a:lnTo>
                <a:close/>
              </a:path>
              <a:path w="3829050" h="110489">
                <a:moveTo>
                  <a:pt x="110195" y="46116"/>
                </a:moveTo>
                <a:lnTo>
                  <a:pt x="104435" y="46116"/>
                </a:lnTo>
                <a:lnTo>
                  <a:pt x="104435" y="64115"/>
                </a:lnTo>
                <a:lnTo>
                  <a:pt x="110195" y="64115"/>
                </a:lnTo>
                <a:lnTo>
                  <a:pt x="110195" y="46116"/>
                </a:lnTo>
                <a:close/>
              </a:path>
              <a:path w="3829050" h="110489">
                <a:moveTo>
                  <a:pt x="3829050" y="46116"/>
                </a:moveTo>
                <a:lnTo>
                  <a:pt x="110195" y="46116"/>
                </a:lnTo>
                <a:lnTo>
                  <a:pt x="110195" y="64115"/>
                </a:lnTo>
                <a:lnTo>
                  <a:pt x="3829050" y="64115"/>
                </a:lnTo>
                <a:lnTo>
                  <a:pt x="3829050" y="46116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96298" y="2253241"/>
            <a:ext cx="29368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LETTERING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BE FOIL</a:t>
            </a:r>
            <a:r>
              <a:rPr dirty="0" sz="1400" spc="-1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BLOCKED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020" y="585404"/>
            <a:ext cx="6940550" cy="10337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6f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dirty="0" sz="1400" spc="-17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team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working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perfumed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product,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decided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  the name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 (in gold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silver lettering) through ‘Foil Blocking’.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foil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blocking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400" spc="-15" b="1" i="1">
                <a:solidFill>
                  <a:srgbClr val="151616"/>
                </a:solidFill>
                <a:latin typeface="Arial"/>
                <a:cs typeface="Arial"/>
              </a:rPr>
              <a:t>Total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925" y="8107754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4925" y="8650123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4925" y="9192488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0926" y="9734853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0926" y="10211101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667510" y="5005970"/>
            <a:ext cx="26346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LABELLED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 (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2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5336" y="7873000"/>
            <a:ext cx="1527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):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2398" y="1737579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9959" y="172291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416" y="684708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7416" y="72407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7416" y="764718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7416" y="80281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7416" y="84345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7416" y="88282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7416" y="92346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7416" y="96410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7416" y="100347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7416" y="104411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900690" y="10450845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976" y="10452959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9537" y="10438300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7504" y="2918512"/>
            <a:ext cx="3592195" cy="3076575"/>
          </a:xfrm>
          <a:custGeom>
            <a:avLst/>
            <a:gdLst/>
            <a:ahLst/>
            <a:cxnLst/>
            <a:rect l="l" t="t" r="r" b="b"/>
            <a:pathLst>
              <a:path w="3592195" h="3076575">
                <a:moveTo>
                  <a:pt x="3591989" y="3076008"/>
                </a:moveTo>
                <a:lnTo>
                  <a:pt x="0" y="3076008"/>
                </a:lnTo>
                <a:lnTo>
                  <a:pt x="0" y="612"/>
                </a:lnTo>
                <a:lnTo>
                  <a:pt x="1794927" y="0"/>
                </a:lnTo>
                <a:lnTo>
                  <a:pt x="1799741" y="860317"/>
                </a:lnTo>
                <a:lnTo>
                  <a:pt x="3591989" y="859086"/>
                </a:lnTo>
                <a:lnTo>
                  <a:pt x="3591989" y="3076008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56849" y="2925316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 h="0">
                <a:moveTo>
                  <a:pt x="311058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56853" y="5994521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 h="0">
                <a:moveTo>
                  <a:pt x="311057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70165" y="2925316"/>
            <a:ext cx="78740" cy="3068955"/>
          </a:xfrm>
          <a:custGeom>
            <a:avLst/>
            <a:gdLst/>
            <a:ahLst/>
            <a:cxnLst/>
            <a:rect l="l" t="t" r="r" b="b"/>
            <a:pathLst>
              <a:path w="78739" h="3068954">
                <a:moveTo>
                  <a:pt x="34672" y="2990387"/>
                </a:moveTo>
                <a:lnTo>
                  <a:pt x="0" y="2990387"/>
                </a:lnTo>
                <a:lnTo>
                  <a:pt x="39171" y="3068759"/>
                </a:lnTo>
                <a:lnTo>
                  <a:pt x="76318" y="2994487"/>
                </a:lnTo>
                <a:lnTo>
                  <a:pt x="34672" y="2994487"/>
                </a:lnTo>
                <a:lnTo>
                  <a:pt x="34672" y="2990387"/>
                </a:lnTo>
                <a:close/>
              </a:path>
              <a:path w="78739" h="3068954">
                <a:moveTo>
                  <a:pt x="43668" y="67194"/>
                </a:moveTo>
                <a:lnTo>
                  <a:pt x="34668" y="67194"/>
                </a:lnTo>
                <a:lnTo>
                  <a:pt x="34672" y="2994487"/>
                </a:lnTo>
                <a:lnTo>
                  <a:pt x="43671" y="2994487"/>
                </a:lnTo>
                <a:lnTo>
                  <a:pt x="43668" y="67194"/>
                </a:lnTo>
                <a:close/>
              </a:path>
              <a:path w="78739" h="3068954">
                <a:moveTo>
                  <a:pt x="78369" y="2990387"/>
                </a:moveTo>
                <a:lnTo>
                  <a:pt x="43671" y="2990387"/>
                </a:lnTo>
                <a:lnTo>
                  <a:pt x="43671" y="2994487"/>
                </a:lnTo>
                <a:lnTo>
                  <a:pt x="76318" y="2994487"/>
                </a:lnTo>
                <a:lnTo>
                  <a:pt x="78369" y="2990387"/>
                </a:lnTo>
                <a:close/>
              </a:path>
              <a:path w="78739" h="3068954">
                <a:moveTo>
                  <a:pt x="39168" y="0"/>
                </a:moveTo>
                <a:lnTo>
                  <a:pt x="3157" y="134392"/>
                </a:lnTo>
                <a:lnTo>
                  <a:pt x="34668" y="134392"/>
                </a:lnTo>
                <a:lnTo>
                  <a:pt x="34668" y="67194"/>
                </a:lnTo>
                <a:lnTo>
                  <a:pt x="57172" y="67194"/>
                </a:lnTo>
                <a:lnTo>
                  <a:pt x="39168" y="0"/>
                </a:lnTo>
                <a:close/>
              </a:path>
              <a:path w="78739" h="3068954">
                <a:moveTo>
                  <a:pt x="57172" y="67194"/>
                </a:moveTo>
                <a:lnTo>
                  <a:pt x="43668" y="67194"/>
                </a:lnTo>
                <a:lnTo>
                  <a:pt x="43669" y="134392"/>
                </a:lnTo>
                <a:lnTo>
                  <a:pt x="75178" y="134392"/>
                </a:lnTo>
                <a:lnTo>
                  <a:pt x="57172" y="67194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62878" y="3909319"/>
            <a:ext cx="241300" cy="551815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50">
                <a:solidFill>
                  <a:srgbClr val="3C2B98"/>
                </a:solidFill>
                <a:latin typeface="Arial"/>
                <a:cs typeface="Arial"/>
              </a:rPr>
              <a:t>400mm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13592" y="2929539"/>
            <a:ext cx="2143760" cy="0"/>
          </a:xfrm>
          <a:custGeom>
            <a:avLst/>
            <a:gdLst/>
            <a:ahLst/>
            <a:cxnLst/>
            <a:rect l="l" t="t" r="r" b="b"/>
            <a:pathLst>
              <a:path w="2143760" h="0">
                <a:moveTo>
                  <a:pt x="0" y="0"/>
                </a:moveTo>
                <a:lnTo>
                  <a:pt x="2143328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45859" y="3808918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 h="0">
                <a:moveTo>
                  <a:pt x="0" y="0"/>
                </a:moveTo>
                <a:lnTo>
                  <a:pt x="311057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65261" y="2929539"/>
            <a:ext cx="78740" cy="879475"/>
          </a:xfrm>
          <a:custGeom>
            <a:avLst/>
            <a:gdLst/>
            <a:ahLst/>
            <a:cxnLst/>
            <a:rect l="l" t="t" r="r" b="b"/>
            <a:pathLst>
              <a:path w="78739" h="879475">
                <a:moveTo>
                  <a:pt x="34672" y="800896"/>
                </a:moveTo>
                <a:lnTo>
                  <a:pt x="0" y="800896"/>
                </a:lnTo>
                <a:lnTo>
                  <a:pt x="39171" y="879267"/>
                </a:lnTo>
                <a:lnTo>
                  <a:pt x="76320" y="804997"/>
                </a:lnTo>
                <a:lnTo>
                  <a:pt x="34672" y="804997"/>
                </a:lnTo>
                <a:lnTo>
                  <a:pt x="34672" y="800896"/>
                </a:lnTo>
                <a:close/>
              </a:path>
              <a:path w="78739" h="879475">
                <a:moveTo>
                  <a:pt x="43675" y="67194"/>
                </a:moveTo>
                <a:lnTo>
                  <a:pt x="34674" y="67194"/>
                </a:lnTo>
                <a:lnTo>
                  <a:pt x="34672" y="804997"/>
                </a:lnTo>
                <a:lnTo>
                  <a:pt x="43671" y="804997"/>
                </a:lnTo>
                <a:lnTo>
                  <a:pt x="43675" y="67194"/>
                </a:lnTo>
                <a:close/>
              </a:path>
              <a:path w="78739" h="879475">
                <a:moveTo>
                  <a:pt x="78371" y="800896"/>
                </a:moveTo>
                <a:lnTo>
                  <a:pt x="43671" y="800896"/>
                </a:lnTo>
                <a:lnTo>
                  <a:pt x="43671" y="804997"/>
                </a:lnTo>
                <a:lnTo>
                  <a:pt x="76320" y="804997"/>
                </a:lnTo>
                <a:lnTo>
                  <a:pt x="78371" y="800896"/>
                </a:lnTo>
                <a:close/>
              </a:path>
              <a:path w="78739" h="879475">
                <a:moveTo>
                  <a:pt x="39175" y="0"/>
                </a:moveTo>
                <a:lnTo>
                  <a:pt x="3164" y="134392"/>
                </a:lnTo>
                <a:lnTo>
                  <a:pt x="34674" y="134392"/>
                </a:lnTo>
                <a:lnTo>
                  <a:pt x="34674" y="67194"/>
                </a:lnTo>
                <a:lnTo>
                  <a:pt x="57180" y="67194"/>
                </a:lnTo>
                <a:lnTo>
                  <a:pt x="39175" y="0"/>
                </a:lnTo>
                <a:close/>
              </a:path>
              <a:path w="78739" h="879475">
                <a:moveTo>
                  <a:pt x="57180" y="67194"/>
                </a:moveTo>
                <a:lnTo>
                  <a:pt x="43675" y="67194"/>
                </a:lnTo>
                <a:lnTo>
                  <a:pt x="43674" y="134392"/>
                </a:lnTo>
                <a:lnTo>
                  <a:pt x="75186" y="134392"/>
                </a:lnTo>
                <a:lnTo>
                  <a:pt x="57180" y="67194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776316" y="3053778"/>
            <a:ext cx="241300" cy="551815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50">
                <a:solidFill>
                  <a:srgbClr val="3C2B98"/>
                </a:solidFill>
                <a:latin typeface="Arial"/>
                <a:cs typeface="Arial"/>
              </a:rPr>
              <a:t>200mm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92042" y="2535026"/>
            <a:ext cx="0" cy="1223645"/>
          </a:xfrm>
          <a:custGeom>
            <a:avLst/>
            <a:gdLst/>
            <a:ahLst/>
            <a:cxnLst/>
            <a:rect l="l" t="t" r="r" b="b"/>
            <a:pathLst>
              <a:path w="0" h="1223645">
                <a:moveTo>
                  <a:pt x="0" y="1223161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00786" y="2535030"/>
            <a:ext cx="0" cy="311150"/>
          </a:xfrm>
          <a:custGeom>
            <a:avLst/>
            <a:gdLst/>
            <a:ahLst/>
            <a:cxnLst/>
            <a:rect l="l" t="t" r="r" b="b"/>
            <a:pathLst>
              <a:path w="0" h="311150">
                <a:moveTo>
                  <a:pt x="0" y="311058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01009" y="2548342"/>
            <a:ext cx="1791335" cy="78740"/>
          </a:xfrm>
          <a:custGeom>
            <a:avLst/>
            <a:gdLst/>
            <a:ahLst/>
            <a:cxnLst/>
            <a:rect l="l" t="t" r="r" b="b"/>
            <a:pathLst>
              <a:path w="1791335" h="78739">
                <a:moveTo>
                  <a:pt x="78371" y="0"/>
                </a:moveTo>
                <a:lnTo>
                  <a:pt x="0" y="39171"/>
                </a:lnTo>
                <a:lnTo>
                  <a:pt x="78371" y="78369"/>
                </a:lnTo>
                <a:lnTo>
                  <a:pt x="78371" y="43672"/>
                </a:lnTo>
                <a:lnTo>
                  <a:pt x="74272" y="43672"/>
                </a:lnTo>
                <a:lnTo>
                  <a:pt x="74272" y="34672"/>
                </a:lnTo>
                <a:lnTo>
                  <a:pt x="78371" y="34672"/>
                </a:lnTo>
                <a:lnTo>
                  <a:pt x="78371" y="0"/>
                </a:lnTo>
                <a:close/>
              </a:path>
              <a:path w="1791335" h="78739">
                <a:moveTo>
                  <a:pt x="1774240" y="34668"/>
                </a:moveTo>
                <a:lnTo>
                  <a:pt x="1723838" y="34668"/>
                </a:lnTo>
                <a:lnTo>
                  <a:pt x="1723838" y="43668"/>
                </a:lnTo>
                <a:lnTo>
                  <a:pt x="1656641" y="43669"/>
                </a:lnTo>
                <a:lnTo>
                  <a:pt x="1656641" y="75178"/>
                </a:lnTo>
                <a:lnTo>
                  <a:pt x="1791032" y="39168"/>
                </a:lnTo>
                <a:lnTo>
                  <a:pt x="1774240" y="34668"/>
                </a:lnTo>
                <a:close/>
              </a:path>
              <a:path w="1791335" h="78739">
                <a:moveTo>
                  <a:pt x="78371" y="34672"/>
                </a:moveTo>
                <a:lnTo>
                  <a:pt x="74272" y="34672"/>
                </a:lnTo>
                <a:lnTo>
                  <a:pt x="74272" y="43672"/>
                </a:lnTo>
                <a:lnTo>
                  <a:pt x="78371" y="43672"/>
                </a:lnTo>
                <a:lnTo>
                  <a:pt x="78371" y="34672"/>
                </a:lnTo>
                <a:close/>
              </a:path>
              <a:path w="1791335" h="78739">
                <a:moveTo>
                  <a:pt x="78371" y="43672"/>
                </a:moveTo>
                <a:lnTo>
                  <a:pt x="74272" y="43672"/>
                </a:lnTo>
                <a:lnTo>
                  <a:pt x="78371" y="43672"/>
                </a:lnTo>
                <a:close/>
              </a:path>
              <a:path w="1791335" h="78739">
                <a:moveTo>
                  <a:pt x="1656641" y="34668"/>
                </a:moveTo>
                <a:lnTo>
                  <a:pt x="78371" y="34672"/>
                </a:lnTo>
                <a:lnTo>
                  <a:pt x="78371" y="43672"/>
                </a:lnTo>
                <a:lnTo>
                  <a:pt x="1656641" y="43669"/>
                </a:lnTo>
                <a:lnTo>
                  <a:pt x="1656641" y="34668"/>
                </a:lnTo>
                <a:close/>
              </a:path>
              <a:path w="1791335" h="78739">
                <a:moveTo>
                  <a:pt x="1723838" y="34668"/>
                </a:moveTo>
                <a:lnTo>
                  <a:pt x="1656641" y="34668"/>
                </a:lnTo>
                <a:lnTo>
                  <a:pt x="1656641" y="43669"/>
                </a:lnTo>
                <a:lnTo>
                  <a:pt x="1723838" y="43668"/>
                </a:lnTo>
                <a:lnTo>
                  <a:pt x="1723838" y="34668"/>
                </a:lnTo>
                <a:close/>
              </a:path>
              <a:path w="1791335" h="78739">
                <a:moveTo>
                  <a:pt x="1656641" y="3157"/>
                </a:moveTo>
                <a:lnTo>
                  <a:pt x="1656641" y="34668"/>
                </a:lnTo>
                <a:lnTo>
                  <a:pt x="1774240" y="34668"/>
                </a:lnTo>
                <a:lnTo>
                  <a:pt x="1656641" y="3157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011852" y="6055383"/>
            <a:ext cx="0" cy="311150"/>
          </a:xfrm>
          <a:custGeom>
            <a:avLst/>
            <a:gdLst/>
            <a:ahLst/>
            <a:cxnLst/>
            <a:rect l="l" t="t" r="r" b="b"/>
            <a:pathLst>
              <a:path w="0" h="311150">
                <a:moveTo>
                  <a:pt x="0" y="0"/>
                </a:moveTo>
                <a:lnTo>
                  <a:pt x="0" y="311054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594593" y="6055379"/>
            <a:ext cx="0" cy="311150"/>
          </a:xfrm>
          <a:custGeom>
            <a:avLst/>
            <a:gdLst/>
            <a:ahLst/>
            <a:cxnLst/>
            <a:rect l="l" t="t" r="r" b="b"/>
            <a:pathLst>
              <a:path w="0" h="311150">
                <a:moveTo>
                  <a:pt x="0" y="0"/>
                </a:moveTo>
                <a:lnTo>
                  <a:pt x="0" y="311054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11852" y="6274753"/>
            <a:ext cx="3582670" cy="78740"/>
          </a:xfrm>
          <a:custGeom>
            <a:avLst/>
            <a:gdLst/>
            <a:ahLst/>
            <a:cxnLst/>
            <a:rect l="l" t="t" r="r" b="b"/>
            <a:pathLst>
              <a:path w="3582670" h="78739">
                <a:moveTo>
                  <a:pt x="3573296" y="34696"/>
                </a:moveTo>
                <a:lnTo>
                  <a:pt x="3508023" y="34696"/>
                </a:lnTo>
                <a:lnTo>
                  <a:pt x="3508023" y="43696"/>
                </a:lnTo>
                <a:lnTo>
                  <a:pt x="3503923" y="43696"/>
                </a:lnTo>
                <a:lnTo>
                  <a:pt x="3503923" y="78367"/>
                </a:lnTo>
                <a:lnTo>
                  <a:pt x="3582295" y="39197"/>
                </a:lnTo>
                <a:lnTo>
                  <a:pt x="3573296" y="34696"/>
                </a:lnTo>
                <a:close/>
              </a:path>
              <a:path w="3582670" h="78739">
                <a:moveTo>
                  <a:pt x="134391" y="3188"/>
                </a:moveTo>
                <a:lnTo>
                  <a:pt x="0" y="39199"/>
                </a:lnTo>
                <a:lnTo>
                  <a:pt x="134391" y="75210"/>
                </a:lnTo>
                <a:lnTo>
                  <a:pt x="134391" y="43700"/>
                </a:lnTo>
                <a:lnTo>
                  <a:pt x="67194" y="43700"/>
                </a:lnTo>
                <a:lnTo>
                  <a:pt x="67194" y="34700"/>
                </a:lnTo>
                <a:lnTo>
                  <a:pt x="134391" y="34700"/>
                </a:lnTo>
                <a:lnTo>
                  <a:pt x="134391" y="3188"/>
                </a:lnTo>
                <a:close/>
              </a:path>
              <a:path w="3582670" h="78739">
                <a:moveTo>
                  <a:pt x="134391" y="34700"/>
                </a:moveTo>
                <a:lnTo>
                  <a:pt x="67194" y="34700"/>
                </a:lnTo>
                <a:lnTo>
                  <a:pt x="67194" y="43700"/>
                </a:lnTo>
                <a:lnTo>
                  <a:pt x="134391" y="43700"/>
                </a:lnTo>
                <a:lnTo>
                  <a:pt x="134391" y="34700"/>
                </a:lnTo>
                <a:close/>
              </a:path>
              <a:path w="3582670" h="78739">
                <a:moveTo>
                  <a:pt x="134391" y="43700"/>
                </a:moveTo>
                <a:lnTo>
                  <a:pt x="67194" y="43700"/>
                </a:lnTo>
                <a:lnTo>
                  <a:pt x="134391" y="43700"/>
                </a:lnTo>
                <a:close/>
              </a:path>
              <a:path w="3582670" h="78739">
                <a:moveTo>
                  <a:pt x="3503923" y="34696"/>
                </a:moveTo>
                <a:lnTo>
                  <a:pt x="134391" y="34700"/>
                </a:lnTo>
                <a:lnTo>
                  <a:pt x="134391" y="43700"/>
                </a:lnTo>
                <a:lnTo>
                  <a:pt x="3503923" y="43696"/>
                </a:lnTo>
                <a:lnTo>
                  <a:pt x="3503923" y="34696"/>
                </a:lnTo>
                <a:close/>
              </a:path>
              <a:path w="3582670" h="78739">
                <a:moveTo>
                  <a:pt x="3508023" y="34696"/>
                </a:moveTo>
                <a:lnTo>
                  <a:pt x="3503923" y="34696"/>
                </a:lnTo>
                <a:lnTo>
                  <a:pt x="3503923" y="43696"/>
                </a:lnTo>
                <a:lnTo>
                  <a:pt x="3508023" y="43696"/>
                </a:lnTo>
                <a:lnTo>
                  <a:pt x="3508023" y="34696"/>
                </a:lnTo>
                <a:close/>
              </a:path>
              <a:path w="3582670" h="78739">
                <a:moveTo>
                  <a:pt x="3503923" y="0"/>
                </a:moveTo>
                <a:lnTo>
                  <a:pt x="3503923" y="34696"/>
                </a:lnTo>
                <a:lnTo>
                  <a:pt x="3573296" y="34696"/>
                </a:lnTo>
                <a:lnTo>
                  <a:pt x="3503923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617046" y="6108134"/>
            <a:ext cx="551815" cy="215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50" spc="-5">
                <a:solidFill>
                  <a:srgbClr val="3C2B98"/>
                </a:solidFill>
                <a:latin typeface="Arial"/>
                <a:cs typeface="Arial"/>
              </a:rPr>
              <a:t>500mm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8437" y="815541"/>
            <a:ext cx="6716395" cy="10337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6985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new lid has been designed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(see below).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has been  redesigned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suit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75"/>
              </a:spcBef>
              <a:tabLst>
                <a:tab pos="553021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required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lid, before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cut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overall rectangle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required, before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cut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dirty="0" sz="1400" spc="2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shape).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8442" y="2007314"/>
            <a:ext cx="36957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ﬁnal L shaped lid.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06876" y="2007314"/>
            <a:ext cx="815975" cy="596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2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276860">
              <a:lnSpc>
                <a:spcPct val="100000"/>
              </a:lnSpc>
              <a:spcBef>
                <a:spcPts val="1315"/>
              </a:spcBef>
            </a:pPr>
            <a:r>
              <a:rPr dirty="0" sz="1250" spc="-5">
                <a:solidFill>
                  <a:srgbClr val="3C2B98"/>
                </a:solidFill>
                <a:latin typeface="Arial"/>
                <a:cs typeface="Arial"/>
              </a:rPr>
              <a:t>250mm</a:t>
            </a:r>
            <a:endParaRPr sz="12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7084" y="223915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95"/>
              </a:spcBef>
              <a:tabLst>
                <a:tab pos="5024120" algn="l"/>
              </a:tabLst>
            </a:pP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2314" sz="1800" spc="-2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dirty="0" baseline="2314" sz="1800" spc="2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http://www.technologystudent.com/pdf14/maths3.pdf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427" y="1218417"/>
            <a:ext cx="645922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Manufacturers 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are encouraged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source their materials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sustainable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forests.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sustainable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forest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why are sustainable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forests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important?</a:t>
            </a:r>
            <a:r>
              <a:rPr dirty="0" sz="1400" spc="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6553" y="265605"/>
            <a:ext cx="3868420" cy="46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9525">
              <a:lnSpc>
                <a:spcPct val="1198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http://www.technologystudent.com/prddes1/susenv1.html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http://www.technologystudent.com/joints/sustain1.html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8369" y="412450"/>
            <a:ext cx="1176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8985" y="304967"/>
            <a:ext cx="5434330" cy="447040"/>
          </a:xfrm>
          <a:custGeom>
            <a:avLst/>
            <a:gdLst/>
            <a:ahLst/>
            <a:cxnLst/>
            <a:rect l="l" t="t" r="r" b="b"/>
            <a:pathLst>
              <a:path w="5434330" h="447040">
                <a:moveTo>
                  <a:pt x="0" y="0"/>
                </a:moveTo>
                <a:lnTo>
                  <a:pt x="5433761" y="0"/>
                </a:lnTo>
                <a:lnTo>
                  <a:pt x="5433761" y="446914"/>
                </a:lnTo>
                <a:lnTo>
                  <a:pt x="0" y="446914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634" y="2391991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0634" y="2953342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0634" y="351468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0634" y="4076017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0634" y="4637354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1062" y="5817421"/>
            <a:ext cx="423227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8b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.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logo shown opposite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sometimes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printed on  timber and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meaning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logo.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2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48064" y="5812306"/>
            <a:ext cx="1921784" cy="2229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4934" y="6772222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4934" y="7365736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4934" y="7959250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4934" y="8552764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38362" y="5375444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49733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http://www.technologystudent.com/joints/sustain1.html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13486" y="897267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4774" y="899380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2335" y="884720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9964" y="1338847"/>
            <a:ext cx="4559021" cy="2708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6130" y="626829"/>
            <a:ext cx="607441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clear window has been added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perfumed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  <a:tabLst>
                <a:tab pos="508317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List one advantage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adding a window and</a:t>
            </a:r>
            <a:r>
              <a:rPr dirty="0" sz="1400" spc="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disadvantage.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269" y="4237766"/>
            <a:ext cx="6861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47840" algn="l"/>
              </a:tabLst>
            </a:pP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ADVANTAGE: </a:t>
            </a:r>
            <a:r>
              <a:rPr dirty="0" sz="1400" spc="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067" y="5388967"/>
            <a:ext cx="14420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DISADVANTAGE: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5170" y="5075967"/>
            <a:ext cx="6718300" cy="0"/>
          </a:xfrm>
          <a:custGeom>
            <a:avLst/>
            <a:gdLst/>
            <a:ahLst/>
            <a:cxnLst/>
            <a:rect l="l" t="t" r="r" b="b"/>
            <a:pathLst>
              <a:path w="6718300" h="0">
                <a:moveTo>
                  <a:pt x="0" y="0"/>
                </a:moveTo>
                <a:lnTo>
                  <a:pt x="67183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20871" y="5693764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 h="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5170" y="6265264"/>
            <a:ext cx="6718300" cy="0"/>
          </a:xfrm>
          <a:custGeom>
            <a:avLst/>
            <a:gdLst/>
            <a:ahLst/>
            <a:cxnLst/>
            <a:rect l="l" t="t" r="r" b="b"/>
            <a:pathLst>
              <a:path w="6718300" h="0">
                <a:moveTo>
                  <a:pt x="0" y="0"/>
                </a:moveTo>
                <a:lnTo>
                  <a:pt x="67183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406660" y="215640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5064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http://www.technologystudent.com/prddes1/perfpk5.html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897" y="7199083"/>
            <a:ext cx="679132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86829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clear window is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BIOPOL.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three reasons 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is a</a:t>
            </a:r>
            <a:r>
              <a:rPr dirty="0" sz="1400" spc="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good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choice.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6259" y="6665769"/>
            <a:ext cx="3789045" cy="37973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5715" marR="5080" indent="-6350">
              <a:lnSpc>
                <a:spcPts val="1350"/>
              </a:lnSpc>
              <a:spcBef>
                <a:spcPts val="219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http://www.technologystudent.com/prddes1/biopola.html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http://www.technologystudent.com/prddes1/biopol3.html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3517" y="6707602"/>
            <a:ext cx="1176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64133" y="6684800"/>
            <a:ext cx="5434330" cy="362585"/>
          </a:xfrm>
          <a:custGeom>
            <a:avLst/>
            <a:gdLst/>
            <a:ahLst/>
            <a:cxnLst/>
            <a:rect l="l" t="t" r="r" b="b"/>
            <a:pathLst>
              <a:path w="5434330" h="362584">
                <a:moveTo>
                  <a:pt x="0" y="0"/>
                </a:moveTo>
                <a:lnTo>
                  <a:pt x="5433761" y="0"/>
                </a:lnTo>
                <a:lnTo>
                  <a:pt x="5433761" y="362231"/>
                </a:lnTo>
                <a:lnTo>
                  <a:pt x="0" y="36223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3033" y="8106991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3033" y="8668342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3033" y="922968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3033" y="9791017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3033" y="10352354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33800" y="48980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1361" y="47514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448" y="972904"/>
            <a:ext cx="637032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8e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labelled diagram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represents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life cycle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Biopol.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853" y="2227978"/>
            <a:ext cx="6578600" cy="6451600"/>
          </a:xfrm>
          <a:custGeom>
            <a:avLst/>
            <a:gdLst/>
            <a:ahLst/>
            <a:cxnLst/>
            <a:rect l="l" t="t" r="r" b="b"/>
            <a:pathLst>
              <a:path w="6578600" h="6451600">
                <a:moveTo>
                  <a:pt x="0" y="0"/>
                </a:moveTo>
                <a:lnTo>
                  <a:pt x="6578600" y="0"/>
                </a:lnTo>
                <a:lnTo>
                  <a:pt x="6578600" y="6451603"/>
                </a:lnTo>
                <a:lnTo>
                  <a:pt x="0" y="6451603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49560" y="303069"/>
            <a:ext cx="3789045" cy="37973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5715" marR="5080" indent="-6350">
              <a:lnSpc>
                <a:spcPts val="1350"/>
              </a:lnSpc>
              <a:spcBef>
                <a:spcPts val="22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http://www.technologystudent.com/prddes1/biopola.html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http://www.technologystudent.com/prddes1/biopol3.html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818" y="344901"/>
            <a:ext cx="1176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7434" y="322099"/>
            <a:ext cx="5434330" cy="362585"/>
          </a:xfrm>
          <a:custGeom>
            <a:avLst/>
            <a:gdLst/>
            <a:ahLst/>
            <a:cxnLst/>
            <a:rect l="l" t="t" r="r" b="b"/>
            <a:pathLst>
              <a:path w="5434330" h="362584">
                <a:moveTo>
                  <a:pt x="0" y="0"/>
                </a:moveTo>
                <a:lnTo>
                  <a:pt x="5433761" y="0"/>
                </a:lnTo>
                <a:lnTo>
                  <a:pt x="5433761" y="362231"/>
                </a:lnTo>
                <a:lnTo>
                  <a:pt x="0" y="36223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23825" y="74697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1386" y="73231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145" y="636337"/>
            <a:ext cx="623189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9a.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has a variety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functions.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 below by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stating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function,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followed by an explanation.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ﬁrst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row has been completed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you.  </a:t>
            </a:r>
            <a:r>
              <a:rPr dirty="0" sz="1400" spc="-15" b="1" i="1">
                <a:solidFill>
                  <a:srgbClr val="151616"/>
                </a:solidFill>
                <a:latin typeface="Arial"/>
                <a:cs typeface="Arial"/>
              </a:rPr>
              <a:t>Total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9</a:t>
            </a:r>
            <a:r>
              <a:rPr dirty="0" sz="1400" spc="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7762" y="247388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3477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http://www.technologystudent.com/despro2/packfn1.htm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4844" y="1442289"/>
          <a:ext cx="6760209" cy="8651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4720"/>
                <a:gridCol w="4544059"/>
              </a:tblGrid>
              <a:tr h="556844">
                <a:tc>
                  <a:txBody>
                    <a:bodyPr/>
                    <a:lstStyle/>
                    <a:p>
                      <a:pPr marL="58674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18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FUNCTION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128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73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1800" spc="-1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EXPLANATION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21914">
                <a:tc>
                  <a:txBody>
                    <a:bodyPr/>
                    <a:lstStyle/>
                    <a:p>
                      <a:pPr marL="104139" marR="86360">
                        <a:lnSpc>
                          <a:spcPts val="1560"/>
                        </a:lnSpc>
                        <a:spcBef>
                          <a:spcPts val="1240"/>
                        </a:spcBef>
                      </a:pPr>
                      <a:r>
                        <a:rPr dirty="0" sz="1400" spc="-6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protect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 product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from 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damage or contamination  by micro-organisms and  </a:t>
                      </a:r>
                      <a:r>
                        <a:rPr dirty="0" sz="1400" spc="-2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air,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moisture and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toxins.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marR="232410">
                        <a:lnSpc>
                          <a:spcPts val="1560"/>
                        </a:lnSpc>
                        <a:spcBef>
                          <a:spcPts val="1190"/>
                        </a:spcBef>
                      </a:pP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Protected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against being dropped, crushed, and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vibration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suﬀers during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transport.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Delicate products  such as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fruits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be protected by a rigid package  such as a laminated</a:t>
                      </a:r>
                      <a:r>
                        <a:rPr dirty="0" sz="1400" spc="1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container.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3820" marR="469900">
                        <a:lnSpc>
                          <a:spcPts val="1560"/>
                        </a:lnSpc>
                        <a:spcBef>
                          <a:spcPts val="20"/>
                        </a:spcBef>
                      </a:pP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It must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also be protected against micro-organisms, 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chemicals, soil and</a:t>
                      </a:r>
                      <a:r>
                        <a:rPr dirty="0" sz="1400" spc="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insects.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113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21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 mark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 marks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21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 mark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 marks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21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 mark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 marks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23825" y="527904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1386" y="5132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851" y="7186465"/>
            <a:ext cx="6739890" cy="282130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food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safe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Free 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chemicals such 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BPA, 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PVC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 Phthalates.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Clips hold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lid tightly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shut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contents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sealed in. Secure food</a:t>
            </a:r>
            <a:r>
              <a:rPr dirty="0" sz="1400" spc="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storage.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Drop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resistant,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relatively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unbreakable.</a:t>
            </a:r>
            <a:endParaRPr sz="1400">
              <a:latin typeface="Arial"/>
              <a:cs typeface="Arial"/>
            </a:endParaRPr>
          </a:p>
          <a:p>
            <a:pPr algn="ctr" marL="2198370" marR="2190750" indent="-635">
              <a:lnSpc>
                <a:spcPct val="1862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Integrated drinks container  Separate food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compartments.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Personalised photographic lid, simple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logo/symbol.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Recycling and Healthy Eating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symbols.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86173" y="2068423"/>
            <a:ext cx="2138045" cy="1527175"/>
          </a:xfrm>
          <a:custGeom>
            <a:avLst/>
            <a:gdLst/>
            <a:ahLst/>
            <a:cxnLst/>
            <a:rect l="l" t="t" r="r" b="b"/>
            <a:pathLst>
              <a:path w="2138045" h="1527175">
                <a:moveTo>
                  <a:pt x="204019" y="0"/>
                </a:moveTo>
                <a:lnTo>
                  <a:pt x="169135" y="15612"/>
                </a:lnTo>
                <a:lnTo>
                  <a:pt x="135149" y="38219"/>
                </a:lnTo>
                <a:lnTo>
                  <a:pt x="102952" y="67671"/>
                </a:lnTo>
                <a:lnTo>
                  <a:pt x="73435" y="103819"/>
                </a:lnTo>
                <a:lnTo>
                  <a:pt x="47490" y="146517"/>
                </a:lnTo>
                <a:lnTo>
                  <a:pt x="26008" y="195615"/>
                </a:lnTo>
                <a:lnTo>
                  <a:pt x="9881" y="250965"/>
                </a:lnTo>
                <a:lnTo>
                  <a:pt x="0" y="312418"/>
                </a:lnTo>
                <a:lnTo>
                  <a:pt x="0" y="1207771"/>
                </a:lnTo>
                <a:lnTo>
                  <a:pt x="5884" y="1268191"/>
                </a:lnTo>
                <a:lnTo>
                  <a:pt x="17645" y="1321719"/>
                </a:lnTo>
                <a:lnTo>
                  <a:pt x="35082" y="1368579"/>
                </a:lnTo>
                <a:lnTo>
                  <a:pt x="57993" y="1408990"/>
                </a:lnTo>
                <a:lnTo>
                  <a:pt x="86179" y="1443176"/>
                </a:lnTo>
                <a:lnTo>
                  <a:pt x="119438" y="1471357"/>
                </a:lnTo>
                <a:lnTo>
                  <a:pt x="157570" y="1493757"/>
                </a:lnTo>
                <a:lnTo>
                  <a:pt x="200375" y="1510595"/>
                </a:lnTo>
                <a:lnTo>
                  <a:pt x="247651" y="1522095"/>
                </a:lnTo>
                <a:lnTo>
                  <a:pt x="2137510" y="1526555"/>
                </a:lnTo>
                <a:lnTo>
                  <a:pt x="2137510" y="10807"/>
                </a:lnTo>
                <a:lnTo>
                  <a:pt x="204019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86173" y="2068423"/>
            <a:ext cx="2138045" cy="1527175"/>
          </a:xfrm>
          <a:custGeom>
            <a:avLst/>
            <a:gdLst/>
            <a:ahLst/>
            <a:cxnLst/>
            <a:rect l="l" t="t" r="r" b="b"/>
            <a:pathLst>
              <a:path w="2138045" h="1527175">
                <a:moveTo>
                  <a:pt x="204019" y="0"/>
                </a:moveTo>
                <a:lnTo>
                  <a:pt x="169135" y="15612"/>
                </a:lnTo>
                <a:lnTo>
                  <a:pt x="135149" y="38219"/>
                </a:lnTo>
                <a:lnTo>
                  <a:pt x="102952" y="67671"/>
                </a:lnTo>
                <a:lnTo>
                  <a:pt x="73435" y="103819"/>
                </a:lnTo>
                <a:lnTo>
                  <a:pt x="47490" y="146517"/>
                </a:lnTo>
                <a:lnTo>
                  <a:pt x="26008" y="195615"/>
                </a:lnTo>
                <a:lnTo>
                  <a:pt x="9881" y="250965"/>
                </a:lnTo>
                <a:lnTo>
                  <a:pt x="0" y="312418"/>
                </a:lnTo>
                <a:lnTo>
                  <a:pt x="0" y="362160"/>
                </a:lnTo>
                <a:lnTo>
                  <a:pt x="0" y="411902"/>
                </a:lnTo>
                <a:lnTo>
                  <a:pt x="0" y="1207771"/>
                </a:lnTo>
                <a:lnTo>
                  <a:pt x="5884" y="1268191"/>
                </a:lnTo>
                <a:lnTo>
                  <a:pt x="17645" y="1321719"/>
                </a:lnTo>
                <a:lnTo>
                  <a:pt x="35082" y="1368579"/>
                </a:lnTo>
                <a:lnTo>
                  <a:pt x="57993" y="1408990"/>
                </a:lnTo>
                <a:lnTo>
                  <a:pt x="86179" y="1443176"/>
                </a:lnTo>
                <a:lnTo>
                  <a:pt x="119438" y="1471357"/>
                </a:lnTo>
                <a:lnTo>
                  <a:pt x="157570" y="1493757"/>
                </a:lnTo>
                <a:lnTo>
                  <a:pt x="200375" y="1510595"/>
                </a:lnTo>
                <a:lnTo>
                  <a:pt x="247651" y="1522095"/>
                </a:lnTo>
                <a:lnTo>
                  <a:pt x="2137510" y="1526555"/>
                </a:lnTo>
                <a:lnTo>
                  <a:pt x="2137510" y="10807"/>
                </a:lnTo>
                <a:lnTo>
                  <a:pt x="2085722" y="10708"/>
                </a:lnTo>
                <a:lnTo>
                  <a:pt x="2034082" y="10578"/>
                </a:lnTo>
                <a:lnTo>
                  <a:pt x="1982580" y="10420"/>
                </a:lnTo>
                <a:lnTo>
                  <a:pt x="1931208" y="10236"/>
                </a:lnTo>
                <a:lnTo>
                  <a:pt x="1879960" y="10027"/>
                </a:lnTo>
                <a:lnTo>
                  <a:pt x="1828825" y="9794"/>
                </a:lnTo>
                <a:lnTo>
                  <a:pt x="1777797" y="9539"/>
                </a:lnTo>
                <a:lnTo>
                  <a:pt x="1726867" y="9265"/>
                </a:lnTo>
                <a:lnTo>
                  <a:pt x="1676026" y="8972"/>
                </a:lnTo>
                <a:lnTo>
                  <a:pt x="1625267" y="8663"/>
                </a:lnTo>
                <a:lnTo>
                  <a:pt x="1574582" y="8338"/>
                </a:lnTo>
                <a:lnTo>
                  <a:pt x="1523962" y="8000"/>
                </a:lnTo>
                <a:lnTo>
                  <a:pt x="1473399" y="7651"/>
                </a:lnTo>
                <a:lnTo>
                  <a:pt x="1422885" y="7292"/>
                </a:lnTo>
                <a:lnTo>
                  <a:pt x="1372412" y="6924"/>
                </a:lnTo>
                <a:lnTo>
                  <a:pt x="1321971" y="6549"/>
                </a:lnTo>
                <a:lnTo>
                  <a:pt x="1271555" y="6170"/>
                </a:lnTo>
                <a:lnTo>
                  <a:pt x="1221156" y="5787"/>
                </a:lnTo>
                <a:lnTo>
                  <a:pt x="1170764" y="5403"/>
                </a:lnTo>
                <a:lnTo>
                  <a:pt x="1120373" y="5018"/>
                </a:lnTo>
                <a:lnTo>
                  <a:pt x="1069973" y="4636"/>
                </a:lnTo>
                <a:lnTo>
                  <a:pt x="1019557" y="4256"/>
                </a:lnTo>
                <a:lnTo>
                  <a:pt x="969117" y="3882"/>
                </a:lnTo>
                <a:lnTo>
                  <a:pt x="918644" y="3514"/>
                </a:lnTo>
                <a:lnTo>
                  <a:pt x="868130" y="3155"/>
                </a:lnTo>
                <a:lnTo>
                  <a:pt x="817567" y="2805"/>
                </a:lnTo>
                <a:lnTo>
                  <a:pt x="766947" y="2468"/>
                </a:lnTo>
                <a:lnTo>
                  <a:pt x="716261" y="2143"/>
                </a:lnTo>
                <a:lnTo>
                  <a:pt x="665502" y="1834"/>
                </a:lnTo>
                <a:lnTo>
                  <a:pt x="614662" y="1541"/>
                </a:lnTo>
                <a:lnTo>
                  <a:pt x="563732" y="1267"/>
                </a:lnTo>
                <a:lnTo>
                  <a:pt x="512703" y="1012"/>
                </a:lnTo>
                <a:lnTo>
                  <a:pt x="461569" y="780"/>
                </a:lnTo>
                <a:lnTo>
                  <a:pt x="410320" y="570"/>
                </a:lnTo>
                <a:lnTo>
                  <a:pt x="358949" y="386"/>
                </a:lnTo>
                <a:lnTo>
                  <a:pt x="307447" y="228"/>
                </a:lnTo>
                <a:lnTo>
                  <a:pt x="255806" y="99"/>
                </a:lnTo>
                <a:lnTo>
                  <a:pt x="204019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90418" y="1677768"/>
            <a:ext cx="640715" cy="1978025"/>
          </a:xfrm>
          <a:custGeom>
            <a:avLst/>
            <a:gdLst/>
            <a:ahLst/>
            <a:cxnLst/>
            <a:rect l="l" t="t" r="r" b="b"/>
            <a:pathLst>
              <a:path w="640715" h="1978025">
                <a:moveTo>
                  <a:pt x="21991" y="1683392"/>
                </a:moveTo>
                <a:lnTo>
                  <a:pt x="21991" y="1797971"/>
                </a:lnTo>
                <a:lnTo>
                  <a:pt x="23388" y="1798355"/>
                </a:lnTo>
                <a:lnTo>
                  <a:pt x="23388" y="1819660"/>
                </a:lnTo>
                <a:lnTo>
                  <a:pt x="8426" y="1840187"/>
                </a:lnTo>
                <a:lnTo>
                  <a:pt x="2129" y="1858679"/>
                </a:lnTo>
                <a:lnTo>
                  <a:pt x="0" y="1877171"/>
                </a:lnTo>
                <a:lnTo>
                  <a:pt x="2036" y="1895663"/>
                </a:lnTo>
                <a:lnTo>
                  <a:pt x="54672" y="1932060"/>
                </a:lnTo>
                <a:lnTo>
                  <a:pt x="101357" y="1947057"/>
                </a:lnTo>
                <a:lnTo>
                  <a:pt x="148297" y="1959127"/>
                </a:lnTo>
                <a:lnTo>
                  <a:pt x="195494" y="1968248"/>
                </a:lnTo>
                <a:lnTo>
                  <a:pt x="242949" y="1974398"/>
                </a:lnTo>
                <a:lnTo>
                  <a:pt x="290664" y="1977556"/>
                </a:lnTo>
                <a:lnTo>
                  <a:pt x="338641" y="1977699"/>
                </a:lnTo>
                <a:lnTo>
                  <a:pt x="386883" y="1974805"/>
                </a:lnTo>
                <a:lnTo>
                  <a:pt x="435390" y="1968854"/>
                </a:lnTo>
                <a:lnTo>
                  <a:pt x="484166" y="1959822"/>
                </a:lnTo>
                <a:lnTo>
                  <a:pt x="533211" y="1947689"/>
                </a:lnTo>
                <a:lnTo>
                  <a:pt x="582528" y="1932433"/>
                </a:lnTo>
                <a:lnTo>
                  <a:pt x="632119" y="1914031"/>
                </a:lnTo>
                <a:lnTo>
                  <a:pt x="640457" y="1878639"/>
                </a:lnTo>
                <a:lnTo>
                  <a:pt x="638373" y="1860943"/>
                </a:lnTo>
                <a:lnTo>
                  <a:pt x="632119" y="1843247"/>
                </a:lnTo>
                <a:lnTo>
                  <a:pt x="617967" y="1819660"/>
                </a:lnTo>
                <a:lnTo>
                  <a:pt x="617964" y="1683789"/>
                </a:lnTo>
                <a:lnTo>
                  <a:pt x="23388" y="1683789"/>
                </a:lnTo>
                <a:lnTo>
                  <a:pt x="21991" y="1683392"/>
                </a:lnTo>
                <a:close/>
              </a:path>
              <a:path w="640715" h="1978025">
                <a:moveTo>
                  <a:pt x="21991" y="903183"/>
                </a:moveTo>
                <a:lnTo>
                  <a:pt x="21991" y="1017760"/>
                </a:lnTo>
                <a:lnTo>
                  <a:pt x="23388" y="1017951"/>
                </a:lnTo>
                <a:lnTo>
                  <a:pt x="23388" y="1683789"/>
                </a:lnTo>
                <a:lnTo>
                  <a:pt x="617964" y="1683789"/>
                </a:lnTo>
                <a:lnTo>
                  <a:pt x="617964" y="903388"/>
                </a:lnTo>
                <a:lnTo>
                  <a:pt x="23388" y="903388"/>
                </a:lnTo>
                <a:lnTo>
                  <a:pt x="21991" y="903183"/>
                </a:lnTo>
                <a:close/>
              </a:path>
              <a:path w="640715" h="1978025">
                <a:moveTo>
                  <a:pt x="341161" y="412312"/>
                </a:moveTo>
                <a:lnTo>
                  <a:pt x="293626" y="412508"/>
                </a:lnTo>
                <a:lnTo>
                  <a:pt x="246091" y="416314"/>
                </a:lnTo>
                <a:lnTo>
                  <a:pt x="198557" y="423632"/>
                </a:lnTo>
                <a:lnTo>
                  <a:pt x="151023" y="434365"/>
                </a:lnTo>
                <a:lnTo>
                  <a:pt x="151023" y="493618"/>
                </a:lnTo>
                <a:lnTo>
                  <a:pt x="150799" y="493658"/>
                </a:lnTo>
                <a:lnTo>
                  <a:pt x="115070" y="520029"/>
                </a:lnTo>
                <a:lnTo>
                  <a:pt x="85419" y="549441"/>
                </a:lnTo>
                <a:lnTo>
                  <a:pt x="61324" y="581634"/>
                </a:lnTo>
                <a:lnTo>
                  <a:pt x="42262" y="616349"/>
                </a:lnTo>
                <a:lnTo>
                  <a:pt x="31570" y="649377"/>
                </a:lnTo>
                <a:lnTo>
                  <a:pt x="32866" y="665893"/>
                </a:lnTo>
                <a:lnTo>
                  <a:pt x="37547" y="682413"/>
                </a:lnTo>
                <a:lnTo>
                  <a:pt x="70577" y="720162"/>
                </a:lnTo>
                <a:lnTo>
                  <a:pt x="77639" y="729602"/>
                </a:lnTo>
                <a:lnTo>
                  <a:pt x="78947" y="740001"/>
                </a:lnTo>
                <a:lnTo>
                  <a:pt x="76070" y="751098"/>
                </a:lnTo>
                <a:lnTo>
                  <a:pt x="70577" y="762631"/>
                </a:lnTo>
                <a:lnTo>
                  <a:pt x="49768" y="780533"/>
                </a:lnTo>
                <a:lnTo>
                  <a:pt x="33753" y="799394"/>
                </a:lnTo>
                <a:lnTo>
                  <a:pt x="21224" y="818955"/>
                </a:lnTo>
                <a:lnTo>
                  <a:pt x="10874" y="838952"/>
                </a:lnTo>
                <a:lnTo>
                  <a:pt x="11300" y="848399"/>
                </a:lnTo>
                <a:lnTo>
                  <a:pt x="13014" y="857524"/>
                </a:lnTo>
                <a:lnTo>
                  <a:pt x="16786" y="866135"/>
                </a:lnTo>
                <a:lnTo>
                  <a:pt x="23388" y="874037"/>
                </a:lnTo>
                <a:lnTo>
                  <a:pt x="23388" y="903388"/>
                </a:lnTo>
                <a:lnTo>
                  <a:pt x="617964" y="903388"/>
                </a:lnTo>
                <a:lnTo>
                  <a:pt x="617964" y="875885"/>
                </a:lnTo>
                <a:lnTo>
                  <a:pt x="622878" y="869224"/>
                </a:lnTo>
                <a:lnTo>
                  <a:pt x="626256" y="860513"/>
                </a:lnTo>
                <a:lnTo>
                  <a:pt x="628095" y="849751"/>
                </a:lnTo>
                <a:lnTo>
                  <a:pt x="628397" y="836939"/>
                </a:lnTo>
                <a:lnTo>
                  <a:pt x="616343" y="817189"/>
                </a:lnTo>
                <a:lnTo>
                  <a:pt x="602373" y="800317"/>
                </a:lnTo>
                <a:lnTo>
                  <a:pt x="587009" y="785540"/>
                </a:lnTo>
                <a:lnTo>
                  <a:pt x="570775" y="772071"/>
                </a:lnTo>
                <a:lnTo>
                  <a:pt x="564367" y="760214"/>
                </a:lnTo>
                <a:lnTo>
                  <a:pt x="561010" y="748356"/>
                </a:lnTo>
                <a:lnTo>
                  <a:pt x="562536" y="736499"/>
                </a:lnTo>
                <a:lnTo>
                  <a:pt x="570775" y="724644"/>
                </a:lnTo>
                <a:lnTo>
                  <a:pt x="603806" y="687128"/>
                </a:lnTo>
                <a:lnTo>
                  <a:pt x="610646" y="670611"/>
                </a:lnTo>
                <a:lnTo>
                  <a:pt x="613533" y="654094"/>
                </a:lnTo>
                <a:lnTo>
                  <a:pt x="611557" y="637579"/>
                </a:lnTo>
                <a:lnTo>
                  <a:pt x="603806" y="621065"/>
                </a:lnTo>
                <a:lnTo>
                  <a:pt x="579855" y="584204"/>
                </a:lnTo>
                <a:lnTo>
                  <a:pt x="551435" y="551068"/>
                </a:lnTo>
                <a:lnTo>
                  <a:pt x="518926" y="521342"/>
                </a:lnTo>
                <a:lnTo>
                  <a:pt x="482709" y="494709"/>
                </a:lnTo>
                <a:lnTo>
                  <a:pt x="483770" y="494709"/>
                </a:lnTo>
                <a:lnTo>
                  <a:pt x="483770" y="434365"/>
                </a:lnTo>
                <a:lnTo>
                  <a:pt x="436234" y="423143"/>
                </a:lnTo>
                <a:lnTo>
                  <a:pt x="388697" y="415825"/>
                </a:lnTo>
                <a:lnTo>
                  <a:pt x="341161" y="412312"/>
                </a:lnTo>
                <a:close/>
              </a:path>
              <a:path w="640715" h="1978025">
                <a:moveTo>
                  <a:pt x="313521" y="140385"/>
                </a:moveTo>
                <a:lnTo>
                  <a:pt x="269302" y="141834"/>
                </a:lnTo>
                <a:lnTo>
                  <a:pt x="225081" y="146182"/>
                </a:lnTo>
                <a:lnTo>
                  <a:pt x="171171" y="155405"/>
                </a:lnTo>
                <a:lnTo>
                  <a:pt x="134984" y="177719"/>
                </a:lnTo>
                <a:lnTo>
                  <a:pt x="119238" y="314212"/>
                </a:lnTo>
                <a:lnTo>
                  <a:pt x="118936" y="314294"/>
                </a:lnTo>
                <a:lnTo>
                  <a:pt x="118936" y="396209"/>
                </a:lnTo>
                <a:lnTo>
                  <a:pt x="122053" y="402718"/>
                </a:lnTo>
                <a:lnTo>
                  <a:pt x="125680" y="411725"/>
                </a:lnTo>
                <a:lnTo>
                  <a:pt x="125677" y="412508"/>
                </a:lnTo>
                <a:lnTo>
                  <a:pt x="124688" y="416707"/>
                </a:lnTo>
                <a:lnTo>
                  <a:pt x="130333" y="417194"/>
                </a:lnTo>
                <a:lnTo>
                  <a:pt x="130433" y="425178"/>
                </a:lnTo>
                <a:lnTo>
                  <a:pt x="147573" y="426341"/>
                </a:lnTo>
                <a:lnTo>
                  <a:pt x="147573" y="434365"/>
                </a:lnTo>
                <a:lnTo>
                  <a:pt x="201062" y="422387"/>
                </a:lnTo>
                <a:lnTo>
                  <a:pt x="250708" y="414822"/>
                </a:lnTo>
                <a:lnTo>
                  <a:pt x="297824" y="411368"/>
                </a:lnTo>
                <a:lnTo>
                  <a:pt x="479462" y="411368"/>
                </a:lnTo>
                <a:lnTo>
                  <a:pt x="455007" y="406100"/>
                </a:lnTo>
                <a:lnTo>
                  <a:pt x="441958" y="404252"/>
                </a:lnTo>
                <a:lnTo>
                  <a:pt x="199125" y="404252"/>
                </a:lnTo>
                <a:lnTo>
                  <a:pt x="248525" y="397630"/>
                </a:lnTo>
                <a:lnTo>
                  <a:pt x="297601" y="394108"/>
                </a:lnTo>
                <a:lnTo>
                  <a:pt x="515533" y="393872"/>
                </a:lnTo>
                <a:lnTo>
                  <a:pt x="515529" y="314294"/>
                </a:lnTo>
                <a:lnTo>
                  <a:pt x="513531" y="313694"/>
                </a:lnTo>
                <a:lnTo>
                  <a:pt x="493336" y="182430"/>
                </a:lnTo>
                <a:lnTo>
                  <a:pt x="491771" y="171764"/>
                </a:lnTo>
                <a:lnTo>
                  <a:pt x="489709" y="165792"/>
                </a:lnTo>
                <a:lnTo>
                  <a:pt x="438295" y="151923"/>
                </a:lnTo>
                <a:lnTo>
                  <a:pt x="357741" y="141834"/>
                </a:lnTo>
                <a:lnTo>
                  <a:pt x="313521" y="140385"/>
                </a:lnTo>
                <a:close/>
              </a:path>
              <a:path w="640715" h="1978025">
                <a:moveTo>
                  <a:pt x="479462" y="411368"/>
                </a:moveTo>
                <a:lnTo>
                  <a:pt x="297824" y="411368"/>
                </a:lnTo>
                <a:lnTo>
                  <a:pt x="343721" y="411725"/>
                </a:lnTo>
                <a:lnTo>
                  <a:pt x="389712" y="415591"/>
                </a:lnTo>
                <a:lnTo>
                  <a:pt x="437107" y="422663"/>
                </a:lnTo>
                <a:lnTo>
                  <a:pt x="487220" y="432642"/>
                </a:lnTo>
                <a:lnTo>
                  <a:pt x="487220" y="424595"/>
                </a:lnTo>
                <a:lnTo>
                  <a:pt x="506185" y="424595"/>
                </a:lnTo>
                <a:lnTo>
                  <a:pt x="506185" y="417125"/>
                </a:lnTo>
                <a:lnTo>
                  <a:pt x="479462" y="411368"/>
                </a:lnTo>
                <a:close/>
              </a:path>
              <a:path w="640715" h="1978025">
                <a:moveTo>
                  <a:pt x="506185" y="424595"/>
                </a:moveTo>
                <a:lnTo>
                  <a:pt x="487220" y="424595"/>
                </a:lnTo>
                <a:lnTo>
                  <a:pt x="506185" y="425172"/>
                </a:lnTo>
                <a:lnTo>
                  <a:pt x="506185" y="424595"/>
                </a:lnTo>
                <a:close/>
              </a:path>
              <a:path w="640715" h="1978025">
                <a:moveTo>
                  <a:pt x="515533" y="393872"/>
                </a:moveTo>
                <a:lnTo>
                  <a:pt x="346711" y="393872"/>
                </a:lnTo>
                <a:lnTo>
                  <a:pt x="396211" y="397109"/>
                </a:lnTo>
                <a:lnTo>
                  <a:pt x="446460" y="404007"/>
                </a:lnTo>
                <a:lnTo>
                  <a:pt x="497814" y="414753"/>
                </a:lnTo>
                <a:lnTo>
                  <a:pt x="510623" y="417888"/>
                </a:lnTo>
                <a:lnTo>
                  <a:pt x="509252" y="409140"/>
                </a:lnTo>
                <a:lnTo>
                  <a:pt x="511569" y="401181"/>
                </a:lnTo>
                <a:lnTo>
                  <a:pt x="515533" y="396209"/>
                </a:lnTo>
                <a:lnTo>
                  <a:pt x="515533" y="393872"/>
                </a:lnTo>
                <a:close/>
              </a:path>
              <a:path w="640715" h="1978025">
                <a:moveTo>
                  <a:pt x="301477" y="395015"/>
                </a:moveTo>
                <a:lnTo>
                  <a:pt x="250301" y="398084"/>
                </a:lnTo>
                <a:lnTo>
                  <a:pt x="199125" y="404252"/>
                </a:lnTo>
                <a:lnTo>
                  <a:pt x="441958" y="404252"/>
                </a:lnTo>
                <a:lnTo>
                  <a:pt x="403830" y="398853"/>
                </a:lnTo>
                <a:lnTo>
                  <a:pt x="352653" y="395215"/>
                </a:lnTo>
                <a:lnTo>
                  <a:pt x="301477" y="395015"/>
                </a:lnTo>
                <a:close/>
              </a:path>
              <a:path w="640715" h="1978025">
                <a:moveTo>
                  <a:pt x="308366" y="0"/>
                </a:moveTo>
                <a:lnTo>
                  <a:pt x="258695" y="5610"/>
                </a:lnTo>
                <a:lnTo>
                  <a:pt x="210948" y="16557"/>
                </a:lnTo>
                <a:lnTo>
                  <a:pt x="197409" y="31179"/>
                </a:lnTo>
                <a:lnTo>
                  <a:pt x="197483" y="35857"/>
                </a:lnTo>
                <a:lnTo>
                  <a:pt x="197588" y="146182"/>
                </a:lnTo>
                <a:lnTo>
                  <a:pt x="223623" y="146182"/>
                </a:lnTo>
                <a:lnTo>
                  <a:pt x="223623" y="58825"/>
                </a:lnTo>
                <a:lnTo>
                  <a:pt x="223482" y="49280"/>
                </a:lnTo>
                <a:lnTo>
                  <a:pt x="224125" y="43363"/>
                </a:lnTo>
                <a:lnTo>
                  <a:pt x="227150" y="39710"/>
                </a:lnTo>
                <a:lnTo>
                  <a:pt x="234157" y="36958"/>
                </a:lnTo>
                <a:lnTo>
                  <a:pt x="271799" y="27734"/>
                </a:lnTo>
                <a:lnTo>
                  <a:pt x="310957" y="23007"/>
                </a:lnTo>
                <a:lnTo>
                  <a:pt x="429723" y="23007"/>
                </a:lnTo>
                <a:lnTo>
                  <a:pt x="425625" y="18813"/>
                </a:lnTo>
                <a:lnTo>
                  <a:pt x="417231" y="15246"/>
                </a:lnTo>
                <a:lnTo>
                  <a:pt x="360898" y="2340"/>
                </a:lnTo>
                <a:lnTo>
                  <a:pt x="308366" y="0"/>
                </a:lnTo>
                <a:close/>
              </a:path>
              <a:path w="640715" h="1978025">
                <a:moveTo>
                  <a:pt x="429723" y="23007"/>
                </a:moveTo>
                <a:lnTo>
                  <a:pt x="310957" y="23007"/>
                </a:lnTo>
                <a:lnTo>
                  <a:pt x="352373" y="24980"/>
                </a:lnTo>
                <a:lnTo>
                  <a:pt x="396787" y="35857"/>
                </a:lnTo>
                <a:lnTo>
                  <a:pt x="409233" y="146182"/>
                </a:lnTo>
                <a:lnTo>
                  <a:pt x="433021" y="146182"/>
                </a:lnTo>
                <a:lnTo>
                  <a:pt x="432974" y="42505"/>
                </a:lnTo>
                <a:lnTo>
                  <a:pt x="432529" y="31457"/>
                </a:lnTo>
                <a:lnTo>
                  <a:pt x="430394" y="23694"/>
                </a:lnTo>
                <a:lnTo>
                  <a:pt x="429723" y="23007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90418" y="2090081"/>
            <a:ext cx="640715" cy="1565910"/>
          </a:xfrm>
          <a:custGeom>
            <a:avLst/>
            <a:gdLst/>
            <a:ahLst/>
            <a:cxnLst/>
            <a:rect l="l" t="t" r="r" b="b"/>
            <a:pathLst>
              <a:path w="640715" h="1565910">
                <a:moveTo>
                  <a:pt x="483770" y="22052"/>
                </a:moveTo>
                <a:lnTo>
                  <a:pt x="483770" y="82396"/>
                </a:lnTo>
                <a:lnTo>
                  <a:pt x="482709" y="82396"/>
                </a:lnTo>
                <a:lnTo>
                  <a:pt x="518926" y="109029"/>
                </a:lnTo>
                <a:lnTo>
                  <a:pt x="551435" y="138755"/>
                </a:lnTo>
                <a:lnTo>
                  <a:pt x="579855" y="171891"/>
                </a:lnTo>
                <a:lnTo>
                  <a:pt x="603806" y="208752"/>
                </a:lnTo>
                <a:lnTo>
                  <a:pt x="613533" y="241781"/>
                </a:lnTo>
                <a:lnTo>
                  <a:pt x="610646" y="258298"/>
                </a:lnTo>
                <a:lnTo>
                  <a:pt x="587290" y="293575"/>
                </a:lnTo>
                <a:lnTo>
                  <a:pt x="570775" y="312331"/>
                </a:lnTo>
                <a:lnTo>
                  <a:pt x="562536" y="324186"/>
                </a:lnTo>
                <a:lnTo>
                  <a:pt x="561010" y="336043"/>
                </a:lnTo>
                <a:lnTo>
                  <a:pt x="564367" y="347901"/>
                </a:lnTo>
                <a:lnTo>
                  <a:pt x="570775" y="359758"/>
                </a:lnTo>
                <a:lnTo>
                  <a:pt x="587009" y="373227"/>
                </a:lnTo>
                <a:lnTo>
                  <a:pt x="602373" y="388004"/>
                </a:lnTo>
                <a:lnTo>
                  <a:pt x="616343" y="404876"/>
                </a:lnTo>
                <a:lnTo>
                  <a:pt x="628397" y="424626"/>
                </a:lnTo>
                <a:lnTo>
                  <a:pt x="628095" y="437438"/>
                </a:lnTo>
                <a:lnTo>
                  <a:pt x="626256" y="448200"/>
                </a:lnTo>
                <a:lnTo>
                  <a:pt x="622878" y="456911"/>
                </a:lnTo>
                <a:lnTo>
                  <a:pt x="617964" y="463572"/>
                </a:lnTo>
                <a:lnTo>
                  <a:pt x="617964" y="513244"/>
                </a:lnTo>
                <a:lnTo>
                  <a:pt x="617964" y="1407340"/>
                </a:lnTo>
                <a:lnTo>
                  <a:pt x="621503" y="1413238"/>
                </a:lnTo>
                <a:lnTo>
                  <a:pt x="625042" y="1419136"/>
                </a:lnTo>
                <a:lnTo>
                  <a:pt x="628580" y="1425035"/>
                </a:lnTo>
                <a:lnTo>
                  <a:pt x="632119" y="1430934"/>
                </a:lnTo>
                <a:lnTo>
                  <a:pt x="638373" y="1448630"/>
                </a:lnTo>
                <a:lnTo>
                  <a:pt x="640457" y="1466326"/>
                </a:lnTo>
                <a:lnTo>
                  <a:pt x="638373" y="1484022"/>
                </a:lnTo>
                <a:lnTo>
                  <a:pt x="582528" y="1520120"/>
                </a:lnTo>
                <a:lnTo>
                  <a:pt x="533211" y="1535376"/>
                </a:lnTo>
                <a:lnTo>
                  <a:pt x="484166" y="1547509"/>
                </a:lnTo>
                <a:lnTo>
                  <a:pt x="435390" y="1556541"/>
                </a:lnTo>
                <a:lnTo>
                  <a:pt x="386883" y="1562492"/>
                </a:lnTo>
                <a:lnTo>
                  <a:pt x="338641" y="1565386"/>
                </a:lnTo>
                <a:lnTo>
                  <a:pt x="290664" y="1565243"/>
                </a:lnTo>
                <a:lnTo>
                  <a:pt x="242949" y="1562086"/>
                </a:lnTo>
                <a:lnTo>
                  <a:pt x="195494" y="1555935"/>
                </a:lnTo>
                <a:lnTo>
                  <a:pt x="148297" y="1546814"/>
                </a:lnTo>
                <a:lnTo>
                  <a:pt x="101357" y="1534744"/>
                </a:lnTo>
                <a:lnTo>
                  <a:pt x="54672" y="1519747"/>
                </a:lnTo>
                <a:lnTo>
                  <a:pt x="8239" y="1501844"/>
                </a:lnTo>
                <a:lnTo>
                  <a:pt x="0" y="1464858"/>
                </a:lnTo>
                <a:lnTo>
                  <a:pt x="2129" y="1446366"/>
                </a:lnTo>
                <a:lnTo>
                  <a:pt x="8426" y="1427874"/>
                </a:lnTo>
                <a:lnTo>
                  <a:pt x="12166" y="1422742"/>
                </a:lnTo>
                <a:lnTo>
                  <a:pt x="15907" y="1417611"/>
                </a:lnTo>
                <a:lnTo>
                  <a:pt x="19648" y="1412479"/>
                </a:lnTo>
                <a:lnTo>
                  <a:pt x="23388" y="1407347"/>
                </a:lnTo>
                <a:lnTo>
                  <a:pt x="23388" y="1400245"/>
                </a:lnTo>
                <a:lnTo>
                  <a:pt x="23388" y="1393142"/>
                </a:lnTo>
                <a:lnTo>
                  <a:pt x="23388" y="1386042"/>
                </a:lnTo>
                <a:lnTo>
                  <a:pt x="22924" y="1385913"/>
                </a:lnTo>
                <a:lnTo>
                  <a:pt x="22455" y="1385787"/>
                </a:lnTo>
                <a:lnTo>
                  <a:pt x="21991" y="1385658"/>
                </a:lnTo>
                <a:lnTo>
                  <a:pt x="21991" y="1357013"/>
                </a:lnTo>
                <a:lnTo>
                  <a:pt x="21991" y="1328369"/>
                </a:lnTo>
                <a:lnTo>
                  <a:pt x="21991" y="1299724"/>
                </a:lnTo>
                <a:lnTo>
                  <a:pt x="21991" y="1271079"/>
                </a:lnTo>
                <a:lnTo>
                  <a:pt x="22455" y="1271213"/>
                </a:lnTo>
                <a:lnTo>
                  <a:pt x="22924" y="1271342"/>
                </a:lnTo>
                <a:lnTo>
                  <a:pt x="23388" y="1271476"/>
                </a:lnTo>
                <a:lnTo>
                  <a:pt x="23388" y="1220257"/>
                </a:lnTo>
                <a:lnTo>
                  <a:pt x="23388" y="605638"/>
                </a:lnTo>
                <a:lnTo>
                  <a:pt x="22924" y="605577"/>
                </a:lnTo>
                <a:lnTo>
                  <a:pt x="22455" y="605512"/>
                </a:lnTo>
                <a:lnTo>
                  <a:pt x="21991" y="605447"/>
                </a:lnTo>
                <a:lnTo>
                  <a:pt x="21991" y="576803"/>
                </a:lnTo>
                <a:lnTo>
                  <a:pt x="21991" y="548158"/>
                </a:lnTo>
                <a:lnTo>
                  <a:pt x="21991" y="519514"/>
                </a:lnTo>
                <a:lnTo>
                  <a:pt x="21991" y="490870"/>
                </a:lnTo>
                <a:lnTo>
                  <a:pt x="22455" y="490939"/>
                </a:lnTo>
                <a:lnTo>
                  <a:pt x="22924" y="491006"/>
                </a:lnTo>
                <a:lnTo>
                  <a:pt x="23388" y="491075"/>
                </a:lnTo>
                <a:lnTo>
                  <a:pt x="23388" y="483737"/>
                </a:lnTo>
                <a:lnTo>
                  <a:pt x="23388" y="476400"/>
                </a:lnTo>
                <a:lnTo>
                  <a:pt x="23388" y="469062"/>
                </a:lnTo>
                <a:lnTo>
                  <a:pt x="23388" y="461724"/>
                </a:lnTo>
                <a:lnTo>
                  <a:pt x="16786" y="453822"/>
                </a:lnTo>
                <a:lnTo>
                  <a:pt x="13014" y="445211"/>
                </a:lnTo>
                <a:lnTo>
                  <a:pt x="11300" y="436086"/>
                </a:lnTo>
                <a:lnTo>
                  <a:pt x="10874" y="426639"/>
                </a:lnTo>
                <a:lnTo>
                  <a:pt x="21224" y="406642"/>
                </a:lnTo>
                <a:lnTo>
                  <a:pt x="33753" y="387082"/>
                </a:lnTo>
                <a:lnTo>
                  <a:pt x="49768" y="368220"/>
                </a:lnTo>
                <a:lnTo>
                  <a:pt x="70577" y="350318"/>
                </a:lnTo>
                <a:lnTo>
                  <a:pt x="76070" y="338785"/>
                </a:lnTo>
                <a:lnTo>
                  <a:pt x="78947" y="327688"/>
                </a:lnTo>
                <a:lnTo>
                  <a:pt x="77639" y="317289"/>
                </a:lnTo>
                <a:lnTo>
                  <a:pt x="70577" y="307849"/>
                </a:lnTo>
                <a:lnTo>
                  <a:pt x="62319" y="298411"/>
                </a:lnTo>
                <a:lnTo>
                  <a:pt x="54061" y="288973"/>
                </a:lnTo>
                <a:lnTo>
                  <a:pt x="45804" y="279536"/>
                </a:lnTo>
                <a:lnTo>
                  <a:pt x="37547" y="270100"/>
                </a:lnTo>
                <a:lnTo>
                  <a:pt x="32866" y="253580"/>
                </a:lnTo>
                <a:lnTo>
                  <a:pt x="31570" y="237064"/>
                </a:lnTo>
                <a:lnTo>
                  <a:pt x="34441" y="220549"/>
                </a:lnTo>
                <a:lnTo>
                  <a:pt x="61324" y="169321"/>
                </a:lnTo>
                <a:lnTo>
                  <a:pt x="85419" y="137128"/>
                </a:lnTo>
                <a:lnTo>
                  <a:pt x="115070" y="107716"/>
                </a:lnTo>
                <a:lnTo>
                  <a:pt x="150799" y="81345"/>
                </a:lnTo>
                <a:lnTo>
                  <a:pt x="150946" y="81316"/>
                </a:lnTo>
                <a:lnTo>
                  <a:pt x="151023" y="66493"/>
                </a:lnTo>
                <a:lnTo>
                  <a:pt x="151023" y="51680"/>
                </a:lnTo>
                <a:lnTo>
                  <a:pt x="151023" y="36867"/>
                </a:lnTo>
                <a:lnTo>
                  <a:pt x="151023" y="22052"/>
                </a:lnTo>
                <a:lnTo>
                  <a:pt x="198557" y="11319"/>
                </a:lnTo>
                <a:lnTo>
                  <a:pt x="246091" y="4001"/>
                </a:lnTo>
                <a:lnTo>
                  <a:pt x="293626" y="195"/>
                </a:lnTo>
                <a:lnTo>
                  <a:pt x="341161" y="0"/>
                </a:lnTo>
                <a:lnTo>
                  <a:pt x="388697" y="3512"/>
                </a:lnTo>
                <a:lnTo>
                  <a:pt x="436234" y="10830"/>
                </a:lnTo>
                <a:lnTo>
                  <a:pt x="483770" y="22052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84653" y="1674593"/>
            <a:ext cx="241961" cy="152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9355" y="1818153"/>
            <a:ext cx="396875" cy="294005"/>
          </a:xfrm>
          <a:custGeom>
            <a:avLst/>
            <a:gdLst/>
            <a:ahLst/>
            <a:cxnLst/>
            <a:rect l="l" t="t" r="r" b="b"/>
            <a:pathLst>
              <a:path w="396875" h="294005">
                <a:moveTo>
                  <a:pt x="396593" y="173909"/>
                </a:moveTo>
                <a:lnTo>
                  <a:pt x="396593" y="192825"/>
                </a:lnTo>
                <a:lnTo>
                  <a:pt x="396593" y="211741"/>
                </a:lnTo>
                <a:lnTo>
                  <a:pt x="396594" y="230657"/>
                </a:lnTo>
                <a:lnTo>
                  <a:pt x="396596" y="249574"/>
                </a:lnTo>
                <a:lnTo>
                  <a:pt x="396596" y="255824"/>
                </a:lnTo>
                <a:lnTo>
                  <a:pt x="392633" y="260796"/>
                </a:lnTo>
                <a:lnTo>
                  <a:pt x="390886" y="266797"/>
                </a:lnTo>
                <a:lnTo>
                  <a:pt x="390315" y="268755"/>
                </a:lnTo>
                <a:lnTo>
                  <a:pt x="391687" y="277503"/>
                </a:lnTo>
                <a:lnTo>
                  <a:pt x="378877" y="274367"/>
                </a:lnTo>
                <a:lnTo>
                  <a:pt x="327523" y="263622"/>
                </a:lnTo>
                <a:lnTo>
                  <a:pt x="277275" y="256724"/>
                </a:lnTo>
                <a:lnTo>
                  <a:pt x="227774" y="253486"/>
                </a:lnTo>
                <a:lnTo>
                  <a:pt x="178664" y="253722"/>
                </a:lnTo>
                <a:lnTo>
                  <a:pt x="129588" y="257245"/>
                </a:lnTo>
                <a:lnTo>
                  <a:pt x="80189" y="263867"/>
                </a:lnTo>
                <a:lnTo>
                  <a:pt x="131365" y="257699"/>
                </a:lnTo>
                <a:lnTo>
                  <a:pt x="182541" y="254629"/>
                </a:lnTo>
                <a:lnTo>
                  <a:pt x="233717" y="254829"/>
                </a:lnTo>
                <a:lnTo>
                  <a:pt x="284893" y="258468"/>
                </a:lnTo>
                <a:lnTo>
                  <a:pt x="336070" y="265715"/>
                </a:lnTo>
                <a:lnTo>
                  <a:pt x="387248" y="276739"/>
                </a:lnTo>
                <a:lnTo>
                  <a:pt x="387248" y="284786"/>
                </a:lnTo>
                <a:lnTo>
                  <a:pt x="368283" y="284210"/>
                </a:lnTo>
                <a:lnTo>
                  <a:pt x="368283" y="292256"/>
                </a:lnTo>
                <a:lnTo>
                  <a:pt x="318171" y="282278"/>
                </a:lnTo>
                <a:lnTo>
                  <a:pt x="270775" y="275205"/>
                </a:lnTo>
                <a:lnTo>
                  <a:pt x="224785" y="271340"/>
                </a:lnTo>
                <a:lnTo>
                  <a:pt x="178888" y="270983"/>
                </a:lnTo>
                <a:lnTo>
                  <a:pt x="131772" y="274436"/>
                </a:lnTo>
                <a:lnTo>
                  <a:pt x="82125" y="282001"/>
                </a:lnTo>
                <a:lnTo>
                  <a:pt x="28637" y="293980"/>
                </a:lnTo>
                <a:lnTo>
                  <a:pt x="28637" y="285956"/>
                </a:lnTo>
                <a:lnTo>
                  <a:pt x="11497" y="284793"/>
                </a:lnTo>
                <a:lnTo>
                  <a:pt x="11396" y="276808"/>
                </a:lnTo>
                <a:lnTo>
                  <a:pt x="5751" y="276322"/>
                </a:lnTo>
                <a:lnTo>
                  <a:pt x="6858" y="271624"/>
                </a:lnTo>
                <a:lnTo>
                  <a:pt x="5529" y="268327"/>
                </a:lnTo>
                <a:lnTo>
                  <a:pt x="3116" y="262333"/>
                </a:lnTo>
                <a:lnTo>
                  <a:pt x="0" y="255824"/>
                </a:lnTo>
                <a:lnTo>
                  <a:pt x="0" y="249574"/>
                </a:lnTo>
                <a:lnTo>
                  <a:pt x="0" y="230657"/>
                </a:lnTo>
                <a:lnTo>
                  <a:pt x="0" y="211741"/>
                </a:lnTo>
                <a:lnTo>
                  <a:pt x="0" y="192825"/>
                </a:lnTo>
                <a:lnTo>
                  <a:pt x="0" y="173909"/>
                </a:lnTo>
                <a:lnTo>
                  <a:pt x="8175" y="105580"/>
                </a:lnTo>
                <a:lnTo>
                  <a:pt x="16047" y="37333"/>
                </a:lnTo>
                <a:lnTo>
                  <a:pt x="17422" y="28142"/>
                </a:lnTo>
                <a:lnTo>
                  <a:pt x="70204" y="11467"/>
                </a:lnTo>
                <a:lnTo>
                  <a:pt x="150365" y="1449"/>
                </a:lnTo>
                <a:lnTo>
                  <a:pt x="194584" y="0"/>
                </a:lnTo>
                <a:lnTo>
                  <a:pt x="238804" y="1449"/>
                </a:lnTo>
                <a:lnTo>
                  <a:pt x="283024" y="5796"/>
                </a:lnTo>
                <a:lnTo>
                  <a:pt x="337524" y="15142"/>
                </a:lnTo>
                <a:lnTo>
                  <a:pt x="372834" y="31379"/>
                </a:lnTo>
                <a:lnTo>
                  <a:pt x="374399" y="42045"/>
                </a:lnTo>
                <a:lnTo>
                  <a:pt x="379448" y="74860"/>
                </a:lnTo>
                <a:lnTo>
                  <a:pt x="384497" y="107676"/>
                </a:lnTo>
                <a:lnTo>
                  <a:pt x="389546" y="140492"/>
                </a:lnTo>
                <a:lnTo>
                  <a:pt x="394595" y="173308"/>
                </a:lnTo>
                <a:lnTo>
                  <a:pt x="395262" y="173506"/>
                </a:lnTo>
                <a:lnTo>
                  <a:pt x="395927" y="173708"/>
                </a:lnTo>
                <a:lnTo>
                  <a:pt x="396593" y="173909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28119" y="2107742"/>
            <a:ext cx="2017395" cy="1454150"/>
          </a:xfrm>
          <a:custGeom>
            <a:avLst/>
            <a:gdLst/>
            <a:ahLst/>
            <a:cxnLst/>
            <a:rect l="l" t="t" r="r" b="b"/>
            <a:pathLst>
              <a:path w="2017395" h="1454150">
                <a:moveTo>
                  <a:pt x="205826" y="0"/>
                </a:moveTo>
                <a:lnTo>
                  <a:pt x="159812" y="21307"/>
                </a:lnTo>
                <a:lnTo>
                  <a:pt x="119654" y="47696"/>
                </a:lnTo>
                <a:lnTo>
                  <a:pt x="85161" y="78999"/>
                </a:lnTo>
                <a:lnTo>
                  <a:pt x="56140" y="115051"/>
                </a:lnTo>
                <a:lnTo>
                  <a:pt x="32401" y="155684"/>
                </a:lnTo>
                <a:lnTo>
                  <a:pt x="13751" y="200734"/>
                </a:lnTo>
                <a:lnTo>
                  <a:pt x="0" y="250035"/>
                </a:lnTo>
                <a:lnTo>
                  <a:pt x="0" y="1176340"/>
                </a:lnTo>
                <a:lnTo>
                  <a:pt x="4157" y="1226254"/>
                </a:lnTo>
                <a:lnTo>
                  <a:pt x="13901" y="1272643"/>
                </a:lnTo>
                <a:lnTo>
                  <a:pt x="29887" y="1315094"/>
                </a:lnTo>
                <a:lnTo>
                  <a:pt x="52766" y="1353196"/>
                </a:lnTo>
                <a:lnTo>
                  <a:pt x="83194" y="1386534"/>
                </a:lnTo>
                <a:lnTo>
                  <a:pt x="121825" y="1414696"/>
                </a:lnTo>
                <a:lnTo>
                  <a:pt x="169311" y="1437270"/>
                </a:lnTo>
                <a:lnTo>
                  <a:pt x="226307" y="1453842"/>
                </a:lnTo>
                <a:lnTo>
                  <a:pt x="2004627" y="1453842"/>
                </a:lnTo>
                <a:lnTo>
                  <a:pt x="2017072" y="4762"/>
                </a:lnTo>
                <a:lnTo>
                  <a:pt x="2058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28119" y="2107742"/>
            <a:ext cx="2017395" cy="1454150"/>
          </a:xfrm>
          <a:custGeom>
            <a:avLst/>
            <a:gdLst/>
            <a:ahLst/>
            <a:cxnLst/>
            <a:rect l="l" t="t" r="r" b="b"/>
            <a:pathLst>
              <a:path w="2017395" h="1454150">
                <a:moveTo>
                  <a:pt x="205826" y="0"/>
                </a:moveTo>
                <a:lnTo>
                  <a:pt x="159812" y="21307"/>
                </a:lnTo>
                <a:lnTo>
                  <a:pt x="119654" y="47696"/>
                </a:lnTo>
                <a:lnTo>
                  <a:pt x="85161" y="78999"/>
                </a:lnTo>
                <a:lnTo>
                  <a:pt x="56140" y="115051"/>
                </a:lnTo>
                <a:lnTo>
                  <a:pt x="32401" y="155684"/>
                </a:lnTo>
                <a:lnTo>
                  <a:pt x="13751" y="200734"/>
                </a:lnTo>
                <a:lnTo>
                  <a:pt x="0" y="250035"/>
                </a:lnTo>
                <a:lnTo>
                  <a:pt x="0" y="301496"/>
                </a:lnTo>
                <a:lnTo>
                  <a:pt x="0" y="352957"/>
                </a:lnTo>
                <a:lnTo>
                  <a:pt x="0" y="1176340"/>
                </a:lnTo>
                <a:lnTo>
                  <a:pt x="4157" y="1226254"/>
                </a:lnTo>
                <a:lnTo>
                  <a:pt x="13901" y="1272643"/>
                </a:lnTo>
                <a:lnTo>
                  <a:pt x="29887" y="1315094"/>
                </a:lnTo>
                <a:lnTo>
                  <a:pt x="52766" y="1353196"/>
                </a:lnTo>
                <a:lnTo>
                  <a:pt x="83194" y="1386534"/>
                </a:lnTo>
                <a:lnTo>
                  <a:pt x="121825" y="1414696"/>
                </a:lnTo>
                <a:lnTo>
                  <a:pt x="169311" y="1437270"/>
                </a:lnTo>
                <a:lnTo>
                  <a:pt x="226307" y="1453842"/>
                </a:lnTo>
                <a:lnTo>
                  <a:pt x="2004627" y="1453842"/>
                </a:lnTo>
                <a:lnTo>
                  <a:pt x="2017072" y="4762"/>
                </a:lnTo>
                <a:lnTo>
                  <a:pt x="1966760" y="4630"/>
                </a:lnTo>
                <a:lnTo>
                  <a:pt x="1916447" y="4497"/>
                </a:lnTo>
                <a:lnTo>
                  <a:pt x="1866135" y="4365"/>
                </a:lnTo>
                <a:lnTo>
                  <a:pt x="1815823" y="4233"/>
                </a:lnTo>
                <a:lnTo>
                  <a:pt x="1765510" y="4101"/>
                </a:lnTo>
                <a:lnTo>
                  <a:pt x="1715198" y="3968"/>
                </a:lnTo>
                <a:lnTo>
                  <a:pt x="1664886" y="3836"/>
                </a:lnTo>
                <a:lnTo>
                  <a:pt x="1614573" y="3704"/>
                </a:lnTo>
                <a:lnTo>
                  <a:pt x="1564261" y="3571"/>
                </a:lnTo>
                <a:lnTo>
                  <a:pt x="1513948" y="3439"/>
                </a:lnTo>
                <a:lnTo>
                  <a:pt x="1463636" y="3307"/>
                </a:lnTo>
                <a:lnTo>
                  <a:pt x="1413324" y="3175"/>
                </a:lnTo>
                <a:lnTo>
                  <a:pt x="1363011" y="3042"/>
                </a:lnTo>
                <a:lnTo>
                  <a:pt x="1312699" y="2910"/>
                </a:lnTo>
                <a:lnTo>
                  <a:pt x="1262387" y="2778"/>
                </a:lnTo>
                <a:lnTo>
                  <a:pt x="1212074" y="2645"/>
                </a:lnTo>
                <a:lnTo>
                  <a:pt x="1161762" y="2513"/>
                </a:lnTo>
                <a:lnTo>
                  <a:pt x="1111449" y="2381"/>
                </a:lnTo>
                <a:lnTo>
                  <a:pt x="1061137" y="2248"/>
                </a:lnTo>
                <a:lnTo>
                  <a:pt x="1010825" y="2116"/>
                </a:lnTo>
                <a:lnTo>
                  <a:pt x="960512" y="1984"/>
                </a:lnTo>
                <a:lnTo>
                  <a:pt x="910200" y="1852"/>
                </a:lnTo>
                <a:lnTo>
                  <a:pt x="859887" y="1719"/>
                </a:lnTo>
                <a:lnTo>
                  <a:pt x="809575" y="1587"/>
                </a:lnTo>
                <a:lnTo>
                  <a:pt x="759263" y="1455"/>
                </a:lnTo>
                <a:lnTo>
                  <a:pt x="708950" y="1322"/>
                </a:lnTo>
                <a:lnTo>
                  <a:pt x="658638" y="1190"/>
                </a:lnTo>
                <a:lnTo>
                  <a:pt x="608325" y="1058"/>
                </a:lnTo>
                <a:lnTo>
                  <a:pt x="558013" y="926"/>
                </a:lnTo>
                <a:lnTo>
                  <a:pt x="507700" y="793"/>
                </a:lnTo>
                <a:lnTo>
                  <a:pt x="457388" y="661"/>
                </a:lnTo>
                <a:lnTo>
                  <a:pt x="407076" y="529"/>
                </a:lnTo>
                <a:lnTo>
                  <a:pt x="356763" y="396"/>
                </a:lnTo>
                <a:lnTo>
                  <a:pt x="306451" y="264"/>
                </a:lnTo>
                <a:lnTo>
                  <a:pt x="256138" y="132"/>
                </a:lnTo>
                <a:lnTo>
                  <a:pt x="205826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18904" y="2119762"/>
            <a:ext cx="583565" cy="1520825"/>
          </a:xfrm>
          <a:custGeom>
            <a:avLst/>
            <a:gdLst/>
            <a:ahLst/>
            <a:cxnLst/>
            <a:rect l="l" t="t" r="r" b="b"/>
            <a:pathLst>
              <a:path w="583565" h="1520825">
                <a:moveTo>
                  <a:pt x="20037" y="1197947"/>
                </a:moveTo>
                <a:lnTo>
                  <a:pt x="20037" y="1356300"/>
                </a:lnTo>
                <a:lnTo>
                  <a:pt x="21307" y="1356650"/>
                </a:lnTo>
                <a:lnTo>
                  <a:pt x="21307" y="1376060"/>
                </a:lnTo>
                <a:lnTo>
                  <a:pt x="7678" y="1394762"/>
                </a:lnTo>
                <a:lnTo>
                  <a:pt x="1941" y="1411608"/>
                </a:lnTo>
                <a:lnTo>
                  <a:pt x="0" y="1428454"/>
                </a:lnTo>
                <a:lnTo>
                  <a:pt x="1854" y="1445302"/>
                </a:lnTo>
                <a:lnTo>
                  <a:pt x="53343" y="1479701"/>
                </a:lnTo>
                <a:lnTo>
                  <a:pt x="99452" y="1494143"/>
                </a:lnTo>
                <a:lnTo>
                  <a:pt x="145833" y="1505451"/>
                </a:lnTo>
                <a:lnTo>
                  <a:pt x="192488" y="1513599"/>
                </a:lnTo>
                <a:lnTo>
                  <a:pt x="239421" y="1518564"/>
                </a:lnTo>
                <a:lnTo>
                  <a:pt x="286633" y="1520319"/>
                </a:lnTo>
                <a:lnTo>
                  <a:pt x="334126" y="1518839"/>
                </a:lnTo>
                <a:lnTo>
                  <a:pt x="381902" y="1514099"/>
                </a:lnTo>
                <a:lnTo>
                  <a:pt x="429965" y="1506074"/>
                </a:lnTo>
                <a:lnTo>
                  <a:pt x="478315" y="1494739"/>
                </a:lnTo>
                <a:lnTo>
                  <a:pt x="526956" y="1480068"/>
                </a:lnTo>
                <a:lnTo>
                  <a:pt x="575888" y="1462036"/>
                </a:lnTo>
                <a:lnTo>
                  <a:pt x="583483" y="1429792"/>
                </a:lnTo>
                <a:lnTo>
                  <a:pt x="581584" y="1413671"/>
                </a:lnTo>
                <a:lnTo>
                  <a:pt x="575888" y="1397549"/>
                </a:lnTo>
                <a:lnTo>
                  <a:pt x="562997" y="1376060"/>
                </a:lnTo>
                <a:lnTo>
                  <a:pt x="562993" y="1198307"/>
                </a:lnTo>
                <a:lnTo>
                  <a:pt x="21307" y="1198307"/>
                </a:lnTo>
                <a:lnTo>
                  <a:pt x="20037" y="1197947"/>
                </a:lnTo>
                <a:close/>
              </a:path>
              <a:path w="583565" h="1520825">
                <a:moveTo>
                  <a:pt x="20037" y="447530"/>
                </a:moveTo>
                <a:lnTo>
                  <a:pt x="20037" y="551915"/>
                </a:lnTo>
                <a:lnTo>
                  <a:pt x="21307" y="552089"/>
                </a:lnTo>
                <a:lnTo>
                  <a:pt x="21307" y="1198307"/>
                </a:lnTo>
                <a:lnTo>
                  <a:pt x="562993" y="1198307"/>
                </a:lnTo>
                <a:lnTo>
                  <a:pt x="562993" y="447717"/>
                </a:lnTo>
                <a:lnTo>
                  <a:pt x="21307" y="447717"/>
                </a:lnTo>
                <a:lnTo>
                  <a:pt x="20037" y="447530"/>
                </a:lnTo>
                <a:close/>
              </a:path>
              <a:path w="583565" h="1520825">
                <a:moveTo>
                  <a:pt x="289159" y="0"/>
                </a:moveTo>
                <a:lnTo>
                  <a:pt x="238635" y="2457"/>
                </a:lnTo>
                <a:lnTo>
                  <a:pt x="188110" y="9311"/>
                </a:lnTo>
                <a:lnTo>
                  <a:pt x="137587" y="20419"/>
                </a:lnTo>
                <a:lnTo>
                  <a:pt x="137587" y="74398"/>
                </a:lnTo>
                <a:lnTo>
                  <a:pt x="137387" y="74434"/>
                </a:lnTo>
                <a:lnTo>
                  <a:pt x="104835" y="98461"/>
                </a:lnTo>
                <a:lnTo>
                  <a:pt x="55870" y="154587"/>
                </a:lnTo>
                <a:lnTo>
                  <a:pt x="31379" y="201258"/>
                </a:lnTo>
                <a:lnTo>
                  <a:pt x="28763" y="216303"/>
                </a:lnTo>
                <a:lnTo>
                  <a:pt x="29943" y="231350"/>
                </a:lnTo>
                <a:lnTo>
                  <a:pt x="34207" y="246398"/>
                </a:lnTo>
                <a:lnTo>
                  <a:pt x="64299" y="280790"/>
                </a:lnTo>
                <a:lnTo>
                  <a:pt x="70733" y="289390"/>
                </a:lnTo>
                <a:lnTo>
                  <a:pt x="71924" y="298864"/>
                </a:lnTo>
                <a:lnTo>
                  <a:pt x="69303" y="308974"/>
                </a:lnTo>
                <a:lnTo>
                  <a:pt x="64299" y="319483"/>
                </a:lnTo>
                <a:lnTo>
                  <a:pt x="45342" y="335791"/>
                </a:lnTo>
                <a:lnTo>
                  <a:pt x="30751" y="352974"/>
                </a:lnTo>
                <a:lnTo>
                  <a:pt x="19337" y="370794"/>
                </a:lnTo>
                <a:lnTo>
                  <a:pt x="9907" y="389013"/>
                </a:lnTo>
                <a:lnTo>
                  <a:pt x="10295" y="397620"/>
                </a:lnTo>
                <a:lnTo>
                  <a:pt x="11857" y="405934"/>
                </a:lnTo>
                <a:lnTo>
                  <a:pt x="15294" y="413778"/>
                </a:lnTo>
                <a:lnTo>
                  <a:pt x="21307" y="420977"/>
                </a:lnTo>
                <a:lnTo>
                  <a:pt x="21307" y="447717"/>
                </a:lnTo>
                <a:lnTo>
                  <a:pt x="562993" y="447717"/>
                </a:lnTo>
                <a:lnTo>
                  <a:pt x="562993" y="422659"/>
                </a:lnTo>
                <a:lnTo>
                  <a:pt x="567471" y="416591"/>
                </a:lnTo>
                <a:lnTo>
                  <a:pt x="570547" y="408656"/>
                </a:lnTo>
                <a:lnTo>
                  <a:pt x="572222" y="398852"/>
                </a:lnTo>
                <a:lnTo>
                  <a:pt x="572496" y="387180"/>
                </a:lnTo>
                <a:lnTo>
                  <a:pt x="561515" y="369187"/>
                </a:lnTo>
                <a:lnTo>
                  <a:pt x="548787" y="353816"/>
                </a:lnTo>
                <a:lnTo>
                  <a:pt x="534790" y="340353"/>
                </a:lnTo>
                <a:lnTo>
                  <a:pt x="520002" y="328083"/>
                </a:lnTo>
                <a:lnTo>
                  <a:pt x="514164" y="317280"/>
                </a:lnTo>
                <a:lnTo>
                  <a:pt x="511105" y="306476"/>
                </a:lnTo>
                <a:lnTo>
                  <a:pt x="512495" y="295674"/>
                </a:lnTo>
                <a:lnTo>
                  <a:pt x="520002" y="284875"/>
                </a:lnTo>
                <a:lnTo>
                  <a:pt x="550093" y="250697"/>
                </a:lnTo>
                <a:lnTo>
                  <a:pt x="556324" y="235648"/>
                </a:lnTo>
                <a:lnTo>
                  <a:pt x="558955" y="220600"/>
                </a:lnTo>
                <a:lnTo>
                  <a:pt x="557155" y="205554"/>
                </a:lnTo>
                <a:lnTo>
                  <a:pt x="550093" y="190509"/>
                </a:lnTo>
                <a:lnTo>
                  <a:pt x="528273" y="156926"/>
                </a:lnTo>
                <a:lnTo>
                  <a:pt x="502382" y="126737"/>
                </a:lnTo>
                <a:lnTo>
                  <a:pt x="472765" y="99655"/>
                </a:lnTo>
                <a:lnTo>
                  <a:pt x="439769" y="75391"/>
                </a:lnTo>
                <a:lnTo>
                  <a:pt x="440736" y="75391"/>
                </a:lnTo>
                <a:lnTo>
                  <a:pt x="440736" y="20419"/>
                </a:lnTo>
                <a:lnTo>
                  <a:pt x="390211" y="8839"/>
                </a:lnTo>
                <a:lnTo>
                  <a:pt x="339685" y="2080"/>
                </a:lnTo>
                <a:lnTo>
                  <a:pt x="289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18904" y="2119762"/>
            <a:ext cx="583565" cy="1520825"/>
          </a:xfrm>
          <a:custGeom>
            <a:avLst/>
            <a:gdLst/>
            <a:ahLst/>
            <a:cxnLst/>
            <a:rect l="l" t="t" r="r" b="b"/>
            <a:pathLst>
              <a:path w="583565" h="1520825">
                <a:moveTo>
                  <a:pt x="440736" y="20419"/>
                </a:moveTo>
                <a:lnTo>
                  <a:pt x="440736" y="75391"/>
                </a:lnTo>
                <a:lnTo>
                  <a:pt x="439769" y="75391"/>
                </a:lnTo>
                <a:lnTo>
                  <a:pt x="472765" y="99655"/>
                </a:lnTo>
                <a:lnTo>
                  <a:pt x="502382" y="126737"/>
                </a:lnTo>
                <a:lnTo>
                  <a:pt x="528273" y="156926"/>
                </a:lnTo>
                <a:lnTo>
                  <a:pt x="550093" y="190509"/>
                </a:lnTo>
                <a:lnTo>
                  <a:pt x="558955" y="220600"/>
                </a:lnTo>
                <a:lnTo>
                  <a:pt x="556324" y="235648"/>
                </a:lnTo>
                <a:lnTo>
                  <a:pt x="535048" y="267787"/>
                </a:lnTo>
                <a:lnTo>
                  <a:pt x="520002" y="284875"/>
                </a:lnTo>
                <a:lnTo>
                  <a:pt x="512495" y="295674"/>
                </a:lnTo>
                <a:lnTo>
                  <a:pt x="511105" y="306476"/>
                </a:lnTo>
                <a:lnTo>
                  <a:pt x="514164" y="317280"/>
                </a:lnTo>
                <a:lnTo>
                  <a:pt x="520002" y="328083"/>
                </a:lnTo>
                <a:lnTo>
                  <a:pt x="534790" y="340353"/>
                </a:lnTo>
                <a:lnTo>
                  <a:pt x="548787" y="353816"/>
                </a:lnTo>
                <a:lnTo>
                  <a:pt x="561515" y="369187"/>
                </a:lnTo>
                <a:lnTo>
                  <a:pt x="572496" y="387180"/>
                </a:lnTo>
                <a:lnTo>
                  <a:pt x="572222" y="398852"/>
                </a:lnTo>
                <a:lnTo>
                  <a:pt x="570547" y="408656"/>
                </a:lnTo>
                <a:lnTo>
                  <a:pt x="567471" y="416591"/>
                </a:lnTo>
                <a:lnTo>
                  <a:pt x="562993" y="422659"/>
                </a:lnTo>
                <a:lnTo>
                  <a:pt x="562993" y="468663"/>
                </a:lnTo>
                <a:lnTo>
                  <a:pt x="562993" y="1376053"/>
                </a:lnTo>
                <a:lnTo>
                  <a:pt x="567291" y="1383217"/>
                </a:lnTo>
                <a:lnTo>
                  <a:pt x="571590" y="1390381"/>
                </a:lnTo>
                <a:lnTo>
                  <a:pt x="575888" y="1397549"/>
                </a:lnTo>
                <a:lnTo>
                  <a:pt x="581584" y="1413671"/>
                </a:lnTo>
                <a:lnTo>
                  <a:pt x="583483" y="1429792"/>
                </a:lnTo>
                <a:lnTo>
                  <a:pt x="581584" y="1445914"/>
                </a:lnTo>
                <a:lnTo>
                  <a:pt x="526956" y="1480068"/>
                </a:lnTo>
                <a:lnTo>
                  <a:pt x="478315" y="1494739"/>
                </a:lnTo>
                <a:lnTo>
                  <a:pt x="429965" y="1506074"/>
                </a:lnTo>
                <a:lnTo>
                  <a:pt x="381902" y="1514099"/>
                </a:lnTo>
                <a:lnTo>
                  <a:pt x="334126" y="1518839"/>
                </a:lnTo>
                <a:lnTo>
                  <a:pt x="286633" y="1520319"/>
                </a:lnTo>
                <a:lnTo>
                  <a:pt x="239421" y="1518564"/>
                </a:lnTo>
                <a:lnTo>
                  <a:pt x="192488" y="1513599"/>
                </a:lnTo>
                <a:lnTo>
                  <a:pt x="145833" y="1505451"/>
                </a:lnTo>
                <a:lnTo>
                  <a:pt x="99452" y="1494143"/>
                </a:lnTo>
                <a:lnTo>
                  <a:pt x="53343" y="1479701"/>
                </a:lnTo>
                <a:lnTo>
                  <a:pt x="7505" y="1462151"/>
                </a:lnTo>
                <a:lnTo>
                  <a:pt x="0" y="1428454"/>
                </a:lnTo>
                <a:lnTo>
                  <a:pt x="1941" y="1411608"/>
                </a:lnTo>
                <a:lnTo>
                  <a:pt x="7678" y="1394762"/>
                </a:lnTo>
                <a:lnTo>
                  <a:pt x="12222" y="1388527"/>
                </a:lnTo>
                <a:lnTo>
                  <a:pt x="16765" y="1382296"/>
                </a:lnTo>
                <a:lnTo>
                  <a:pt x="21307" y="1376060"/>
                </a:lnTo>
                <a:lnTo>
                  <a:pt x="21307" y="1369587"/>
                </a:lnTo>
                <a:lnTo>
                  <a:pt x="21307" y="1363119"/>
                </a:lnTo>
                <a:lnTo>
                  <a:pt x="21307" y="1356650"/>
                </a:lnTo>
                <a:lnTo>
                  <a:pt x="20887" y="1356534"/>
                </a:lnTo>
                <a:lnTo>
                  <a:pt x="20458" y="1356419"/>
                </a:lnTo>
                <a:lnTo>
                  <a:pt x="20037" y="1356300"/>
                </a:lnTo>
                <a:lnTo>
                  <a:pt x="20037" y="1321772"/>
                </a:lnTo>
                <a:lnTo>
                  <a:pt x="20037" y="1277124"/>
                </a:lnTo>
                <a:lnTo>
                  <a:pt x="20037" y="1232475"/>
                </a:lnTo>
                <a:lnTo>
                  <a:pt x="20037" y="1197947"/>
                </a:lnTo>
                <a:lnTo>
                  <a:pt x="20458" y="1198070"/>
                </a:lnTo>
                <a:lnTo>
                  <a:pt x="20887" y="1198184"/>
                </a:lnTo>
                <a:lnTo>
                  <a:pt x="21307" y="1198307"/>
                </a:lnTo>
                <a:lnTo>
                  <a:pt x="21307" y="1150978"/>
                </a:lnTo>
                <a:lnTo>
                  <a:pt x="21307" y="552089"/>
                </a:lnTo>
                <a:lnTo>
                  <a:pt x="20887" y="552031"/>
                </a:lnTo>
                <a:lnTo>
                  <a:pt x="20458" y="551974"/>
                </a:lnTo>
                <a:lnTo>
                  <a:pt x="20037" y="551915"/>
                </a:lnTo>
                <a:lnTo>
                  <a:pt x="20037" y="525818"/>
                </a:lnTo>
                <a:lnTo>
                  <a:pt x="20037" y="499722"/>
                </a:lnTo>
                <a:lnTo>
                  <a:pt x="20037" y="473626"/>
                </a:lnTo>
                <a:lnTo>
                  <a:pt x="20037" y="447530"/>
                </a:lnTo>
                <a:lnTo>
                  <a:pt x="20458" y="447591"/>
                </a:lnTo>
                <a:lnTo>
                  <a:pt x="20887" y="447652"/>
                </a:lnTo>
                <a:lnTo>
                  <a:pt x="21307" y="447717"/>
                </a:lnTo>
                <a:lnTo>
                  <a:pt x="21307" y="441032"/>
                </a:lnTo>
                <a:lnTo>
                  <a:pt x="21307" y="434347"/>
                </a:lnTo>
                <a:lnTo>
                  <a:pt x="21307" y="427662"/>
                </a:lnTo>
                <a:lnTo>
                  <a:pt x="21307" y="420977"/>
                </a:lnTo>
                <a:lnTo>
                  <a:pt x="15294" y="413778"/>
                </a:lnTo>
                <a:lnTo>
                  <a:pt x="11857" y="405934"/>
                </a:lnTo>
                <a:lnTo>
                  <a:pt x="10295" y="397620"/>
                </a:lnTo>
                <a:lnTo>
                  <a:pt x="9907" y="389013"/>
                </a:lnTo>
                <a:lnTo>
                  <a:pt x="19337" y="370794"/>
                </a:lnTo>
                <a:lnTo>
                  <a:pt x="30751" y="352974"/>
                </a:lnTo>
                <a:lnTo>
                  <a:pt x="45342" y="335791"/>
                </a:lnTo>
                <a:lnTo>
                  <a:pt x="64299" y="319483"/>
                </a:lnTo>
                <a:lnTo>
                  <a:pt x="69303" y="308974"/>
                </a:lnTo>
                <a:lnTo>
                  <a:pt x="71924" y="298864"/>
                </a:lnTo>
                <a:lnTo>
                  <a:pt x="70733" y="289390"/>
                </a:lnTo>
                <a:lnTo>
                  <a:pt x="64299" y="280790"/>
                </a:lnTo>
                <a:lnTo>
                  <a:pt x="56776" y="272190"/>
                </a:lnTo>
                <a:lnTo>
                  <a:pt x="49253" y="263592"/>
                </a:lnTo>
                <a:lnTo>
                  <a:pt x="41729" y="254995"/>
                </a:lnTo>
                <a:lnTo>
                  <a:pt x="34207" y="246398"/>
                </a:lnTo>
                <a:lnTo>
                  <a:pt x="29943" y="231350"/>
                </a:lnTo>
                <a:lnTo>
                  <a:pt x="28763" y="216303"/>
                </a:lnTo>
                <a:lnTo>
                  <a:pt x="31379" y="201258"/>
                </a:lnTo>
                <a:lnTo>
                  <a:pt x="55870" y="154587"/>
                </a:lnTo>
                <a:lnTo>
                  <a:pt x="104835" y="98461"/>
                </a:lnTo>
                <a:lnTo>
                  <a:pt x="137387" y="74434"/>
                </a:lnTo>
                <a:lnTo>
                  <a:pt x="137520" y="74408"/>
                </a:lnTo>
                <a:lnTo>
                  <a:pt x="137587" y="60903"/>
                </a:lnTo>
                <a:lnTo>
                  <a:pt x="137587" y="47409"/>
                </a:lnTo>
                <a:lnTo>
                  <a:pt x="137587" y="33914"/>
                </a:lnTo>
                <a:lnTo>
                  <a:pt x="137587" y="20419"/>
                </a:lnTo>
                <a:lnTo>
                  <a:pt x="188110" y="9311"/>
                </a:lnTo>
                <a:lnTo>
                  <a:pt x="238635" y="2457"/>
                </a:lnTo>
                <a:lnTo>
                  <a:pt x="289159" y="0"/>
                </a:lnTo>
                <a:lnTo>
                  <a:pt x="339685" y="2080"/>
                </a:lnTo>
                <a:lnTo>
                  <a:pt x="390211" y="8839"/>
                </a:lnTo>
                <a:lnTo>
                  <a:pt x="440736" y="20419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45060" y="2110277"/>
            <a:ext cx="0" cy="1451610"/>
          </a:xfrm>
          <a:custGeom>
            <a:avLst/>
            <a:gdLst/>
            <a:ahLst/>
            <a:cxnLst/>
            <a:rect l="l" t="t" r="r" b="b"/>
            <a:pathLst>
              <a:path w="0" h="1451610">
                <a:moveTo>
                  <a:pt x="0" y="0"/>
                </a:moveTo>
                <a:lnTo>
                  <a:pt x="0" y="1451368"/>
                </a:lnTo>
              </a:path>
            </a:pathLst>
          </a:custGeom>
          <a:ln w="28572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30774" y="2110277"/>
            <a:ext cx="28575" cy="1451610"/>
          </a:xfrm>
          <a:custGeom>
            <a:avLst/>
            <a:gdLst/>
            <a:ahLst/>
            <a:cxnLst/>
            <a:rect l="l" t="t" r="r" b="b"/>
            <a:pathLst>
              <a:path w="28575" h="1451610">
                <a:moveTo>
                  <a:pt x="0" y="0"/>
                </a:moveTo>
                <a:lnTo>
                  <a:pt x="28572" y="0"/>
                </a:lnTo>
                <a:lnTo>
                  <a:pt x="28572" y="1451368"/>
                </a:lnTo>
                <a:lnTo>
                  <a:pt x="0" y="145136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29722" y="2836405"/>
            <a:ext cx="1912620" cy="0"/>
          </a:xfrm>
          <a:custGeom>
            <a:avLst/>
            <a:gdLst/>
            <a:ahLst/>
            <a:cxnLst/>
            <a:rect l="l" t="t" r="r" b="b"/>
            <a:pathLst>
              <a:path w="1912620" h="0">
                <a:moveTo>
                  <a:pt x="0" y="0"/>
                </a:moveTo>
                <a:lnTo>
                  <a:pt x="1912424" y="0"/>
                </a:lnTo>
              </a:path>
            </a:pathLst>
          </a:custGeom>
          <a:ln w="28573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29722" y="2822118"/>
            <a:ext cx="1912620" cy="28575"/>
          </a:xfrm>
          <a:custGeom>
            <a:avLst/>
            <a:gdLst/>
            <a:ahLst/>
            <a:cxnLst/>
            <a:rect l="l" t="t" r="r" b="b"/>
            <a:pathLst>
              <a:path w="1912620" h="28575">
                <a:moveTo>
                  <a:pt x="0" y="28573"/>
                </a:moveTo>
                <a:lnTo>
                  <a:pt x="0" y="0"/>
                </a:lnTo>
                <a:lnTo>
                  <a:pt x="1912424" y="0"/>
                </a:lnTo>
                <a:lnTo>
                  <a:pt x="1912424" y="28573"/>
                </a:lnTo>
                <a:lnTo>
                  <a:pt x="0" y="28573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64683" y="1498514"/>
            <a:ext cx="487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>
                <a:solidFill>
                  <a:srgbClr val="151616"/>
                </a:solidFill>
                <a:latin typeface="Arial"/>
                <a:cs typeface="Arial"/>
              </a:rPr>
              <a:t>CL</a:t>
            </a:r>
            <a:r>
              <a:rPr dirty="0" sz="1200" spc="4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200" spc="4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4273" y="1707639"/>
            <a:ext cx="464184" cy="1143000"/>
          </a:xfrm>
          <a:custGeom>
            <a:avLst/>
            <a:gdLst/>
            <a:ahLst/>
            <a:cxnLst/>
            <a:rect l="l" t="t" r="r" b="b"/>
            <a:pathLst>
              <a:path w="464184" h="1143000">
                <a:moveTo>
                  <a:pt x="182740" y="1097557"/>
                </a:moveTo>
                <a:lnTo>
                  <a:pt x="159882" y="1115458"/>
                </a:lnTo>
                <a:lnTo>
                  <a:pt x="223735" y="1142718"/>
                </a:lnTo>
                <a:lnTo>
                  <a:pt x="217062" y="1101754"/>
                </a:lnTo>
                <a:lnTo>
                  <a:pt x="185939" y="1101754"/>
                </a:lnTo>
                <a:lnTo>
                  <a:pt x="182740" y="1097557"/>
                </a:lnTo>
                <a:close/>
              </a:path>
              <a:path w="464184" h="1143000">
                <a:moveTo>
                  <a:pt x="189826" y="1092007"/>
                </a:moveTo>
                <a:lnTo>
                  <a:pt x="182740" y="1097557"/>
                </a:lnTo>
                <a:lnTo>
                  <a:pt x="185939" y="1101754"/>
                </a:lnTo>
                <a:lnTo>
                  <a:pt x="193024" y="1096203"/>
                </a:lnTo>
                <a:lnTo>
                  <a:pt x="189826" y="1092007"/>
                </a:lnTo>
                <a:close/>
              </a:path>
              <a:path w="464184" h="1143000">
                <a:moveTo>
                  <a:pt x="212572" y="1074192"/>
                </a:moveTo>
                <a:lnTo>
                  <a:pt x="189826" y="1092007"/>
                </a:lnTo>
                <a:lnTo>
                  <a:pt x="193024" y="1096203"/>
                </a:lnTo>
                <a:lnTo>
                  <a:pt x="185939" y="1101754"/>
                </a:lnTo>
                <a:lnTo>
                  <a:pt x="217062" y="1101754"/>
                </a:lnTo>
                <a:lnTo>
                  <a:pt x="212572" y="1074192"/>
                </a:lnTo>
                <a:close/>
              </a:path>
              <a:path w="464184" h="1143000">
                <a:moveTo>
                  <a:pt x="458247" y="0"/>
                </a:moveTo>
                <a:lnTo>
                  <a:pt x="406309" y="40016"/>
                </a:lnTo>
                <a:lnTo>
                  <a:pt x="357846" y="79458"/>
                </a:lnTo>
                <a:lnTo>
                  <a:pt x="312793" y="118338"/>
                </a:lnTo>
                <a:lnTo>
                  <a:pt x="271076" y="156696"/>
                </a:lnTo>
                <a:lnTo>
                  <a:pt x="232624" y="194543"/>
                </a:lnTo>
                <a:lnTo>
                  <a:pt x="197380" y="231904"/>
                </a:lnTo>
                <a:lnTo>
                  <a:pt x="165268" y="268808"/>
                </a:lnTo>
                <a:lnTo>
                  <a:pt x="136227" y="305272"/>
                </a:lnTo>
                <a:lnTo>
                  <a:pt x="110181" y="341318"/>
                </a:lnTo>
                <a:lnTo>
                  <a:pt x="87069" y="376972"/>
                </a:lnTo>
                <a:lnTo>
                  <a:pt x="66833" y="412261"/>
                </a:lnTo>
                <a:lnTo>
                  <a:pt x="49391" y="447202"/>
                </a:lnTo>
                <a:lnTo>
                  <a:pt x="22669" y="516120"/>
                </a:lnTo>
                <a:lnTo>
                  <a:pt x="6379" y="583887"/>
                </a:lnTo>
                <a:lnTo>
                  <a:pt x="0" y="650641"/>
                </a:lnTo>
                <a:lnTo>
                  <a:pt x="355" y="683682"/>
                </a:lnTo>
                <a:lnTo>
                  <a:pt x="7819" y="749166"/>
                </a:lnTo>
                <a:lnTo>
                  <a:pt x="23799" y="813973"/>
                </a:lnTo>
                <a:lnTo>
                  <a:pt x="47735" y="878262"/>
                </a:lnTo>
                <a:lnTo>
                  <a:pt x="79048" y="942205"/>
                </a:lnTo>
                <a:lnTo>
                  <a:pt x="117180" y="1005987"/>
                </a:lnTo>
                <a:lnTo>
                  <a:pt x="138625" y="1037871"/>
                </a:lnTo>
                <a:lnTo>
                  <a:pt x="161571" y="1069785"/>
                </a:lnTo>
                <a:lnTo>
                  <a:pt x="182740" y="1097557"/>
                </a:lnTo>
                <a:lnTo>
                  <a:pt x="189826" y="1092007"/>
                </a:lnTo>
                <a:lnTo>
                  <a:pt x="168800" y="1064428"/>
                </a:lnTo>
                <a:lnTo>
                  <a:pt x="146011" y="1032730"/>
                </a:lnTo>
                <a:lnTo>
                  <a:pt x="124733" y="1001091"/>
                </a:lnTo>
                <a:lnTo>
                  <a:pt x="86954" y="937900"/>
                </a:lnTo>
                <a:lnTo>
                  <a:pt x="55994" y="874690"/>
                </a:lnTo>
                <a:lnTo>
                  <a:pt x="32396" y="811302"/>
                </a:lnTo>
                <a:lnTo>
                  <a:pt x="16675" y="747561"/>
                </a:lnTo>
                <a:lnTo>
                  <a:pt x="9348" y="683272"/>
                </a:lnTo>
                <a:lnTo>
                  <a:pt x="8999" y="650864"/>
                </a:lnTo>
                <a:lnTo>
                  <a:pt x="10943" y="618242"/>
                </a:lnTo>
                <a:lnTo>
                  <a:pt x="22002" y="552242"/>
                </a:lnTo>
                <a:lnTo>
                  <a:pt x="43084" y="485070"/>
                </a:lnTo>
                <a:lnTo>
                  <a:pt x="74761" y="416515"/>
                </a:lnTo>
                <a:lnTo>
                  <a:pt x="94752" y="381668"/>
                </a:lnTo>
                <a:lnTo>
                  <a:pt x="117604" y="346409"/>
                </a:lnTo>
                <a:lnTo>
                  <a:pt x="143391" y="310715"/>
                </a:lnTo>
                <a:lnTo>
                  <a:pt x="172180" y="274567"/>
                </a:lnTo>
                <a:lnTo>
                  <a:pt x="204048" y="237952"/>
                </a:lnTo>
                <a:lnTo>
                  <a:pt x="239054" y="200842"/>
                </a:lnTo>
                <a:lnTo>
                  <a:pt x="277275" y="163220"/>
                </a:lnTo>
                <a:lnTo>
                  <a:pt x="318776" y="125063"/>
                </a:lnTo>
                <a:lnTo>
                  <a:pt x="363628" y="86356"/>
                </a:lnTo>
                <a:lnTo>
                  <a:pt x="411897" y="47072"/>
                </a:lnTo>
                <a:lnTo>
                  <a:pt x="463647" y="7199"/>
                </a:lnTo>
                <a:lnTo>
                  <a:pt x="45824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20541" y="1878847"/>
            <a:ext cx="527685" cy="536575"/>
          </a:xfrm>
          <a:custGeom>
            <a:avLst/>
            <a:gdLst/>
            <a:ahLst/>
            <a:cxnLst/>
            <a:rect l="l" t="t" r="r" b="b"/>
            <a:pathLst>
              <a:path w="527685" h="536575">
                <a:moveTo>
                  <a:pt x="26950" y="453174"/>
                </a:moveTo>
                <a:lnTo>
                  <a:pt x="0" y="536554"/>
                </a:lnTo>
                <a:lnTo>
                  <a:pt x="82864" y="508088"/>
                </a:lnTo>
                <a:lnTo>
                  <a:pt x="61107" y="486719"/>
                </a:lnTo>
                <a:lnTo>
                  <a:pt x="55253" y="486719"/>
                </a:lnTo>
                <a:lnTo>
                  <a:pt x="48830" y="480411"/>
                </a:lnTo>
                <a:lnTo>
                  <a:pt x="51704" y="477485"/>
                </a:lnTo>
                <a:lnTo>
                  <a:pt x="26950" y="453174"/>
                </a:lnTo>
                <a:close/>
              </a:path>
              <a:path w="527685" h="536575">
                <a:moveTo>
                  <a:pt x="51704" y="477485"/>
                </a:moveTo>
                <a:lnTo>
                  <a:pt x="48830" y="480411"/>
                </a:lnTo>
                <a:lnTo>
                  <a:pt x="55253" y="486719"/>
                </a:lnTo>
                <a:lnTo>
                  <a:pt x="58127" y="483793"/>
                </a:lnTo>
                <a:lnTo>
                  <a:pt x="51704" y="477485"/>
                </a:lnTo>
                <a:close/>
              </a:path>
              <a:path w="527685" h="536575">
                <a:moveTo>
                  <a:pt x="58127" y="483793"/>
                </a:moveTo>
                <a:lnTo>
                  <a:pt x="55253" y="486719"/>
                </a:lnTo>
                <a:lnTo>
                  <a:pt x="61107" y="486719"/>
                </a:lnTo>
                <a:lnTo>
                  <a:pt x="58127" y="483793"/>
                </a:lnTo>
                <a:close/>
              </a:path>
              <a:path w="527685" h="536575">
                <a:moveTo>
                  <a:pt x="520664" y="0"/>
                </a:moveTo>
                <a:lnTo>
                  <a:pt x="51704" y="477485"/>
                </a:lnTo>
                <a:lnTo>
                  <a:pt x="58127" y="483793"/>
                </a:lnTo>
                <a:lnTo>
                  <a:pt x="527086" y="6306"/>
                </a:lnTo>
                <a:lnTo>
                  <a:pt x="52066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64053" y="1881126"/>
            <a:ext cx="285115" cy="1296670"/>
          </a:xfrm>
          <a:custGeom>
            <a:avLst/>
            <a:gdLst/>
            <a:ahLst/>
            <a:cxnLst/>
            <a:rect l="l" t="t" r="r" b="b"/>
            <a:pathLst>
              <a:path w="285114" h="1296670">
                <a:moveTo>
                  <a:pt x="0" y="1211774"/>
                </a:moveTo>
                <a:lnTo>
                  <a:pt x="23187" y="1296277"/>
                </a:lnTo>
                <a:lnTo>
                  <a:pt x="76871" y="1227034"/>
                </a:lnTo>
                <a:lnTo>
                  <a:pt x="63110" y="1224302"/>
                </a:lnTo>
                <a:lnTo>
                  <a:pt x="42062" y="1224302"/>
                </a:lnTo>
                <a:lnTo>
                  <a:pt x="33235" y="1222552"/>
                </a:lnTo>
                <a:lnTo>
                  <a:pt x="34034" y="1218530"/>
                </a:lnTo>
                <a:lnTo>
                  <a:pt x="0" y="1211774"/>
                </a:lnTo>
                <a:close/>
              </a:path>
              <a:path w="285114" h="1296670">
                <a:moveTo>
                  <a:pt x="34034" y="1218530"/>
                </a:moveTo>
                <a:lnTo>
                  <a:pt x="33235" y="1222552"/>
                </a:lnTo>
                <a:lnTo>
                  <a:pt x="42062" y="1224302"/>
                </a:lnTo>
                <a:lnTo>
                  <a:pt x="42860" y="1220282"/>
                </a:lnTo>
                <a:lnTo>
                  <a:pt x="34034" y="1218530"/>
                </a:lnTo>
                <a:close/>
              </a:path>
              <a:path w="285114" h="1296670">
                <a:moveTo>
                  <a:pt x="42860" y="1220282"/>
                </a:moveTo>
                <a:lnTo>
                  <a:pt x="42062" y="1224302"/>
                </a:lnTo>
                <a:lnTo>
                  <a:pt x="63110" y="1224302"/>
                </a:lnTo>
                <a:lnTo>
                  <a:pt x="42860" y="1220282"/>
                </a:lnTo>
                <a:close/>
              </a:path>
              <a:path w="285114" h="1296670">
                <a:moveTo>
                  <a:pt x="275951" y="0"/>
                </a:moveTo>
                <a:lnTo>
                  <a:pt x="34034" y="1218530"/>
                </a:lnTo>
                <a:lnTo>
                  <a:pt x="42860" y="1220282"/>
                </a:lnTo>
                <a:lnTo>
                  <a:pt x="284778" y="1750"/>
                </a:lnTo>
                <a:lnTo>
                  <a:pt x="27595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41379" y="1878681"/>
            <a:ext cx="565150" cy="518159"/>
          </a:xfrm>
          <a:custGeom>
            <a:avLst/>
            <a:gdLst/>
            <a:ahLst/>
            <a:cxnLst/>
            <a:rect l="l" t="t" r="r" b="b"/>
            <a:pathLst>
              <a:path w="565150" h="518160">
                <a:moveTo>
                  <a:pt x="504162" y="468077"/>
                </a:moveTo>
                <a:lnTo>
                  <a:pt x="480736" y="493671"/>
                </a:lnTo>
                <a:lnTo>
                  <a:pt x="565012" y="517669"/>
                </a:lnTo>
                <a:lnTo>
                  <a:pt x="547062" y="470844"/>
                </a:lnTo>
                <a:lnTo>
                  <a:pt x="507185" y="470844"/>
                </a:lnTo>
                <a:lnTo>
                  <a:pt x="504162" y="468077"/>
                </a:lnTo>
                <a:close/>
              </a:path>
              <a:path w="565150" h="518160">
                <a:moveTo>
                  <a:pt x="510239" y="461437"/>
                </a:moveTo>
                <a:lnTo>
                  <a:pt x="504162" y="468077"/>
                </a:lnTo>
                <a:lnTo>
                  <a:pt x="507185" y="470844"/>
                </a:lnTo>
                <a:lnTo>
                  <a:pt x="513262" y="464205"/>
                </a:lnTo>
                <a:lnTo>
                  <a:pt x="510239" y="461437"/>
                </a:lnTo>
                <a:close/>
              </a:path>
              <a:path w="565150" h="518160">
                <a:moveTo>
                  <a:pt x="533650" y="435858"/>
                </a:moveTo>
                <a:lnTo>
                  <a:pt x="510239" y="461437"/>
                </a:lnTo>
                <a:lnTo>
                  <a:pt x="513262" y="464205"/>
                </a:lnTo>
                <a:lnTo>
                  <a:pt x="507185" y="470844"/>
                </a:lnTo>
                <a:lnTo>
                  <a:pt x="547062" y="470844"/>
                </a:lnTo>
                <a:lnTo>
                  <a:pt x="533650" y="435858"/>
                </a:lnTo>
                <a:close/>
              </a:path>
              <a:path w="565150" h="518160">
                <a:moveTo>
                  <a:pt x="6076" y="0"/>
                </a:moveTo>
                <a:lnTo>
                  <a:pt x="0" y="6638"/>
                </a:lnTo>
                <a:lnTo>
                  <a:pt x="504162" y="468077"/>
                </a:lnTo>
                <a:lnTo>
                  <a:pt x="510239" y="461437"/>
                </a:lnTo>
                <a:lnTo>
                  <a:pt x="6076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40195" y="1880441"/>
            <a:ext cx="471170" cy="1240155"/>
          </a:xfrm>
          <a:custGeom>
            <a:avLst/>
            <a:gdLst/>
            <a:ahLst/>
            <a:cxnLst/>
            <a:rect l="l" t="t" r="r" b="b"/>
            <a:pathLst>
              <a:path w="471170" h="1240155">
                <a:moveTo>
                  <a:pt x="430053" y="1167850"/>
                </a:moveTo>
                <a:lnTo>
                  <a:pt x="397504" y="1179868"/>
                </a:lnTo>
                <a:lnTo>
                  <a:pt x="461422" y="1239812"/>
                </a:lnTo>
                <a:lnTo>
                  <a:pt x="468932" y="1171695"/>
                </a:lnTo>
                <a:lnTo>
                  <a:pt x="431473" y="1171695"/>
                </a:lnTo>
                <a:lnTo>
                  <a:pt x="430053" y="1167850"/>
                </a:lnTo>
                <a:close/>
              </a:path>
              <a:path w="471170" h="1240155">
                <a:moveTo>
                  <a:pt x="438498" y="1164732"/>
                </a:moveTo>
                <a:lnTo>
                  <a:pt x="430053" y="1167850"/>
                </a:lnTo>
                <a:lnTo>
                  <a:pt x="431473" y="1171695"/>
                </a:lnTo>
                <a:lnTo>
                  <a:pt x="439919" y="1168579"/>
                </a:lnTo>
                <a:lnTo>
                  <a:pt x="438498" y="1164732"/>
                </a:lnTo>
                <a:close/>
              </a:path>
              <a:path w="471170" h="1240155">
                <a:moveTo>
                  <a:pt x="471023" y="1152724"/>
                </a:moveTo>
                <a:lnTo>
                  <a:pt x="438498" y="1164732"/>
                </a:lnTo>
                <a:lnTo>
                  <a:pt x="439919" y="1168579"/>
                </a:lnTo>
                <a:lnTo>
                  <a:pt x="431473" y="1171695"/>
                </a:lnTo>
                <a:lnTo>
                  <a:pt x="468932" y="1171695"/>
                </a:lnTo>
                <a:lnTo>
                  <a:pt x="471023" y="1152724"/>
                </a:lnTo>
                <a:close/>
              </a:path>
              <a:path w="471170" h="1240155">
                <a:moveTo>
                  <a:pt x="8445" y="0"/>
                </a:moveTo>
                <a:lnTo>
                  <a:pt x="0" y="3117"/>
                </a:lnTo>
                <a:lnTo>
                  <a:pt x="430053" y="1167850"/>
                </a:lnTo>
                <a:lnTo>
                  <a:pt x="438498" y="1164732"/>
                </a:lnTo>
                <a:lnTo>
                  <a:pt x="844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437330" y="1134136"/>
            <a:ext cx="3408045" cy="904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5">
                <a:solidFill>
                  <a:srgbClr val="151616"/>
                </a:solidFill>
                <a:latin typeface="Arial"/>
                <a:cs typeface="Arial"/>
              </a:rPr>
              <a:t>TYPICAL 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FOOD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151616"/>
                </a:solidFill>
                <a:latin typeface="Arial"/>
                <a:cs typeface="Arial"/>
              </a:rPr>
              <a:t>CARRIER</a:t>
            </a:r>
            <a:endParaRPr sz="1600">
              <a:latin typeface="Arial"/>
              <a:cs typeface="Arial"/>
            </a:endParaRPr>
          </a:p>
          <a:p>
            <a:pPr marL="606425">
              <a:lnSpc>
                <a:spcPts val="1430"/>
              </a:lnSpc>
              <a:spcBef>
                <a:spcPts val="875"/>
              </a:spcBef>
            </a:pPr>
            <a:r>
              <a:rPr dirty="0" sz="1200" spc="25">
                <a:solidFill>
                  <a:srgbClr val="151616"/>
                </a:solidFill>
                <a:latin typeface="Arial"/>
                <a:cs typeface="Arial"/>
              </a:rPr>
              <a:t>INTEGRATED</a:t>
            </a:r>
            <a:endParaRPr sz="1200">
              <a:latin typeface="Arial"/>
              <a:cs typeface="Arial"/>
            </a:endParaRPr>
          </a:p>
          <a:p>
            <a:pPr marL="651510" marR="5080" indent="163195">
              <a:lnSpc>
                <a:spcPts val="1260"/>
              </a:lnSpc>
              <a:spcBef>
                <a:spcPts val="180"/>
              </a:spcBef>
              <a:tabLst>
                <a:tab pos="2054225" algn="l"/>
              </a:tabLst>
            </a:pPr>
            <a:r>
              <a:rPr dirty="0" baseline="4629" sz="1800" spc="52">
                <a:solidFill>
                  <a:srgbClr val="151616"/>
                </a:solidFill>
                <a:latin typeface="Arial"/>
                <a:cs typeface="Arial"/>
              </a:rPr>
              <a:t>DR</a:t>
            </a:r>
            <a:r>
              <a:rPr dirty="0" baseline="4629" sz="1800" spc="6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baseline="4629" sz="1800" spc="52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baseline="4629" sz="1800" spc="6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dirty="0" baseline="4629" sz="1800">
                <a:solidFill>
                  <a:srgbClr val="151616"/>
                </a:solidFill>
                <a:latin typeface="Arial"/>
                <a:cs typeface="Arial"/>
              </a:rPr>
              <a:t>S	</a:t>
            </a:r>
            <a:r>
              <a:rPr dirty="0" sz="1200" spc="35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dirty="0" sz="1200" spc="-5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dirty="0" sz="1200" spc="4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200" spc="4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51616"/>
                </a:solidFill>
                <a:latin typeface="Arial"/>
                <a:cs typeface="Arial"/>
              </a:rPr>
              <a:t>ME</a:t>
            </a:r>
            <a:r>
              <a:rPr dirty="0" sz="1200" spc="35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sz="1200" spc="4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  </a:t>
            </a:r>
            <a:r>
              <a:rPr dirty="0" sz="1200" spc="25">
                <a:solidFill>
                  <a:srgbClr val="151616"/>
                </a:solidFill>
                <a:latin typeface="Arial"/>
                <a:cs typeface="Arial"/>
              </a:rPr>
              <a:t>CONTAINER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53620" y="1746565"/>
            <a:ext cx="347345" cy="659765"/>
          </a:xfrm>
          <a:custGeom>
            <a:avLst/>
            <a:gdLst/>
            <a:ahLst/>
            <a:cxnLst/>
            <a:rect l="l" t="t" r="r" b="b"/>
            <a:pathLst>
              <a:path w="347344" h="659764">
                <a:moveTo>
                  <a:pt x="1497" y="571690"/>
                </a:moveTo>
                <a:lnTo>
                  <a:pt x="0" y="659303"/>
                </a:lnTo>
                <a:lnTo>
                  <a:pt x="70980" y="607942"/>
                </a:lnTo>
                <a:lnTo>
                  <a:pt x="47201" y="595536"/>
                </a:lnTo>
                <a:lnTo>
                  <a:pt x="38343" y="595536"/>
                </a:lnTo>
                <a:lnTo>
                  <a:pt x="30365" y="591375"/>
                </a:lnTo>
                <a:lnTo>
                  <a:pt x="32261" y="587741"/>
                </a:lnTo>
                <a:lnTo>
                  <a:pt x="1497" y="571690"/>
                </a:lnTo>
                <a:close/>
              </a:path>
              <a:path w="347344" h="659764">
                <a:moveTo>
                  <a:pt x="32261" y="587741"/>
                </a:moveTo>
                <a:lnTo>
                  <a:pt x="30365" y="591375"/>
                </a:lnTo>
                <a:lnTo>
                  <a:pt x="38343" y="595536"/>
                </a:lnTo>
                <a:lnTo>
                  <a:pt x="40239" y="591903"/>
                </a:lnTo>
                <a:lnTo>
                  <a:pt x="32261" y="587741"/>
                </a:lnTo>
                <a:close/>
              </a:path>
              <a:path w="347344" h="659764">
                <a:moveTo>
                  <a:pt x="40239" y="591903"/>
                </a:moveTo>
                <a:lnTo>
                  <a:pt x="38343" y="595536"/>
                </a:lnTo>
                <a:lnTo>
                  <a:pt x="47201" y="595536"/>
                </a:lnTo>
                <a:lnTo>
                  <a:pt x="40239" y="591903"/>
                </a:lnTo>
                <a:close/>
              </a:path>
              <a:path w="347344" h="659764">
                <a:moveTo>
                  <a:pt x="338910" y="0"/>
                </a:moveTo>
                <a:lnTo>
                  <a:pt x="32261" y="587741"/>
                </a:lnTo>
                <a:lnTo>
                  <a:pt x="40239" y="591903"/>
                </a:lnTo>
                <a:lnTo>
                  <a:pt x="346889" y="4160"/>
                </a:lnTo>
                <a:lnTo>
                  <a:pt x="33891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64519" y="3631417"/>
            <a:ext cx="2058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PERSONALISED</a:t>
            </a:r>
            <a:r>
              <a:rPr dirty="0" sz="12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FRONT/LID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20729" y="2596329"/>
            <a:ext cx="580390" cy="1039494"/>
          </a:xfrm>
          <a:custGeom>
            <a:avLst/>
            <a:gdLst/>
            <a:ahLst/>
            <a:cxnLst/>
            <a:rect l="l" t="t" r="r" b="b"/>
            <a:pathLst>
              <a:path w="580390" h="1039495">
                <a:moveTo>
                  <a:pt x="96433" y="0"/>
                </a:moveTo>
                <a:lnTo>
                  <a:pt x="57743" y="3214"/>
                </a:lnTo>
                <a:lnTo>
                  <a:pt x="19051" y="9552"/>
                </a:lnTo>
                <a:lnTo>
                  <a:pt x="19051" y="909667"/>
                </a:lnTo>
                <a:lnTo>
                  <a:pt x="12326" y="915273"/>
                </a:lnTo>
                <a:lnTo>
                  <a:pt x="6536" y="922744"/>
                </a:lnTo>
                <a:lnTo>
                  <a:pt x="2241" y="933201"/>
                </a:lnTo>
                <a:lnTo>
                  <a:pt x="0" y="947766"/>
                </a:lnTo>
                <a:lnTo>
                  <a:pt x="427" y="963028"/>
                </a:lnTo>
                <a:lnTo>
                  <a:pt x="66141" y="1008020"/>
                </a:lnTo>
                <a:lnTo>
                  <a:pt x="109985" y="1020944"/>
                </a:lnTo>
                <a:lnTo>
                  <a:pt x="155380" y="1030508"/>
                </a:lnTo>
                <a:lnTo>
                  <a:pt x="202362" y="1036633"/>
                </a:lnTo>
                <a:lnTo>
                  <a:pt x="250968" y="1039240"/>
                </a:lnTo>
                <a:lnTo>
                  <a:pt x="301233" y="1038248"/>
                </a:lnTo>
                <a:lnTo>
                  <a:pt x="354820" y="1035728"/>
                </a:lnTo>
                <a:lnTo>
                  <a:pt x="408083" y="1029962"/>
                </a:lnTo>
                <a:lnTo>
                  <a:pt x="460985" y="1020576"/>
                </a:lnTo>
                <a:lnTo>
                  <a:pt x="513486" y="1007192"/>
                </a:lnTo>
                <a:lnTo>
                  <a:pt x="565550" y="989432"/>
                </a:lnTo>
                <a:lnTo>
                  <a:pt x="579837" y="950148"/>
                </a:lnTo>
                <a:lnTo>
                  <a:pt x="578885" y="938118"/>
                </a:lnTo>
                <a:lnTo>
                  <a:pt x="575671" y="926935"/>
                </a:lnTo>
                <a:lnTo>
                  <a:pt x="570075" y="916643"/>
                </a:lnTo>
                <a:lnTo>
                  <a:pt x="561978" y="907287"/>
                </a:lnTo>
                <a:lnTo>
                  <a:pt x="561978" y="23500"/>
                </a:lnTo>
                <a:lnTo>
                  <a:pt x="268757" y="23500"/>
                </a:lnTo>
                <a:lnTo>
                  <a:pt x="219970" y="19158"/>
                </a:lnTo>
                <a:lnTo>
                  <a:pt x="135123" y="1561"/>
                </a:lnTo>
                <a:lnTo>
                  <a:pt x="96433" y="0"/>
                </a:lnTo>
                <a:close/>
              </a:path>
              <a:path w="580390" h="1039495">
                <a:moveTo>
                  <a:pt x="492913" y="2406"/>
                </a:moveTo>
                <a:lnTo>
                  <a:pt x="460160" y="4193"/>
                </a:lnTo>
                <a:lnTo>
                  <a:pt x="428609" y="9552"/>
                </a:lnTo>
                <a:lnTo>
                  <a:pt x="373307" y="18236"/>
                </a:lnTo>
                <a:lnTo>
                  <a:pt x="319946" y="23040"/>
                </a:lnTo>
                <a:lnTo>
                  <a:pt x="268757" y="23500"/>
                </a:lnTo>
                <a:lnTo>
                  <a:pt x="561978" y="23500"/>
                </a:lnTo>
                <a:lnTo>
                  <a:pt x="561978" y="9552"/>
                </a:lnTo>
                <a:lnTo>
                  <a:pt x="526830" y="4192"/>
                </a:lnTo>
                <a:lnTo>
                  <a:pt x="492913" y="2406"/>
                </a:lnTo>
                <a:close/>
              </a:path>
            </a:pathLst>
          </a:custGeom>
          <a:solidFill>
            <a:srgbClr val="DAD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33850" y="4821141"/>
            <a:ext cx="2138045" cy="1527175"/>
          </a:xfrm>
          <a:custGeom>
            <a:avLst/>
            <a:gdLst/>
            <a:ahLst/>
            <a:cxnLst/>
            <a:rect l="l" t="t" r="r" b="b"/>
            <a:pathLst>
              <a:path w="2138045" h="1527175">
                <a:moveTo>
                  <a:pt x="204019" y="0"/>
                </a:moveTo>
                <a:lnTo>
                  <a:pt x="169135" y="15612"/>
                </a:lnTo>
                <a:lnTo>
                  <a:pt x="135149" y="38219"/>
                </a:lnTo>
                <a:lnTo>
                  <a:pt x="102952" y="67671"/>
                </a:lnTo>
                <a:lnTo>
                  <a:pt x="73436" y="103819"/>
                </a:lnTo>
                <a:lnTo>
                  <a:pt x="47490" y="146517"/>
                </a:lnTo>
                <a:lnTo>
                  <a:pt x="26008" y="195615"/>
                </a:lnTo>
                <a:lnTo>
                  <a:pt x="9881" y="250965"/>
                </a:lnTo>
                <a:lnTo>
                  <a:pt x="0" y="312418"/>
                </a:lnTo>
                <a:lnTo>
                  <a:pt x="0" y="1207771"/>
                </a:lnTo>
                <a:lnTo>
                  <a:pt x="5884" y="1268191"/>
                </a:lnTo>
                <a:lnTo>
                  <a:pt x="17645" y="1321719"/>
                </a:lnTo>
                <a:lnTo>
                  <a:pt x="35082" y="1368578"/>
                </a:lnTo>
                <a:lnTo>
                  <a:pt x="57993" y="1408990"/>
                </a:lnTo>
                <a:lnTo>
                  <a:pt x="86179" y="1443175"/>
                </a:lnTo>
                <a:lnTo>
                  <a:pt x="119438" y="1471357"/>
                </a:lnTo>
                <a:lnTo>
                  <a:pt x="157570" y="1493755"/>
                </a:lnTo>
                <a:lnTo>
                  <a:pt x="200375" y="1510594"/>
                </a:lnTo>
                <a:lnTo>
                  <a:pt x="247651" y="1522093"/>
                </a:lnTo>
                <a:lnTo>
                  <a:pt x="2137511" y="1526555"/>
                </a:lnTo>
                <a:lnTo>
                  <a:pt x="2137511" y="10806"/>
                </a:lnTo>
                <a:lnTo>
                  <a:pt x="204019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33850" y="4821141"/>
            <a:ext cx="2138045" cy="1527175"/>
          </a:xfrm>
          <a:custGeom>
            <a:avLst/>
            <a:gdLst/>
            <a:ahLst/>
            <a:cxnLst/>
            <a:rect l="l" t="t" r="r" b="b"/>
            <a:pathLst>
              <a:path w="2138045" h="1527175">
                <a:moveTo>
                  <a:pt x="204019" y="0"/>
                </a:moveTo>
                <a:lnTo>
                  <a:pt x="169135" y="15612"/>
                </a:lnTo>
                <a:lnTo>
                  <a:pt x="135149" y="38219"/>
                </a:lnTo>
                <a:lnTo>
                  <a:pt x="102952" y="67671"/>
                </a:lnTo>
                <a:lnTo>
                  <a:pt x="73436" y="103819"/>
                </a:lnTo>
                <a:lnTo>
                  <a:pt x="47490" y="146517"/>
                </a:lnTo>
                <a:lnTo>
                  <a:pt x="26008" y="195615"/>
                </a:lnTo>
                <a:lnTo>
                  <a:pt x="9881" y="250965"/>
                </a:lnTo>
                <a:lnTo>
                  <a:pt x="0" y="312418"/>
                </a:lnTo>
                <a:lnTo>
                  <a:pt x="0" y="362160"/>
                </a:lnTo>
                <a:lnTo>
                  <a:pt x="0" y="411902"/>
                </a:lnTo>
                <a:lnTo>
                  <a:pt x="0" y="1207771"/>
                </a:lnTo>
                <a:lnTo>
                  <a:pt x="5884" y="1268191"/>
                </a:lnTo>
                <a:lnTo>
                  <a:pt x="17645" y="1321719"/>
                </a:lnTo>
                <a:lnTo>
                  <a:pt x="35082" y="1368578"/>
                </a:lnTo>
                <a:lnTo>
                  <a:pt x="57993" y="1408990"/>
                </a:lnTo>
                <a:lnTo>
                  <a:pt x="86179" y="1443175"/>
                </a:lnTo>
                <a:lnTo>
                  <a:pt x="119438" y="1471357"/>
                </a:lnTo>
                <a:lnTo>
                  <a:pt x="157570" y="1493755"/>
                </a:lnTo>
                <a:lnTo>
                  <a:pt x="200375" y="1510594"/>
                </a:lnTo>
                <a:lnTo>
                  <a:pt x="247651" y="1522093"/>
                </a:lnTo>
                <a:lnTo>
                  <a:pt x="2137511" y="1526555"/>
                </a:lnTo>
                <a:lnTo>
                  <a:pt x="2137511" y="10806"/>
                </a:lnTo>
                <a:lnTo>
                  <a:pt x="2085723" y="10707"/>
                </a:lnTo>
                <a:lnTo>
                  <a:pt x="2034083" y="10577"/>
                </a:lnTo>
                <a:lnTo>
                  <a:pt x="1982581" y="10419"/>
                </a:lnTo>
                <a:lnTo>
                  <a:pt x="1931209" y="10235"/>
                </a:lnTo>
                <a:lnTo>
                  <a:pt x="1879961" y="10026"/>
                </a:lnTo>
                <a:lnTo>
                  <a:pt x="1828826" y="9793"/>
                </a:lnTo>
                <a:lnTo>
                  <a:pt x="1777798" y="9539"/>
                </a:lnTo>
                <a:lnTo>
                  <a:pt x="1726867" y="9264"/>
                </a:lnTo>
                <a:lnTo>
                  <a:pt x="1676027" y="8972"/>
                </a:lnTo>
                <a:lnTo>
                  <a:pt x="1625268" y="8662"/>
                </a:lnTo>
                <a:lnTo>
                  <a:pt x="1574582" y="8338"/>
                </a:lnTo>
                <a:lnTo>
                  <a:pt x="1523962" y="8000"/>
                </a:lnTo>
                <a:lnTo>
                  <a:pt x="1473399" y="7651"/>
                </a:lnTo>
                <a:lnTo>
                  <a:pt x="1422886" y="7291"/>
                </a:lnTo>
                <a:lnTo>
                  <a:pt x="1372412" y="6924"/>
                </a:lnTo>
                <a:lnTo>
                  <a:pt x="1321972" y="6549"/>
                </a:lnTo>
                <a:lnTo>
                  <a:pt x="1271556" y="6170"/>
                </a:lnTo>
                <a:lnTo>
                  <a:pt x="1221156" y="5787"/>
                </a:lnTo>
                <a:lnTo>
                  <a:pt x="1170765" y="5403"/>
                </a:lnTo>
                <a:lnTo>
                  <a:pt x="1120373" y="5018"/>
                </a:lnTo>
                <a:lnTo>
                  <a:pt x="1069974" y="4636"/>
                </a:lnTo>
                <a:lnTo>
                  <a:pt x="1019558" y="4256"/>
                </a:lnTo>
                <a:lnTo>
                  <a:pt x="969117" y="3882"/>
                </a:lnTo>
                <a:lnTo>
                  <a:pt x="918644" y="3514"/>
                </a:lnTo>
                <a:lnTo>
                  <a:pt x="868130" y="3155"/>
                </a:lnTo>
                <a:lnTo>
                  <a:pt x="817567" y="2805"/>
                </a:lnTo>
                <a:lnTo>
                  <a:pt x="766947" y="2468"/>
                </a:lnTo>
                <a:lnTo>
                  <a:pt x="716262" y="2143"/>
                </a:lnTo>
                <a:lnTo>
                  <a:pt x="665503" y="1834"/>
                </a:lnTo>
                <a:lnTo>
                  <a:pt x="614662" y="1541"/>
                </a:lnTo>
                <a:lnTo>
                  <a:pt x="563732" y="1267"/>
                </a:lnTo>
                <a:lnTo>
                  <a:pt x="512704" y="1012"/>
                </a:lnTo>
                <a:lnTo>
                  <a:pt x="461569" y="780"/>
                </a:lnTo>
                <a:lnTo>
                  <a:pt x="410320" y="570"/>
                </a:lnTo>
                <a:lnTo>
                  <a:pt x="358949" y="386"/>
                </a:lnTo>
                <a:lnTo>
                  <a:pt x="307447" y="228"/>
                </a:lnTo>
                <a:lnTo>
                  <a:pt x="255806" y="99"/>
                </a:lnTo>
                <a:lnTo>
                  <a:pt x="204019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75798" y="4860461"/>
            <a:ext cx="2017395" cy="1454150"/>
          </a:xfrm>
          <a:custGeom>
            <a:avLst/>
            <a:gdLst/>
            <a:ahLst/>
            <a:cxnLst/>
            <a:rect l="l" t="t" r="r" b="b"/>
            <a:pathLst>
              <a:path w="2017395" h="1454150">
                <a:moveTo>
                  <a:pt x="205826" y="0"/>
                </a:moveTo>
                <a:lnTo>
                  <a:pt x="159812" y="21307"/>
                </a:lnTo>
                <a:lnTo>
                  <a:pt x="119654" y="47695"/>
                </a:lnTo>
                <a:lnTo>
                  <a:pt x="85160" y="78998"/>
                </a:lnTo>
                <a:lnTo>
                  <a:pt x="56139" y="115050"/>
                </a:lnTo>
                <a:lnTo>
                  <a:pt x="32400" y="155684"/>
                </a:lnTo>
                <a:lnTo>
                  <a:pt x="13751" y="200734"/>
                </a:lnTo>
                <a:lnTo>
                  <a:pt x="0" y="250033"/>
                </a:lnTo>
                <a:lnTo>
                  <a:pt x="0" y="1176340"/>
                </a:lnTo>
                <a:lnTo>
                  <a:pt x="4157" y="1226254"/>
                </a:lnTo>
                <a:lnTo>
                  <a:pt x="13901" y="1272643"/>
                </a:lnTo>
                <a:lnTo>
                  <a:pt x="29886" y="1315094"/>
                </a:lnTo>
                <a:lnTo>
                  <a:pt x="52766" y="1353195"/>
                </a:lnTo>
                <a:lnTo>
                  <a:pt x="83193" y="1386533"/>
                </a:lnTo>
                <a:lnTo>
                  <a:pt x="121823" y="1414696"/>
                </a:lnTo>
                <a:lnTo>
                  <a:pt x="169310" y="1437269"/>
                </a:lnTo>
                <a:lnTo>
                  <a:pt x="226306" y="1453841"/>
                </a:lnTo>
                <a:lnTo>
                  <a:pt x="2004626" y="1453841"/>
                </a:lnTo>
                <a:lnTo>
                  <a:pt x="2017072" y="4762"/>
                </a:lnTo>
                <a:lnTo>
                  <a:pt x="2058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75798" y="4860461"/>
            <a:ext cx="2017395" cy="1454150"/>
          </a:xfrm>
          <a:custGeom>
            <a:avLst/>
            <a:gdLst/>
            <a:ahLst/>
            <a:cxnLst/>
            <a:rect l="l" t="t" r="r" b="b"/>
            <a:pathLst>
              <a:path w="2017395" h="1454150">
                <a:moveTo>
                  <a:pt x="205826" y="0"/>
                </a:moveTo>
                <a:lnTo>
                  <a:pt x="159812" y="21307"/>
                </a:lnTo>
                <a:lnTo>
                  <a:pt x="119654" y="47695"/>
                </a:lnTo>
                <a:lnTo>
                  <a:pt x="85160" y="78998"/>
                </a:lnTo>
                <a:lnTo>
                  <a:pt x="56139" y="115050"/>
                </a:lnTo>
                <a:lnTo>
                  <a:pt x="32400" y="155684"/>
                </a:lnTo>
                <a:lnTo>
                  <a:pt x="13751" y="200734"/>
                </a:lnTo>
                <a:lnTo>
                  <a:pt x="0" y="250033"/>
                </a:lnTo>
                <a:lnTo>
                  <a:pt x="0" y="301495"/>
                </a:lnTo>
                <a:lnTo>
                  <a:pt x="0" y="352956"/>
                </a:lnTo>
                <a:lnTo>
                  <a:pt x="0" y="1176340"/>
                </a:lnTo>
                <a:lnTo>
                  <a:pt x="4157" y="1226254"/>
                </a:lnTo>
                <a:lnTo>
                  <a:pt x="13901" y="1272643"/>
                </a:lnTo>
                <a:lnTo>
                  <a:pt x="29886" y="1315094"/>
                </a:lnTo>
                <a:lnTo>
                  <a:pt x="52766" y="1353195"/>
                </a:lnTo>
                <a:lnTo>
                  <a:pt x="83193" y="1386533"/>
                </a:lnTo>
                <a:lnTo>
                  <a:pt x="121823" y="1414696"/>
                </a:lnTo>
                <a:lnTo>
                  <a:pt x="169310" y="1437269"/>
                </a:lnTo>
                <a:lnTo>
                  <a:pt x="226306" y="1453841"/>
                </a:lnTo>
                <a:lnTo>
                  <a:pt x="2004626" y="1453841"/>
                </a:lnTo>
                <a:lnTo>
                  <a:pt x="2017072" y="4762"/>
                </a:lnTo>
                <a:lnTo>
                  <a:pt x="1966759" y="4630"/>
                </a:lnTo>
                <a:lnTo>
                  <a:pt x="1916447" y="4497"/>
                </a:lnTo>
                <a:lnTo>
                  <a:pt x="1866135" y="4365"/>
                </a:lnTo>
                <a:lnTo>
                  <a:pt x="1815822" y="4233"/>
                </a:lnTo>
                <a:lnTo>
                  <a:pt x="1765510" y="4101"/>
                </a:lnTo>
                <a:lnTo>
                  <a:pt x="1715197" y="3968"/>
                </a:lnTo>
                <a:lnTo>
                  <a:pt x="1664885" y="3836"/>
                </a:lnTo>
                <a:lnTo>
                  <a:pt x="1614573" y="3704"/>
                </a:lnTo>
                <a:lnTo>
                  <a:pt x="1564260" y="3571"/>
                </a:lnTo>
                <a:lnTo>
                  <a:pt x="1513948" y="3439"/>
                </a:lnTo>
                <a:lnTo>
                  <a:pt x="1463635" y="3307"/>
                </a:lnTo>
                <a:lnTo>
                  <a:pt x="1413323" y="3174"/>
                </a:lnTo>
                <a:lnTo>
                  <a:pt x="1363010" y="3042"/>
                </a:lnTo>
                <a:lnTo>
                  <a:pt x="1312698" y="2910"/>
                </a:lnTo>
                <a:lnTo>
                  <a:pt x="1262386" y="2778"/>
                </a:lnTo>
                <a:lnTo>
                  <a:pt x="1212073" y="2645"/>
                </a:lnTo>
                <a:lnTo>
                  <a:pt x="1161761" y="2513"/>
                </a:lnTo>
                <a:lnTo>
                  <a:pt x="1111448" y="2381"/>
                </a:lnTo>
                <a:lnTo>
                  <a:pt x="1061136" y="2248"/>
                </a:lnTo>
                <a:lnTo>
                  <a:pt x="1010824" y="2116"/>
                </a:lnTo>
                <a:lnTo>
                  <a:pt x="960511" y="1984"/>
                </a:lnTo>
                <a:lnTo>
                  <a:pt x="910199" y="1852"/>
                </a:lnTo>
                <a:lnTo>
                  <a:pt x="859886" y="1719"/>
                </a:lnTo>
                <a:lnTo>
                  <a:pt x="809574" y="1587"/>
                </a:lnTo>
                <a:lnTo>
                  <a:pt x="759262" y="1455"/>
                </a:lnTo>
                <a:lnTo>
                  <a:pt x="708949" y="1322"/>
                </a:lnTo>
                <a:lnTo>
                  <a:pt x="658637" y="1190"/>
                </a:lnTo>
                <a:lnTo>
                  <a:pt x="608325" y="1058"/>
                </a:lnTo>
                <a:lnTo>
                  <a:pt x="558012" y="926"/>
                </a:lnTo>
                <a:lnTo>
                  <a:pt x="507700" y="793"/>
                </a:lnTo>
                <a:lnTo>
                  <a:pt x="457388" y="661"/>
                </a:lnTo>
                <a:lnTo>
                  <a:pt x="407075" y="529"/>
                </a:lnTo>
                <a:lnTo>
                  <a:pt x="356763" y="396"/>
                </a:lnTo>
                <a:lnTo>
                  <a:pt x="306451" y="264"/>
                </a:lnTo>
                <a:lnTo>
                  <a:pt x="256138" y="132"/>
                </a:lnTo>
                <a:lnTo>
                  <a:pt x="205826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92738" y="4862994"/>
            <a:ext cx="0" cy="1451610"/>
          </a:xfrm>
          <a:custGeom>
            <a:avLst/>
            <a:gdLst/>
            <a:ahLst/>
            <a:cxnLst/>
            <a:rect l="l" t="t" r="r" b="b"/>
            <a:pathLst>
              <a:path w="0" h="1451610">
                <a:moveTo>
                  <a:pt x="0" y="0"/>
                </a:moveTo>
                <a:lnTo>
                  <a:pt x="0" y="1451369"/>
                </a:lnTo>
              </a:path>
            </a:pathLst>
          </a:custGeom>
          <a:ln w="28572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578452" y="4862994"/>
            <a:ext cx="28575" cy="1451610"/>
          </a:xfrm>
          <a:custGeom>
            <a:avLst/>
            <a:gdLst/>
            <a:ahLst/>
            <a:cxnLst/>
            <a:rect l="l" t="t" r="r" b="b"/>
            <a:pathLst>
              <a:path w="28575" h="1451610">
                <a:moveTo>
                  <a:pt x="0" y="0"/>
                </a:moveTo>
                <a:lnTo>
                  <a:pt x="28572" y="0"/>
                </a:lnTo>
                <a:lnTo>
                  <a:pt x="28572" y="1451369"/>
                </a:lnTo>
                <a:lnTo>
                  <a:pt x="0" y="1451369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77400" y="5589124"/>
            <a:ext cx="1912620" cy="0"/>
          </a:xfrm>
          <a:custGeom>
            <a:avLst/>
            <a:gdLst/>
            <a:ahLst/>
            <a:cxnLst/>
            <a:rect l="l" t="t" r="r" b="b"/>
            <a:pathLst>
              <a:path w="1912620" h="0">
                <a:moveTo>
                  <a:pt x="0" y="0"/>
                </a:moveTo>
                <a:lnTo>
                  <a:pt x="1912424" y="0"/>
                </a:lnTo>
              </a:path>
            </a:pathLst>
          </a:custGeom>
          <a:ln w="28573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77400" y="5574837"/>
            <a:ext cx="1912620" cy="28575"/>
          </a:xfrm>
          <a:custGeom>
            <a:avLst/>
            <a:gdLst/>
            <a:ahLst/>
            <a:cxnLst/>
            <a:rect l="l" t="t" r="r" b="b"/>
            <a:pathLst>
              <a:path w="1912620" h="28575">
                <a:moveTo>
                  <a:pt x="0" y="28573"/>
                </a:moveTo>
                <a:lnTo>
                  <a:pt x="0" y="0"/>
                </a:lnTo>
                <a:lnTo>
                  <a:pt x="1912424" y="0"/>
                </a:lnTo>
                <a:lnTo>
                  <a:pt x="1912424" y="28573"/>
                </a:lnTo>
                <a:lnTo>
                  <a:pt x="0" y="28573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44749" y="4873038"/>
            <a:ext cx="896177" cy="665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29798" y="4888436"/>
            <a:ext cx="887554" cy="652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18515" y="5635298"/>
            <a:ext cx="904659" cy="684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44749" y="5615988"/>
            <a:ext cx="896177" cy="6658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593089" y="4720438"/>
            <a:ext cx="203200" cy="1748155"/>
          </a:xfrm>
          <a:custGeom>
            <a:avLst/>
            <a:gdLst/>
            <a:ahLst/>
            <a:cxnLst/>
            <a:rect l="l" t="t" r="r" b="b"/>
            <a:pathLst>
              <a:path w="203200" h="1748154">
                <a:moveTo>
                  <a:pt x="69294" y="0"/>
                </a:moveTo>
                <a:lnTo>
                  <a:pt x="55954" y="16557"/>
                </a:lnTo>
                <a:lnTo>
                  <a:pt x="44736" y="27086"/>
                </a:lnTo>
                <a:lnTo>
                  <a:pt x="35973" y="37169"/>
                </a:lnTo>
                <a:lnTo>
                  <a:pt x="30001" y="52387"/>
                </a:lnTo>
                <a:lnTo>
                  <a:pt x="27154" y="78320"/>
                </a:lnTo>
                <a:lnTo>
                  <a:pt x="27768" y="120550"/>
                </a:lnTo>
                <a:lnTo>
                  <a:pt x="32178" y="184658"/>
                </a:lnTo>
                <a:lnTo>
                  <a:pt x="40718" y="276225"/>
                </a:lnTo>
                <a:lnTo>
                  <a:pt x="47754" y="360146"/>
                </a:lnTo>
                <a:lnTo>
                  <a:pt x="50439" y="424077"/>
                </a:lnTo>
                <a:lnTo>
                  <a:pt x="49714" y="472016"/>
                </a:lnTo>
                <a:lnTo>
                  <a:pt x="46519" y="507959"/>
                </a:lnTo>
                <a:lnTo>
                  <a:pt x="41795" y="535907"/>
                </a:lnTo>
                <a:lnTo>
                  <a:pt x="36484" y="559856"/>
                </a:lnTo>
                <a:lnTo>
                  <a:pt x="31525" y="583805"/>
                </a:lnTo>
                <a:lnTo>
                  <a:pt x="27860" y="611753"/>
                </a:lnTo>
                <a:lnTo>
                  <a:pt x="26429" y="647697"/>
                </a:lnTo>
                <a:lnTo>
                  <a:pt x="29424" y="690169"/>
                </a:lnTo>
                <a:lnTo>
                  <a:pt x="36996" y="726726"/>
                </a:lnTo>
                <a:lnTo>
                  <a:pt x="47024" y="760381"/>
                </a:lnTo>
                <a:lnTo>
                  <a:pt x="57387" y="794147"/>
                </a:lnTo>
                <a:lnTo>
                  <a:pt x="65964" y="831039"/>
                </a:lnTo>
                <a:lnTo>
                  <a:pt x="70634" y="874069"/>
                </a:lnTo>
                <a:lnTo>
                  <a:pt x="69276" y="926252"/>
                </a:lnTo>
                <a:lnTo>
                  <a:pt x="59769" y="990601"/>
                </a:lnTo>
                <a:lnTo>
                  <a:pt x="47153" y="1045085"/>
                </a:lnTo>
                <a:lnTo>
                  <a:pt x="35048" y="1084282"/>
                </a:lnTo>
                <a:lnTo>
                  <a:pt x="23961" y="1112308"/>
                </a:lnTo>
                <a:lnTo>
                  <a:pt x="14404" y="1133279"/>
                </a:lnTo>
                <a:lnTo>
                  <a:pt x="6885" y="1151310"/>
                </a:lnTo>
                <a:lnTo>
                  <a:pt x="1913" y="1170517"/>
                </a:lnTo>
                <a:lnTo>
                  <a:pt x="0" y="1195016"/>
                </a:lnTo>
                <a:lnTo>
                  <a:pt x="1652" y="1228922"/>
                </a:lnTo>
                <a:lnTo>
                  <a:pt x="7381" y="1276351"/>
                </a:lnTo>
                <a:lnTo>
                  <a:pt x="21205" y="1350015"/>
                </a:lnTo>
                <a:lnTo>
                  <a:pt x="37014" y="1406878"/>
                </a:lnTo>
                <a:lnTo>
                  <a:pt x="52029" y="1450777"/>
                </a:lnTo>
                <a:lnTo>
                  <a:pt x="63473" y="1485547"/>
                </a:lnTo>
                <a:lnTo>
                  <a:pt x="68567" y="1515026"/>
                </a:lnTo>
                <a:lnTo>
                  <a:pt x="64531" y="1543050"/>
                </a:lnTo>
                <a:lnTo>
                  <a:pt x="50541" y="1596925"/>
                </a:lnTo>
                <a:lnTo>
                  <a:pt x="38336" y="1659731"/>
                </a:lnTo>
                <a:lnTo>
                  <a:pt x="29703" y="1711822"/>
                </a:lnTo>
                <a:lnTo>
                  <a:pt x="26429" y="1733551"/>
                </a:lnTo>
                <a:lnTo>
                  <a:pt x="202641" y="1747840"/>
                </a:lnTo>
                <a:lnTo>
                  <a:pt x="174069" y="66672"/>
                </a:lnTo>
                <a:lnTo>
                  <a:pt x="69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26883" y="1706637"/>
            <a:ext cx="2680034" cy="18339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909695" y="2331158"/>
            <a:ext cx="279400" cy="1028700"/>
          </a:xfrm>
          <a:custGeom>
            <a:avLst/>
            <a:gdLst/>
            <a:ahLst/>
            <a:cxnLst/>
            <a:rect l="l" t="t" r="r" b="b"/>
            <a:pathLst>
              <a:path w="279400" h="1028700">
                <a:moveTo>
                  <a:pt x="6347" y="0"/>
                </a:moveTo>
                <a:lnTo>
                  <a:pt x="0" y="1003302"/>
                </a:lnTo>
                <a:lnTo>
                  <a:pt x="184147" y="1028700"/>
                </a:lnTo>
                <a:lnTo>
                  <a:pt x="279400" y="12701"/>
                </a:lnTo>
                <a:lnTo>
                  <a:pt x="6347" y="0"/>
                </a:lnTo>
                <a:close/>
              </a:path>
            </a:pathLst>
          </a:custGeom>
          <a:solidFill>
            <a:srgbClr val="E63F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69769" y="4204263"/>
            <a:ext cx="3266348" cy="2696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414624" y="4557653"/>
            <a:ext cx="802005" cy="1485900"/>
          </a:xfrm>
          <a:custGeom>
            <a:avLst/>
            <a:gdLst/>
            <a:ahLst/>
            <a:cxnLst/>
            <a:rect l="l" t="t" r="r" b="b"/>
            <a:pathLst>
              <a:path w="802004" h="1485900">
                <a:moveTo>
                  <a:pt x="5155" y="1482990"/>
                </a:moveTo>
                <a:lnTo>
                  <a:pt x="4551" y="1483045"/>
                </a:lnTo>
                <a:lnTo>
                  <a:pt x="0" y="1485893"/>
                </a:lnTo>
                <a:lnTo>
                  <a:pt x="5155" y="1482990"/>
                </a:lnTo>
                <a:close/>
              </a:path>
              <a:path w="802004" h="1485900">
                <a:moveTo>
                  <a:pt x="220662" y="0"/>
                </a:moveTo>
                <a:lnTo>
                  <a:pt x="206919" y="3820"/>
                </a:lnTo>
                <a:lnTo>
                  <a:pt x="178590" y="15083"/>
                </a:lnTo>
                <a:lnTo>
                  <a:pt x="155025" y="33488"/>
                </a:lnTo>
                <a:lnTo>
                  <a:pt x="155571" y="58737"/>
                </a:lnTo>
                <a:lnTo>
                  <a:pt x="168632" y="83603"/>
                </a:lnTo>
                <a:lnTo>
                  <a:pt x="184637" y="122772"/>
                </a:lnTo>
                <a:lnTo>
                  <a:pt x="201474" y="172076"/>
                </a:lnTo>
                <a:lnTo>
                  <a:pt x="217034" y="227352"/>
                </a:lnTo>
                <a:lnTo>
                  <a:pt x="229207" y="284433"/>
                </a:lnTo>
                <a:lnTo>
                  <a:pt x="235881" y="339154"/>
                </a:lnTo>
                <a:lnTo>
                  <a:pt x="234947" y="387350"/>
                </a:lnTo>
                <a:lnTo>
                  <a:pt x="225112" y="426015"/>
                </a:lnTo>
                <a:lnTo>
                  <a:pt x="206215" y="472367"/>
                </a:lnTo>
                <a:lnTo>
                  <a:pt x="181475" y="523543"/>
                </a:lnTo>
                <a:lnTo>
                  <a:pt x="127333" y="628909"/>
                </a:lnTo>
                <a:lnTo>
                  <a:pt x="104365" y="677373"/>
                </a:lnTo>
                <a:lnTo>
                  <a:pt x="88423" y="719206"/>
                </a:lnTo>
                <a:lnTo>
                  <a:pt x="82724" y="751544"/>
                </a:lnTo>
                <a:lnTo>
                  <a:pt x="90486" y="771523"/>
                </a:lnTo>
                <a:lnTo>
                  <a:pt x="104119" y="792131"/>
                </a:lnTo>
                <a:lnTo>
                  <a:pt x="116782" y="828349"/>
                </a:lnTo>
                <a:lnTo>
                  <a:pt x="128138" y="876456"/>
                </a:lnTo>
                <a:lnTo>
                  <a:pt x="137853" y="932730"/>
                </a:lnTo>
                <a:lnTo>
                  <a:pt x="145590" y="993450"/>
                </a:lnTo>
                <a:lnTo>
                  <a:pt x="151014" y="1054895"/>
                </a:lnTo>
                <a:lnTo>
                  <a:pt x="153790" y="1113341"/>
                </a:lnTo>
                <a:lnTo>
                  <a:pt x="153583" y="1165068"/>
                </a:lnTo>
                <a:lnTo>
                  <a:pt x="150057" y="1206355"/>
                </a:lnTo>
                <a:lnTo>
                  <a:pt x="122963" y="1275162"/>
                </a:lnTo>
                <a:lnTo>
                  <a:pt x="96244" y="1330694"/>
                </a:lnTo>
                <a:lnTo>
                  <a:pt x="66654" y="1389803"/>
                </a:lnTo>
                <a:lnTo>
                  <a:pt x="38127" y="1442219"/>
                </a:lnTo>
                <a:lnTo>
                  <a:pt x="14597" y="1477673"/>
                </a:lnTo>
                <a:lnTo>
                  <a:pt x="5155" y="1482990"/>
                </a:lnTo>
                <a:lnTo>
                  <a:pt x="23863" y="1481291"/>
                </a:lnTo>
                <a:lnTo>
                  <a:pt x="55837" y="1480237"/>
                </a:lnTo>
                <a:lnTo>
                  <a:pt x="206756" y="1477308"/>
                </a:lnTo>
                <a:lnTo>
                  <a:pt x="268401" y="1475089"/>
                </a:lnTo>
                <a:lnTo>
                  <a:pt x="332220" y="1471589"/>
                </a:lnTo>
                <a:lnTo>
                  <a:pt x="396114" y="1466411"/>
                </a:lnTo>
                <a:lnTo>
                  <a:pt x="457985" y="1459161"/>
                </a:lnTo>
                <a:lnTo>
                  <a:pt x="515736" y="1449440"/>
                </a:lnTo>
                <a:lnTo>
                  <a:pt x="567268" y="1436855"/>
                </a:lnTo>
                <a:lnTo>
                  <a:pt x="610485" y="1421007"/>
                </a:lnTo>
                <a:lnTo>
                  <a:pt x="643287" y="1401502"/>
                </a:lnTo>
                <a:lnTo>
                  <a:pt x="677462" y="1349858"/>
                </a:lnTo>
                <a:lnTo>
                  <a:pt x="707379" y="1280698"/>
                </a:lnTo>
                <a:lnTo>
                  <a:pt x="722644" y="1240430"/>
                </a:lnTo>
                <a:lnTo>
                  <a:pt x="737601" y="1196907"/>
                </a:lnTo>
                <a:lnTo>
                  <a:pt x="751867" y="1150534"/>
                </a:lnTo>
                <a:lnTo>
                  <a:pt x="765057" y="1101714"/>
                </a:lnTo>
                <a:lnTo>
                  <a:pt x="776788" y="1050851"/>
                </a:lnTo>
                <a:lnTo>
                  <a:pt x="786676" y="998349"/>
                </a:lnTo>
                <a:lnTo>
                  <a:pt x="794338" y="944610"/>
                </a:lnTo>
                <a:lnTo>
                  <a:pt x="799389" y="890039"/>
                </a:lnTo>
                <a:lnTo>
                  <a:pt x="801446" y="835038"/>
                </a:lnTo>
                <a:lnTo>
                  <a:pt x="800125" y="780013"/>
                </a:lnTo>
                <a:lnTo>
                  <a:pt x="795041" y="725366"/>
                </a:lnTo>
                <a:lnTo>
                  <a:pt x="785812" y="671501"/>
                </a:lnTo>
                <a:lnTo>
                  <a:pt x="771197" y="614575"/>
                </a:lnTo>
                <a:lnTo>
                  <a:pt x="752284" y="558414"/>
                </a:lnTo>
                <a:lnTo>
                  <a:pt x="729734" y="503488"/>
                </a:lnTo>
                <a:lnTo>
                  <a:pt x="704205" y="450270"/>
                </a:lnTo>
                <a:lnTo>
                  <a:pt x="676357" y="399232"/>
                </a:lnTo>
                <a:lnTo>
                  <a:pt x="646850" y="350846"/>
                </a:lnTo>
                <a:lnTo>
                  <a:pt x="616343" y="305583"/>
                </a:lnTo>
                <a:lnTo>
                  <a:pt x="585497" y="263917"/>
                </a:lnTo>
                <a:lnTo>
                  <a:pt x="554969" y="226320"/>
                </a:lnTo>
                <a:lnTo>
                  <a:pt x="525421" y="193262"/>
                </a:lnTo>
                <a:lnTo>
                  <a:pt x="497512" y="165217"/>
                </a:lnTo>
                <a:lnTo>
                  <a:pt x="449247" y="126052"/>
                </a:lnTo>
                <a:lnTo>
                  <a:pt x="396770" y="100784"/>
                </a:lnTo>
                <a:lnTo>
                  <a:pt x="345740" y="75655"/>
                </a:lnTo>
                <a:lnTo>
                  <a:pt x="290475" y="46485"/>
                </a:lnTo>
                <a:lnTo>
                  <a:pt x="244331" y="19269"/>
                </a:lnTo>
                <a:lnTo>
                  <a:pt x="220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459074" y="5684767"/>
            <a:ext cx="106045" cy="298450"/>
          </a:xfrm>
          <a:custGeom>
            <a:avLst/>
            <a:gdLst/>
            <a:ahLst/>
            <a:cxnLst/>
            <a:rect l="l" t="t" r="r" b="b"/>
            <a:pathLst>
              <a:path w="106045" h="298450">
                <a:moveTo>
                  <a:pt x="104773" y="0"/>
                </a:moveTo>
                <a:lnTo>
                  <a:pt x="97527" y="70480"/>
                </a:lnTo>
                <a:lnTo>
                  <a:pt x="85143" y="116921"/>
                </a:lnTo>
                <a:lnTo>
                  <a:pt x="65622" y="171665"/>
                </a:lnTo>
                <a:lnTo>
                  <a:pt x="37672" y="232809"/>
                </a:lnTo>
                <a:lnTo>
                  <a:pt x="0" y="298451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555316" y="4592559"/>
            <a:ext cx="95885" cy="520700"/>
          </a:xfrm>
          <a:custGeom>
            <a:avLst/>
            <a:gdLst/>
            <a:ahLst/>
            <a:cxnLst/>
            <a:rect l="l" t="t" r="r" b="b"/>
            <a:pathLst>
              <a:path w="95885" h="520700">
                <a:moveTo>
                  <a:pt x="15972" y="520703"/>
                </a:moveTo>
                <a:lnTo>
                  <a:pt x="27895" y="503995"/>
                </a:lnTo>
                <a:lnTo>
                  <a:pt x="54420" y="459511"/>
                </a:lnTo>
                <a:lnTo>
                  <a:pt x="81687" y="395709"/>
                </a:lnTo>
                <a:lnTo>
                  <a:pt x="95835" y="321048"/>
                </a:lnTo>
                <a:lnTo>
                  <a:pt x="92256" y="270920"/>
                </a:lnTo>
                <a:lnTo>
                  <a:pt x="80180" y="212666"/>
                </a:lnTo>
                <a:lnTo>
                  <a:pt x="62681" y="152014"/>
                </a:lnTo>
                <a:lnTo>
                  <a:pt x="42838" y="94693"/>
                </a:lnTo>
                <a:lnTo>
                  <a:pt x="23726" y="46431"/>
                </a:lnTo>
                <a:lnTo>
                  <a:pt x="8421" y="12957"/>
                </a:lnTo>
                <a:lnTo>
                  <a:pt x="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100434" y="837097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9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9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2873" y="32483"/>
            <a:ext cx="4653280" cy="946785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1879600">
              <a:lnSpc>
                <a:spcPct val="100000"/>
              </a:lnSpc>
              <a:spcBef>
                <a:spcPts val="1245"/>
              </a:spcBef>
            </a:pP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B –</a:t>
            </a:r>
            <a:r>
              <a:rPr dirty="0" sz="18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151616"/>
                </a:solidFill>
                <a:latin typeface="Arial"/>
                <a:cs typeface="Arial"/>
              </a:rPr>
              <a:t>POLYMERS</a:t>
            </a:r>
            <a:endParaRPr sz="1800">
              <a:latin typeface="Arial"/>
              <a:cs typeface="Arial"/>
            </a:endParaRPr>
          </a:p>
          <a:p>
            <a:pPr marL="2617470">
              <a:lnSpc>
                <a:spcPct val="100000"/>
              </a:lnSpc>
              <a:spcBef>
                <a:spcPts val="76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Answer ALL</a:t>
            </a:r>
            <a:r>
              <a:rPr dirty="0" sz="12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10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63272" y="836834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1746" y="5009451"/>
            <a:ext cx="4823366" cy="4302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7051" y="1250429"/>
            <a:ext cx="6607175" cy="302006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26162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Food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Carrier,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needs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improved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 speciﬁcation  points.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2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food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carrier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an ergonomically designed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handle.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an 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includes a logo, representing healthy</a:t>
            </a:r>
            <a:r>
              <a:rPr dirty="0" sz="140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eating.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drinks container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detachable, so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be used</a:t>
            </a:r>
            <a:r>
              <a:rPr dirty="0" sz="1400" spc="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separately.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6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notes and/or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food carrier could be modiﬁed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satisfy 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 speciﬁcation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listed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above</a:t>
            </a:r>
            <a:endParaRPr sz="1400">
              <a:latin typeface="Arial"/>
              <a:cs typeface="Arial"/>
            </a:endParaRPr>
          </a:p>
          <a:p>
            <a:pPr marL="12700" marR="133350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 clear drawings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sketches,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outline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original design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additional speciﬁcation points can be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6792" y="601710"/>
            <a:ext cx="1188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5487" y="373579"/>
            <a:ext cx="5967095" cy="671195"/>
          </a:xfrm>
          <a:custGeom>
            <a:avLst/>
            <a:gdLst/>
            <a:ahLst/>
            <a:cxnLst/>
            <a:rect l="l" t="t" r="r" b="b"/>
            <a:pathLst>
              <a:path w="5967095" h="671194">
                <a:moveTo>
                  <a:pt x="0" y="0"/>
                </a:moveTo>
                <a:lnTo>
                  <a:pt x="5967053" y="0"/>
                </a:lnTo>
                <a:lnTo>
                  <a:pt x="5967053" y="670896"/>
                </a:lnTo>
                <a:lnTo>
                  <a:pt x="0" y="670896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50020" y="403128"/>
            <a:ext cx="3989704" cy="58928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http://www.technologystudent.com/prddes_2/carrier14.html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http://www.technologystudent.com/prddes_2/carrier6.html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http://www.technologystudent.com/prddes_2/carrier1.html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401" y="108987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9963" y="107521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357" y="779995"/>
            <a:ext cx="537210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 suitable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food</a:t>
            </a:r>
            <a:r>
              <a:rPr dirty="0" sz="1400" spc="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carrier.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307" y="1660431"/>
            <a:ext cx="6673850" cy="0"/>
          </a:xfrm>
          <a:custGeom>
            <a:avLst/>
            <a:gdLst/>
            <a:ahLst/>
            <a:cxnLst/>
            <a:rect l="l" t="t" r="r" b="b"/>
            <a:pathLst>
              <a:path w="6673850" h="0">
                <a:moveTo>
                  <a:pt x="0" y="0"/>
                </a:moveTo>
                <a:lnTo>
                  <a:pt x="66738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17762" y="247388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25"/>
              </a:spcBef>
              <a:tabLst>
                <a:tab pos="1290955" algn="l"/>
              </a:tabLst>
            </a:pP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2314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http://www.technologystudent.com/prddes_2/carrier6.html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483" y="2589740"/>
            <a:ext cx="612965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09740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food carrier is manufactured through a process called Blow Moulding.  Describe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blow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moulding.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833" y="3486740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3833" y="4048077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3833" y="4609415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3833" y="5170752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17762" y="2038089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2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http://www.technologystudent.com/prddes_2/carrier20.html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289" y="5739340"/>
            <a:ext cx="652843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83248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 a labelled diagram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represents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Blow Moulding  process.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7762" y="5390891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2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http://www.technologystudent.com/prddes_2/carrier20.html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825" y="527904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1386" y="5132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621" y="741900"/>
            <a:ext cx="674560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you named in question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5b,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this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food carrying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7762" y="247388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3540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http://www.technologystudent.com/prddes1/lunch5.html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734" y="1708740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5734" y="2270077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5734" y="2831415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5734" y="339275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17762" y="3689093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3540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http://www.technologystudent.com/prddes1/lunch5.html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9533" y="509964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9533" y="5660978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9533" y="6222315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9533" y="6783652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1172" y="4043899"/>
            <a:ext cx="6868795" cy="160210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5715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5f.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another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would be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food carrier and explain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suitable.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NAME: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SUITABLE: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7762" y="7124443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2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http://www.technologystudent.com/prddes_2/carrier6.html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3876" y="7733244"/>
            <a:ext cx="245618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12903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5g.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opposite,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recycling symbol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you named in  question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5b.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96419" y="7692919"/>
            <a:ext cx="2489200" cy="2197100"/>
          </a:xfrm>
          <a:custGeom>
            <a:avLst/>
            <a:gdLst/>
            <a:ahLst/>
            <a:cxnLst/>
            <a:rect l="l" t="t" r="r" b="b"/>
            <a:pathLst>
              <a:path w="2489200" h="2197100">
                <a:moveTo>
                  <a:pt x="0" y="0"/>
                </a:moveTo>
                <a:lnTo>
                  <a:pt x="2489202" y="0"/>
                </a:lnTo>
                <a:lnTo>
                  <a:pt x="2489202" y="2197101"/>
                </a:lnTo>
                <a:lnTo>
                  <a:pt x="0" y="2197101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2876" y="527907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0438" y="51324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8428" y="879603"/>
            <a:ext cx="1517093" cy="282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2868" y="323338"/>
            <a:ext cx="580453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ct val="100000"/>
              </a:lnSpc>
              <a:tabLst>
                <a:tab pos="1586865" algn="l"/>
              </a:tabLst>
            </a:pPr>
            <a:r>
              <a:rPr dirty="0" baseline="-5952" sz="21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5952" sz="2100" spc="-6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5952" sz="21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http://www.technologystudent.com/despro_ﬂsh/revise9.html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424" y="4097439"/>
            <a:ext cx="650811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99060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How could thermochromic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inks,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applied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label, improve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presentation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the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0015" y="5202990"/>
            <a:ext cx="6783070" cy="0"/>
          </a:xfrm>
          <a:custGeom>
            <a:avLst/>
            <a:gdLst/>
            <a:ahLst/>
            <a:cxnLst/>
            <a:rect l="l" t="t" r="r" b="b"/>
            <a:pathLst>
              <a:path w="6783070" h="0">
                <a:moveTo>
                  <a:pt x="0" y="0"/>
                </a:moveTo>
                <a:lnTo>
                  <a:pt x="67828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0015" y="5728774"/>
            <a:ext cx="6783070" cy="0"/>
          </a:xfrm>
          <a:custGeom>
            <a:avLst/>
            <a:gdLst/>
            <a:ahLst/>
            <a:cxnLst/>
            <a:rect l="l" t="t" r="r" b="b"/>
            <a:pathLst>
              <a:path w="6783070" h="0">
                <a:moveTo>
                  <a:pt x="0" y="0"/>
                </a:moveTo>
                <a:lnTo>
                  <a:pt x="67828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0015" y="6254550"/>
            <a:ext cx="6783070" cy="0"/>
          </a:xfrm>
          <a:custGeom>
            <a:avLst/>
            <a:gdLst/>
            <a:ahLst/>
            <a:cxnLst/>
            <a:rect l="l" t="t" r="r" b="b"/>
            <a:pathLst>
              <a:path w="6783070" h="0">
                <a:moveTo>
                  <a:pt x="0" y="0"/>
                </a:moveTo>
                <a:lnTo>
                  <a:pt x="67828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0015" y="6780326"/>
            <a:ext cx="6783070" cy="0"/>
          </a:xfrm>
          <a:custGeom>
            <a:avLst/>
            <a:gdLst/>
            <a:ahLst/>
            <a:cxnLst/>
            <a:rect l="l" t="t" r="r" b="b"/>
            <a:pathLst>
              <a:path w="6783070" h="0">
                <a:moveTo>
                  <a:pt x="0" y="0"/>
                </a:moveTo>
                <a:lnTo>
                  <a:pt x="67828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50383" y="2107677"/>
            <a:ext cx="965200" cy="1181100"/>
          </a:xfrm>
          <a:custGeom>
            <a:avLst/>
            <a:gdLst/>
            <a:ahLst/>
            <a:cxnLst/>
            <a:rect l="l" t="t" r="r" b="b"/>
            <a:pathLst>
              <a:path w="965200" h="1181100">
                <a:moveTo>
                  <a:pt x="482597" y="0"/>
                </a:moveTo>
                <a:lnTo>
                  <a:pt x="438671" y="2413"/>
                </a:lnTo>
                <a:lnTo>
                  <a:pt x="395849" y="9514"/>
                </a:lnTo>
                <a:lnTo>
                  <a:pt x="354303" y="21095"/>
                </a:lnTo>
                <a:lnTo>
                  <a:pt x="314203" y="36946"/>
                </a:lnTo>
                <a:lnTo>
                  <a:pt x="275718" y="56860"/>
                </a:lnTo>
                <a:lnTo>
                  <a:pt x="239020" y="80627"/>
                </a:lnTo>
                <a:lnTo>
                  <a:pt x="204279" y="108040"/>
                </a:lnTo>
                <a:lnTo>
                  <a:pt x="171665" y="138890"/>
                </a:lnTo>
                <a:lnTo>
                  <a:pt x="141349" y="172968"/>
                </a:lnTo>
                <a:lnTo>
                  <a:pt x="113500" y="210066"/>
                </a:lnTo>
                <a:lnTo>
                  <a:pt x="88290" y="249976"/>
                </a:lnTo>
                <a:lnTo>
                  <a:pt x="65888" y="292488"/>
                </a:lnTo>
                <a:lnTo>
                  <a:pt x="46465" y="337395"/>
                </a:lnTo>
                <a:lnTo>
                  <a:pt x="30192" y="384488"/>
                </a:lnTo>
                <a:lnTo>
                  <a:pt x="17238" y="433559"/>
                </a:lnTo>
                <a:lnTo>
                  <a:pt x="7775" y="484398"/>
                </a:lnTo>
                <a:lnTo>
                  <a:pt x="1972" y="536799"/>
                </a:lnTo>
                <a:lnTo>
                  <a:pt x="0" y="590551"/>
                </a:lnTo>
                <a:lnTo>
                  <a:pt x="1972" y="644303"/>
                </a:lnTo>
                <a:lnTo>
                  <a:pt x="7775" y="696703"/>
                </a:lnTo>
                <a:lnTo>
                  <a:pt x="17238" y="747543"/>
                </a:lnTo>
                <a:lnTo>
                  <a:pt x="30192" y="796613"/>
                </a:lnTo>
                <a:lnTo>
                  <a:pt x="46465" y="843706"/>
                </a:lnTo>
                <a:lnTo>
                  <a:pt x="65888" y="888613"/>
                </a:lnTo>
                <a:lnTo>
                  <a:pt x="88290" y="931126"/>
                </a:lnTo>
                <a:lnTo>
                  <a:pt x="113500" y="971035"/>
                </a:lnTo>
                <a:lnTo>
                  <a:pt x="141349" y="1008134"/>
                </a:lnTo>
                <a:lnTo>
                  <a:pt x="171665" y="1042212"/>
                </a:lnTo>
                <a:lnTo>
                  <a:pt x="204279" y="1073062"/>
                </a:lnTo>
                <a:lnTo>
                  <a:pt x="239020" y="1100474"/>
                </a:lnTo>
                <a:lnTo>
                  <a:pt x="275718" y="1124242"/>
                </a:lnTo>
                <a:lnTo>
                  <a:pt x="314203" y="1144156"/>
                </a:lnTo>
                <a:lnTo>
                  <a:pt x="354303" y="1160007"/>
                </a:lnTo>
                <a:lnTo>
                  <a:pt x="395849" y="1171587"/>
                </a:lnTo>
                <a:lnTo>
                  <a:pt x="438671" y="1178689"/>
                </a:lnTo>
                <a:lnTo>
                  <a:pt x="482597" y="1181102"/>
                </a:lnTo>
                <a:lnTo>
                  <a:pt x="526524" y="1178689"/>
                </a:lnTo>
                <a:lnTo>
                  <a:pt x="569345" y="1171587"/>
                </a:lnTo>
                <a:lnTo>
                  <a:pt x="610891" y="1160007"/>
                </a:lnTo>
                <a:lnTo>
                  <a:pt x="650992" y="1144156"/>
                </a:lnTo>
                <a:lnTo>
                  <a:pt x="689476" y="1124242"/>
                </a:lnTo>
                <a:lnTo>
                  <a:pt x="726175" y="1100474"/>
                </a:lnTo>
                <a:lnTo>
                  <a:pt x="760916" y="1073062"/>
                </a:lnTo>
                <a:lnTo>
                  <a:pt x="793530" y="1042212"/>
                </a:lnTo>
                <a:lnTo>
                  <a:pt x="823846" y="1008134"/>
                </a:lnTo>
                <a:lnTo>
                  <a:pt x="851695" y="971035"/>
                </a:lnTo>
                <a:lnTo>
                  <a:pt x="876905" y="931126"/>
                </a:lnTo>
                <a:lnTo>
                  <a:pt x="899307" y="888613"/>
                </a:lnTo>
                <a:lnTo>
                  <a:pt x="918730" y="843706"/>
                </a:lnTo>
                <a:lnTo>
                  <a:pt x="935003" y="796613"/>
                </a:lnTo>
                <a:lnTo>
                  <a:pt x="947957" y="747543"/>
                </a:lnTo>
                <a:lnTo>
                  <a:pt x="957420" y="696703"/>
                </a:lnTo>
                <a:lnTo>
                  <a:pt x="963223" y="644303"/>
                </a:lnTo>
                <a:lnTo>
                  <a:pt x="965196" y="590551"/>
                </a:lnTo>
                <a:lnTo>
                  <a:pt x="963223" y="536799"/>
                </a:lnTo>
                <a:lnTo>
                  <a:pt x="957420" y="484398"/>
                </a:lnTo>
                <a:lnTo>
                  <a:pt x="947957" y="433559"/>
                </a:lnTo>
                <a:lnTo>
                  <a:pt x="935003" y="384488"/>
                </a:lnTo>
                <a:lnTo>
                  <a:pt x="918730" y="337395"/>
                </a:lnTo>
                <a:lnTo>
                  <a:pt x="899307" y="292488"/>
                </a:lnTo>
                <a:lnTo>
                  <a:pt x="876905" y="249976"/>
                </a:lnTo>
                <a:lnTo>
                  <a:pt x="851695" y="210066"/>
                </a:lnTo>
                <a:lnTo>
                  <a:pt x="823846" y="172968"/>
                </a:lnTo>
                <a:lnTo>
                  <a:pt x="793530" y="138890"/>
                </a:lnTo>
                <a:lnTo>
                  <a:pt x="760916" y="108040"/>
                </a:lnTo>
                <a:lnTo>
                  <a:pt x="726175" y="80627"/>
                </a:lnTo>
                <a:lnTo>
                  <a:pt x="689476" y="56860"/>
                </a:lnTo>
                <a:lnTo>
                  <a:pt x="650992" y="36946"/>
                </a:lnTo>
                <a:lnTo>
                  <a:pt x="610891" y="21095"/>
                </a:lnTo>
                <a:lnTo>
                  <a:pt x="569345" y="9514"/>
                </a:lnTo>
                <a:lnTo>
                  <a:pt x="526524" y="2413"/>
                </a:lnTo>
                <a:lnTo>
                  <a:pt x="482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50383" y="2107677"/>
            <a:ext cx="965200" cy="1181100"/>
          </a:xfrm>
          <a:custGeom>
            <a:avLst/>
            <a:gdLst/>
            <a:ahLst/>
            <a:cxnLst/>
            <a:rect l="l" t="t" r="r" b="b"/>
            <a:pathLst>
              <a:path w="965200" h="1181100">
                <a:moveTo>
                  <a:pt x="482597" y="0"/>
                </a:moveTo>
                <a:lnTo>
                  <a:pt x="526524" y="2413"/>
                </a:lnTo>
                <a:lnTo>
                  <a:pt x="569345" y="9514"/>
                </a:lnTo>
                <a:lnTo>
                  <a:pt x="610891" y="21095"/>
                </a:lnTo>
                <a:lnTo>
                  <a:pt x="650992" y="36946"/>
                </a:lnTo>
                <a:lnTo>
                  <a:pt x="689476" y="56860"/>
                </a:lnTo>
                <a:lnTo>
                  <a:pt x="726175" y="80627"/>
                </a:lnTo>
                <a:lnTo>
                  <a:pt x="760916" y="108040"/>
                </a:lnTo>
                <a:lnTo>
                  <a:pt x="793530" y="138890"/>
                </a:lnTo>
                <a:lnTo>
                  <a:pt x="823846" y="172968"/>
                </a:lnTo>
                <a:lnTo>
                  <a:pt x="851695" y="210066"/>
                </a:lnTo>
                <a:lnTo>
                  <a:pt x="876905" y="249976"/>
                </a:lnTo>
                <a:lnTo>
                  <a:pt x="899307" y="292488"/>
                </a:lnTo>
                <a:lnTo>
                  <a:pt x="918730" y="337395"/>
                </a:lnTo>
                <a:lnTo>
                  <a:pt x="935003" y="384488"/>
                </a:lnTo>
                <a:lnTo>
                  <a:pt x="947957" y="433559"/>
                </a:lnTo>
                <a:lnTo>
                  <a:pt x="957420" y="484398"/>
                </a:lnTo>
                <a:lnTo>
                  <a:pt x="963223" y="536799"/>
                </a:lnTo>
                <a:lnTo>
                  <a:pt x="965196" y="590551"/>
                </a:lnTo>
                <a:lnTo>
                  <a:pt x="963223" y="644303"/>
                </a:lnTo>
                <a:lnTo>
                  <a:pt x="957420" y="696703"/>
                </a:lnTo>
                <a:lnTo>
                  <a:pt x="947957" y="747543"/>
                </a:lnTo>
                <a:lnTo>
                  <a:pt x="935003" y="796613"/>
                </a:lnTo>
                <a:lnTo>
                  <a:pt x="918730" y="843706"/>
                </a:lnTo>
                <a:lnTo>
                  <a:pt x="899307" y="888613"/>
                </a:lnTo>
                <a:lnTo>
                  <a:pt x="876905" y="931126"/>
                </a:lnTo>
                <a:lnTo>
                  <a:pt x="851695" y="971035"/>
                </a:lnTo>
                <a:lnTo>
                  <a:pt x="823846" y="1008134"/>
                </a:lnTo>
                <a:lnTo>
                  <a:pt x="793530" y="1042212"/>
                </a:lnTo>
                <a:lnTo>
                  <a:pt x="760916" y="1073062"/>
                </a:lnTo>
                <a:lnTo>
                  <a:pt x="726175" y="1100474"/>
                </a:lnTo>
                <a:lnTo>
                  <a:pt x="689476" y="1124242"/>
                </a:lnTo>
                <a:lnTo>
                  <a:pt x="650992" y="1144156"/>
                </a:lnTo>
                <a:lnTo>
                  <a:pt x="610891" y="1160007"/>
                </a:lnTo>
                <a:lnTo>
                  <a:pt x="569345" y="1171587"/>
                </a:lnTo>
                <a:lnTo>
                  <a:pt x="526524" y="1178689"/>
                </a:lnTo>
                <a:lnTo>
                  <a:pt x="482597" y="1181102"/>
                </a:lnTo>
                <a:lnTo>
                  <a:pt x="438671" y="1178689"/>
                </a:lnTo>
                <a:lnTo>
                  <a:pt x="395849" y="1171587"/>
                </a:lnTo>
                <a:lnTo>
                  <a:pt x="354303" y="1160007"/>
                </a:lnTo>
                <a:lnTo>
                  <a:pt x="314203" y="1144156"/>
                </a:lnTo>
                <a:lnTo>
                  <a:pt x="275718" y="1124242"/>
                </a:lnTo>
                <a:lnTo>
                  <a:pt x="239020" y="1100474"/>
                </a:lnTo>
                <a:lnTo>
                  <a:pt x="204279" y="1073062"/>
                </a:lnTo>
                <a:lnTo>
                  <a:pt x="171665" y="1042212"/>
                </a:lnTo>
                <a:lnTo>
                  <a:pt x="141349" y="1008134"/>
                </a:lnTo>
                <a:lnTo>
                  <a:pt x="113500" y="971035"/>
                </a:lnTo>
                <a:lnTo>
                  <a:pt x="88290" y="931126"/>
                </a:lnTo>
                <a:lnTo>
                  <a:pt x="65888" y="888613"/>
                </a:lnTo>
                <a:lnTo>
                  <a:pt x="46465" y="843706"/>
                </a:lnTo>
                <a:lnTo>
                  <a:pt x="30192" y="796613"/>
                </a:lnTo>
                <a:lnTo>
                  <a:pt x="17238" y="747543"/>
                </a:lnTo>
                <a:lnTo>
                  <a:pt x="7775" y="696703"/>
                </a:lnTo>
                <a:lnTo>
                  <a:pt x="1972" y="644303"/>
                </a:lnTo>
                <a:lnTo>
                  <a:pt x="0" y="590551"/>
                </a:lnTo>
                <a:lnTo>
                  <a:pt x="1972" y="536799"/>
                </a:lnTo>
                <a:lnTo>
                  <a:pt x="7775" y="484398"/>
                </a:lnTo>
                <a:lnTo>
                  <a:pt x="17238" y="433559"/>
                </a:lnTo>
                <a:lnTo>
                  <a:pt x="30192" y="384488"/>
                </a:lnTo>
                <a:lnTo>
                  <a:pt x="46465" y="337395"/>
                </a:lnTo>
                <a:lnTo>
                  <a:pt x="65888" y="292488"/>
                </a:lnTo>
                <a:lnTo>
                  <a:pt x="88290" y="249976"/>
                </a:lnTo>
                <a:lnTo>
                  <a:pt x="113500" y="210066"/>
                </a:lnTo>
                <a:lnTo>
                  <a:pt x="141349" y="172968"/>
                </a:lnTo>
                <a:lnTo>
                  <a:pt x="171665" y="138890"/>
                </a:lnTo>
                <a:lnTo>
                  <a:pt x="204279" y="108040"/>
                </a:lnTo>
                <a:lnTo>
                  <a:pt x="239020" y="80627"/>
                </a:lnTo>
                <a:lnTo>
                  <a:pt x="275718" y="56860"/>
                </a:lnTo>
                <a:lnTo>
                  <a:pt x="314203" y="36946"/>
                </a:lnTo>
                <a:lnTo>
                  <a:pt x="354303" y="21095"/>
                </a:lnTo>
                <a:lnTo>
                  <a:pt x="395849" y="9514"/>
                </a:lnTo>
                <a:lnTo>
                  <a:pt x="438671" y="2413"/>
                </a:lnTo>
                <a:lnTo>
                  <a:pt x="482597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51055" y="2720160"/>
            <a:ext cx="1969770" cy="433070"/>
          </a:xfrm>
          <a:custGeom>
            <a:avLst/>
            <a:gdLst/>
            <a:ahLst/>
            <a:cxnLst/>
            <a:rect l="l" t="t" r="r" b="b"/>
            <a:pathLst>
              <a:path w="1969770" h="433069">
                <a:moveTo>
                  <a:pt x="1891747" y="34837"/>
                </a:moveTo>
                <a:lnTo>
                  <a:pt x="0" y="425392"/>
                </a:lnTo>
                <a:lnTo>
                  <a:pt x="1454" y="432442"/>
                </a:lnTo>
                <a:lnTo>
                  <a:pt x="1893203" y="41886"/>
                </a:lnTo>
                <a:lnTo>
                  <a:pt x="1891747" y="34837"/>
                </a:lnTo>
                <a:close/>
              </a:path>
              <a:path w="1969770" h="433069">
                <a:moveTo>
                  <a:pt x="1954644" y="34008"/>
                </a:moveTo>
                <a:lnTo>
                  <a:pt x="1895763" y="34008"/>
                </a:lnTo>
                <a:lnTo>
                  <a:pt x="1897217" y="41057"/>
                </a:lnTo>
                <a:lnTo>
                  <a:pt x="1893203" y="41886"/>
                </a:lnTo>
                <a:lnTo>
                  <a:pt x="1900400" y="76751"/>
                </a:lnTo>
                <a:lnTo>
                  <a:pt x="1954644" y="34008"/>
                </a:lnTo>
                <a:close/>
              </a:path>
              <a:path w="1969770" h="433069">
                <a:moveTo>
                  <a:pt x="1895763" y="34008"/>
                </a:moveTo>
                <a:lnTo>
                  <a:pt x="1891747" y="34837"/>
                </a:lnTo>
                <a:lnTo>
                  <a:pt x="1893203" y="41886"/>
                </a:lnTo>
                <a:lnTo>
                  <a:pt x="1897217" y="41057"/>
                </a:lnTo>
                <a:lnTo>
                  <a:pt x="1895763" y="34008"/>
                </a:lnTo>
                <a:close/>
              </a:path>
              <a:path w="1969770" h="433069">
                <a:moveTo>
                  <a:pt x="1884556" y="0"/>
                </a:moveTo>
                <a:lnTo>
                  <a:pt x="1891747" y="34837"/>
                </a:lnTo>
                <a:lnTo>
                  <a:pt x="1895763" y="34008"/>
                </a:lnTo>
                <a:lnTo>
                  <a:pt x="1954644" y="34008"/>
                </a:lnTo>
                <a:lnTo>
                  <a:pt x="1969227" y="22517"/>
                </a:lnTo>
                <a:lnTo>
                  <a:pt x="1884556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292874" y="2945882"/>
            <a:ext cx="128016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 indent="65405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LABEL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PLACED</a:t>
            </a:r>
            <a:r>
              <a:rPr dirty="0" sz="1400" spc="-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0910" y="7348656"/>
            <a:ext cx="585279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64033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manufacturers 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aluminium can intend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operate a close loop  recycling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system. What</a:t>
            </a:r>
            <a:r>
              <a:rPr dirty="0" sz="14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5405" y="8466894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5405" y="8992678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5405" y="9518454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5405" y="10044230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22868" y="6978139"/>
            <a:ext cx="580453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ct val="100000"/>
              </a:lnSpc>
              <a:tabLst>
                <a:tab pos="1586865" algn="l"/>
              </a:tabLst>
            </a:pPr>
            <a:r>
              <a:rPr dirty="0" baseline="-5952" sz="21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5952" sz="2100" spc="-6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5952" sz="21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http://www.technologystudent.com/prddes1/closeloop1.html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975" y="613210"/>
            <a:ext cx="6802120" cy="67056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450"/>
              </a:spcBef>
              <a:tabLst>
                <a:tab pos="2459355" algn="l"/>
                <a:tab pos="47078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 marL="213360" marR="3460115">
              <a:lnSpc>
                <a:spcPts val="1560"/>
              </a:lnSpc>
              <a:spcBef>
                <a:spcPts val="855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can,</a:t>
            </a:r>
            <a:r>
              <a:rPr dirty="0" sz="14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intend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a label with thermochromic</a:t>
            </a:r>
            <a:r>
              <a:rPr dirty="0" sz="14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inks.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011" y="1595689"/>
            <a:ext cx="2880357" cy="2438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9900" y="678381"/>
            <a:ext cx="664337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lunch carrier has proved popular with young children, because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comes with  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free gift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model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glider.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parts 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glider push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polystyrene sheet 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ﬁt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together.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8256" y="1948382"/>
            <a:ext cx="3168650" cy="123190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and 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industrial  process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capable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free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gift.</a:t>
            </a:r>
            <a:endParaRPr sz="1400">
              <a:latin typeface="Arial"/>
              <a:cs typeface="Arial"/>
            </a:endParaRPr>
          </a:p>
          <a:p>
            <a:pPr marL="12700" marR="50800">
              <a:lnSpc>
                <a:spcPts val="1560"/>
              </a:lnSpc>
              <a:spcBef>
                <a:spcPts val="10"/>
              </a:spcBef>
            </a:pP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notes and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sketch(s)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your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257" y="4524271"/>
            <a:ext cx="6223000" cy="0"/>
          </a:xfrm>
          <a:custGeom>
            <a:avLst/>
            <a:gdLst/>
            <a:ahLst/>
            <a:cxnLst/>
            <a:rect l="l" t="t" r="r" b="b"/>
            <a:pathLst>
              <a:path w="6223000" h="0">
                <a:moveTo>
                  <a:pt x="0" y="0"/>
                </a:moveTo>
                <a:lnTo>
                  <a:pt x="622300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40755" y="4714774"/>
            <a:ext cx="7467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SKETCH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0048" y="8106991"/>
            <a:ext cx="6942455" cy="0"/>
          </a:xfrm>
          <a:custGeom>
            <a:avLst/>
            <a:gdLst/>
            <a:ahLst/>
            <a:cxnLst/>
            <a:rect l="l" t="t" r="r" b="b"/>
            <a:pathLst>
              <a:path w="6942455" h="0">
                <a:moveTo>
                  <a:pt x="0" y="0"/>
                </a:moveTo>
                <a:lnTo>
                  <a:pt x="69421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0048" y="8668342"/>
            <a:ext cx="6942455" cy="0"/>
          </a:xfrm>
          <a:custGeom>
            <a:avLst/>
            <a:gdLst/>
            <a:ahLst/>
            <a:cxnLst/>
            <a:rect l="l" t="t" r="r" b="b"/>
            <a:pathLst>
              <a:path w="6942455" h="0">
                <a:moveTo>
                  <a:pt x="0" y="0"/>
                </a:moveTo>
                <a:lnTo>
                  <a:pt x="69421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0048" y="9229680"/>
            <a:ext cx="6942455" cy="0"/>
          </a:xfrm>
          <a:custGeom>
            <a:avLst/>
            <a:gdLst/>
            <a:ahLst/>
            <a:cxnLst/>
            <a:rect l="l" t="t" r="r" b="b"/>
            <a:pathLst>
              <a:path w="6942455" h="0">
                <a:moveTo>
                  <a:pt x="0" y="0"/>
                </a:moveTo>
                <a:lnTo>
                  <a:pt x="69421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048" y="9791017"/>
            <a:ext cx="6942455" cy="0"/>
          </a:xfrm>
          <a:custGeom>
            <a:avLst/>
            <a:gdLst/>
            <a:ahLst/>
            <a:cxnLst/>
            <a:rect l="l" t="t" r="r" b="b"/>
            <a:pathLst>
              <a:path w="6942455" h="0">
                <a:moveTo>
                  <a:pt x="0" y="0"/>
                </a:moveTo>
                <a:lnTo>
                  <a:pt x="69421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0048" y="10352354"/>
            <a:ext cx="6942455" cy="0"/>
          </a:xfrm>
          <a:custGeom>
            <a:avLst/>
            <a:gdLst/>
            <a:ahLst/>
            <a:cxnLst/>
            <a:rect l="l" t="t" r="r" b="b"/>
            <a:pathLst>
              <a:path w="6942455" h="0">
                <a:moveTo>
                  <a:pt x="0" y="0"/>
                </a:moveTo>
                <a:lnTo>
                  <a:pt x="69421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18151" y="7826285"/>
            <a:ext cx="14370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NOTES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( </a:t>
            </a:r>
            <a:r>
              <a:rPr dirty="0" sz="1200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)</a:t>
            </a:r>
            <a:r>
              <a:rPr dirty="0" sz="12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5955" y="4193213"/>
            <a:ext cx="1507490" cy="56515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NAME:</a:t>
            </a:r>
            <a:endParaRPr sz="1400">
              <a:latin typeface="Arial"/>
              <a:cs typeface="Arial"/>
            </a:endParaRPr>
          </a:p>
          <a:p>
            <a:pPr marL="304165">
              <a:lnSpc>
                <a:spcPct val="100000"/>
              </a:lnSpc>
              <a:spcBef>
                <a:spcPts val="52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(</a:t>
            </a:r>
            <a:r>
              <a:rPr dirty="0" sz="1200" spc="-5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200" spc="-1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7762" y="247388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00"/>
              </a:spcBef>
              <a:tabLst>
                <a:tab pos="137668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http://www.technologystudent.com/rmprp07/glidr2.html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2398" y="5469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9959" y="5322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537" y="1311727"/>
            <a:ext cx="6254935" cy="170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4041" y="704308"/>
            <a:ext cx="62083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 seen below are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oxo-degradable</a:t>
            </a:r>
            <a:r>
              <a:rPr dirty="0" sz="1400" spc="1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polymers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516" y="3180817"/>
            <a:ext cx="31775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Oxo-degradable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Polymers?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4391" y="3180817"/>
            <a:ext cx="5988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1472" y="3881862"/>
            <a:ext cx="6577330" cy="0"/>
          </a:xfrm>
          <a:custGeom>
            <a:avLst/>
            <a:gdLst/>
            <a:ahLst/>
            <a:cxnLst/>
            <a:rect l="l" t="t" r="r" b="b"/>
            <a:pathLst>
              <a:path w="6577330" h="0">
                <a:moveTo>
                  <a:pt x="0" y="0"/>
                </a:moveTo>
                <a:lnTo>
                  <a:pt x="65770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74862" y="285486"/>
            <a:ext cx="55587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28143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http://www.technologystudent.com/joints_ﬂsh/oxodegrad1.html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031" y="4147611"/>
            <a:ext cx="647827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Although oxo-degradable polymers decay over several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months,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 buried in  soil,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derived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crude oil.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allows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them to</a:t>
            </a:r>
            <a:r>
              <a:rPr dirty="0" sz="1400" spc="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decay?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3833" y="504249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3833" y="5603828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3833" y="6165165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3833" y="6726502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43556" y="6995590"/>
            <a:ext cx="684403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often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oxo-degradable</a:t>
            </a:r>
            <a:r>
              <a:rPr dirty="0" sz="1400" spc="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polymers.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3833" y="7933820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3833" y="8495158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3833" y="9019670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3833" y="9581008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3833" y="10143622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42873" y="5469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0434" y="5322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36" y="1966291"/>
            <a:ext cx="1723359" cy="2384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2378" y="2383757"/>
            <a:ext cx="417830" cy="0"/>
          </a:xfrm>
          <a:custGeom>
            <a:avLst/>
            <a:gdLst/>
            <a:ahLst/>
            <a:cxnLst/>
            <a:rect l="l" t="t" r="r" b="b"/>
            <a:pathLst>
              <a:path w="417830" h="0">
                <a:moveTo>
                  <a:pt x="0" y="0"/>
                </a:moveTo>
                <a:lnTo>
                  <a:pt x="417452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2378" y="4015392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 h="0">
                <a:moveTo>
                  <a:pt x="0" y="0"/>
                </a:moveTo>
                <a:lnTo>
                  <a:pt x="494219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4362" y="2388322"/>
            <a:ext cx="94615" cy="1631950"/>
          </a:xfrm>
          <a:custGeom>
            <a:avLst/>
            <a:gdLst/>
            <a:ahLst/>
            <a:cxnLst/>
            <a:rect l="l" t="t" r="r" b="b"/>
            <a:pathLst>
              <a:path w="94615" h="1631950">
                <a:moveTo>
                  <a:pt x="38051" y="1546096"/>
                </a:moveTo>
                <a:lnTo>
                  <a:pt x="0" y="1546096"/>
                </a:lnTo>
                <a:lnTo>
                  <a:pt x="47052" y="1631632"/>
                </a:lnTo>
                <a:lnTo>
                  <a:pt x="90024" y="1553512"/>
                </a:lnTo>
                <a:lnTo>
                  <a:pt x="38051" y="1553512"/>
                </a:lnTo>
                <a:lnTo>
                  <a:pt x="38051" y="1546096"/>
                </a:lnTo>
                <a:close/>
              </a:path>
              <a:path w="94615" h="1631950">
                <a:moveTo>
                  <a:pt x="56051" y="78120"/>
                </a:moveTo>
                <a:lnTo>
                  <a:pt x="38051" y="78120"/>
                </a:lnTo>
                <a:lnTo>
                  <a:pt x="38051" y="1553512"/>
                </a:lnTo>
                <a:lnTo>
                  <a:pt x="56051" y="1553512"/>
                </a:lnTo>
                <a:lnTo>
                  <a:pt x="56051" y="78120"/>
                </a:lnTo>
                <a:close/>
              </a:path>
              <a:path w="94615" h="1631950">
                <a:moveTo>
                  <a:pt x="94103" y="1546096"/>
                </a:moveTo>
                <a:lnTo>
                  <a:pt x="56051" y="1546096"/>
                </a:lnTo>
                <a:lnTo>
                  <a:pt x="56051" y="1553512"/>
                </a:lnTo>
                <a:lnTo>
                  <a:pt x="90024" y="1553512"/>
                </a:lnTo>
                <a:lnTo>
                  <a:pt x="94103" y="1546096"/>
                </a:lnTo>
                <a:close/>
              </a:path>
              <a:path w="94615" h="1631950">
                <a:moveTo>
                  <a:pt x="47052" y="0"/>
                </a:moveTo>
                <a:lnTo>
                  <a:pt x="0" y="85537"/>
                </a:lnTo>
                <a:lnTo>
                  <a:pt x="38051" y="85537"/>
                </a:lnTo>
                <a:lnTo>
                  <a:pt x="38051" y="78120"/>
                </a:lnTo>
                <a:lnTo>
                  <a:pt x="90023" y="78120"/>
                </a:lnTo>
                <a:lnTo>
                  <a:pt x="47052" y="0"/>
                </a:lnTo>
                <a:close/>
              </a:path>
              <a:path w="94615" h="1631950">
                <a:moveTo>
                  <a:pt x="90023" y="78120"/>
                </a:moveTo>
                <a:lnTo>
                  <a:pt x="56051" y="78120"/>
                </a:lnTo>
                <a:lnTo>
                  <a:pt x="56051" y="85537"/>
                </a:lnTo>
                <a:lnTo>
                  <a:pt x="94103" y="85537"/>
                </a:lnTo>
                <a:lnTo>
                  <a:pt x="90023" y="7812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52601" y="2543803"/>
            <a:ext cx="235585" cy="1319530"/>
          </a:xfrm>
          <a:prstGeom prst="rect">
            <a:avLst/>
          </a:prstGeom>
        </p:spPr>
        <p:txBody>
          <a:bodyPr wrap="square" lIns="0" tIns="196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200" spc="35">
                <a:solidFill>
                  <a:srgbClr val="151616"/>
                </a:solidFill>
                <a:latin typeface="Arial"/>
                <a:cs typeface="Arial"/>
              </a:rPr>
              <a:t>HEIGHT </a:t>
            </a:r>
            <a:r>
              <a:rPr dirty="0" sz="1200" spc="5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12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Arial"/>
                <a:cs typeface="Arial"/>
              </a:rPr>
              <a:t>120mm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8324" y="1952088"/>
            <a:ext cx="6115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5">
                <a:solidFill>
                  <a:srgbClr val="151616"/>
                </a:solidFill>
                <a:latin typeface="Arial"/>
                <a:cs typeface="Arial"/>
              </a:rPr>
              <a:t>R=</a:t>
            </a:r>
            <a:r>
              <a:rPr dirty="0" sz="105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50" spc="5">
                <a:solidFill>
                  <a:srgbClr val="151616"/>
                </a:solidFill>
                <a:latin typeface="Arial"/>
                <a:cs typeface="Arial"/>
              </a:rPr>
              <a:t>60mm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730" y="947207"/>
            <a:ext cx="699008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engineering company has manufactured a ‘plastic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polymer’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cylinder.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company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will machine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part 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automotive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industry.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3423" y="2071156"/>
            <a:ext cx="279273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volume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cylinder?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9462" y="2981447"/>
            <a:ext cx="2804795" cy="142240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568325">
              <a:lnSpc>
                <a:spcPct val="100000"/>
              </a:lnSpc>
              <a:spcBef>
                <a:spcPts val="385"/>
              </a:spcBef>
            </a:pPr>
            <a:r>
              <a:rPr dirty="0" u="sng" sz="1400" spc="3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FORMULA</a:t>
            </a:r>
            <a:endParaRPr sz="140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  <a:spcBef>
                <a:spcPts val="425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v = πr</a:t>
            </a:r>
            <a:r>
              <a:rPr dirty="0" sz="16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²h</a:t>
            </a:r>
            <a:endParaRPr sz="16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95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volume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=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pi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x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radius²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6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height</a:t>
            </a:r>
            <a:endParaRPr sz="1600">
              <a:latin typeface="Arial"/>
              <a:cs typeface="Arial"/>
            </a:endParaRPr>
          </a:p>
          <a:p>
            <a:pPr marL="269240">
              <a:lnSpc>
                <a:spcPct val="100000"/>
              </a:lnSpc>
              <a:spcBef>
                <a:spcPts val="1285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π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(pi)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 3.14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2182" y="6503814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2182" y="7186583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2182" y="7869359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2182" y="8552127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2182" y="9234903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2182" y="5821038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03362" y="342636"/>
            <a:ext cx="6958965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67155" algn="l"/>
                <a:tab pos="608203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http://www.technologystudent.com/pdf14/maths_cylinder1.pdf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4629" sz="1800" spc="-7">
                <a:solidFill>
                  <a:srgbClr val="151616"/>
                </a:solidFill>
                <a:latin typeface="Arial"/>
                <a:cs typeface="Arial"/>
              </a:rPr>
              <a:t>Page 3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781" y="3366094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781" y="392743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4781" y="4488767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530" y="5137740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530" y="5699077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4530" y="6260415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56724" y="741124"/>
            <a:ext cx="2743511" cy="1503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10159" y="2356899"/>
            <a:ext cx="5456555" cy="983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275">
              <a:lnSpc>
                <a:spcPts val="1620"/>
              </a:lnSpc>
              <a:spcBef>
                <a:spcPts val="100"/>
              </a:spcBef>
            </a:pP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reasons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is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food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container.</a:t>
            </a:r>
            <a:endParaRPr sz="1400">
              <a:latin typeface="Arial"/>
              <a:cs typeface="Arial"/>
            </a:endParaRPr>
          </a:p>
          <a:p>
            <a:pPr marL="41275">
              <a:lnSpc>
                <a:spcPts val="1620"/>
              </a:lnSpc>
            </a:pPr>
            <a:r>
              <a:rPr dirty="0" sz="1400" spc="-15" b="1" i="1">
                <a:solidFill>
                  <a:srgbClr val="151616"/>
                </a:solidFill>
                <a:latin typeface="Arial"/>
                <a:cs typeface="Arial"/>
              </a:rPr>
              <a:t>Total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695" y="4832789"/>
            <a:ext cx="2432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2513" y="285486"/>
            <a:ext cx="493014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525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http://www.technologystudent.com/joints/pet1.html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434" y="6447886"/>
            <a:ext cx="650875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List 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other products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polyethylene</a:t>
            </a:r>
            <a:r>
              <a:rPr dirty="0" sz="1400" spc="1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terephthalate.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4530" y="7308806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4530" y="7870143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29434" y="8448138"/>
            <a:ext cx="60350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(iv)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and 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food</a:t>
            </a:r>
            <a:r>
              <a:rPr dirty="0" sz="1400" spc="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container.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36259" y="8448138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4530" y="9128083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4530" y="968942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530" y="1026092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22513" y="8115036"/>
            <a:ext cx="5130165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2763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http://www.technologystudent.com/joints/petevac1.html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81386" y="646595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6367" y="634712"/>
            <a:ext cx="4491990" cy="820419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325"/>
              </a:spcBef>
              <a:tabLst>
                <a:tab pos="245872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 marL="12700" marR="794385">
              <a:lnSpc>
                <a:spcPts val="1560"/>
              </a:lnSpc>
              <a:spcBef>
                <a:spcPts val="595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9a.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food container seen opposite, is 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polyethylene terephthalate,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pet, pete,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(polyester).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44224" y="646333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513" y="342634"/>
            <a:ext cx="5130165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2763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http://www.technologystudent.com/joints/petevac1.html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909" y="928134"/>
            <a:ext cx="629094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40055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9b.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 a labelled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sketch(s)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represents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manufacturing process you  named and describe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previous question</a:t>
            </a:r>
            <a:r>
              <a:rPr dirty="0" sz="1400" spc="1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(5k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(iv))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901" y="5538237"/>
            <a:ext cx="658495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9c.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food container undergoes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Quality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Quality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Assurance during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diﬀerence between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Quality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Quality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Assurance?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513" y="5105138"/>
            <a:ext cx="5130165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http://www.technologystudent.com/prddes1/quality1.html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833" y="686702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3833" y="7428358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3833" y="795287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3833" y="8514208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3833" y="9076824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3833" y="9600058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3833" y="10162674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182" y="2882930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2182" y="3564291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2182" y="4245652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2182" y="4927013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2182" y="5608375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2182" y="2201533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182" y="6971098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2182" y="7652458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2182" y="8333819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2182" y="9015180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2182" y="9696542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2182" y="6289737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2182" y="10377903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11775" y="1323426"/>
            <a:ext cx="644271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56400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how ‘polymers’ can signiﬁcantly contribute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sustainability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our  use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9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0040" y="224608"/>
            <a:ext cx="6782434" cy="9715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1311275" marR="1260475" indent="-8255">
              <a:lnSpc>
                <a:spcPts val="1380"/>
              </a:lnSpc>
              <a:spcBef>
                <a:spcPts val="36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http://www.technologystudent.com/joints_ﬂsh/oxodegrad1.html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http://www.technologystudent.com/joints/pla1.html</a:t>
            </a:r>
            <a:endParaRPr sz="1200">
              <a:latin typeface="Arial"/>
              <a:cs typeface="Arial"/>
            </a:endParaRPr>
          </a:p>
          <a:p>
            <a:pPr marL="79375">
              <a:lnSpc>
                <a:spcPts val="1190"/>
              </a:lnSpc>
            </a:pP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dirty="0" baseline="2314" sz="1800" spc="18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http://www.technologystudent.com/prddes1/closeloop1.html</a:t>
            </a:r>
            <a:endParaRPr sz="1200">
              <a:latin typeface="Arial"/>
              <a:cs typeface="Arial"/>
            </a:endParaRPr>
          </a:p>
          <a:p>
            <a:pPr marL="1314450" marR="147955">
              <a:lnSpc>
                <a:spcPts val="1320"/>
              </a:lnSpc>
              <a:spcBef>
                <a:spcPts val="90"/>
              </a:spcBef>
              <a:tabLst>
                <a:tab pos="5524500" algn="l"/>
              </a:tabLst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http://www.technologystudent.com/prddes1/closeloop2.html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http://www.technologystudent.com/despro_ﬂsh/morals2.pdf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Page 5</a:t>
            </a:r>
            <a:r>
              <a:rPr dirty="0" baseline="2314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onwards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5251" y="175663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7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52813" y="1741970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8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8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8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781" y="5559692"/>
            <a:ext cx="6908800" cy="3924300"/>
          </a:xfrm>
          <a:custGeom>
            <a:avLst/>
            <a:gdLst/>
            <a:ahLst/>
            <a:cxnLst/>
            <a:rect l="l" t="t" r="r" b="b"/>
            <a:pathLst>
              <a:path w="6908800" h="3924300">
                <a:moveTo>
                  <a:pt x="0" y="0"/>
                </a:moveTo>
                <a:lnTo>
                  <a:pt x="6908803" y="0"/>
                </a:lnTo>
                <a:lnTo>
                  <a:pt x="6908803" y="3924302"/>
                </a:lnTo>
                <a:lnTo>
                  <a:pt x="0" y="3924302"/>
                </a:lnTo>
                <a:lnTo>
                  <a:pt x="0" y="0"/>
                </a:lnTo>
                <a:close/>
              </a:path>
            </a:pathLst>
          </a:custGeom>
          <a:solidFill>
            <a:srgbClr val="FCF9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0781" y="5559692"/>
            <a:ext cx="6908800" cy="3924300"/>
          </a:xfrm>
          <a:custGeom>
            <a:avLst/>
            <a:gdLst/>
            <a:ahLst/>
            <a:cxnLst/>
            <a:rect l="l" t="t" r="r" b="b"/>
            <a:pathLst>
              <a:path w="6908800" h="3924300">
                <a:moveTo>
                  <a:pt x="0" y="0"/>
                </a:moveTo>
                <a:lnTo>
                  <a:pt x="6908803" y="0"/>
                </a:lnTo>
                <a:lnTo>
                  <a:pt x="6908803" y="3924302"/>
                </a:lnTo>
                <a:lnTo>
                  <a:pt x="0" y="392430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3006" y="947794"/>
            <a:ext cx="6675755" cy="14306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engineer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designed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barrier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roller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coaster.</a:t>
            </a:r>
            <a:r>
              <a:rPr dirty="0" sz="1400" spc="2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specification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drawn  up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client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says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“As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carriage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approaches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platform,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breaks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beam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 the barrier is lowered, stopping excited and unruly riders getting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close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stopping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carriages.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ts val="1560"/>
              </a:lnSpc>
              <a:spcBef>
                <a:spcPts val="1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engineer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decided</a:t>
            </a:r>
            <a:r>
              <a:rPr dirty="0" sz="14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PIC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microcontroller,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motor</a:t>
            </a:r>
            <a:r>
              <a:rPr dirty="0" sz="14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raises  and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lowers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barrier.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student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uses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outputs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motor.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Output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  will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turn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motor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off.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Output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changes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direction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motor.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2242" y="3139505"/>
            <a:ext cx="0" cy="848994"/>
          </a:xfrm>
          <a:custGeom>
            <a:avLst/>
            <a:gdLst/>
            <a:ahLst/>
            <a:cxnLst/>
            <a:rect l="l" t="t" r="r" b="b"/>
            <a:pathLst>
              <a:path w="0" h="848995">
                <a:moveTo>
                  <a:pt x="0" y="0"/>
                </a:moveTo>
                <a:lnTo>
                  <a:pt x="0" y="848613"/>
                </a:lnTo>
              </a:path>
            </a:pathLst>
          </a:custGeom>
          <a:ln w="59145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82670" y="3139505"/>
            <a:ext cx="59690" cy="891540"/>
          </a:xfrm>
          <a:custGeom>
            <a:avLst/>
            <a:gdLst/>
            <a:ahLst/>
            <a:cxnLst/>
            <a:rect l="l" t="t" r="r" b="b"/>
            <a:pathLst>
              <a:path w="59690" h="891539">
                <a:moveTo>
                  <a:pt x="0" y="891119"/>
                </a:moveTo>
                <a:lnTo>
                  <a:pt x="59145" y="891119"/>
                </a:lnTo>
                <a:lnTo>
                  <a:pt x="59145" y="0"/>
                </a:lnTo>
                <a:lnTo>
                  <a:pt x="0" y="0"/>
                </a:lnTo>
                <a:lnTo>
                  <a:pt x="0" y="891119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21645" y="2878012"/>
            <a:ext cx="386080" cy="259715"/>
          </a:xfrm>
          <a:custGeom>
            <a:avLst/>
            <a:gdLst/>
            <a:ahLst/>
            <a:cxnLst/>
            <a:rect l="l" t="t" r="r" b="b"/>
            <a:pathLst>
              <a:path w="386080" h="259714">
                <a:moveTo>
                  <a:pt x="0" y="0"/>
                </a:moveTo>
                <a:lnTo>
                  <a:pt x="385643" y="0"/>
                </a:lnTo>
                <a:lnTo>
                  <a:pt x="385643" y="259102"/>
                </a:lnTo>
                <a:lnTo>
                  <a:pt x="0" y="2591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21645" y="2878012"/>
            <a:ext cx="57150" cy="63500"/>
          </a:xfrm>
          <a:custGeom>
            <a:avLst/>
            <a:gdLst/>
            <a:ahLst/>
            <a:cxnLst/>
            <a:rect l="l" t="t" r="r" b="b"/>
            <a:pathLst>
              <a:path w="57150" h="63500">
                <a:moveTo>
                  <a:pt x="0" y="0"/>
                </a:moveTo>
                <a:lnTo>
                  <a:pt x="57049" y="0"/>
                </a:lnTo>
                <a:lnTo>
                  <a:pt x="57049" y="63270"/>
                </a:lnTo>
                <a:lnTo>
                  <a:pt x="0" y="63270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21645" y="2984968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80" h="63500">
                <a:moveTo>
                  <a:pt x="0" y="63270"/>
                </a:moveTo>
                <a:lnTo>
                  <a:pt x="55735" y="63270"/>
                </a:lnTo>
                <a:lnTo>
                  <a:pt x="55735" y="0"/>
                </a:lnTo>
                <a:lnTo>
                  <a:pt x="0" y="0"/>
                </a:lnTo>
                <a:lnTo>
                  <a:pt x="0" y="6327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21645" y="3073845"/>
            <a:ext cx="57150" cy="63500"/>
          </a:xfrm>
          <a:custGeom>
            <a:avLst/>
            <a:gdLst/>
            <a:ahLst/>
            <a:cxnLst/>
            <a:rect l="l" t="t" r="r" b="b"/>
            <a:pathLst>
              <a:path w="57150" h="63500">
                <a:moveTo>
                  <a:pt x="0" y="0"/>
                </a:moveTo>
                <a:lnTo>
                  <a:pt x="57049" y="0"/>
                </a:lnTo>
                <a:lnTo>
                  <a:pt x="57049" y="63270"/>
                </a:lnTo>
                <a:lnTo>
                  <a:pt x="0" y="63270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33459" y="2878012"/>
            <a:ext cx="57150" cy="46990"/>
          </a:xfrm>
          <a:custGeom>
            <a:avLst/>
            <a:gdLst/>
            <a:ahLst/>
            <a:cxnLst/>
            <a:rect l="l" t="t" r="r" b="b"/>
            <a:pathLst>
              <a:path w="57150" h="46989">
                <a:moveTo>
                  <a:pt x="0" y="46699"/>
                </a:moveTo>
                <a:lnTo>
                  <a:pt x="57048" y="46699"/>
                </a:lnTo>
                <a:lnTo>
                  <a:pt x="57048" y="0"/>
                </a:lnTo>
                <a:lnTo>
                  <a:pt x="0" y="0"/>
                </a:lnTo>
                <a:lnTo>
                  <a:pt x="0" y="46699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33459" y="3084394"/>
            <a:ext cx="57150" cy="53340"/>
          </a:xfrm>
          <a:custGeom>
            <a:avLst/>
            <a:gdLst/>
            <a:ahLst/>
            <a:cxnLst/>
            <a:rect l="l" t="t" r="r" b="b"/>
            <a:pathLst>
              <a:path w="57150" h="53339">
                <a:moveTo>
                  <a:pt x="0" y="52721"/>
                </a:moveTo>
                <a:lnTo>
                  <a:pt x="57048" y="52721"/>
                </a:lnTo>
                <a:lnTo>
                  <a:pt x="57048" y="0"/>
                </a:lnTo>
                <a:lnTo>
                  <a:pt x="0" y="0"/>
                </a:lnTo>
                <a:lnTo>
                  <a:pt x="0" y="52721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39568" y="2878012"/>
            <a:ext cx="57150" cy="46990"/>
          </a:xfrm>
          <a:custGeom>
            <a:avLst/>
            <a:gdLst/>
            <a:ahLst/>
            <a:cxnLst/>
            <a:rect l="l" t="t" r="r" b="b"/>
            <a:pathLst>
              <a:path w="57150" h="46989">
                <a:moveTo>
                  <a:pt x="0" y="46699"/>
                </a:moveTo>
                <a:lnTo>
                  <a:pt x="57049" y="46699"/>
                </a:lnTo>
                <a:lnTo>
                  <a:pt x="57049" y="0"/>
                </a:lnTo>
                <a:lnTo>
                  <a:pt x="0" y="0"/>
                </a:lnTo>
                <a:lnTo>
                  <a:pt x="0" y="46699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39568" y="3084394"/>
            <a:ext cx="57150" cy="53340"/>
          </a:xfrm>
          <a:custGeom>
            <a:avLst/>
            <a:gdLst/>
            <a:ahLst/>
            <a:cxnLst/>
            <a:rect l="l" t="t" r="r" b="b"/>
            <a:pathLst>
              <a:path w="57150" h="53339">
                <a:moveTo>
                  <a:pt x="0" y="52721"/>
                </a:moveTo>
                <a:lnTo>
                  <a:pt x="57049" y="52721"/>
                </a:lnTo>
                <a:lnTo>
                  <a:pt x="57049" y="0"/>
                </a:lnTo>
                <a:lnTo>
                  <a:pt x="0" y="0"/>
                </a:lnTo>
                <a:lnTo>
                  <a:pt x="0" y="52721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50240" y="2878012"/>
            <a:ext cx="57150" cy="63500"/>
          </a:xfrm>
          <a:custGeom>
            <a:avLst/>
            <a:gdLst/>
            <a:ahLst/>
            <a:cxnLst/>
            <a:rect l="l" t="t" r="r" b="b"/>
            <a:pathLst>
              <a:path w="57150" h="63500">
                <a:moveTo>
                  <a:pt x="0" y="0"/>
                </a:moveTo>
                <a:lnTo>
                  <a:pt x="57048" y="0"/>
                </a:lnTo>
                <a:lnTo>
                  <a:pt x="57048" y="63270"/>
                </a:lnTo>
                <a:lnTo>
                  <a:pt x="0" y="63270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50240" y="2984968"/>
            <a:ext cx="57150" cy="63500"/>
          </a:xfrm>
          <a:custGeom>
            <a:avLst/>
            <a:gdLst/>
            <a:ahLst/>
            <a:cxnLst/>
            <a:rect l="l" t="t" r="r" b="b"/>
            <a:pathLst>
              <a:path w="57150" h="63500">
                <a:moveTo>
                  <a:pt x="0" y="0"/>
                </a:moveTo>
                <a:lnTo>
                  <a:pt x="57048" y="0"/>
                </a:lnTo>
                <a:lnTo>
                  <a:pt x="57048" y="63270"/>
                </a:lnTo>
                <a:lnTo>
                  <a:pt x="0" y="63270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50240" y="3073845"/>
            <a:ext cx="57150" cy="63500"/>
          </a:xfrm>
          <a:custGeom>
            <a:avLst/>
            <a:gdLst/>
            <a:ahLst/>
            <a:cxnLst/>
            <a:rect l="l" t="t" r="r" b="b"/>
            <a:pathLst>
              <a:path w="57150" h="63500">
                <a:moveTo>
                  <a:pt x="0" y="0"/>
                </a:moveTo>
                <a:lnTo>
                  <a:pt x="57048" y="0"/>
                </a:lnTo>
                <a:lnTo>
                  <a:pt x="57048" y="63270"/>
                </a:lnTo>
                <a:lnTo>
                  <a:pt x="0" y="63270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77381" y="2924711"/>
            <a:ext cx="271780" cy="160020"/>
          </a:xfrm>
          <a:custGeom>
            <a:avLst/>
            <a:gdLst/>
            <a:ahLst/>
            <a:cxnLst/>
            <a:rect l="l" t="t" r="r" b="b"/>
            <a:pathLst>
              <a:path w="271780" h="160019">
                <a:moveTo>
                  <a:pt x="0" y="0"/>
                </a:moveTo>
                <a:lnTo>
                  <a:pt x="271156" y="0"/>
                </a:lnTo>
                <a:lnTo>
                  <a:pt x="271156" y="159682"/>
                </a:lnTo>
                <a:lnTo>
                  <a:pt x="0" y="159682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06005" y="294881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62" y="0"/>
                </a:moveTo>
                <a:lnTo>
                  <a:pt x="16100" y="2071"/>
                </a:lnTo>
                <a:lnTo>
                  <a:pt x="7720" y="7722"/>
                </a:lnTo>
                <a:lnTo>
                  <a:pt x="2071" y="16101"/>
                </a:lnTo>
                <a:lnTo>
                  <a:pt x="0" y="26362"/>
                </a:lnTo>
                <a:lnTo>
                  <a:pt x="2071" y="36624"/>
                </a:lnTo>
                <a:lnTo>
                  <a:pt x="7720" y="45003"/>
                </a:lnTo>
                <a:lnTo>
                  <a:pt x="16100" y="50653"/>
                </a:lnTo>
                <a:lnTo>
                  <a:pt x="26362" y="52725"/>
                </a:lnTo>
                <a:lnTo>
                  <a:pt x="36623" y="50653"/>
                </a:lnTo>
                <a:lnTo>
                  <a:pt x="45003" y="45003"/>
                </a:lnTo>
                <a:lnTo>
                  <a:pt x="50653" y="36624"/>
                </a:lnTo>
                <a:lnTo>
                  <a:pt x="52725" y="26362"/>
                </a:lnTo>
                <a:lnTo>
                  <a:pt x="50653" y="16101"/>
                </a:lnTo>
                <a:lnTo>
                  <a:pt x="45003" y="7722"/>
                </a:lnTo>
                <a:lnTo>
                  <a:pt x="36623" y="2071"/>
                </a:lnTo>
                <a:lnTo>
                  <a:pt x="26362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06005" y="294881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62" y="0"/>
                </a:moveTo>
                <a:lnTo>
                  <a:pt x="36623" y="2071"/>
                </a:lnTo>
                <a:lnTo>
                  <a:pt x="45003" y="7722"/>
                </a:lnTo>
                <a:lnTo>
                  <a:pt x="50653" y="16101"/>
                </a:lnTo>
                <a:lnTo>
                  <a:pt x="52725" y="26362"/>
                </a:lnTo>
                <a:lnTo>
                  <a:pt x="50653" y="36624"/>
                </a:lnTo>
                <a:lnTo>
                  <a:pt x="45003" y="45003"/>
                </a:lnTo>
                <a:lnTo>
                  <a:pt x="36623" y="50653"/>
                </a:lnTo>
                <a:lnTo>
                  <a:pt x="26362" y="52725"/>
                </a:lnTo>
                <a:lnTo>
                  <a:pt x="16100" y="50653"/>
                </a:lnTo>
                <a:lnTo>
                  <a:pt x="7720" y="45003"/>
                </a:lnTo>
                <a:lnTo>
                  <a:pt x="2071" y="36624"/>
                </a:lnTo>
                <a:lnTo>
                  <a:pt x="0" y="26362"/>
                </a:lnTo>
                <a:lnTo>
                  <a:pt x="2071" y="16101"/>
                </a:lnTo>
                <a:lnTo>
                  <a:pt x="7720" y="7722"/>
                </a:lnTo>
                <a:lnTo>
                  <a:pt x="16100" y="2071"/>
                </a:lnTo>
                <a:lnTo>
                  <a:pt x="263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65686" y="294881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60" y="0"/>
                </a:moveTo>
                <a:lnTo>
                  <a:pt x="16099" y="2071"/>
                </a:lnTo>
                <a:lnTo>
                  <a:pt x="7720" y="7722"/>
                </a:lnTo>
                <a:lnTo>
                  <a:pt x="2071" y="16101"/>
                </a:lnTo>
                <a:lnTo>
                  <a:pt x="0" y="26362"/>
                </a:lnTo>
                <a:lnTo>
                  <a:pt x="2071" y="36624"/>
                </a:lnTo>
                <a:lnTo>
                  <a:pt x="7720" y="45003"/>
                </a:lnTo>
                <a:lnTo>
                  <a:pt x="16099" y="50653"/>
                </a:lnTo>
                <a:lnTo>
                  <a:pt x="26360" y="52725"/>
                </a:lnTo>
                <a:lnTo>
                  <a:pt x="36622" y="50653"/>
                </a:lnTo>
                <a:lnTo>
                  <a:pt x="45002" y="45003"/>
                </a:lnTo>
                <a:lnTo>
                  <a:pt x="50651" y="36624"/>
                </a:lnTo>
                <a:lnTo>
                  <a:pt x="52722" y="26362"/>
                </a:lnTo>
                <a:lnTo>
                  <a:pt x="50651" y="16101"/>
                </a:lnTo>
                <a:lnTo>
                  <a:pt x="45002" y="7722"/>
                </a:lnTo>
                <a:lnTo>
                  <a:pt x="36622" y="2071"/>
                </a:lnTo>
                <a:lnTo>
                  <a:pt x="2636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565686" y="294881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60" y="0"/>
                </a:moveTo>
                <a:lnTo>
                  <a:pt x="36622" y="2071"/>
                </a:lnTo>
                <a:lnTo>
                  <a:pt x="45002" y="7722"/>
                </a:lnTo>
                <a:lnTo>
                  <a:pt x="50651" y="16101"/>
                </a:lnTo>
                <a:lnTo>
                  <a:pt x="52722" y="26362"/>
                </a:lnTo>
                <a:lnTo>
                  <a:pt x="50651" y="36624"/>
                </a:lnTo>
                <a:lnTo>
                  <a:pt x="45002" y="45003"/>
                </a:lnTo>
                <a:lnTo>
                  <a:pt x="36622" y="50653"/>
                </a:lnTo>
                <a:lnTo>
                  <a:pt x="26360" y="52725"/>
                </a:lnTo>
                <a:lnTo>
                  <a:pt x="16099" y="50653"/>
                </a:lnTo>
                <a:lnTo>
                  <a:pt x="7720" y="45003"/>
                </a:lnTo>
                <a:lnTo>
                  <a:pt x="2071" y="36624"/>
                </a:lnTo>
                <a:lnTo>
                  <a:pt x="0" y="26362"/>
                </a:lnTo>
                <a:lnTo>
                  <a:pt x="2071" y="16101"/>
                </a:lnTo>
                <a:lnTo>
                  <a:pt x="7720" y="7722"/>
                </a:lnTo>
                <a:lnTo>
                  <a:pt x="16099" y="2071"/>
                </a:lnTo>
                <a:lnTo>
                  <a:pt x="2636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90364" y="3003044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62" y="0"/>
                </a:moveTo>
                <a:lnTo>
                  <a:pt x="16101" y="2071"/>
                </a:lnTo>
                <a:lnTo>
                  <a:pt x="7722" y="7722"/>
                </a:lnTo>
                <a:lnTo>
                  <a:pt x="2071" y="16101"/>
                </a:lnTo>
                <a:lnTo>
                  <a:pt x="0" y="26362"/>
                </a:lnTo>
                <a:lnTo>
                  <a:pt x="2071" y="36625"/>
                </a:lnTo>
                <a:lnTo>
                  <a:pt x="7722" y="45005"/>
                </a:lnTo>
                <a:lnTo>
                  <a:pt x="16101" y="50654"/>
                </a:lnTo>
                <a:lnTo>
                  <a:pt x="26362" y="52725"/>
                </a:lnTo>
                <a:lnTo>
                  <a:pt x="36623" y="50654"/>
                </a:lnTo>
                <a:lnTo>
                  <a:pt x="45003" y="45005"/>
                </a:lnTo>
                <a:lnTo>
                  <a:pt x="50653" y="36625"/>
                </a:lnTo>
                <a:lnTo>
                  <a:pt x="52725" y="26362"/>
                </a:lnTo>
                <a:lnTo>
                  <a:pt x="50653" y="16101"/>
                </a:lnTo>
                <a:lnTo>
                  <a:pt x="45003" y="7722"/>
                </a:lnTo>
                <a:lnTo>
                  <a:pt x="36623" y="2071"/>
                </a:lnTo>
                <a:lnTo>
                  <a:pt x="26362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90364" y="3003044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62" y="0"/>
                </a:moveTo>
                <a:lnTo>
                  <a:pt x="36623" y="2071"/>
                </a:lnTo>
                <a:lnTo>
                  <a:pt x="45003" y="7722"/>
                </a:lnTo>
                <a:lnTo>
                  <a:pt x="50653" y="16101"/>
                </a:lnTo>
                <a:lnTo>
                  <a:pt x="52725" y="26362"/>
                </a:lnTo>
                <a:lnTo>
                  <a:pt x="50653" y="36625"/>
                </a:lnTo>
                <a:lnTo>
                  <a:pt x="45003" y="45005"/>
                </a:lnTo>
                <a:lnTo>
                  <a:pt x="36623" y="50654"/>
                </a:lnTo>
                <a:lnTo>
                  <a:pt x="26362" y="52725"/>
                </a:lnTo>
                <a:lnTo>
                  <a:pt x="16101" y="50654"/>
                </a:lnTo>
                <a:lnTo>
                  <a:pt x="7722" y="45005"/>
                </a:lnTo>
                <a:lnTo>
                  <a:pt x="2071" y="36625"/>
                </a:lnTo>
                <a:lnTo>
                  <a:pt x="0" y="26362"/>
                </a:lnTo>
                <a:lnTo>
                  <a:pt x="2071" y="16101"/>
                </a:lnTo>
                <a:lnTo>
                  <a:pt x="7722" y="7722"/>
                </a:lnTo>
                <a:lnTo>
                  <a:pt x="16101" y="2071"/>
                </a:lnTo>
                <a:lnTo>
                  <a:pt x="263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25928" y="3623881"/>
            <a:ext cx="158750" cy="409575"/>
          </a:xfrm>
          <a:custGeom>
            <a:avLst/>
            <a:gdLst/>
            <a:ahLst/>
            <a:cxnLst/>
            <a:rect l="l" t="t" r="r" b="b"/>
            <a:pathLst>
              <a:path w="158750" h="409575">
                <a:moveTo>
                  <a:pt x="79669" y="0"/>
                </a:moveTo>
                <a:lnTo>
                  <a:pt x="34174" y="7711"/>
                </a:lnTo>
                <a:lnTo>
                  <a:pt x="0" y="29773"/>
                </a:lnTo>
                <a:lnTo>
                  <a:pt x="0" y="408949"/>
                </a:lnTo>
                <a:lnTo>
                  <a:pt x="158193" y="408949"/>
                </a:lnTo>
                <a:lnTo>
                  <a:pt x="158193" y="29773"/>
                </a:lnTo>
                <a:lnTo>
                  <a:pt x="124878" y="7175"/>
                </a:lnTo>
                <a:lnTo>
                  <a:pt x="79669" y="0"/>
                </a:lnTo>
                <a:close/>
              </a:path>
            </a:pathLst>
          </a:custGeom>
          <a:solidFill>
            <a:srgbClr val="AF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25928" y="3623881"/>
            <a:ext cx="158750" cy="409575"/>
          </a:xfrm>
          <a:custGeom>
            <a:avLst/>
            <a:gdLst/>
            <a:ahLst/>
            <a:cxnLst/>
            <a:rect l="l" t="t" r="r" b="b"/>
            <a:pathLst>
              <a:path w="158750" h="409575">
                <a:moveTo>
                  <a:pt x="0" y="29773"/>
                </a:moveTo>
                <a:lnTo>
                  <a:pt x="34174" y="7711"/>
                </a:lnTo>
                <a:lnTo>
                  <a:pt x="79669" y="0"/>
                </a:lnTo>
                <a:lnTo>
                  <a:pt x="124878" y="7175"/>
                </a:lnTo>
                <a:lnTo>
                  <a:pt x="158193" y="29773"/>
                </a:lnTo>
                <a:lnTo>
                  <a:pt x="158193" y="408949"/>
                </a:lnTo>
                <a:lnTo>
                  <a:pt x="0" y="408949"/>
                </a:lnTo>
                <a:lnTo>
                  <a:pt x="0" y="354781"/>
                </a:lnTo>
                <a:lnTo>
                  <a:pt x="0" y="300613"/>
                </a:lnTo>
                <a:lnTo>
                  <a:pt x="0" y="246445"/>
                </a:lnTo>
                <a:lnTo>
                  <a:pt x="0" y="192277"/>
                </a:lnTo>
                <a:lnTo>
                  <a:pt x="0" y="138109"/>
                </a:lnTo>
                <a:lnTo>
                  <a:pt x="0" y="83941"/>
                </a:lnTo>
                <a:lnTo>
                  <a:pt x="0" y="29773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39798" y="3045449"/>
            <a:ext cx="1071245" cy="972819"/>
          </a:xfrm>
          <a:custGeom>
            <a:avLst/>
            <a:gdLst/>
            <a:ahLst/>
            <a:cxnLst/>
            <a:rect l="l" t="t" r="r" b="b"/>
            <a:pathLst>
              <a:path w="1071245" h="972820">
                <a:moveTo>
                  <a:pt x="1055846" y="0"/>
                </a:moveTo>
                <a:lnTo>
                  <a:pt x="1038831" y="2159"/>
                </a:lnTo>
                <a:lnTo>
                  <a:pt x="27202" y="786109"/>
                </a:lnTo>
                <a:lnTo>
                  <a:pt x="8363" y="800210"/>
                </a:lnTo>
                <a:lnTo>
                  <a:pt x="0" y="809011"/>
                </a:lnTo>
                <a:lnTo>
                  <a:pt x="1782" y="818422"/>
                </a:lnTo>
                <a:lnTo>
                  <a:pt x="13382" y="834353"/>
                </a:lnTo>
                <a:lnTo>
                  <a:pt x="103566" y="950701"/>
                </a:lnTo>
                <a:lnTo>
                  <a:pt x="116457" y="967020"/>
                </a:lnTo>
                <a:lnTo>
                  <a:pt x="125154" y="972332"/>
                </a:lnTo>
                <a:lnTo>
                  <a:pt x="135911" y="967234"/>
                </a:lnTo>
                <a:lnTo>
                  <a:pt x="281064" y="854595"/>
                </a:lnTo>
                <a:lnTo>
                  <a:pt x="300874" y="839629"/>
                </a:lnTo>
                <a:lnTo>
                  <a:pt x="309361" y="830319"/>
                </a:lnTo>
                <a:lnTo>
                  <a:pt x="307091" y="820379"/>
                </a:lnTo>
                <a:lnTo>
                  <a:pt x="294629" y="803522"/>
                </a:lnTo>
                <a:lnTo>
                  <a:pt x="244733" y="739155"/>
                </a:lnTo>
                <a:lnTo>
                  <a:pt x="348154" y="658990"/>
                </a:lnTo>
                <a:lnTo>
                  <a:pt x="1060305" y="51774"/>
                </a:lnTo>
                <a:lnTo>
                  <a:pt x="1070817" y="32835"/>
                </a:lnTo>
                <a:lnTo>
                  <a:pt x="1067919" y="12901"/>
                </a:lnTo>
                <a:lnTo>
                  <a:pt x="10558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39798" y="3045449"/>
            <a:ext cx="1071245" cy="972819"/>
          </a:xfrm>
          <a:custGeom>
            <a:avLst/>
            <a:gdLst/>
            <a:ahLst/>
            <a:cxnLst/>
            <a:rect l="l" t="t" r="r" b="b"/>
            <a:pathLst>
              <a:path w="1071245" h="972820">
                <a:moveTo>
                  <a:pt x="188699" y="661113"/>
                </a:moveTo>
                <a:lnTo>
                  <a:pt x="229182" y="629735"/>
                </a:lnTo>
                <a:lnTo>
                  <a:pt x="269664" y="598356"/>
                </a:lnTo>
                <a:lnTo>
                  <a:pt x="310147" y="566977"/>
                </a:lnTo>
                <a:lnTo>
                  <a:pt x="350629" y="535599"/>
                </a:lnTo>
                <a:lnTo>
                  <a:pt x="391112" y="504220"/>
                </a:lnTo>
                <a:lnTo>
                  <a:pt x="431594" y="472842"/>
                </a:lnTo>
                <a:lnTo>
                  <a:pt x="472077" y="441463"/>
                </a:lnTo>
                <a:lnTo>
                  <a:pt x="512559" y="410084"/>
                </a:lnTo>
                <a:lnTo>
                  <a:pt x="553042" y="378705"/>
                </a:lnTo>
                <a:lnTo>
                  <a:pt x="593524" y="347327"/>
                </a:lnTo>
                <a:lnTo>
                  <a:pt x="634007" y="315948"/>
                </a:lnTo>
                <a:lnTo>
                  <a:pt x="674489" y="284569"/>
                </a:lnTo>
                <a:lnTo>
                  <a:pt x="714972" y="253190"/>
                </a:lnTo>
                <a:lnTo>
                  <a:pt x="755454" y="221812"/>
                </a:lnTo>
                <a:lnTo>
                  <a:pt x="795936" y="190433"/>
                </a:lnTo>
                <a:lnTo>
                  <a:pt x="836419" y="159054"/>
                </a:lnTo>
                <a:lnTo>
                  <a:pt x="876901" y="127675"/>
                </a:lnTo>
                <a:lnTo>
                  <a:pt x="917384" y="96296"/>
                </a:lnTo>
                <a:lnTo>
                  <a:pt x="957866" y="64917"/>
                </a:lnTo>
                <a:lnTo>
                  <a:pt x="998348" y="33538"/>
                </a:lnTo>
                <a:lnTo>
                  <a:pt x="1038831" y="2159"/>
                </a:lnTo>
                <a:lnTo>
                  <a:pt x="1055846" y="0"/>
                </a:lnTo>
                <a:lnTo>
                  <a:pt x="1067919" y="12901"/>
                </a:lnTo>
                <a:lnTo>
                  <a:pt x="1070817" y="32835"/>
                </a:lnTo>
                <a:lnTo>
                  <a:pt x="1060305" y="51774"/>
                </a:lnTo>
                <a:lnTo>
                  <a:pt x="348154" y="658990"/>
                </a:lnTo>
                <a:lnTo>
                  <a:pt x="296443" y="699074"/>
                </a:lnTo>
                <a:lnTo>
                  <a:pt x="244733" y="739155"/>
                </a:lnTo>
                <a:lnTo>
                  <a:pt x="257207" y="755247"/>
                </a:lnTo>
                <a:lnTo>
                  <a:pt x="269681" y="771339"/>
                </a:lnTo>
                <a:lnTo>
                  <a:pt x="282155" y="787430"/>
                </a:lnTo>
                <a:lnTo>
                  <a:pt x="294629" y="803522"/>
                </a:lnTo>
                <a:lnTo>
                  <a:pt x="307091" y="820379"/>
                </a:lnTo>
                <a:lnTo>
                  <a:pt x="309361" y="830319"/>
                </a:lnTo>
                <a:lnTo>
                  <a:pt x="300874" y="839629"/>
                </a:lnTo>
                <a:lnTo>
                  <a:pt x="281064" y="854595"/>
                </a:lnTo>
                <a:lnTo>
                  <a:pt x="249544" y="879027"/>
                </a:lnTo>
                <a:lnTo>
                  <a:pt x="218024" y="903459"/>
                </a:lnTo>
                <a:lnTo>
                  <a:pt x="186503" y="927890"/>
                </a:lnTo>
                <a:lnTo>
                  <a:pt x="154981" y="952322"/>
                </a:lnTo>
                <a:lnTo>
                  <a:pt x="135911" y="967234"/>
                </a:lnTo>
                <a:lnTo>
                  <a:pt x="125154" y="972332"/>
                </a:lnTo>
                <a:lnTo>
                  <a:pt x="116457" y="967020"/>
                </a:lnTo>
                <a:lnTo>
                  <a:pt x="103566" y="950701"/>
                </a:lnTo>
                <a:lnTo>
                  <a:pt x="81020" y="921613"/>
                </a:lnTo>
                <a:lnTo>
                  <a:pt x="58474" y="892526"/>
                </a:lnTo>
                <a:lnTo>
                  <a:pt x="35927" y="863438"/>
                </a:lnTo>
                <a:lnTo>
                  <a:pt x="13382" y="834353"/>
                </a:lnTo>
                <a:lnTo>
                  <a:pt x="1782" y="818422"/>
                </a:lnTo>
                <a:lnTo>
                  <a:pt x="0" y="809011"/>
                </a:lnTo>
                <a:lnTo>
                  <a:pt x="8363" y="800210"/>
                </a:lnTo>
                <a:lnTo>
                  <a:pt x="27202" y="786109"/>
                </a:lnTo>
                <a:lnTo>
                  <a:pt x="67578" y="754860"/>
                </a:lnTo>
                <a:lnTo>
                  <a:pt x="107952" y="723612"/>
                </a:lnTo>
                <a:lnTo>
                  <a:pt x="148326" y="692363"/>
                </a:lnTo>
                <a:lnTo>
                  <a:pt x="188699" y="661113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36994" y="3559756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60" h="139064">
                <a:moveTo>
                  <a:pt x="79956" y="0"/>
                </a:moveTo>
                <a:lnTo>
                  <a:pt x="0" y="61973"/>
                </a:lnTo>
                <a:lnTo>
                  <a:pt x="57189" y="138700"/>
                </a:lnTo>
                <a:lnTo>
                  <a:pt x="136659" y="73148"/>
                </a:lnTo>
                <a:lnTo>
                  <a:pt x="79956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36994" y="3559756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60" h="139064">
                <a:moveTo>
                  <a:pt x="0" y="61973"/>
                </a:moveTo>
                <a:lnTo>
                  <a:pt x="79956" y="0"/>
                </a:lnTo>
                <a:lnTo>
                  <a:pt x="136659" y="73148"/>
                </a:lnTo>
                <a:lnTo>
                  <a:pt x="57189" y="138700"/>
                </a:lnTo>
                <a:lnTo>
                  <a:pt x="0" y="61973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81200" y="3447979"/>
            <a:ext cx="130810" cy="132715"/>
          </a:xfrm>
          <a:custGeom>
            <a:avLst/>
            <a:gdLst/>
            <a:ahLst/>
            <a:cxnLst/>
            <a:rect l="l" t="t" r="r" b="b"/>
            <a:pathLst>
              <a:path w="130810" h="132714">
                <a:moveTo>
                  <a:pt x="79955" y="0"/>
                </a:moveTo>
                <a:lnTo>
                  <a:pt x="0" y="61973"/>
                </a:lnTo>
                <a:lnTo>
                  <a:pt x="52458" y="132598"/>
                </a:lnTo>
                <a:lnTo>
                  <a:pt x="130665" y="65418"/>
                </a:lnTo>
                <a:lnTo>
                  <a:pt x="79955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81200" y="3447979"/>
            <a:ext cx="130810" cy="132715"/>
          </a:xfrm>
          <a:custGeom>
            <a:avLst/>
            <a:gdLst/>
            <a:ahLst/>
            <a:cxnLst/>
            <a:rect l="l" t="t" r="r" b="b"/>
            <a:pathLst>
              <a:path w="130810" h="132714">
                <a:moveTo>
                  <a:pt x="0" y="61973"/>
                </a:moveTo>
                <a:lnTo>
                  <a:pt x="79955" y="0"/>
                </a:lnTo>
                <a:lnTo>
                  <a:pt x="130665" y="65418"/>
                </a:lnTo>
                <a:lnTo>
                  <a:pt x="52458" y="132598"/>
                </a:lnTo>
                <a:lnTo>
                  <a:pt x="0" y="61973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25405" y="3336203"/>
            <a:ext cx="125730" cy="125095"/>
          </a:xfrm>
          <a:custGeom>
            <a:avLst/>
            <a:gdLst/>
            <a:ahLst/>
            <a:cxnLst/>
            <a:rect l="l" t="t" r="r" b="b"/>
            <a:pathLst>
              <a:path w="125730" h="125095">
                <a:moveTo>
                  <a:pt x="79955" y="0"/>
                </a:moveTo>
                <a:lnTo>
                  <a:pt x="0" y="61973"/>
                </a:lnTo>
                <a:lnTo>
                  <a:pt x="46620" y="125063"/>
                </a:lnTo>
                <a:lnTo>
                  <a:pt x="125604" y="58888"/>
                </a:lnTo>
                <a:lnTo>
                  <a:pt x="79955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825405" y="3336203"/>
            <a:ext cx="125730" cy="125095"/>
          </a:xfrm>
          <a:custGeom>
            <a:avLst/>
            <a:gdLst/>
            <a:ahLst/>
            <a:cxnLst/>
            <a:rect l="l" t="t" r="r" b="b"/>
            <a:pathLst>
              <a:path w="125730" h="125095">
                <a:moveTo>
                  <a:pt x="0" y="61973"/>
                </a:moveTo>
                <a:lnTo>
                  <a:pt x="79955" y="0"/>
                </a:lnTo>
                <a:lnTo>
                  <a:pt x="125604" y="58888"/>
                </a:lnTo>
                <a:lnTo>
                  <a:pt x="46620" y="125063"/>
                </a:lnTo>
                <a:lnTo>
                  <a:pt x="0" y="61973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968185" y="3225531"/>
            <a:ext cx="120014" cy="118110"/>
          </a:xfrm>
          <a:custGeom>
            <a:avLst/>
            <a:gdLst/>
            <a:ahLst/>
            <a:cxnLst/>
            <a:rect l="l" t="t" r="r" b="b"/>
            <a:pathLst>
              <a:path w="120014" h="118110">
                <a:moveTo>
                  <a:pt x="79955" y="0"/>
                </a:moveTo>
                <a:lnTo>
                  <a:pt x="0" y="61973"/>
                </a:lnTo>
                <a:lnTo>
                  <a:pt x="42778" y="117572"/>
                </a:lnTo>
                <a:lnTo>
                  <a:pt x="119923" y="51565"/>
                </a:lnTo>
                <a:lnTo>
                  <a:pt x="79955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968185" y="3225531"/>
            <a:ext cx="120014" cy="118110"/>
          </a:xfrm>
          <a:custGeom>
            <a:avLst/>
            <a:gdLst/>
            <a:ahLst/>
            <a:cxnLst/>
            <a:rect l="l" t="t" r="r" b="b"/>
            <a:pathLst>
              <a:path w="120014" h="118110">
                <a:moveTo>
                  <a:pt x="0" y="61973"/>
                </a:moveTo>
                <a:lnTo>
                  <a:pt x="79955" y="0"/>
                </a:lnTo>
                <a:lnTo>
                  <a:pt x="119923" y="51565"/>
                </a:lnTo>
                <a:lnTo>
                  <a:pt x="42778" y="117572"/>
                </a:lnTo>
                <a:lnTo>
                  <a:pt x="0" y="61973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112448" y="3111278"/>
            <a:ext cx="117604" cy="114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83297" y="368330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8090" y="0"/>
                </a:moveTo>
                <a:lnTo>
                  <a:pt x="18477" y="636"/>
                </a:lnTo>
                <a:lnTo>
                  <a:pt x="9536" y="5068"/>
                </a:lnTo>
                <a:lnTo>
                  <a:pt x="3014" y="12622"/>
                </a:lnTo>
                <a:lnTo>
                  <a:pt x="0" y="21772"/>
                </a:lnTo>
                <a:lnTo>
                  <a:pt x="636" y="31385"/>
                </a:lnTo>
                <a:lnTo>
                  <a:pt x="5068" y="40326"/>
                </a:lnTo>
                <a:lnTo>
                  <a:pt x="12622" y="46847"/>
                </a:lnTo>
                <a:lnTo>
                  <a:pt x="21772" y="49862"/>
                </a:lnTo>
                <a:lnTo>
                  <a:pt x="31385" y="49225"/>
                </a:lnTo>
                <a:lnTo>
                  <a:pt x="40326" y="44794"/>
                </a:lnTo>
                <a:lnTo>
                  <a:pt x="46847" y="37240"/>
                </a:lnTo>
                <a:lnTo>
                  <a:pt x="49861" y="28090"/>
                </a:lnTo>
                <a:lnTo>
                  <a:pt x="49224" y="18477"/>
                </a:lnTo>
                <a:lnTo>
                  <a:pt x="44794" y="9536"/>
                </a:lnTo>
                <a:lnTo>
                  <a:pt x="37240" y="3014"/>
                </a:lnTo>
                <a:lnTo>
                  <a:pt x="2809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83297" y="368330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9536" y="5068"/>
                </a:moveTo>
                <a:lnTo>
                  <a:pt x="18477" y="636"/>
                </a:lnTo>
                <a:lnTo>
                  <a:pt x="28090" y="0"/>
                </a:lnTo>
                <a:lnTo>
                  <a:pt x="37240" y="3014"/>
                </a:lnTo>
                <a:lnTo>
                  <a:pt x="44794" y="9536"/>
                </a:lnTo>
                <a:lnTo>
                  <a:pt x="49224" y="18477"/>
                </a:lnTo>
                <a:lnTo>
                  <a:pt x="49861" y="28090"/>
                </a:lnTo>
                <a:lnTo>
                  <a:pt x="46847" y="37240"/>
                </a:lnTo>
                <a:lnTo>
                  <a:pt x="40326" y="44794"/>
                </a:lnTo>
                <a:lnTo>
                  <a:pt x="31385" y="49225"/>
                </a:lnTo>
                <a:lnTo>
                  <a:pt x="21772" y="49862"/>
                </a:lnTo>
                <a:lnTo>
                  <a:pt x="12622" y="46847"/>
                </a:lnTo>
                <a:lnTo>
                  <a:pt x="5068" y="40326"/>
                </a:lnTo>
                <a:lnTo>
                  <a:pt x="636" y="31385"/>
                </a:lnTo>
                <a:lnTo>
                  <a:pt x="0" y="21772"/>
                </a:lnTo>
                <a:lnTo>
                  <a:pt x="3014" y="12622"/>
                </a:lnTo>
                <a:lnTo>
                  <a:pt x="9536" y="5068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05897" y="3175665"/>
            <a:ext cx="156210" cy="277495"/>
          </a:xfrm>
          <a:custGeom>
            <a:avLst/>
            <a:gdLst/>
            <a:ahLst/>
            <a:cxnLst/>
            <a:rect l="l" t="t" r="r" b="b"/>
            <a:pathLst>
              <a:path w="156210" h="277495">
                <a:moveTo>
                  <a:pt x="155689" y="277495"/>
                </a:moveTo>
                <a:lnTo>
                  <a:pt x="153057" y="246475"/>
                </a:lnTo>
                <a:lnTo>
                  <a:pt x="135697" y="171652"/>
                </a:lnTo>
                <a:lnTo>
                  <a:pt x="89411" y="80376"/>
                </a:ln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428085" y="3447632"/>
            <a:ext cx="67310" cy="61594"/>
          </a:xfrm>
          <a:custGeom>
            <a:avLst/>
            <a:gdLst/>
            <a:ahLst/>
            <a:cxnLst/>
            <a:rect l="l" t="t" r="r" b="b"/>
            <a:pathLst>
              <a:path w="67310" h="61595">
                <a:moveTo>
                  <a:pt x="66923" y="0"/>
                </a:moveTo>
                <a:lnTo>
                  <a:pt x="0" y="501"/>
                </a:lnTo>
                <a:lnTo>
                  <a:pt x="33915" y="61081"/>
                </a:lnTo>
                <a:lnTo>
                  <a:pt x="6692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257606" y="3148196"/>
            <a:ext cx="69850" cy="59690"/>
          </a:xfrm>
          <a:custGeom>
            <a:avLst/>
            <a:gdLst/>
            <a:ahLst/>
            <a:cxnLst/>
            <a:rect l="l" t="t" r="r" b="b"/>
            <a:pathLst>
              <a:path w="69850" h="59689">
                <a:moveTo>
                  <a:pt x="0" y="0"/>
                </a:moveTo>
                <a:lnTo>
                  <a:pt x="36334" y="59162"/>
                </a:lnTo>
                <a:lnTo>
                  <a:pt x="69422" y="986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64944" y="4020463"/>
            <a:ext cx="5303520" cy="0"/>
          </a:xfrm>
          <a:custGeom>
            <a:avLst/>
            <a:gdLst/>
            <a:ahLst/>
            <a:cxnLst/>
            <a:rect l="l" t="t" r="r" b="b"/>
            <a:pathLst>
              <a:path w="5303520" h="0">
                <a:moveTo>
                  <a:pt x="0" y="0"/>
                </a:moveTo>
                <a:lnTo>
                  <a:pt x="5303142" y="0"/>
                </a:lnTo>
              </a:path>
            </a:pathLst>
          </a:custGeom>
          <a:ln w="64688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64944" y="3988119"/>
            <a:ext cx="5303520" cy="64769"/>
          </a:xfrm>
          <a:custGeom>
            <a:avLst/>
            <a:gdLst/>
            <a:ahLst/>
            <a:cxnLst/>
            <a:rect l="l" t="t" r="r" b="b"/>
            <a:pathLst>
              <a:path w="5303520" h="64770">
                <a:moveTo>
                  <a:pt x="0" y="0"/>
                </a:moveTo>
                <a:lnTo>
                  <a:pt x="5303142" y="0"/>
                </a:lnTo>
                <a:lnTo>
                  <a:pt x="5303142" y="64688"/>
                </a:lnTo>
                <a:lnTo>
                  <a:pt x="0" y="64688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46140" y="3987972"/>
            <a:ext cx="1776730" cy="753110"/>
          </a:xfrm>
          <a:custGeom>
            <a:avLst/>
            <a:gdLst/>
            <a:ahLst/>
            <a:cxnLst/>
            <a:rect l="l" t="t" r="r" b="b"/>
            <a:pathLst>
              <a:path w="1776730" h="753110">
                <a:moveTo>
                  <a:pt x="1376531" y="0"/>
                </a:moveTo>
                <a:lnTo>
                  <a:pt x="348889" y="0"/>
                </a:lnTo>
                <a:lnTo>
                  <a:pt x="0" y="752939"/>
                </a:lnTo>
                <a:lnTo>
                  <a:pt x="1776171" y="752939"/>
                </a:lnTo>
                <a:lnTo>
                  <a:pt x="1376531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46140" y="3987972"/>
            <a:ext cx="1776730" cy="753110"/>
          </a:xfrm>
          <a:custGeom>
            <a:avLst/>
            <a:gdLst/>
            <a:ahLst/>
            <a:cxnLst/>
            <a:rect l="l" t="t" r="r" b="b"/>
            <a:pathLst>
              <a:path w="1776730" h="753110">
                <a:moveTo>
                  <a:pt x="348889" y="0"/>
                </a:moveTo>
                <a:lnTo>
                  <a:pt x="1376531" y="0"/>
                </a:lnTo>
                <a:lnTo>
                  <a:pt x="1776171" y="752939"/>
                </a:lnTo>
                <a:lnTo>
                  <a:pt x="0" y="752939"/>
                </a:lnTo>
                <a:lnTo>
                  <a:pt x="348889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112024" y="3987972"/>
            <a:ext cx="0" cy="128270"/>
          </a:xfrm>
          <a:custGeom>
            <a:avLst/>
            <a:gdLst/>
            <a:ahLst/>
            <a:cxnLst/>
            <a:rect l="l" t="t" r="r" b="b"/>
            <a:pathLst>
              <a:path w="0" h="128270">
                <a:moveTo>
                  <a:pt x="0" y="0"/>
                </a:moveTo>
                <a:lnTo>
                  <a:pt x="0" y="127965"/>
                </a:lnTo>
              </a:path>
            </a:pathLst>
          </a:custGeom>
          <a:ln w="4668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088683" y="3987972"/>
            <a:ext cx="46990" cy="128270"/>
          </a:xfrm>
          <a:custGeom>
            <a:avLst/>
            <a:gdLst/>
            <a:ahLst/>
            <a:cxnLst/>
            <a:rect l="l" t="t" r="r" b="b"/>
            <a:pathLst>
              <a:path w="46989" h="128270">
                <a:moveTo>
                  <a:pt x="9169" y="0"/>
                </a:moveTo>
                <a:lnTo>
                  <a:pt x="36175" y="0"/>
                </a:lnTo>
                <a:lnTo>
                  <a:pt x="46681" y="127965"/>
                </a:lnTo>
                <a:lnTo>
                  <a:pt x="0" y="127965"/>
                </a:lnTo>
                <a:lnTo>
                  <a:pt x="9169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067436" y="4166758"/>
            <a:ext cx="89176" cy="222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058102" y="4443502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10">
                <a:moveTo>
                  <a:pt x="83577" y="0"/>
                </a:moveTo>
                <a:lnTo>
                  <a:pt x="21182" y="0"/>
                </a:lnTo>
                <a:lnTo>
                  <a:pt x="0" y="295628"/>
                </a:lnTo>
                <a:lnTo>
                  <a:pt x="107840" y="295628"/>
                </a:lnTo>
                <a:lnTo>
                  <a:pt x="83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058102" y="4443502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10">
                <a:moveTo>
                  <a:pt x="21182" y="0"/>
                </a:moveTo>
                <a:lnTo>
                  <a:pt x="83577" y="0"/>
                </a:lnTo>
                <a:lnTo>
                  <a:pt x="107840" y="295628"/>
                </a:lnTo>
                <a:lnTo>
                  <a:pt x="0" y="295628"/>
                </a:lnTo>
                <a:lnTo>
                  <a:pt x="21182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630309" y="3529400"/>
            <a:ext cx="208915" cy="459105"/>
          </a:xfrm>
          <a:custGeom>
            <a:avLst/>
            <a:gdLst/>
            <a:ahLst/>
            <a:cxnLst/>
            <a:rect l="l" t="t" r="r" b="b"/>
            <a:pathLst>
              <a:path w="208914" h="459104">
                <a:moveTo>
                  <a:pt x="104185" y="0"/>
                </a:moveTo>
                <a:lnTo>
                  <a:pt x="62791" y="7021"/>
                </a:lnTo>
                <a:lnTo>
                  <a:pt x="26408" y="27921"/>
                </a:lnTo>
                <a:lnTo>
                  <a:pt x="0" y="62654"/>
                </a:lnTo>
                <a:lnTo>
                  <a:pt x="0" y="458615"/>
                </a:lnTo>
                <a:lnTo>
                  <a:pt x="208777" y="458615"/>
                </a:lnTo>
                <a:lnTo>
                  <a:pt x="208777" y="62654"/>
                </a:lnTo>
                <a:lnTo>
                  <a:pt x="182143" y="27772"/>
                </a:lnTo>
                <a:lnTo>
                  <a:pt x="145623" y="6901"/>
                </a:lnTo>
                <a:lnTo>
                  <a:pt x="104185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630309" y="3529400"/>
            <a:ext cx="208915" cy="459105"/>
          </a:xfrm>
          <a:custGeom>
            <a:avLst/>
            <a:gdLst/>
            <a:ahLst/>
            <a:cxnLst/>
            <a:rect l="l" t="t" r="r" b="b"/>
            <a:pathLst>
              <a:path w="208914" h="459104">
                <a:moveTo>
                  <a:pt x="0" y="458615"/>
                </a:moveTo>
                <a:lnTo>
                  <a:pt x="208777" y="458615"/>
                </a:lnTo>
                <a:lnTo>
                  <a:pt x="208777" y="409120"/>
                </a:lnTo>
                <a:lnTo>
                  <a:pt x="208777" y="359625"/>
                </a:lnTo>
                <a:lnTo>
                  <a:pt x="208777" y="62654"/>
                </a:lnTo>
                <a:lnTo>
                  <a:pt x="182143" y="27772"/>
                </a:lnTo>
                <a:lnTo>
                  <a:pt x="145623" y="6901"/>
                </a:lnTo>
                <a:lnTo>
                  <a:pt x="104185" y="0"/>
                </a:lnTo>
                <a:lnTo>
                  <a:pt x="62791" y="7021"/>
                </a:lnTo>
                <a:lnTo>
                  <a:pt x="26408" y="27921"/>
                </a:lnTo>
                <a:lnTo>
                  <a:pt x="0" y="62654"/>
                </a:lnTo>
                <a:lnTo>
                  <a:pt x="0" y="458615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671160" y="3546169"/>
            <a:ext cx="130803" cy="130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273545" y="4080090"/>
            <a:ext cx="9690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dirty="0" sz="10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SENSOR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511412" y="3105312"/>
            <a:ext cx="2240676" cy="896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5797336" y="3467766"/>
            <a:ext cx="969644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>
                <a:solidFill>
                  <a:srgbClr val="151616"/>
                </a:solidFill>
                <a:latin typeface="Arial"/>
                <a:cs typeface="Arial"/>
              </a:rPr>
              <a:t>RYAN </a:t>
            </a:r>
            <a:r>
              <a:rPr dirty="0" sz="700" spc="15">
                <a:solidFill>
                  <a:srgbClr val="151616"/>
                </a:solidFill>
                <a:latin typeface="Arial"/>
                <a:cs typeface="Arial"/>
              </a:rPr>
              <a:t>RAIL</a:t>
            </a:r>
            <a:r>
              <a:rPr dirty="0" sz="7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700" spc="15">
                <a:solidFill>
                  <a:srgbClr val="151616"/>
                </a:solidFill>
                <a:latin typeface="Arial"/>
                <a:cs typeface="Arial"/>
              </a:rPr>
              <a:t>SYSTEMS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648575" y="7062375"/>
            <a:ext cx="415925" cy="129539"/>
          </a:xfrm>
          <a:custGeom>
            <a:avLst/>
            <a:gdLst/>
            <a:ahLst/>
            <a:cxnLst/>
            <a:rect l="l" t="t" r="r" b="b"/>
            <a:pathLst>
              <a:path w="415925" h="129540">
                <a:moveTo>
                  <a:pt x="0" y="129153"/>
                </a:moveTo>
                <a:lnTo>
                  <a:pt x="219642" y="129153"/>
                </a:lnTo>
                <a:lnTo>
                  <a:pt x="415759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851172" y="717464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1103" y="0"/>
                </a:moveTo>
                <a:lnTo>
                  <a:pt x="12889" y="1658"/>
                </a:lnTo>
                <a:lnTo>
                  <a:pt x="6181" y="6181"/>
                </a:lnTo>
                <a:lnTo>
                  <a:pt x="1658" y="12889"/>
                </a:lnTo>
                <a:lnTo>
                  <a:pt x="0" y="21103"/>
                </a:lnTo>
                <a:lnTo>
                  <a:pt x="1658" y="29317"/>
                </a:lnTo>
                <a:lnTo>
                  <a:pt x="6181" y="36025"/>
                </a:lnTo>
                <a:lnTo>
                  <a:pt x="12889" y="40548"/>
                </a:lnTo>
                <a:lnTo>
                  <a:pt x="21103" y="42207"/>
                </a:lnTo>
                <a:lnTo>
                  <a:pt x="29318" y="40548"/>
                </a:lnTo>
                <a:lnTo>
                  <a:pt x="36025" y="36025"/>
                </a:lnTo>
                <a:lnTo>
                  <a:pt x="40547" y="29317"/>
                </a:lnTo>
                <a:lnTo>
                  <a:pt x="42205" y="21103"/>
                </a:lnTo>
                <a:lnTo>
                  <a:pt x="40547" y="12889"/>
                </a:lnTo>
                <a:lnTo>
                  <a:pt x="36025" y="6181"/>
                </a:lnTo>
                <a:lnTo>
                  <a:pt x="29318" y="1658"/>
                </a:lnTo>
                <a:lnTo>
                  <a:pt x="2110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851172" y="717464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0" y="21103"/>
                </a:moveTo>
                <a:lnTo>
                  <a:pt x="1658" y="12889"/>
                </a:lnTo>
                <a:lnTo>
                  <a:pt x="6181" y="6181"/>
                </a:lnTo>
                <a:lnTo>
                  <a:pt x="12889" y="1658"/>
                </a:lnTo>
                <a:lnTo>
                  <a:pt x="21103" y="0"/>
                </a:lnTo>
                <a:lnTo>
                  <a:pt x="29318" y="1658"/>
                </a:lnTo>
                <a:lnTo>
                  <a:pt x="36025" y="6181"/>
                </a:lnTo>
                <a:lnTo>
                  <a:pt x="40547" y="12889"/>
                </a:lnTo>
                <a:lnTo>
                  <a:pt x="42205" y="21103"/>
                </a:lnTo>
                <a:lnTo>
                  <a:pt x="40547" y="29317"/>
                </a:lnTo>
                <a:lnTo>
                  <a:pt x="36025" y="36025"/>
                </a:lnTo>
                <a:lnTo>
                  <a:pt x="29318" y="40548"/>
                </a:lnTo>
                <a:lnTo>
                  <a:pt x="21103" y="42207"/>
                </a:lnTo>
                <a:lnTo>
                  <a:pt x="12889" y="40548"/>
                </a:lnTo>
                <a:lnTo>
                  <a:pt x="6181" y="36025"/>
                </a:lnTo>
                <a:lnTo>
                  <a:pt x="1658" y="29317"/>
                </a:lnTo>
                <a:lnTo>
                  <a:pt x="0" y="21103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010242" y="7004207"/>
            <a:ext cx="107950" cy="59055"/>
          </a:xfrm>
          <a:custGeom>
            <a:avLst/>
            <a:gdLst/>
            <a:ahLst/>
            <a:cxnLst/>
            <a:rect l="l" t="t" r="r" b="b"/>
            <a:pathLst>
              <a:path w="107950" h="59054">
                <a:moveTo>
                  <a:pt x="107524" y="0"/>
                </a:moveTo>
                <a:lnTo>
                  <a:pt x="0" y="0"/>
                </a:lnTo>
                <a:lnTo>
                  <a:pt x="50719" y="58834"/>
                </a:lnTo>
                <a:lnTo>
                  <a:pt x="10752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010242" y="7004207"/>
            <a:ext cx="107950" cy="59055"/>
          </a:xfrm>
          <a:custGeom>
            <a:avLst/>
            <a:gdLst/>
            <a:ahLst/>
            <a:cxnLst/>
            <a:rect l="l" t="t" r="r" b="b"/>
            <a:pathLst>
              <a:path w="107950" h="59054">
                <a:moveTo>
                  <a:pt x="0" y="0"/>
                </a:moveTo>
                <a:lnTo>
                  <a:pt x="107524" y="0"/>
                </a:lnTo>
                <a:lnTo>
                  <a:pt x="50719" y="58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002127" y="7198966"/>
            <a:ext cx="107950" cy="59055"/>
          </a:xfrm>
          <a:custGeom>
            <a:avLst/>
            <a:gdLst/>
            <a:ahLst/>
            <a:cxnLst/>
            <a:rect l="l" t="t" r="r" b="b"/>
            <a:pathLst>
              <a:path w="107950" h="59054">
                <a:moveTo>
                  <a:pt x="50721" y="0"/>
                </a:moveTo>
                <a:lnTo>
                  <a:pt x="0" y="58835"/>
                </a:lnTo>
                <a:lnTo>
                  <a:pt x="107525" y="58835"/>
                </a:lnTo>
                <a:lnTo>
                  <a:pt x="50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002127" y="7198966"/>
            <a:ext cx="107950" cy="59055"/>
          </a:xfrm>
          <a:custGeom>
            <a:avLst/>
            <a:gdLst/>
            <a:ahLst/>
            <a:cxnLst/>
            <a:rect l="l" t="t" r="r" b="b"/>
            <a:pathLst>
              <a:path w="107950" h="59054">
                <a:moveTo>
                  <a:pt x="0" y="58835"/>
                </a:moveTo>
                <a:lnTo>
                  <a:pt x="107525" y="58835"/>
                </a:lnTo>
                <a:lnTo>
                  <a:pt x="50721" y="0"/>
                </a:lnTo>
                <a:lnTo>
                  <a:pt x="0" y="58835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060668" y="6902096"/>
            <a:ext cx="236220" cy="106680"/>
          </a:xfrm>
          <a:custGeom>
            <a:avLst/>
            <a:gdLst/>
            <a:ahLst/>
            <a:cxnLst/>
            <a:rect l="l" t="t" r="r" b="b"/>
            <a:pathLst>
              <a:path w="236220" h="106679">
                <a:moveTo>
                  <a:pt x="0" y="106192"/>
                </a:moveTo>
                <a:lnTo>
                  <a:pt x="0" y="0"/>
                </a:lnTo>
                <a:lnTo>
                  <a:pt x="235943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060668" y="6902096"/>
            <a:ext cx="236220" cy="106680"/>
          </a:xfrm>
          <a:custGeom>
            <a:avLst/>
            <a:gdLst/>
            <a:ahLst/>
            <a:cxnLst/>
            <a:rect l="l" t="t" r="r" b="b"/>
            <a:pathLst>
              <a:path w="236220" h="106679">
                <a:moveTo>
                  <a:pt x="0" y="106192"/>
                </a:moveTo>
                <a:lnTo>
                  <a:pt x="0" y="0"/>
                </a:lnTo>
                <a:lnTo>
                  <a:pt x="235943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060668" y="7259946"/>
            <a:ext cx="236220" cy="106680"/>
          </a:xfrm>
          <a:custGeom>
            <a:avLst/>
            <a:gdLst/>
            <a:ahLst/>
            <a:cxnLst/>
            <a:rect l="l" t="t" r="r" b="b"/>
            <a:pathLst>
              <a:path w="236220" h="106679">
                <a:moveTo>
                  <a:pt x="0" y="0"/>
                </a:moveTo>
                <a:lnTo>
                  <a:pt x="0" y="106193"/>
                </a:lnTo>
                <a:lnTo>
                  <a:pt x="235943" y="106193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648575" y="7575689"/>
            <a:ext cx="415925" cy="129539"/>
          </a:xfrm>
          <a:custGeom>
            <a:avLst/>
            <a:gdLst/>
            <a:ahLst/>
            <a:cxnLst/>
            <a:rect l="l" t="t" r="r" b="b"/>
            <a:pathLst>
              <a:path w="415925" h="129540">
                <a:moveTo>
                  <a:pt x="0" y="129152"/>
                </a:moveTo>
                <a:lnTo>
                  <a:pt x="219642" y="129152"/>
                </a:lnTo>
                <a:lnTo>
                  <a:pt x="415759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851172" y="7687958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1103" y="0"/>
                </a:moveTo>
                <a:lnTo>
                  <a:pt x="12889" y="1658"/>
                </a:lnTo>
                <a:lnTo>
                  <a:pt x="6181" y="6181"/>
                </a:lnTo>
                <a:lnTo>
                  <a:pt x="1658" y="12889"/>
                </a:lnTo>
                <a:lnTo>
                  <a:pt x="0" y="21103"/>
                </a:lnTo>
                <a:lnTo>
                  <a:pt x="1658" y="29318"/>
                </a:lnTo>
                <a:lnTo>
                  <a:pt x="6181" y="36027"/>
                </a:lnTo>
                <a:lnTo>
                  <a:pt x="12889" y="40551"/>
                </a:lnTo>
                <a:lnTo>
                  <a:pt x="21103" y="42209"/>
                </a:lnTo>
                <a:lnTo>
                  <a:pt x="29318" y="40551"/>
                </a:lnTo>
                <a:lnTo>
                  <a:pt x="36025" y="36027"/>
                </a:lnTo>
                <a:lnTo>
                  <a:pt x="40547" y="29318"/>
                </a:lnTo>
                <a:lnTo>
                  <a:pt x="42205" y="21103"/>
                </a:lnTo>
                <a:lnTo>
                  <a:pt x="40547" y="12889"/>
                </a:lnTo>
                <a:lnTo>
                  <a:pt x="36025" y="6181"/>
                </a:lnTo>
                <a:lnTo>
                  <a:pt x="29318" y="1658"/>
                </a:lnTo>
                <a:lnTo>
                  <a:pt x="2110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851172" y="7687958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0" y="21103"/>
                </a:moveTo>
                <a:lnTo>
                  <a:pt x="1658" y="12889"/>
                </a:lnTo>
                <a:lnTo>
                  <a:pt x="6181" y="6181"/>
                </a:lnTo>
                <a:lnTo>
                  <a:pt x="12889" y="1658"/>
                </a:lnTo>
                <a:lnTo>
                  <a:pt x="21103" y="0"/>
                </a:lnTo>
                <a:lnTo>
                  <a:pt x="29318" y="1658"/>
                </a:lnTo>
                <a:lnTo>
                  <a:pt x="36025" y="6181"/>
                </a:lnTo>
                <a:lnTo>
                  <a:pt x="40547" y="12889"/>
                </a:lnTo>
                <a:lnTo>
                  <a:pt x="42205" y="21103"/>
                </a:lnTo>
                <a:lnTo>
                  <a:pt x="40547" y="29318"/>
                </a:lnTo>
                <a:lnTo>
                  <a:pt x="36025" y="36027"/>
                </a:lnTo>
                <a:lnTo>
                  <a:pt x="29318" y="40551"/>
                </a:lnTo>
                <a:lnTo>
                  <a:pt x="21103" y="42209"/>
                </a:lnTo>
                <a:lnTo>
                  <a:pt x="12889" y="40551"/>
                </a:lnTo>
                <a:lnTo>
                  <a:pt x="6181" y="36027"/>
                </a:lnTo>
                <a:lnTo>
                  <a:pt x="1658" y="29318"/>
                </a:lnTo>
                <a:lnTo>
                  <a:pt x="0" y="21103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010242" y="7517519"/>
            <a:ext cx="107950" cy="59055"/>
          </a:xfrm>
          <a:custGeom>
            <a:avLst/>
            <a:gdLst/>
            <a:ahLst/>
            <a:cxnLst/>
            <a:rect l="l" t="t" r="r" b="b"/>
            <a:pathLst>
              <a:path w="107950" h="59054">
                <a:moveTo>
                  <a:pt x="107524" y="0"/>
                </a:moveTo>
                <a:lnTo>
                  <a:pt x="0" y="0"/>
                </a:lnTo>
                <a:lnTo>
                  <a:pt x="50719" y="58835"/>
                </a:lnTo>
                <a:lnTo>
                  <a:pt x="10752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010242" y="7517519"/>
            <a:ext cx="107950" cy="59055"/>
          </a:xfrm>
          <a:custGeom>
            <a:avLst/>
            <a:gdLst/>
            <a:ahLst/>
            <a:cxnLst/>
            <a:rect l="l" t="t" r="r" b="b"/>
            <a:pathLst>
              <a:path w="107950" h="59054">
                <a:moveTo>
                  <a:pt x="0" y="0"/>
                </a:moveTo>
                <a:lnTo>
                  <a:pt x="107524" y="0"/>
                </a:lnTo>
                <a:lnTo>
                  <a:pt x="50719" y="5883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002127" y="7712284"/>
            <a:ext cx="107950" cy="59055"/>
          </a:xfrm>
          <a:custGeom>
            <a:avLst/>
            <a:gdLst/>
            <a:ahLst/>
            <a:cxnLst/>
            <a:rect l="l" t="t" r="r" b="b"/>
            <a:pathLst>
              <a:path w="107950" h="59054">
                <a:moveTo>
                  <a:pt x="50721" y="0"/>
                </a:moveTo>
                <a:lnTo>
                  <a:pt x="0" y="58830"/>
                </a:lnTo>
                <a:lnTo>
                  <a:pt x="107525" y="58830"/>
                </a:lnTo>
                <a:lnTo>
                  <a:pt x="50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002127" y="7712284"/>
            <a:ext cx="107950" cy="59055"/>
          </a:xfrm>
          <a:custGeom>
            <a:avLst/>
            <a:gdLst/>
            <a:ahLst/>
            <a:cxnLst/>
            <a:rect l="l" t="t" r="r" b="b"/>
            <a:pathLst>
              <a:path w="107950" h="59054">
                <a:moveTo>
                  <a:pt x="0" y="58830"/>
                </a:moveTo>
                <a:lnTo>
                  <a:pt x="107525" y="58830"/>
                </a:lnTo>
                <a:lnTo>
                  <a:pt x="50721" y="0"/>
                </a:lnTo>
                <a:lnTo>
                  <a:pt x="0" y="5883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060668" y="7415410"/>
            <a:ext cx="236220" cy="106680"/>
          </a:xfrm>
          <a:custGeom>
            <a:avLst/>
            <a:gdLst/>
            <a:ahLst/>
            <a:cxnLst/>
            <a:rect l="l" t="t" r="r" b="b"/>
            <a:pathLst>
              <a:path w="236220" h="106679">
                <a:moveTo>
                  <a:pt x="0" y="106192"/>
                </a:moveTo>
                <a:lnTo>
                  <a:pt x="0" y="0"/>
                </a:lnTo>
                <a:lnTo>
                  <a:pt x="235943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060668" y="7415410"/>
            <a:ext cx="236220" cy="106680"/>
          </a:xfrm>
          <a:custGeom>
            <a:avLst/>
            <a:gdLst/>
            <a:ahLst/>
            <a:cxnLst/>
            <a:rect l="l" t="t" r="r" b="b"/>
            <a:pathLst>
              <a:path w="236220" h="106679">
                <a:moveTo>
                  <a:pt x="0" y="106192"/>
                </a:moveTo>
                <a:lnTo>
                  <a:pt x="0" y="0"/>
                </a:lnTo>
                <a:lnTo>
                  <a:pt x="235943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060668" y="7773260"/>
            <a:ext cx="236220" cy="106680"/>
          </a:xfrm>
          <a:custGeom>
            <a:avLst/>
            <a:gdLst/>
            <a:ahLst/>
            <a:cxnLst/>
            <a:rect l="l" t="t" r="r" b="b"/>
            <a:pathLst>
              <a:path w="236220" h="106679">
                <a:moveTo>
                  <a:pt x="0" y="0"/>
                </a:moveTo>
                <a:lnTo>
                  <a:pt x="0" y="106192"/>
                </a:lnTo>
                <a:lnTo>
                  <a:pt x="235943" y="106192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951443" y="7134083"/>
            <a:ext cx="0" cy="519430"/>
          </a:xfrm>
          <a:custGeom>
            <a:avLst/>
            <a:gdLst/>
            <a:ahLst/>
            <a:cxnLst/>
            <a:rect l="l" t="t" r="r" b="b"/>
            <a:pathLst>
              <a:path w="0" h="519429">
                <a:moveTo>
                  <a:pt x="0" y="0"/>
                </a:moveTo>
                <a:lnTo>
                  <a:pt x="0" y="518803"/>
                </a:lnTo>
              </a:path>
            </a:pathLst>
          </a:custGeom>
          <a:ln w="12701">
            <a:solidFill>
              <a:srgbClr val="15161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9" name="object 79"/>
          <p:cNvGraphicFramePr>
            <a:graphicFrameLocks noGrp="1"/>
          </p:cNvGraphicFramePr>
          <p:nvPr/>
        </p:nvGraphicFramePr>
        <p:xfrm>
          <a:off x="2806157" y="7080865"/>
          <a:ext cx="1854200" cy="1517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440"/>
                <a:gridCol w="184150"/>
                <a:gridCol w="179069"/>
                <a:gridCol w="278765"/>
                <a:gridCol w="224789"/>
              </a:tblGrid>
              <a:tr h="10236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151616"/>
                      </a:solidFill>
                      <a:prstDash val="solid"/>
                    </a:lnR>
                    <a:solidFill>
                      <a:srgbClr val="FCF9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solidFill>
                      <a:srgbClr val="FCF9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32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151616"/>
                      </a:solidFill>
                      <a:prstDash val="solid"/>
                    </a:lnR>
                    <a:solidFill>
                      <a:srgbClr val="FCF9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5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solidFill>
                      <a:srgbClr val="FCF9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747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151616"/>
                      </a:solidFill>
                      <a:prstDash val="solid"/>
                    </a:lnR>
                    <a:lnB w="19050">
                      <a:solidFill>
                        <a:srgbClr val="151616"/>
                      </a:solidFill>
                      <a:prstDash val="solid"/>
                    </a:lnB>
                    <a:solidFill>
                      <a:srgbClr val="FCF9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B w="19050">
                      <a:solidFill>
                        <a:srgbClr val="151616"/>
                      </a:solidFill>
                      <a:prstDash val="solid"/>
                    </a:lnB>
                    <a:solidFill>
                      <a:srgbClr val="FCF9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T w="19050">
                      <a:solidFill>
                        <a:srgbClr val="151616"/>
                      </a:solidFill>
                      <a:prstDash val="solid"/>
                    </a:lnT>
                    <a:solidFill>
                      <a:srgbClr val="FCF9D4"/>
                    </a:solidFill>
                  </a:tcPr>
                </a:tc>
              </a:tr>
            </a:tbl>
          </a:graphicData>
        </a:graphic>
      </p:graphicFrame>
      <p:sp>
        <p:nvSpPr>
          <p:cNvPr id="80" name="object 80"/>
          <p:cNvSpPr/>
          <p:nvPr/>
        </p:nvSpPr>
        <p:spPr>
          <a:xfrm>
            <a:off x="2693933" y="6415901"/>
            <a:ext cx="149242" cy="1492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836828" y="6486509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 h="0">
                <a:moveTo>
                  <a:pt x="0" y="0"/>
                </a:moveTo>
                <a:lnTo>
                  <a:pt x="457831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693933" y="6777345"/>
            <a:ext cx="149242" cy="149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836828" y="6847956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 h="0">
                <a:moveTo>
                  <a:pt x="0" y="0"/>
                </a:moveTo>
                <a:lnTo>
                  <a:pt x="457831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2020917" y="6394536"/>
            <a:ext cx="616585" cy="1689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-10" b="1">
                <a:solidFill>
                  <a:srgbClr val="151616"/>
                </a:solidFill>
                <a:latin typeface="Arial"/>
                <a:cs typeface="Arial"/>
              </a:rPr>
              <a:t>OUTPUT</a:t>
            </a:r>
            <a:r>
              <a:rPr dirty="0" sz="95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020917" y="6764014"/>
            <a:ext cx="616585" cy="1689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-10" b="1">
                <a:solidFill>
                  <a:srgbClr val="151616"/>
                </a:solidFill>
                <a:latin typeface="Arial"/>
                <a:cs typeface="Arial"/>
              </a:rPr>
              <a:t>OUTPUT</a:t>
            </a:r>
            <a:r>
              <a:rPr dirty="0" sz="95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693933" y="8520317"/>
            <a:ext cx="149242" cy="1492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2462681" y="8459137"/>
            <a:ext cx="20256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b="1">
                <a:solidFill>
                  <a:srgbClr val="151616"/>
                </a:solidFill>
                <a:latin typeface="Arial"/>
                <a:cs typeface="Arial"/>
              </a:rPr>
              <a:t>0v</a:t>
            </a:r>
            <a:endParaRPr sz="125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266541" y="7145140"/>
            <a:ext cx="514350" cy="514350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257028" y="0"/>
                </a:moveTo>
                <a:lnTo>
                  <a:pt x="210828" y="4141"/>
                </a:lnTo>
                <a:lnTo>
                  <a:pt x="167343" y="16080"/>
                </a:lnTo>
                <a:lnTo>
                  <a:pt x="127302" y="35092"/>
                </a:lnTo>
                <a:lnTo>
                  <a:pt x="91429" y="60450"/>
                </a:lnTo>
                <a:lnTo>
                  <a:pt x="60450" y="91429"/>
                </a:lnTo>
                <a:lnTo>
                  <a:pt x="35092" y="127302"/>
                </a:lnTo>
                <a:lnTo>
                  <a:pt x="16080" y="167343"/>
                </a:lnTo>
                <a:lnTo>
                  <a:pt x="4141" y="210828"/>
                </a:lnTo>
                <a:lnTo>
                  <a:pt x="0" y="257028"/>
                </a:lnTo>
                <a:lnTo>
                  <a:pt x="4141" y="303229"/>
                </a:lnTo>
                <a:lnTo>
                  <a:pt x="16080" y="346713"/>
                </a:lnTo>
                <a:lnTo>
                  <a:pt x="35092" y="386754"/>
                </a:lnTo>
                <a:lnTo>
                  <a:pt x="60450" y="422627"/>
                </a:lnTo>
                <a:lnTo>
                  <a:pt x="91429" y="453605"/>
                </a:lnTo>
                <a:lnTo>
                  <a:pt x="127302" y="478962"/>
                </a:lnTo>
                <a:lnTo>
                  <a:pt x="167343" y="497974"/>
                </a:lnTo>
                <a:lnTo>
                  <a:pt x="210828" y="509913"/>
                </a:lnTo>
                <a:lnTo>
                  <a:pt x="257028" y="514054"/>
                </a:lnTo>
                <a:lnTo>
                  <a:pt x="303229" y="509913"/>
                </a:lnTo>
                <a:lnTo>
                  <a:pt x="346714" y="497974"/>
                </a:lnTo>
                <a:lnTo>
                  <a:pt x="386755" y="478962"/>
                </a:lnTo>
                <a:lnTo>
                  <a:pt x="422628" y="453605"/>
                </a:lnTo>
                <a:lnTo>
                  <a:pt x="453607" y="422627"/>
                </a:lnTo>
                <a:lnTo>
                  <a:pt x="478965" y="386754"/>
                </a:lnTo>
                <a:lnTo>
                  <a:pt x="497977" y="346713"/>
                </a:lnTo>
                <a:lnTo>
                  <a:pt x="509916" y="303229"/>
                </a:lnTo>
                <a:lnTo>
                  <a:pt x="514057" y="257028"/>
                </a:lnTo>
                <a:lnTo>
                  <a:pt x="509916" y="210828"/>
                </a:lnTo>
                <a:lnTo>
                  <a:pt x="497977" y="167343"/>
                </a:lnTo>
                <a:lnTo>
                  <a:pt x="478965" y="127302"/>
                </a:lnTo>
                <a:lnTo>
                  <a:pt x="453607" y="91429"/>
                </a:lnTo>
                <a:lnTo>
                  <a:pt x="422628" y="60450"/>
                </a:lnTo>
                <a:lnTo>
                  <a:pt x="386755" y="35092"/>
                </a:lnTo>
                <a:lnTo>
                  <a:pt x="346714" y="16080"/>
                </a:lnTo>
                <a:lnTo>
                  <a:pt x="303229" y="4141"/>
                </a:lnTo>
                <a:lnTo>
                  <a:pt x="257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266541" y="7145140"/>
            <a:ext cx="514350" cy="514350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257028" y="0"/>
                </a:moveTo>
                <a:lnTo>
                  <a:pt x="303229" y="4141"/>
                </a:lnTo>
                <a:lnTo>
                  <a:pt x="346714" y="16080"/>
                </a:lnTo>
                <a:lnTo>
                  <a:pt x="386755" y="35092"/>
                </a:lnTo>
                <a:lnTo>
                  <a:pt x="422628" y="60450"/>
                </a:lnTo>
                <a:lnTo>
                  <a:pt x="453607" y="91429"/>
                </a:lnTo>
                <a:lnTo>
                  <a:pt x="478965" y="127302"/>
                </a:lnTo>
                <a:lnTo>
                  <a:pt x="497977" y="167343"/>
                </a:lnTo>
                <a:lnTo>
                  <a:pt x="509916" y="210828"/>
                </a:lnTo>
                <a:lnTo>
                  <a:pt x="514057" y="257028"/>
                </a:lnTo>
                <a:lnTo>
                  <a:pt x="509916" y="303229"/>
                </a:lnTo>
                <a:lnTo>
                  <a:pt x="497977" y="346713"/>
                </a:lnTo>
                <a:lnTo>
                  <a:pt x="478965" y="386754"/>
                </a:lnTo>
                <a:lnTo>
                  <a:pt x="453607" y="422627"/>
                </a:lnTo>
                <a:lnTo>
                  <a:pt x="422628" y="453605"/>
                </a:lnTo>
                <a:lnTo>
                  <a:pt x="386755" y="478962"/>
                </a:lnTo>
                <a:lnTo>
                  <a:pt x="346714" y="497974"/>
                </a:lnTo>
                <a:lnTo>
                  <a:pt x="303229" y="509913"/>
                </a:lnTo>
                <a:lnTo>
                  <a:pt x="257028" y="514054"/>
                </a:lnTo>
                <a:lnTo>
                  <a:pt x="210828" y="509913"/>
                </a:lnTo>
                <a:lnTo>
                  <a:pt x="167343" y="497974"/>
                </a:lnTo>
                <a:lnTo>
                  <a:pt x="127302" y="478962"/>
                </a:lnTo>
                <a:lnTo>
                  <a:pt x="91429" y="453605"/>
                </a:lnTo>
                <a:lnTo>
                  <a:pt x="60450" y="422627"/>
                </a:lnTo>
                <a:lnTo>
                  <a:pt x="35092" y="386754"/>
                </a:lnTo>
                <a:lnTo>
                  <a:pt x="16080" y="346713"/>
                </a:lnTo>
                <a:lnTo>
                  <a:pt x="4141" y="303229"/>
                </a:lnTo>
                <a:lnTo>
                  <a:pt x="0" y="257028"/>
                </a:lnTo>
                <a:lnTo>
                  <a:pt x="4141" y="210828"/>
                </a:lnTo>
                <a:lnTo>
                  <a:pt x="16080" y="167343"/>
                </a:lnTo>
                <a:lnTo>
                  <a:pt x="35092" y="127302"/>
                </a:lnTo>
                <a:lnTo>
                  <a:pt x="60450" y="91429"/>
                </a:lnTo>
                <a:lnTo>
                  <a:pt x="91429" y="60450"/>
                </a:lnTo>
                <a:lnTo>
                  <a:pt x="127302" y="35092"/>
                </a:lnTo>
                <a:lnTo>
                  <a:pt x="167343" y="16080"/>
                </a:lnTo>
                <a:lnTo>
                  <a:pt x="210828" y="4141"/>
                </a:lnTo>
                <a:lnTo>
                  <a:pt x="257028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6061072" y="7230927"/>
            <a:ext cx="917575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57505" algn="l"/>
                <a:tab pos="903605" algn="l"/>
              </a:tabLst>
            </a:pPr>
            <a:r>
              <a:rPr dirty="0" sz="1850" spc="5" strike="sngStrike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850" spc="5" strike="sngStrike">
                <a:solidFill>
                  <a:srgbClr val="151616"/>
                </a:solidFill>
                <a:latin typeface="Times New Roman"/>
                <a:cs typeface="Times New Roman"/>
              </a:rPr>
              <a:t>	</a:t>
            </a:r>
            <a:r>
              <a:rPr dirty="0" sz="1850" spc="25" strike="sngStrike">
                <a:solidFill>
                  <a:srgbClr val="151616"/>
                </a:solidFill>
                <a:latin typeface="Arial"/>
                <a:cs typeface="Arial"/>
              </a:rPr>
              <a:t>M	</a:t>
            </a:r>
            <a:endParaRPr sz="185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819050" y="6763572"/>
            <a:ext cx="114935" cy="33655"/>
          </a:xfrm>
          <a:custGeom>
            <a:avLst/>
            <a:gdLst/>
            <a:ahLst/>
            <a:cxnLst/>
            <a:rect l="l" t="t" r="r" b="b"/>
            <a:pathLst>
              <a:path w="114934" h="33654">
                <a:moveTo>
                  <a:pt x="114706" y="0"/>
                </a:moveTo>
                <a:lnTo>
                  <a:pt x="114706" y="33181"/>
                </a:lnTo>
                <a:lnTo>
                  <a:pt x="0" y="33181"/>
                </a:lnTo>
                <a:lnTo>
                  <a:pt x="0" y="0"/>
                </a:lnTo>
                <a:lnTo>
                  <a:pt x="114706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55630" y="676712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713" y="11855"/>
                </a:moveTo>
                <a:lnTo>
                  <a:pt x="23713" y="18403"/>
                </a:lnTo>
                <a:lnTo>
                  <a:pt x="18407" y="23709"/>
                </a:lnTo>
                <a:lnTo>
                  <a:pt x="11859" y="23709"/>
                </a:lnTo>
                <a:lnTo>
                  <a:pt x="5309" y="23709"/>
                </a:lnTo>
                <a:lnTo>
                  <a:pt x="0" y="18403"/>
                </a:lnTo>
                <a:lnTo>
                  <a:pt x="0" y="11855"/>
                </a:lnTo>
                <a:lnTo>
                  <a:pt x="0" y="5307"/>
                </a:lnTo>
                <a:lnTo>
                  <a:pt x="5309" y="0"/>
                </a:lnTo>
                <a:lnTo>
                  <a:pt x="11859" y="0"/>
                </a:lnTo>
                <a:lnTo>
                  <a:pt x="18407" y="0"/>
                </a:lnTo>
                <a:lnTo>
                  <a:pt x="23713" y="5307"/>
                </a:lnTo>
                <a:lnTo>
                  <a:pt x="23713" y="1185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85350" y="6769310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23709" y="11855"/>
                </a:moveTo>
                <a:lnTo>
                  <a:pt x="23709" y="18403"/>
                </a:lnTo>
                <a:lnTo>
                  <a:pt x="18403" y="23713"/>
                </a:lnTo>
                <a:lnTo>
                  <a:pt x="11855" y="23713"/>
                </a:lnTo>
                <a:lnTo>
                  <a:pt x="5307" y="23713"/>
                </a:lnTo>
                <a:lnTo>
                  <a:pt x="0" y="18403"/>
                </a:lnTo>
                <a:lnTo>
                  <a:pt x="0" y="11855"/>
                </a:lnTo>
                <a:lnTo>
                  <a:pt x="0" y="5306"/>
                </a:lnTo>
                <a:lnTo>
                  <a:pt x="5307" y="0"/>
                </a:lnTo>
                <a:lnTo>
                  <a:pt x="11855" y="0"/>
                </a:lnTo>
                <a:lnTo>
                  <a:pt x="18403" y="0"/>
                </a:lnTo>
                <a:lnTo>
                  <a:pt x="23709" y="5306"/>
                </a:lnTo>
                <a:lnTo>
                  <a:pt x="23709" y="1185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77745" y="6188360"/>
            <a:ext cx="1388110" cy="921385"/>
          </a:xfrm>
          <a:custGeom>
            <a:avLst/>
            <a:gdLst/>
            <a:ahLst/>
            <a:cxnLst/>
            <a:rect l="l" t="t" r="r" b="b"/>
            <a:pathLst>
              <a:path w="1388110" h="921384">
                <a:moveTo>
                  <a:pt x="0" y="0"/>
                </a:moveTo>
                <a:lnTo>
                  <a:pt x="1387713" y="0"/>
                </a:lnTo>
                <a:lnTo>
                  <a:pt x="1387713" y="920951"/>
                </a:lnTo>
                <a:lnTo>
                  <a:pt x="0" y="920951"/>
                </a:lnTo>
                <a:lnTo>
                  <a:pt x="0" y="0"/>
                </a:lnTo>
                <a:close/>
              </a:path>
            </a:pathLst>
          </a:custGeom>
          <a:solidFill>
            <a:srgbClr val="ECF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77745" y="6188360"/>
            <a:ext cx="1388110" cy="921385"/>
          </a:xfrm>
          <a:custGeom>
            <a:avLst/>
            <a:gdLst/>
            <a:ahLst/>
            <a:cxnLst/>
            <a:rect l="l" t="t" r="r" b="b"/>
            <a:pathLst>
              <a:path w="1388110" h="921384">
                <a:moveTo>
                  <a:pt x="0" y="0"/>
                </a:moveTo>
                <a:lnTo>
                  <a:pt x="1387713" y="0"/>
                </a:lnTo>
                <a:lnTo>
                  <a:pt x="1387713" y="920951"/>
                </a:lnTo>
                <a:lnTo>
                  <a:pt x="0" y="9209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7AA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424721" y="6926742"/>
            <a:ext cx="116107" cy="116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529913" y="6740434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4" y="0"/>
                </a:moveTo>
                <a:lnTo>
                  <a:pt x="5325" y="0"/>
                </a:lnTo>
                <a:lnTo>
                  <a:pt x="0" y="5321"/>
                </a:lnTo>
                <a:lnTo>
                  <a:pt x="0" y="18454"/>
                </a:lnTo>
                <a:lnTo>
                  <a:pt x="5325" y="23774"/>
                </a:lnTo>
                <a:lnTo>
                  <a:pt x="18454" y="23774"/>
                </a:lnTo>
                <a:lnTo>
                  <a:pt x="23778" y="18454"/>
                </a:lnTo>
                <a:lnTo>
                  <a:pt x="23778" y="5321"/>
                </a:lnTo>
                <a:lnTo>
                  <a:pt x="1845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529913" y="6740434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87"/>
                </a:moveTo>
                <a:lnTo>
                  <a:pt x="0" y="5321"/>
                </a:lnTo>
                <a:lnTo>
                  <a:pt x="5325" y="0"/>
                </a:lnTo>
                <a:lnTo>
                  <a:pt x="11891" y="0"/>
                </a:lnTo>
                <a:lnTo>
                  <a:pt x="18454" y="0"/>
                </a:lnTo>
                <a:lnTo>
                  <a:pt x="23778" y="5321"/>
                </a:lnTo>
                <a:lnTo>
                  <a:pt x="23778" y="11887"/>
                </a:lnTo>
                <a:lnTo>
                  <a:pt x="23778" y="18454"/>
                </a:lnTo>
                <a:lnTo>
                  <a:pt x="18454" y="23774"/>
                </a:lnTo>
                <a:lnTo>
                  <a:pt x="11891" y="23774"/>
                </a:lnTo>
                <a:lnTo>
                  <a:pt x="5325" y="23774"/>
                </a:lnTo>
                <a:lnTo>
                  <a:pt x="0" y="18454"/>
                </a:lnTo>
                <a:lnTo>
                  <a:pt x="0" y="1188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529913" y="6695257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4" y="0"/>
                </a:moveTo>
                <a:lnTo>
                  <a:pt x="5325" y="0"/>
                </a:lnTo>
                <a:lnTo>
                  <a:pt x="0" y="5321"/>
                </a:lnTo>
                <a:lnTo>
                  <a:pt x="0" y="18454"/>
                </a:lnTo>
                <a:lnTo>
                  <a:pt x="5325" y="23774"/>
                </a:lnTo>
                <a:lnTo>
                  <a:pt x="18454" y="23774"/>
                </a:lnTo>
                <a:lnTo>
                  <a:pt x="23778" y="18454"/>
                </a:lnTo>
                <a:lnTo>
                  <a:pt x="23778" y="5321"/>
                </a:lnTo>
                <a:lnTo>
                  <a:pt x="1845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529913" y="6695257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87"/>
                </a:moveTo>
                <a:lnTo>
                  <a:pt x="0" y="5321"/>
                </a:lnTo>
                <a:lnTo>
                  <a:pt x="5325" y="0"/>
                </a:lnTo>
                <a:lnTo>
                  <a:pt x="11891" y="0"/>
                </a:lnTo>
                <a:lnTo>
                  <a:pt x="18454" y="0"/>
                </a:lnTo>
                <a:lnTo>
                  <a:pt x="23778" y="5321"/>
                </a:lnTo>
                <a:lnTo>
                  <a:pt x="23778" y="11887"/>
                </a:lnTo>
                <a:lnTo>
                  <a:pt x="23778" y="18454"/>
                </a:lnTo>
                <a:lnTo>
                  <a:pt x="18454" y="23774"/>
                </a:lnTo>
                <a:lnTo>
                  <a:pt x="11891" y="23774"/>
                </a:lnTo>
                <a:lnTo>
                  <a:pt x="5325" y="23774"/>
                </a:lnTo>
                <a:lnTo>
                  <a:pt x="0" y="18454"/>
                </a:lnTo>
                <a:lnTo>
                  <a:pt x="0" y="1188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529913" y="6651183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4" y="0"/>
                </a:moveTo>
                <a:lnTo>
                  <a:pt x="5325" y="0"/>
                </a:lnTo>
                <a:lnTo>
                  <a:pt x="0" y="5320"/>
                </a:lnTo>
                <a:lnTo>
                  <a:pt x="0" y="18453"/>
                </a:lnTo>
                <a:lnTo>
                  <a:pt x="5325" y="23778"/>
                </a:lnTo>
                <a:lnTo>
                  <a:pt x="18454" y="23778"/>
                </a:lnTo>
                <a:lnTo>
                  <a:pt x="23778" y="18453"/>
                </a:lnTo>
                <a:lnTo>
                  <a:pt x="23778" y="5320"/>
                </a:lnTo>
                <a:lnTo>
                  <a:pt x="1845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529913" y="6651183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87"/>
                </a:moveTo>
                <a:lnTo>
                  <a:pt x="0" y="5320"/>
                </a:lnTo>
                <a:lnTo>
                  <a:pt x="5325" y="0"/>
                </a:lnTo>
                <a:lnTo>
                  <a:pt x="11891" y="0"/>
                </a:lnTo>
                <a:lnTo>
                  <a:pt x="18454" y="0"/>
                </a:lnTo>
                <a:lnTo>
                  <a:pt x="23778" y="5320"/>
                </a:lnTo>
                <a:lnTo>
                  <a:pt x="23778" y="11887"/>
                </a:lnTo>
                <a:lnTo>
                  <a:pt x="23778" y="18453"/>
                </a:lnTo>
                <a:lnTo>
                  <a:pt x="18454" y="23778"/>
                </a:lnTo>
                <a:lnTo>
                  <a:pt x="11891" y="23778"/>
                </a:lnTo>
                <a:lnTo>
                  <a:pt x="5325" y="23778"/>
                </a:lnTo>
                <a:lnTo>
                  <a:pt x="0" y="18453"/>
                </a:lnTo>
                <a:lnTo>
                  <a:pt x="0" y="1188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529913" y="6604905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4" y="0"/>
                </a:moveTo>
                <a:lnTo>
                  <a:pt x="5325" y="0"/>
                </a:lnTo>
                <a:lnTo>
                  <a:pt x="0" y="5325"/>
                </a:lnTo>
                <a:lnTo>
                  <a:pt x="0" y="18454"/>
                </a:lnTo>
                <a:lnTo>
                  <a:pt x="5325" y="23778"/>
                </a:lnTo>
                <a:lnTo>
                  <a:pt x="18454" y="23778"/>
                </a:lnTo>
                <a:lnTo>
                  <a:pt x="23778" y="18454"/>
                </a:lnTo>
                <a:lnTo>
                  <a:pt x="23778" y="5325"/>
                </a:lnTo>
                <a:lnTo>
                  <a:pt x="1845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529913" y="6604905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87"/>
                </a:moveTo>
                <a:lnTo>
                  <a:pt x="0" y="5325"/>
                </a:lnTo>
                <a:lnTo>
                  <a:pt x="5325" y="0"/>
                </a:lnTo>
                <a:lnTo>
                  <a:pt x="11891" y="0"/>
                </a:lnTo>
                <a:lnTo>
                  <a:pt x="18454" y="0"/>
                </a:lnTo>
                <a:lnTo>
                  <a:pt x="23778" y="5325"/>
                </a:lnTo>
                <a:lnTo>
                  <a:pt x="23778" y="11887"/>
                </a:lnTo>
                <a:lnTo>
                  <a:pt x="23778" y="18454"/>
                </a:lnTo>
                <a:lnTo>
                  <a:pt x="18454" y="23778"/>
                </a:lnTo>
                <a:lnTo>
                  <a:pt x="11891" y="23778"/>
                </a:lnTo>
                <a:lnTo>
                  <a:pt x="5325" y="23778"/>
                </a:lnTo>
                <a:lnTo>
                  <a:pt x="0" y="18454"/>
                </a:lnTo>
                <a:lnTo>
                  <a:pt x="0" y="1188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529913" y="6558627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4" y="0"/>
                </a:moveTo>
                <a:lnTo>
                  <a:pt x="5325" y="0"/>
                </a:lnTo>
                <a:lnTo>
                  <a:pt x="0" y="5325"/>
                </a:lnTo>
                <a:lnTo>
                  <a:pt x="0" y="18453"/>
                </a:lnTo>
                <a:lnTo>
                  <a:pt x="5325" y="23778"/>
                </a:lnTo>
                <a:lnTo>
                  <a:pt x="18454" y="23778"/>
                </a:lnTo>
                <a:lnTo>
                  <a:pt x="23778" y="18453"/>
                </a:lnTo>
                <a:lnTo>
                  <a:pt x="23778" y="5325"/>
                </a:lnTo>
                <a:lnTo>
                  <a:pt x="1845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529913" y="6558627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87"/>
                </a:moveTo>
                <a:lnTo>
                  <a:pt x="0" y="5325"/>
                </a:lnTo>
                <a:lnTo>
                  <a:pt x="5325" y="0"/>
                </a:lnTo>
                <a:lnTo>
                  <a:pt x="11891" y="0"/>
                </a:lnTo>
                <a:lnTo>
                  <a:pt x="18454" y="0"/>
                </a:lnTo>
                <a:lnTo>
                  <a:pt x="23778" y="5325"/>
                </a:lnTo>
                <a:lnTo>
                  <a:pt x="23778" y="11887"/>
                </a:lnTo>
                <a:lnTo>
                  <a:pt x="23778" y="18453"/>
                </a:lnTo>
                <a:lnTo>
                  <a:pt x="18454" y="23778"/>
                </a:lnTo>
                <a:lnTo>
                  <a:pt x="11891" y="23778"/>
                </a:lnTo>
                <a:lnTo>
                  <a:pt x="5325" y="23778"/>
                </a:lnTo>
                <a:lnTo>
                  <a:pt x="0" y="18453"/>
                </a:lnTo>
                <a:lnTo>
                  <a:pt x="0" y="1188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529913" y="6513451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4" y="0"/>
                </a:moveTo>
                <a:lnTo>
                  <a:pt x="5325" y="0"/>
                </a:lnTo>
                <a:lnTo>
                  <a:pt x="0" y="5325"/>
                </a:lnTo>
                <a:lnTo>
                  <a:pt x="0" y="18456"/>
                </a:lnTo>
                <a:lnTo>
                  <a:pt x="5325" y="23778"/>
                </a:lnTo>
                <a:lnTo>
                  <a:pt x="18454" y="23778"/>
                </a:lnTo>
                <a:lnTo>
                  <a:pt x="23778" y="18456"/>
                </a:lnTo>
                <a:lnTo>
                  <a:pt x="23778" y="5325"/>
                </a:lnTo>
                <a:lnTo>
                  <a:pt x="1845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529913" y="6513451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91"/>
                </a:moveTo>
                <a:lnTo>
                  <a:pt x="0" y="5325"/>
                </a:lnTo>
                <a:lnTo>
                  <a:pt x="5325" y="0"/>
                </a:lnTo>
                <a:lnTo>
                  <a:pt x="11891" y="0"/>
                </a:lnTo>
                <a:lnTo>
                  <a:pt x="18454" y="0"/>
                </a:lnTo>
                <a:lnTo>
                  <a:pt x="23778" y="5325"/>
                </a:lnTo>
                <a:lnTo>
                  <a:pt x="23778" y="11891"/>
                </a:lnTo>
                <a:lnTo>
                  <a:pt x="23778" y="18456"/>
                </a:lnTo>
                <a:lnTo>
                  <a:pt x="18454" y="23778"/>
                </a:lnTo>
                <a:lnTo>
                  <a:pt x="11891" y="23778"/>
                </a:lnTo>
                <a:lnTo>
                  <a:pt x="5325" y="23778"/>
                </a:lnTo>
                <a:lnTo>
                  <a:pt x="0" y="18456"/>
                </a:lnTo>
                <a:lnTo>
                  <a:pt x="0" y="1189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529913" y="6468274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4" y="0"/>
                </a:moveTo>
                <a:lnTo>
                  <a:pt x="5325" y="0"/>
                </a:lnTo>
                <a:lnTo>
                  <a:pt x="0" y="5325"/>
                </a:lnTo>
                <a:lnTo>
                  <a:pt x="0" y="18456"/>
                </a:lnTo>
                <a:lnTo>
                  <a:pt x="5325" y="23778"/>
                </a:lnTo>
                <a:lnTo>
                  <a:pt x="18454" y="23778"/>
                </a:lnTo>
                <a:lnTo>
                  <a:pt x="23778" y="18456"/>
                </a:lnTo>
                <a:lnTo>
                  <a:pt x="23778" y="5325"/>
                </a:lnTo>
                <a:lnTo>
                  <a:pt x="1845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529913" y="6468274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91"/>
                </a:moveTo>
                <a:lnTo>
                  <a:pt x="0" y="5325"/>
                </a:lnTo>
                <a:lnTo>
                  <a:pt x="5325" y="0"/>
                </a:lnTo>
                <a:lnTo>
                  <a:pt x="11891" y="0"/>
                </a:lnTo>
                <a:lnTo>
                  <a:pt x="18454" y="0"/>
                </a:lnTo>
                <a:lnTo>
                  <a:pt x="23778" y="5325"/>
                </a:lnTo>
                <a:lnTo>
                  <a:pt x="23778" y="11891"/>
                </a:lnTo>
                <a:lnTo>
                  <a:pt x="23778" y="18456"/>
                </a:lnTo>
                <a:lnTo>
                  <a:pt x="18454" y="23778"/>
                </a:lnTo>
                <a:lnTo>
                  <a:pt x="11891" y="23778"/>
                </a:lnTo>
                <a:lnTo>
                  <a:pt x="5325" y="23778"/>
                </a:lnTo>
                <a:lnTo>
                  <a:pt x="0" y="18456"/>
                </a:lnTo>
                <a:lnTo>
                  <a:pt x="0" y="1189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529913" y="6786712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4" y="0"/>
                </a:moveTo>
                <a:lnTo>
                  <a:pt x="5325" y="0"/>
                </a:lnTo>
                <a:lnTo>
                  <a:pt x="0" y="5320"/>
                </a:lnTo>
                <a:lnTo>
                  <a:pt x="0" y="18453"/>
                </a:lnTo>
                <a:lnTo>
                  <a:pt x="5325" y="23774"/>
                </a:lnTo>
                <a:lnTo>
                  <a:pt x="18454" y="23774"/>
                </a:lnTo>
                <a:lnTo>
                  <a:pt x="23778" y="18453"/>
                </a:lnTo>
                <a:lnTo>
                  <a:pt x="23778" y="5320"/>
                </a:lnTo>
                <a:lnTo>
                  <a:pt x="1845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529913" y="6786712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87"/>
                </a:moveTo>
                <a:lnTo>
                  <a:pt x="0" y="5320"/>
                </a:lnTo>
                <a:lnTo>
                  <a:pt x="5325" y="0"/>
                </a:lnTo>
                <a:lnTo>
                  <a:pt x="11891" y="0"/>
                </a:lnTo>
                <a:lnTo>
                  <a:pt x="18454" y="0"/>
                </a:lnTo>
                <a:lnTo>
                  <a:pt x="23778" y="5320"/>
                </a:lnTo>
                <a:lnTo>
                  <a:pt x="23778" y="11887"/>
                </a:lnTo>
                <a:lnTo>
                  <a:pt x="23778" y="18453"/>
                </a:lnTo>
                <a:lnTo>
                  <a:pt x="18454" y="23774"/>
                </a:lnTo>
                <a:lnTo>
                  <a:pt x="11891" y="23774"/>
                </a:lnTo>
                <a:lnTo>
                  <a:pt x="5325" y="23774"/>
                </a:lnTo>
                <a:lnTo>
                  <a:pt x="0" y="18453"/>
                </a:lnTo>
                <a:lnTo>
                  <a:pt x="0" y="1188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399330" y="6741363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8" y="0"/>
                </a:moveTo>
                <a:lnTo>
                  <a:pt x="5325" y="0"/>
                </a:lnTo>
                <a:lnTo>
                  <a:pt x="0" y="5320"/>
                </a:lnTo>
                <a:lnTo>
                  <a:pt x="0" y="18453"/>
                </a:lnTo>
                <a:lnTo>
                  <a:pt x="5325" y="23774"/>
                </a:lnTo>
                <a:lnTo>
                  <a:pt x="18458" y="23774"/>
                </a:lnTo>
                <a:lnTo>
                  <a:pt x="23778" y="18453"/>
                </a:lnTo>
                <a:lnTo>
                  <a:pt x="23778" y="5320"/>
                </a:lnTo>
                <a:lnTo>
                  <a:pt x="1845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399330" y="6741363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87"/>
                </a:moveTo>
                <a:lnTo>
                  <a:pt x="0" y="5320"/>
                </a:lnTo>
                <a:lnTo>
                  <a:pt x="5325" y="0"/>
                </a:lnTo>
                <a:lnTo>
                  <a:pt x="11891" y="0"/>
                </a:lnTo>
                <a:lnTo>
                  <a:pt x="18458" y="0"/>
                </a:lnTo>
                <a:lnTo>
                  <a:pt x="23778" y="5320"/>
                </a:lnTo>
                <a:lnTo>
                  <a:pt x="23778" y="11887"/>
                </a:lnTo>
                <a:lnTo>
                  <a:pt x="23778" y="18453"/>
                </a:lnTo>
                <a:lnTo>
                  <a:pt x="18458" y="23774"/>
                </a:lnTo>
                <a:lnTo>
                  <a:pt x="11891" y="23774"/>
                </a:lnTo>
                <a:lnTo>
                  <a:pt x="5325" y="23774"/>
                </a:lnTo>
                <a:lnTo>
                  <a:pt x="0" y="18453"/>
                </a:lnTo>
                <a:lnTo>
                  <a:pt x="0" y="1188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99330" y="6696187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8" y="0"/>
                </a:moveTo>
                <a:lnTo>
                  <a:pt x="5325" y="0"/>
                </a:lnTo>
                <a:lnTo>
                  <a:pt x="0" y="5320"/>
                </a:lnTo>
                <a:lnTo>
                  <a:pt x="0" y="18453"/>
                </a:lnTo>
                <a:lnTo>
                  <a:pt x="5325" y="23778"/>
                </a:lnTo>
                <a:lnTo>
                  <a:pt x="18458" y="23778"/>
                </a:lnTo>
                <a:lnTo>
                  <a:pt x="23778" y="18453"/>
                </a:lnTo>
                <a:lnTo>
                  <a:pt x="23778" y="5320"/>
                </a:lnTo>
                <a:lnTo>
                  <a:pt x="1845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399330" y="6696187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87"/>
                </a:moveTo>
                <a:lnTo>
                  <a:pt x="0" y="5320"/>
                </a:lnTo>
                <a:lnTo>
                  <a:pt x="5325" y="0"/>
                </a:lnTo>
                <a:lnTo>
                  <a:pt x="11891" y="0"/>
                </a:lnTo>
                <a:lnTo>
                  <a:pt x="18458" y="0"/>
                </a:lnTo>
                <a:lnTo>
                  <a:pt x="23778" y="5320"/>
                </a:lnTo>
                <a:lnTo>
                  <a:pt x="23778" y="11887"/>
                </a:lnTo>
                <a:lnTo>
                  <a:pt x="23778" y="18453"/>
                </a:lnTo>
                <a:lnTo>
                  <a:pt x="18458" y="23778"/>
                </a:lnTo>
                <a:lnTo>
                  <a:pt x="11891" y="23778"/>
                </a:lnTo>
                <a:lnTo>
                  <a:pt x="5325" y="23778"/>
                </a:lnTo>
                <a:lnTo>
                  <a:pt x="0" y="18453"/>
                </a:lnTo>
                <a:lnTo>
                  <a:pt x="0" y="1188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99330" y="6652112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8" y="0"/>
                </a:moveTo>
                <a:lnTo>
                  <a:pt x="5325" y="0"/>
                </a:lnTo>
                <a:lnTo>
                  <a:pt x="0" y="5325"/>
                </a:lnTo>
                <a:lnTo>
                  <a:pt x="0" y="18454"/>
                </a:lnTo>
                <a:lnTo>
                  <a:pt x="5325" y="23778"/>
                </a:lnTo>
                <a:lnTo>
                  <a:pt x="18458" y="23778"/>
                </a:lnTo>
                <a:lnTo>
                  <a:pt x="23778" y="18454"/>
                </a:lnTo>
                <a:lnTo>
                  <a:pt x="23778" y="5325"/>
                </a:lnTo>
                <a:lnTo>
                  <a:pt x="1845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399330" y="6652112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87"/>
                </a:moveTo>
                <a:lnTo>
                  <a:pt x="0" y="5325"/>
                </a:lnTo>
                <a:lnTo>
                  <a:pt x="5325" y="0"/>
                </a:lnTo>
                <a:lnTo>
                  <a:pt x="11891" y="0"/>
                </a:lnTo>
                <a:lnTo>
                  <a:pt x="18458" y="0"/>
                </a:lnTo>
                <a:lnTo>
                  <a:pt x="23778" y="5325"/>
                </a:lnTo>
                <a:lnTo>
                  <a:pt x="23778" y="11887"/>
                </a:lnTo>
                <a:lnTo>
                  <a:pt x="23778" y="18454"/>
                </a:lnTo>
                <a:lnTo>
                  <a:pt x="18458" y="23778"/>
                </a:lnTo>
                <a:lnTo>
                  <a:pt x="11891" y="23778"/>
                </a:lnTo>
                <a:lnTo>
                  <a:pt x="5325" y="23778"/>
                </a:lnTo>
                <a:lnTo>
                  <a:pt x="0" y="18454"/>
                </a:lnTo>
                <a:lnTo>
                  <a:pt x="0" y="1188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399330" y="6605834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8" y="0"/>
                </a:moveTo>
                <a:lnTo>
                  <a:pt x="5325" y="0"/>
                </a:lnTo>
                <a:lnTo>
                  <a:pt x="0" y="5323"/>
                </a:lnTo>
                <a:lnTo>
                  <a:pt x="0" y="18453"/>
                </a:lnTo>
                <a:lnTo>
                  <a:pt x="5325" y="23778"/>
                </a:lnTo>
                <a:lnTo>
                  <a:pt x="18458" y="23778"/>
                </a:lnTo>
                <a:lnTo>
                  <a:pt x="23778" y="18453"/>
                </a:lnTo>
                <a:lnTo>
                  <a:pt x="23778" y="5323"/>
                </a:lnTo>
                <a:lnTo>
                  <a:pt x="1845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99330" y="6605834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91"/>
                </a:moveTo>
                <a:lnTo>
                  <a:pt x="0" y="5323"/>
                </a:lnTo>
                <a:lnTo>
                  <a:pt x="5325" y="0"/>
                </a:lnTo>
                <a:lnTo>
                  <a:pt x="11891" y="0"/>
                </a:lnTo>
                <a:lnTo>
                  <a:pt x="18458" y="0"/>
                </a:lnTo>
                <a:lnTo>
                  <a:pt x="23778" y="5323"/>
                </a:lnTo>
                <a:lnTo>
                  <a:pt x="23778" y="11891"/>
                </a:lnTo>
                <a:lnTo>
                  <a:pt x="23778" y="18453"/>
                </a:lnTo>
                <a:lnTo>
                  <a:pt x="18458" y="23778"/>
                </a:lnTo>
                <a:lnTo>
                  <a:pt x="11891" y="23778"/>
                </a:lnTo>
                <a:lnTo>
                  <a:pt x="5325" y="23778"/>
                </a:lnTo>
                <a:lnTo>
                  <a:pt x="0" y="18453"/>
                </a:lnTo>
                <a:lnTo>
                  <a:pt x="0" y="1189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399330" y="655955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8" y="0"/>
                </a:moveTo>
                <a:lnTo>
                  <a:pt x="5325" y="0"/>
                </a:lnTo>
                <a:lnTo>
                  <a:pt x="0" y="5325"/>
                </a:lnTo>
                <a:lnTo>
                  <a:pt x="0" y="18458"/>
                </a:lnTo>
                <a:lnTo>
                  <a:pt x="5325" y="23778"/>
                </a:lnTo>
                <a:lnTo>
                  <a:pt x="18458" y="23778"/>
                </a:lnTo>
                <a:lnTo>
                  <a:pt x="23778" y="18458"/>
                </a:lnTo>
                <a:lnTo>
                  <a:pt x="23778" y="5325"/>
                </a:lnTo>
                <a:lnTo>
                  <a:pt x="1845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399330" y="655955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91"/>
                </a:moveTo>
                <a:lnTo>
                  <a:pt x="0" y="5325"/>
                </a:lnTo>
                <a:lnTo>
                  <a:pt x="5325" y="0"/>
                </a:lnTo>
                <a:lnTo>
                  <a:pt x="11891" y="0"/>
                </a:lnTo>
                <a:lnTo>
                  <a:pt x="18458" y="0"/>
                </a:lnTo>
                <a:lnTo>
                  <a:pt x="23778" y="5325"/>
                </a:lnTo>
                <a:lnTo>
                  <a:pt x="23778" y="11891"/>
                </a:lnTo>
                <a:lnTo>
                  <a:pt x="23778" y="18458"/>
                </a:lnTo>
                <a:lnTo>
                  <a:pt x="18458" y="23778"/>
                </a:lnTo>
                <a:lnTo>
                  <a:pt x="11891" y="23778"/>
                </a:lnTo>
                <a:lnTo>
                  <a:pt x="5325" y="23778"/>
                </a:lnTo>
                <a:lnTo>
                  <a:pt x="0" y="18458"/>
                </a:lnTo>
                <a:lnTo>
                  <a:pt x="0" y="1189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399330" y="6514379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8" y="0"/>
                </a:moveTo>
                <a:lnTo>
                  <a:pt x="5325" y="0"/>
                </a:lnTo>
                <a:lnTo>
                  <a:pt x="0" y="5325"/>
                </a:lnTo>
                <a:lnTo>
                  <a:pt x="0" y="18458"/>
                </a:lnTo>
                <a:lnTo>
                  <a:pt x="5325" y="23778"/>
                </a:lnTo>
                <a:lnTo>
                  <a:pt x="18458" y="23778"/>
                </a:lnTo>
                <a:lnTo>
                  <a:pt x="23778" y="18458"/>
                </a:lnTo>
                <a:lnTo>
                  <a:pt x="23778" y="5325"/>
                </a:lnTo>
                <a:lnTo>
                  <a:pt x="1845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399330" y="6514379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91"/>
                </a:moveTo>
                <a:lnTo>
                  <a:pt x="0" y="5325"/>
                </a:lnTo>
                <a:lnTo>
                  <a:pt x="5325" y="0"/>
                </a:lnTo>
                <a:lnTo>
                  <a:pt x="11891" y="0"/>
                </a:lnTo>
                <a:lnTo>
                  <a:pt x="18458" y="0"/>
                </a:lnTo>
                <a:lnTo>
                  <a:pt x="23778" y="5325"/>
                </a:lnTo>
                <a:lnTo>
                  <a:pt x="23778" y="11891"/>
                </a:lnTo>
                <a:lnTo>
                  <a:pt x="23778" y="18458"/>
                </a:lnTo>
                <a:lnTo>
                  <a:pt x="18458" y="23778"/>
                </a:lnTo>
                <a:lnTo>
                  <a:pt x="11891" y="23778"/>
                </a:lnTo>
                <a:lnTo>
                  <a:pt x="5325" y="23778"/>
                </a:lnTo>
                <a:lnTo>
                  <a:pt x="0" y="18458"/>
                </a:lnTo>
                <a:lnTo>
                  <a:pt x="0" y="1189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399330" y="6469207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8" y="0"/>
                </a:moveTo>
                <a:lnTo>
                  <a:pt x="5325" y="0"/>
                </a:lnTo>
                <a:lnTo>
                  <a:pt x="0" y="5321"/>
                </a:lnTo>
                <a:lnTo>
                  <a:pt x="0" y="18454"/>
                </a:lnTo>
                <a:lnTo>
                  <a:pt x="5325" y="23774"/>
                </a:lnTo>
                <a:lnTo>
                  <a:pt x="18458" y="23774"/>
                </a:lnTo>
                <a:lnTo>
                  <a:pt x="23778" y="18454"/>
                </a:lnTo>
                <a:lnTo>
                  <a:pt x="23778" y="5321"/>
                </a:lnTo>
                <a:lnTo>
                  <a:pt x="1845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399330" y="6469207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87"/>
                </a:moveTo>
                <a:lnTo>
                  <a:pt x="0" y="5321"/>
                </a:lnTo>
                <a:lnTo>
                  <a:pt x="5325" y="0"/>
                </a:lnTo>
                <a:lnTo>
                  <a:pt x="11891" y="0"/>
                </a:lnTo>
                <a:lnTo>
                  <a:pt x="18458" y="0"/>
                </a:lnTo>
                <a:lnTo>
                  <a:pt x="23778" y="5321"/>
                </a:lnTo>
                <a:lnTo>
                  <a:pt x="23778" y="11887"/>
                </a:lnTo>
                <a:lnTo>
                  <a:pt x="23778" y="18454"/>
                </a:lnTo>
                <a:lnTo>
                  <a:pt x="18458" y="23774"/>
                </a:lnTo>
                <a:lnTo>
                  <a:pt x="11891" y="23774"/>
                </a:lnTo>
                <a:lnTo>
                  <a:pt x="5325" y="23774"/>
                </a:lnTo>
                <a:lnTo>
                  <a:pt x="0" y="18454"/>
                </a:lnTo>
                <a:lnTo>
                  <a:pt x="0" y="1188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399330" y="6787641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8" y="0"/>
                </a:moveTo>
                <a:lnTo>
                  <a:pt x="5325" y="0"/>
                </a:lnTo>
                <a:lnTo>
                  <a:pt x="0" y="5321"/>
                </a:lnTo>
                <a:lnTo>
                  <a:pt x="0" y="18453"/>
                </a:lnTo>
                <a:lnTo>
                  <a:pt x="5325" y="23774"/>
                </a:lnTo>
                <a:lnTo>
                  <a:pt x="18458" y="23774"/>
                </a:lnTo>
                <a:lnTo>
                  <a:pt x="23778" y="18453"/>
                </a:lnTo>
                <a:lnTo>
                  <a:pt x="23778" y="5321"/>
                </a:lnTo>
                <a:lnTo>
                  <a:pt x="1845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399330" y="6787641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0" y="11887"/>
                </a:moveTo>
                <a:lnTo>
                  <a:pt x="0" y="5321"/>
                </a:lnTo>
                <a:lnTo>
                  <a:pt x="5325" y="0"/>
                </a:lnTo>
                <a:lnTo>
                  <a:pt x="11891" y="0"/>
                </a:lnTo>
                <a:lnTo>
                  <a:pt x="18458" y="0"/>
                </a:lnTo>
                <a:lnTo>
                  <a:pt x="23778" y="5321"/>
                </a:lnTo>
                <a:lnTo>
                  <a:pt x="23778" y="11887"/>
                </a:lnTo>
                <a:lnTo>
                  <a:pt x="23778" y="18453"/>
                </a:lnTo>
                <a:lnTo>
                  <a:pt x="18458" y="23774"/>
                </a:lnTo>
                <a:lnTo>
                  <a:pt x="11891" y="23774"/>
                </a:lnTo>
                <a:lnTo>
                  <a:pt x="5325" y="23774"/>
                </a:lnTo>
                <a:lnTo>
                  <a:pt x="0" y="18453"/>
                </a:lnTo>
                <a:lnTo>
                  <a:pt x="0" y="1188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423926" y="6456063"/>
            <a:ext cx="106045" cy="368935"/>
          </a:xfrm>
          <a:custGeom>
            <a:avLst/>
            <a:gdLst/>
            <a:ahLst/>
            <a:cxnLst/>
            <a:rect l="l" t="t" r="r" b="b"/>
            <a:pathLst>
              <a:path w="106044" h="368934">
                <a:moveTo>
                  <a:pt x="0" y="368752"/>
                </a:moveTo>
                <a:lnTo>
                  <a:pt x="0" y="0"/>
                </a:lnTo>
                <a:lnTo>
                  <a:pt x="106005" y="0"/>
                </a:lnTo>
                <a:lnTo>
                  <a:pt x="106005" y="368752"/>
                </a:lnTo>
                <a:lnTo>
                  <a:pt x="0" y="368752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423926" y="6456063"/>
            <a:ext cx="106045" cy="368935"/>
          </a:xfrm>
          <a:custGeom>
            <a:avLst/>
            <a:gdLst/>
            <a:ahLst/>
            <a:cxnLst/>
            <a:rect l="l" t="t" r="r" b="b"/>
            <a:pathLst>
              <a:path w="106044" h="368934">
                <a:moveTo>
                  <a:pt x="0" y="368752"/>
                </a:moveTo>
                <a:lnTo>
                  <a:pt x="0" y="0"/>
                </a:lnTo>
                <a:lnTo>
                  <a:pt x="106005" y="0"/>
                </a:lnTo>
                <a:lnTo>
                  <a:pt x="106005" y="368752"/>
                </a:lnTo>
                <a:lnTo>
                  <a:pt x="0" y="36875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409098" y="6788811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09098" y="6788811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409098" y="6743400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09098" y="6743400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409098" y="6697991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409098" y="6697991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409098" y="6652583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409098" y="6652583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09098" y="6607173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09098" y="6607173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409098" y="6561763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09098" y="6561763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09098" y="6516357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409098" y="6516357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409098" y="6470945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89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409098" y="6470945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89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529863" y="6787882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529863" y="6787882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529863" y="6742472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529863" y="6742472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529863" y="6697062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529863" y="6697062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529863" y="6651655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529863" y="6651655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529863" y="6606244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529863" y="6606244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529863" y="6560835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529863" y="6560835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1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1"/>
                </a:lnTo>
                <a:lnTo>
                  <a:pt x="0" y="2126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529863" y="6515423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6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6"/>
                </a:lnTo>
                <a:lnTo>
                  <a:pt x="0" y="21266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529863" y="6515423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90">
                <a:moveTo>
                  <a:pt x="0" y="21266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6"/>
                </a:lnTo>
                <a:lnTo>
                  <a:pt x="0" y="21266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529863" y="6470017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89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529863" y="6470017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89">
                <a:moveTo>
                  <a:pt x="0" y="21262"/>
                </a:moveTo>
                <a:lnTo>
                  <a:pt x="0" y="0"/>
                </a:lnTo>
                <a:lnTo>
                  <a:pt x="14885" y="0"/>
                </a:lnTo>
                <a:lnTo>
                  <a:pt x="14885" y="21262"/>
                </a:lnTo>
                <a:lnTo>
                  <a:pt x="0" y="2126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460620" y="6813521"/>
            <a:ext cx="33020" cy="11430"/>
          </a:xfrm>
          <a:custGeom>
            <a:avLst/>
            <a:gdLst/>
            <a:ahLst/>
            <a:cxnLst/>
            <a:rect l="l" t="t" r="r" b="b"/>
            <a:pathLst>
              <a:path w="33019" h="11429">
                <a:moveTo>
                  <a:pt x="16290" y="0"/>
                </a:moveTo>
                <a:lnTo>
                  <a:pt x="8482" y="133"/>
                </a:lnTo>
                <a:lnTo>
                  <a:pt x="3329" y="4377"/>
                </a:lnTo>
                <a:lnTo>
                  <a:pt x="0" y="11433"/>
                </a:lnTo>
                <a:lnTo>
                  <a:pt x="32472" y="11433"/>
                </a:lnTo>
                <a:lnTo>
                  <a:pt x="29930" y="5307"/>
                </a:lnTo>
                <a:lnTo>
                  <a:pt x="25351" y="831"/>
                </a:lnTo>
                <a:lnTo>
                  <a:pt x="16290" y="0"/>
                </a:lnTo>
                <a:close/>
              </a:path>
            </a:pathLst>
          </a:custGeom>
          <a:solidFill>
            <a:srgbClr val="AF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460620" y="6813521"/>
            <a:ext cx="33020" cy="11430"/>
          </a:xfrm>
          <a:custGeom>
            <a:avLst/>
            <a:gdLst/>
            <a:ahLst/>
            <a:cxnLst/>
            <a:rect l="l" t="t" r="r" b="b"/>
            <a:pathLst>
              <a:path w="33019" h="11429">
                <a:moveTo>
                  <a:pt x="0" y="11433"/>
                </a:moveTo>
                <a:lnTo>
                  <a:pt x="8118" y="11433"/>
                </a:lnTo>
                <a:lnTo>
                  <a:pt x="16236" y="11433"/>
                </a:lnTo>
                <a:lnTo>
                  <a:pt x="24354" y="11433"/>
                </a:lnTo>
                <a:lnTo>
                  <a:pt x="32472" y="11433"/>
                </a:lnTo>
                <a:lnTo>
                  <a:pt x="29930" y="5307"/>
                </a:lnTo>
                <a:lnTo>
                  <a:pt x="25351" y="831"/>
                </a:lnTo>
                <a:lnTo>
                  <a:pt x="16290" y="0"/>
                </a:lnTo>
                <a:lnTo>
                  <a:pt x="8482" y="133"/>
                </a:lnTo>
                <a:lnTo>
                  <a:pt x="3329" y="4377"/>
                </a:lnTo>
                <a:lnTo>
                  <a:pt x="0" y="11433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 txBox="1"/>
          <p:nvPr/>
        </p:nvSpPr>
        <p:spPr>
          <a:xfrm>
            <a:off x="1407826" y="6459906"/>
            <a:ext cx="136525" cy="368300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00" spc="15">
                <a:solidFill>
                  <a:srgbClr val="151616"/>
                </a:solidFill>
                <a:latin typeface="Arial"/>
                <a:cs typeface="Arial"/>
              </a:rPr>
              <a:t>16</a:t>
            </a:r>
            <a:r>
              <a:rPr dirty="0" sz="200" spc="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00" spc="15">
                <a:solidFill>
                  <a:srgbClr val="151616"/>
                </a:solidFill>
                <a:latin typeface="Arial"/>
                <a:cs typeface="Arial"/>
              </a:rPr>
              <a:t>15</a:t>
            </a:r>
            <a:r>
              <a:rPr dirty="0" sz="2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00" spc="15">
                <a:solidFill>
                  <a:srgbClr val="151616"/>
                </a:solidFill>
                <a:latin typeface="Arial"/>
                <a:cs typeface="Arial"/>
              </a:rPr>
              <a:t>14</a:t>
            </a:r>
            <a:r>
              <a:rPr dirty="0" sz="2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00" spc="15">
                <a:solidFill>
                  <a:srgbClr val="151616"/>
                </a:solidFill>
                <a:latin typeface="Arial"/>
                <a:cs typeface="Arial"/>
              </a:rPr>
              <a:t>13</a:t>
            </a:r>
            <a:r>
              <a:rPr dirty="0" sz="2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00" spc="15">
                <a:solidFill>
                  <a:srgbClr val="151616"/>
                </a:solidFill>
                <a:latin typeface="Arial"/>
                <a:cs typeface="Arial"/>
              </a:rPr>
              <a:t>12</a:t>
            </a:r>
            <a:r>
              <a:rPr dirty="0" sz="200" spc="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00" spc="5">
                <a:solidFill>
                  <a:srgbClr val="151616"/>
                </a:solidFill>
                <a:latin typeface="Arial"/>
                <a:cs typeface="Arial"/>
              </a:rPr>
              <a:t>11</a:t>
            </a:r>
            <a:r>
              <a:rPr dirty="0" sz="200" spc="15">
                <a:solidFill>
                  <a:srgbClr val="151616"/>
                </a:solidFill>
                <a:latin typeface="Arial"/>
                <a:cs typeface="Arial"/>
              </a:rPr>
              <a:t> 10</a:t>
            </a:r>
            <a:r>
              <a:rPr dirty="0" sz="2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00" spc="15">
                <a:solidFill>
                  <a:srgbClr val="151616"/>
                </a:solidFill>
                <a:latin typeface="Arial"/>
                <a:cs typeface="Arial"/>
              </a:rPr>
              <a:t>9</a:t>
            </a: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5"/>
              </a:spcBef>
            </a:pPr>
            <a:r>
              <a:rPr dirty="0" sz="200" spc="15">
                <a:solidFill>
                  <a:srgbClr val="151616"/>
                </a:solidFill>
                <a:latin typeface="Arial"/>
                <a:cs typeface="Arial"/>
              </a:rPr>
              <a:t>1   2   3   4   5   6   7  </a:t>
            </a:r>
            <a:r>
              <a:rPr dirty="0" sz="2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00" spc="15">
                <a:solidFill>
                  <a:srgbClr val="151616"/>
                </a:solidFill>
                <a:latin typeface="Arial"/>
                <a:cs typeface="Arial"/>
              </a:rPr>
              <a:t>8</a:t>
            </a:r>
            <a:endParaRPr sz="2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434926" y="6531286"/>
            <a:ext cx="85090" cy="206375"/>
          </a:xfrm>
          <a:prstGeom prst="rect">
            <a:avLst/>
          </a:prstGeom>
        </p:spPr>
        <p:txBody>
          <a:bodyPr wrap="square" lIns="0" tIns="1905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300">
                <a:solidFill>
                  <a:srgbClr val="151616"/>
                </a:solidFill>
                <a:latin typeface="Arial"/>
                <a:cs typeface="Arial"/>
              </a:rPr>
              <a:t>ULN2803</a:t>
            </a:r>
            <a:endParaRPr sz="300">
              <a:latin typeface="Arial"/>
              <a:cs typeface="Arial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773162" y="6406913"/>
            <a:ext cx="0" cy="158115"/>
          </a:xfrm>
          <a:custGeom>
            <a:avLst/>
            <a:gdLst/>
            <a:ahLst/>
            <a:cxnLst/>
            <a:rect l="l" t="t" r="r" b="b"/>
            <a:pathLst>
              <a:path w="0" h="158115">
                <a:moveTo>
                  <a:pt x="0" y="0"/>
                </a:moveTo>
                <a:lnTo>
                  <a:pt x="0" y="158003"/>
                </a:lnTo>
              </a:path>
            </a:pathLst>
          </a:custGeom>
          <a:ln w="7044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71871" y="6438474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09">
                <a:moveTo>
                  <a:pt x="0" y="0"/>
                </a:moveTo>
                <a:lnTo>
                  <a:pt x="0" y="105077"/>
                </a:lnTo>
              </a:path>
            </a:pathLst>
          </a:custGeom>
          <a:ln w="30394">
            <a:solidFill>
              <a:srgbClr val="FFD9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56673" y="6438474"/>
            <a:ext cx="30480" cy="105410"/>
          </a:xfrm>
          <a:custGeom>
            <a:avLst/>
            <a:gdLst/>
            <a:ahLst/>
            <a:cxnLst/>
            <a:rect l="l" t="t" r="r" b="b"/>
            <a:pathLst>
              <a:path w="30479" h="105409">
                <a:moveTo>
                  <a:pt x="0" y="0"/>
                </a:moveTo>
                <a:lnTo>
                  <a:pt x="30394" y="0"/>
                </a:lnTo>
                <a:lnTo>
                  <a:pt x="30394" y="105077"/>
                </a:lnTo>
                <a:lnTo>
                  <a:pt x="0" y="10507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56673" y="644976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394" y="0"/>
                </a:lnTo>
                <a:lnTo>
                  <a:pt x="30394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solidFill>
            <a:srgbClr val="A059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56673" y="644976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394" y="0"/>
                </a:lnTo>
                <a:lnTo>
                  <a:pt x="30394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56673" y="6465394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394" y="0"/>
                </a:lnTo>
                <a:lnTo>
                  <a:pt x="30394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solidFill>
            <a:srgbClr val="7D6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56673" y="6465394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394" y="0"/>
                </a:lnTo>
                <a:lnTo>
                  <a:pt x="30394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56673" y="6481894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756673" y="6527048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56673" y="6527048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59931" y="639671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9" y="0"/>
                </a:moveTo>
                <a:lnTo>
                  <a:pt x="4860" y="0"/>
                </a:lnTo>
                <a:lnTo>
                  <a:pt x="0" y="4862"/>
                </a:lnTo>
                <a:lnTo>
                  <a:pt x="0" y="16859"/>
                </a:lnTo>
                <a:lnTo>
                  <a:pt x="4860" y="21718"/>
                </a:lnTo>
                <a:lnTo>
                  <a:pt x="16859" y="21718"/>
                </a:lnTo>
                <a:lnTo>
                  <a:pt x="21718" y="16859"/>
                </a:lnTo>
                <a:lnTo>
                  <a:pt x="21718" y="4862"/>
                </a:lnTo>
                <a:lnTo>
                  <a:pt x="1685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59931" y="639671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861" y="0"/>
                </a:moveTo>
                <a:lnTo>
                  <a:pt x="16859" y="0"/>
                </a:lnTo>
                <a:lnTo>
                  <a:pt x="21718" y="4862"/>
                </a:lnTo>
                <a:lnTo>
                  <a:pt x="21718" y="10861"/>
                </a:lnTo>
                <a:lnTo>
                  <a:pt x="21718" y="16859"/>
                </a:lnTo>
                <a:lnTo>
                  <a:pt x="16859" y="21718"/>
                </a:lnTo>
                <a:lnTo>
                  <a:pt x="10861" y="21718"/>
                </a:lnTo>
                <a:lnTo>
                  <a:pt x="4860" y="21718"/>
                </a:lnTo>
                <a:lnTo>
                  <a:pt x="0" y="16859"/>
                </a:lnTo>
                <a:lnTo>
                  <a:pt x="0" y="10861"/>
                </a:lnTo>
                <a:lnTo>
                  <a:pt x="0" y="4862"/>
                </a:lnTo>
                <a:lnTo>
                  <a:pt x="4860" y="0"/>
                </a:lnTo>
                <a:lnTo>
                  <a:pt x="10861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61928" y="655269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9" y="0"/>
                </a:moveTo>
                <a:lnTo>
                  <a:pt x="4864" y="0"/>
                </a:lnTo>
                <a:lnTo>
                  <a:pt x="0" y="4860"/>
                </a:lnTo>
                <a:lnTo>
                  <a:pt x="0" y="16859"/>
                </a:lnTo>
                <a:lnTo>
                  <a:pt x="4864" y="21719"/>
                </a:lnTo>
                <a:lnTo>
                  <a:pt x="16859" y="21719"/>
                </a:lnTo>
                <a:lnTo>
                  <a:pt x="21723" y="16859"/>
                </a:lnTo>
                <a:lnTo>
                  <a:pt x="21723" y="4860"/>
                </a:lnTo>
                <a:lnTo>
                  <a:pt x="1685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61928" y="655269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861" y="0"/>
                </a:moveTo>
                <a:lnTo>
                  <a:pt x="16859" y="0"/>
                </a:lnTo>
                <a:lnTo>
                  <a:pt x="21723" y="4860"/>
                </a:lnTo>
                <a:lnTo>
                  <a:pt x="21723" y="10858"/>
                </a:lnTo>
                <a:lnTo>
                  <a:pt x="21723" y="16859"/>
                </a:lnTo>
                <a:lnTo>
                  <a:pt x="16859" y="21719"/>
                </a:lnTo>
                <a:lnTo>
                  <a:pt x="10861" y="21719"/>
                </a:lnTo>
                <a:lnTo>
                  <a:pt x="4864" y="21719"/>
                </a:lnTo>
                <a:lnTo>
                  <a:pt x="0" y="16859"/>
                </a:lnTo>
                <a:lnTo>
                  <a:pt x="0" y="10858"/>
                </a:lnTo>
                <a:lnTo>
                  <a:pt x="0" y="4860"/>
                </a:lnTo>
                <a:lnTo>
                  <a:pt x="4864" y="0"/>
                </a:lnTo>
                <a:lnTo>
                  <a:pt x="10861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835338" y="6439406"/>
            <a:ext cx="0" cy="158115"/>
          </a:xfrm>
          <a:custGeom>
            <a:avLst/>
            <a:gdLst/>
            <a:ahLst/>
            <a:cxnLst/>
            <a:rect l="l" t="t" r="r" b="b"/>
            <a:pathLst>
              <a:path w="0" h="158115">
                <a:moveTo>
                  <a:pt x="0" y="0"/>
                </a:moveTo>
                <a:lnTo>
                  <a:pt x="0" y="158004"/>
                </a:lnTo>
              </a:path>
            </a:pathLst>
          </a:custGeom>
          <a:ln w="7045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834046" y="6470967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09">
                <a:moveTo>
                  <a:pt x="0" y="0"/>
                </a:moveTo>
                <a:lnTo>
                  <a:pt x="0" y="105077"/>
                </a:lnTo>
              </a:path>
            </a:pathLst>
          </a:custGeom>
          <a:ln w="30394">
            <a:solidFill>
              <a:srgbClr val="FFD9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818849" y="6470967"/>
            <a:ext cx="30480" cy="105410"/>
          </a:xfrm>
          <a:custGeom>
            <a:avLst/>
            <a:gdLst/>
            <a:ahLst/>
            <a:cxnLst/>
            <a:rect l="l" t="t" r="r" b="b"/>
            <a:pathLst>
              <a:path w="30480" h="105409">
                <a:moveTo>
                  <a:pt x="0" y="0"/>
                </a:moveTo>
                <a:lnTo>
                  <a:pt x="30394" y="0"/>
                </a:lnTo>
                <a:lnTo>
                  <a:pt x="30394" y="105077"/>
                </a:lnTo>
                <a:lnTo>
                  <a:pt x="0" y="10507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818849" y="6482257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solidFill>
            <a:srgbClr val="A059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818849" y="6482257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818849" y="6497888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solidFill>
            <a:srgbClr val="7D6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818849" y="6497888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18849" y="6514386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818849" y="6559546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7"/>
                </a:lnTo>
                <a:lnTo>
                  <a:pt x="0" y="10417"/>
                </a:lnTo>
                <a:lnTo>
                  <a:pt x="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818849" y="6559546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7"/>
                </a:lnTo>
                <a:lnTo>
                  <a:pt x="0" y="104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822106" y="642921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9" y="0"/>
                </a:moveTo>
                <a:lnTo>
                  <a:pt x="4860" y="0"/>
                </a:lnTo>
                <a:lnTo>
                  <a:pt x="0" y="4864"/>
                </a:lnTo>
                <a:lnTo>
                  <a:pt x="0" y="16859"/>
                </a:lnTo>
                <a:lnTo>
                  <a:pt x="4860" y="21723"/>
                </a:lnTo>
                <a:lnTo>
                  <a:pt x="16859" y="21723"/>
                </a:lnTo>
                <a:lnTo>
                  <a:pt x="21719" y="16859"/>
                </a:lnTo>
                <a:lnTo>
                  <a:pt x="21719" y="4864"/>
                </a:lnTo>
                <a:lnTo>
                  <a:pt x="1685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822106" y="642921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861" y="0"/>
                </a:moveTo>
                <a:lnTo>
                  <a:pt x="16859" y="0"/>
                </a:lnTo>
                <a:lnTo>
                  <a:pt x="21719" y="4864"/>
                </a:lnTo>
                <a:lnTo>
                  <a:pt x="21719" y="10862"/>
                </a:lnTo>
                <a:lnTo>
                  <a:pt x="21719" y="16859"/>
                </a:lnTo>
                <a:lnTo>
                  <a:pt x="16859" y="21723"/>
                </a:lnTo>
                <a:lnTo>
                  <a:pt x="10861" y="21723"/>
                </a:lnTo>
                <a:lnTo>
                  <a:pt x="4860" y="21723"/>
                </a:lnTo>
                <a:lnTo>
                  <a:pt x="0" y="16859"/>
                </a:lnTo>
                <a:lnTo>
                  <a:pt x="0" y="10862"/>
                </a:lnTo>
                <a:lnTo>
                  <a:pt x="0" y="4864"/>
                </a:lnTo>
                <a:lnTo>
                  <a:pt x="4860" y="0"/>
                </a:lnTo>
                <a:lnTo>
                  <a:pt x="10861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824104" y="658519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9" y="0"/>
                </a:moveTo>
                <a:lnTo>
                  <a:pt x="4864" y="0"/>
                </a:lnTo>
                <a:lnTo>
                  <a:pt x="0" y="4860"/>
                </a:lnTo>
                <a:lnTo>
                  <a:pt x="0" y="16859"/>
                </a:lnTo>
                <a:lnTo>
                  <a:pt x="4864" y="21718"/>
                </a:lnTo>
                <a:lnTo>
                  <a:pt x="16859" y="21718"/>
                </a:lnTo>
                <a:lnTo>
                  <a:pt x="21723" y="16859"/>
                </a:lnTo>
                <a:lnTo>
                  <a:pt x="21723" y="4860"/>
                </a:lnTo>
                <a:lnTo>
                  <a:pt x="1685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824104" y="658519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862" y="0"/>
                </a:moveTo>
                <a:lnTo>
                  <a:pt x="16859" y="0"/>
                </a:lnTo>
                <a:lnTo>
                  <a:pt x="21723" y="4860"/>
                </a:lnTo>
                <a:lnTo>
                  <a:pt x="21723" y="10861"/>
                </a:lnTo>
                <a:lnTo>
                  <a:pt x="21723" y="16859"/>
                </a:lnTo>
                <a:lnTo>
                  <a:pt x="16859" y="21718"/>
                </a:lnTo>
                <a:lnTo>
                  <a:pt x="10862" y="21718"/>
                </a:lnTo>
                <a:lnTo>
                  <a:pt x="4864" y="21718"/>
                </a:lnTo>
                <a:lnTo>
                  <a:pt x="0" y="16859"/>
                </a:lnTo>
                <a:lnTo>
                  <a:pt x="0" y="10861"/>
                </a:lnTo>
                <a:lnTo>
                  <a:pt x="0" y="4860"/>
                </a:lnTo>
                <a:lnTo>
                  <a:pt x="4864" y="0"/>
                </a:lnTo>
                <a:lnTo>
                  <a:pt x="108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888920" y="6476741"/>
            <a:ext cx="0" cy="158115"/>
          </a:xfrm>
          <a:custGeom>
            <a:avLst/>
            <a:gdLst/>
            <a:ahLst/>
            <a:cxnLst/>
            <a:rect l="l" t="t" r="r" b="b"/>
            <a:pathLst>
              <a:path w="0" h="158115">
                <a:moveTo>
                  <a:pt x="0" y="0"/>
                </a:moveTo>
                <a:lnTo>
                  <a:pt x="0" y="158004"/>
                </a:lnTo>
              </a:path>
            </a:pathLst>
          </a:custGeom>
          <a:ln w="7044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887629" y="6508303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09">
                <a:moveTo>
                  <a:pt x="0" y="0"/>
                </a:moveTo>
                <a:lnTo>
                  <a:pt x="0" y="105075"/>
                </a:lnTo>
              </a:path>
            </a:pathLst>
          </a:custGeom>
          <a:ln w="30394">
            <a:solidFill>
              <a:srgbClr val="FFD9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872431" y="6508303"/>
            <a:ext cx="30480" cy="105410"/>
          </a:xfrm>
          <a:custGeom>
            <a:avLst/>
            <a:gdLst/>
            <a:ahLst/>
            <a:cxnLst/>
            <a:rect l="l" t="t" r="r" b="b"/>
            <a:pathLst>
              <a:path w="30480" h="105409">
                <a:moveTo>
                  <a:pt x="0" y="0"/>
                </a:moveTo>
                <a:lnTo>
                  <a:pt x="30394" y="0"/>
                </a:lnTo>
                <a:lnTo>
                  <a:pt x="30394" y="105075"/>
                </a:lnTo>
                <a:lnTo>
                  <a:pt x="0" y="1050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872431" y="6519592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7"/>
                </a:lnTo>
                <a:lnTo>
                  <a:pt x="0" y="10417"/>
                </a:lnTo>
                <a:lnTo>
                  <a:pt x="0" y="0"/>
                </a:lnTo>
                <a:close/>
              </a:path>
            </a:pathLst>
          </a:custGeom>
          <a:solidFill>
            <a:srgbClr val="A059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872431" y="6519592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7"/>
                </a:lnTo>
                <a:lnTo>
                  <a:pt x="0" y="104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872431" y="6535224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7"/>
                </a:lnTo>
                <a:lnTo>
                  <a:pt x="0" y="10417"/>
                </a:lnTo>
                <a:lnTo>
                  <a:pt x="0" y="0"/>
                </a:lnTo>
                <a:close/>
              </a:path>
            </a:pathLst>
          </a:custGeom>
          <a:solidFill>
            <a:srgbClr val="7D6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872431" y="6535224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7"/>
                </a:lnTo>
                <a:lnTo>
                  <a:pt x="0" y="104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872431" y="6551722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872431" y="6596877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872431" y="6596877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875689" y="646654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9" y="0"/>
                </a:moveTo>
                <a:lnTo>
                  <a:pt x="4860" y="0"/>
                </a:lnTo>
                <a:lnTo>
                  <a:pt x="0" y="4860"/>
                </a:lnTo>
                <a:lnTo>
                  <a:pt x="0" y="16859"/>
                </a:lnTo>
                <a:lnTo>
                  <a:pt x="4860" y="21719"/>
                </a:lnTo>
                <a:lnTo>
                  <a:pt x="16859" y="21719"/>
                </a:lnTo>
                <a:lnTo>
                  <a:pt x="21718" y="16859"/>
                </a:lnTo>
                <a:lnTo>
                  <a:pt x="21718" y="4860"/>
                </a:lnTo>
                <a:lnTo>
                  <a:pt x="1685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875689" y="646654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861" y="0"/>
                </a:moveTo>
                <a:lnTo>
                  <a:pt x="16859" y="0"/>
                </a:lnTo>
                <a:lnTo>
                  <a:pt x="21718" y="4860"/>
                </a:lnTo>
                <a:lnTo>
                  <a:pt x="21718" y="10862"/>
                </a:lnTo>
                <a:lnTo>
                  <a:pt x="21718" y="16859"/>
                </a:lnTo>
                <a:lnTo>
                  <a:pt x="16859" y="21719"/>
                </a:lnTo>
                <a:lnTo>
                  <a:pt x="10861" y="21719"/>
                </a:lnTo>
                <a:lnTo>
                  <a:pt x="4860" y="21719"/>
                </a:lnTo>
                <a:lnTo>
                  <a:pt x="0" y="16859"/>
                </a:lnTo>
                <a:lnTo>
                  <a:pt x="0" y="10862"/>
                </a:lnTo>
                <a:lnTo>
                  <a:pt x="0" y="4860"/>
                </a:lnTo>
                <a:lnTo>
                  <a:pt x="4860" y="0"/>
                </a:lnTo>
                <a:lnTo>
                  <a:pt x="10861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877686" y="6622523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9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16859"/>
                </a:lnTo>
                <a:lnTo>
                  <a:pt x="4864" y="21722"/>
                </a:lnTo>
                <a:lnTo>
                  <a:pt x="16859" y="21722"/>
                </a:lnTo>
                <a:lnTo>
                  <a:pt x="21723" y="16859"/>
                </a:lnTo>
                <a:lnTo>
                  <a:pt x="21723" y="4864"/>
                </a:lnTo>
                <a:lnTo>
                  <a:pt x="1685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877686" y="6622523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861" y="0"/>
                </a:moveTo>
                <a:lnTo>
                  <a:pt x="16859" y="0"/>
                </a:lnTo>
                <a:lnTo>
                  <a:pt x="21723" y="4864"/>
                </a:lnTo>
                <a:lnTo>
                  <a:pt x="21723" y="10861"/>
                </a:lnTo>
                <a:lnTo>
                  <a:pt x="21723" y="16859"/>
                </a:lnTo>
                <a:lnTo>
                  <a:pt x="16859" y="21722"/>
                </a:lnTo>
                <a:lnTo>
                  <a:pt x="10861" y="21722"/>
                </a:lnTo>
                <a:lnTo>
                  <a:pt x="4864" y="21722"/>
                </a:lnTo>
                <a:lnTo>
                  <a:pt x="0" y="16859"/>
                </a:lnTo>
                <a:lnTo>
                  <a:pt x="0" y="10861"/>
                </a:lnTo>
                <a:lnTo>
                  <a:pt x="0" y="4864"/>
                </a:lnTo>
                <a:lnTo>
                  <a:pt x="4864" y="0"/>
                </a:lnTo>
                <a:lnTo>
                  <a:pt x="10861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518172" y="6871255"/>
            <a:ext cx="216990" cy="1780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755640" y="63866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39"/>
                </a:lnTo>
                <a:lnTo>
                  <a:pt x="1486" y="11551"/>
                </a:lnTo>
                <a:lnTo>
                  <a:pt x="0" y="18914"/>
                </a:lnTo>
                <a:lnTo>
                  <a:pt x="1486" y="26278"/>
                </a:lnTo>
                <a:lnTo>
                  <a:pt x="5541" y="32292"/>
                </a:lnTo>
                <a:lnTo>
                  <a:pt x="11554" y="36345"/>
                </a:lnTo>
                <a:lnTo>
                  <a:pt x="18917" y="37832"/>
                </a:lnTo>
                <a:lnTo>
                  <a:pt x="26281" y="36345"/>
                </a:lnTo>
                <a:lnTo>
                  <a:pt x="32293" y="32292"/>
                </a:lnTo>
                <a:lnTo>
                  <a:pt x="36347" y="26278"/>
                </a:lnTo>
                <a:lnTo>
                  <a:pt x="37833" y="18914"/>
                </a:lnTo>
                <a:lnTo>
                  <a:pt x="36347" y="11551"/>
                </a:lnTo>
                <a:lnTo>
                  <a:pt x="32293" y="5539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755640" y="63866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4"/>
                </a:moveTo>
                <a:lnTo>
                  <a:pt x="36347" y="26278"/>
                </a:lnTo>
                <a:lnTo>
                  <a:pt x="32293" y="32292"/>
                </a:lnTo>
                <a:lnTo>
                  <a:pt x="26281" y="36345"/>
                </a:lnTo>
                <a:lnTo>
                  <a:pt x="18917" y="37832"/>
                </a:lnTo>
                <a:lnTo>
                  <a:pt x="11554" y="36345"/>
                </a:lnTo>
                <a:lnTo>
                  <a:pt x="5541" y="32292"/>
                </a:lnTo>
                <a:lnTo>
                  <a:pt x="1486" y="26278"/>
                </a:lnTo>
                <a:lnTo>
                  <a:pt x="0" y="18914"/>
                </a:lnTo>
                <a:lnTo>
                  <a:pt x="1486" y="11551"/>
                </a:lnTo>
                <a:lnTo>
                  <a:pt x="5541" y="5539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39"/>
                </a:lnTo>
                <a:lnTo>
                  <a:pt x="36347" y="11551"/>
                </a:lnTo>
                <a:lnTo>
                  <a:pt x="37833" y="1891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755640" y="645848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41"/>
                </a:lnTo>
                <a:lnTo>
                  <a:pt x="1486" y="11554"/>
                </a:lnTo>
                <a:lnTo>
                  <a:pt x="0" y="18917"/>
                </a:lnTo>
                <a:lnTo>
                  <a:pt x="1486" y="26280"/>
                </a:lnTo>
                <a:lnTo>
                  <a:pt x="5541" y="32292"/>
                </a:lnTo>
                <a:lnTo>
                  <a:pt x="11554" y="36345"/>
                </a:lnTo>
                <a:lnTo>
                  <a:pt x="18917" y="37832"/>
                </a:lnTo>
                <a:lnTo>
                  <a:pt x="26281" y="36345"/>
                </a:lnTo>
                <a:lnTo>
                  <a:pt x="32293" y="32292"/>
                </a:lnTo>
                <a:lnTo>
                  <a:pt x="36347" y="26280"/>
                </a:lnTo>
                <a:lnTo>
                  <a:pt x="37833" y="18917"/>
                </a:lnTo>
                <a:lnTo>
                  <a:pt x="36347" y="11554"/>
                </a:lnTo>
                <a:lnTo>
                  <a:pt x="32293" y="5541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755640" y="645848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7"/>
                </a:moveTo>
                <a:lnTo>
                  <a:pt x="36347" y="26280"/>
                </a:lnTo>
                <a:lnTo>
                  <a:pt x="32293" y="32292"/>
                </a:lnTo>
                <a:lnTo>
                  <a:pt x="26281" y="36345"/>
                </a:lnTo>
                <a:lnTo>
                  <a:pt x="18917" y="37832"/>
                </a:lnTo>
                <a:lnTo>
                  <a:pt x="11554" y="36345"/>
                </a:lnTo>
                <a:lnTo>
                  <a:pt x="5541" y="32292"/>
                </a:lnTo>
                <a:lnTo>
                  <a:pt x="1486" y="26280"/>
                </a:lnTo>
                <a:lnTo>
                  <a:pt x="0" y="18917"/>
                </a:lnTo>
                <a:lnTo>
                  <a:pt x="1486" y="11554"/>
                </a:lnTo>
                <a:lnTo>
                  <a:pt x="5541" y="5541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41"/>
                </a:lnTo>
                <a:lnTo>
                  <a:pt x="36347" y="11554"/>
                </a:lnTo>
                <a:lnTo>
                  <a:pt x="37833" y="1891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755640" y="653036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41"/>
                </a:lnTo>
                <a:lnTo>
                  <a:pt x="1486" y="11554"/>
                </a:lnTo>
                <a:lnTo>
                  <a:pt x="0" y="18917"/>
                </a:lnTo>
                <a:lnTo>
                  <a:pt x="1486" y="26280"/>
                </a:lnTo>
                <a:lnTo>
                  <a:pt x="5541" y="32293"/>
                </a:lnTo>
                <a:lnTo>
                  <a:pt x="11554" y="36346"/>
                </a:lnTo>
                <a:lnTo>
                  <a:pt x="18917" y="37833"/>
                </a:lnTo>
                <a:lnTo>
                  <a:pt x="26281" y="36346"/>
                </a:lnTo>
                <a:lnTo>
                  <a:pt x="32293" y="32293"/>
                </a:lnTo>
                <a:lnTo>
                  <a:pt x="36347" y="26280"/>
                </a:lnTo>
                <a:lnTo>
                  <a:pt x="37833" y="18917"/>
                </a:lnTo>
                <a:lnTo>
                  <a:pt x="36347" y="11554"/>
                </a:lnTo>
                <a:lnTo>
                  <a:pt x="32293" y="5541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755640" y="653036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7"/>
                </a:moveTo>
                <a:lnTo>
                  <a:pt x="36347" y="26280"/>
                </a:lnTo>
                <a:lnTo>
                  <a:pt x="32293" y="32293"/>
                </a:lnTo>
                <a:lnTo>
                  <a:pt x="26281" y="36346"/>
                </a:lnTo>
                <a:lnTo>
                  <a:pt x="18917" y="37833"/>
                </a:lnTo>
                <a:lnTo>
                  <a:pt x="11554" y="36346"/>
                </a:lnTo>
                <a:lnTo>
                  <a:pt x="5541" y="32293"/>
                </a:lnTo>
                <a:lnTo>
                  <a:pt x="1486" y="26280"/>
                </a:lnTo>
                <a:lnTo>
                  <a:pt x="0" y="18917"/>
                </a:lnTo>
                <a:lnTo>
                  <a:pt x="1486" y="11554"/>
                </a:lnTo>
                <a:lnTo>
                  <a:pt x="5541" y="5541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41"/>
                </a:lnTo>
                <a:lnTo>
                  <a:pt x="36347" y="11554"/>
                </a:lnTo>
                <a:lnTo>
                  <a:pt x="37833" y="1891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755640" y="661053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39"/>
                </a:lnTo>
                <a:lnTo>
                  <a:pt x="1486" y="11551"/>
                </a:lnTo>
                <a:lnTo>
                  <a:pt x="0" y="18914"/>
                </a:lnTo>
                <a:lnTo>
                  <a:pt x="1486" y="26277"/>
                </a:lnTo>
                <a:lnTo>
                  <a:pt x="5541" y="32290"/>
                </a:lnTo>
                <a:lnTo>
                  <a:pt x="11554" y="36345"/>
                </a:lnTo>
                <a:lnTo>
                  <a:pt x="18917" y="37832"/>
                </a:lnTo>
                <a:lnTo>
                  <a:pt x="26281" y="36345"/>
                </a:lnTo>
                <a:lnTo>
                  <a:pt x="32293" y="32290"/>
                </a:lnTo>
                <a:lnTo>
                  <a:pt x="36347" y="26277"/>
                </a:lnTo>
                <a:lnTo>
                  <a:pt x="37833" y="18914"/>
                </a:lnTo>
                <a:lnTo>
                  <a:pt x="36347" y="11551"/>
                </a:lnTo>
                <a:lnTo>
                  <a:pt x="32293" y="5539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755640" y="661053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4"/>
                </a:moveTo>
                <a:lnTo>
                  <a:pt x="36347" y="26277"/>
                </a:lnTo>
                <a:lnTo>
                  <a:pt x="32293" y="32290"/>
                </a:lnTo>
                <a:lnTo>
                  <a:pt x="26281" y="36345"/>
                </a:lnTo>
                <a:lnTo>
                  <a:pt x="18917" y="37832"/>
                </a:lnTo>
                <a:lnTo>
                  <a:pt x="11554" y="36345"/>
                </a:lnTo>
                <a:lnTo>
                  <a:pt x="5541" y="32290"/>
                </a:lnTo>
                <a:lnTo>
                  <a:pt x="1486" y="26277"/>
                </a:lnTo>
                <a:lnTo>
                  <a:pt x="0" y="18914"/>
                </a:lnTo>
                <a:lnTo>
                  <a:pt x="1486" y="11551"/>
                </a:lnTo>
                <a:lnTo>
                  <a:pt x="5541" y="5539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39"/>
                </a:lnTo>
                <a:lnTo>
                  <a:pt x="36347" y="11551"/>
                </a:lnTo>
                <a:lnTo>
                  <a:pt x="37833" y="1891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755640" y="668238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41"/>
                </a:lnTo>
                <a:lnTo>
                  <a:pt x="1486" y="11554"/>
                </a:lnTo>
                <a:lnTo>
                  <a:pt x="0" y="18917"/>
                </a:lnTo>
                <a:lnTo>
                  <a:pt x="1486" y="26280"/>
                </a:lnTo>
                <a:lnTo>
                  <a:pt x="5541" y="32292"/>
                </a:lnTo>
                <a:lnTo>
                  <a:pt x="11554" y="36345"/>
                </a:lnTo>
                <a:lnTo>
                  <a:pt x="18917" y="37832"/>
                </a:lnTo>
                <a:lnTo>
                  <a:pt x="26281" y="36345"/>
                </a:lnTo>
                <a:lnTo>
                  <a:pt x="32293" y="32292"/>
                </a:lnTo>
                <a:lnTo>
                  <a:pt x="36347" y="26280"/>
                </a:lnTo>
                <a:lnTo>
                  <a:pt x="37833" y="18917"/>
                </a:lnTo>
                <a:lnTo>
                  <a:pt x="36347" y="11554"/>
                </a:lnTo>
                <a:lnTo>
                  <a:pt x="32293" y="5541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755640" y="668238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7"/>
                </a:moveTo>
                <a:lnTo>
                  <a:pt x="36347" y="26280"/>
                </a:lnTo>
                <a:lnTo>
                  <a:pt x="32293" y="32292"/>
                </a:lnTo>
                <a:lnTo>
                  <a:pt x="26281" y="36345"/>
                </a:lnTo>
                <a:lnTo>
                  <a:pt x="18917" y="37832"/>
                </a:lnTo>
                <a:lnTo>
                  <a:pt x="11554" y="36345"/>
                </a:lnTo>
                <a:lnTo>
                  <a:pt x="5541" y="32292"/>
                </a:lnTo>
                <a:lnTo>
                  <a:pt x="1486" y="26280"/>
                </a:lnTo>
                <a:lnTo>
                  <a:pt x="0" y="18917"/>
                </a:lnTo>
                <a:lnTo>
                  <a:pt x="1486" y="11554"/>
                </a:lnTo>
                <a:lnTo>
                  <a:pt x="5541" y="5541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41"/>
                </a:lnTo>
                <a:lnTo>
                  <a:pt x="36347" y="11554"/>
                </a:lnTo>
                <a:lnTo>
                  <a:pt x="37833" y="1891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755640" y="675426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41"/>
                </a:lnTo>
                <a:lnTo>
                  <a:pt x="1486" y="11554"/>
                </a:lnTo>
                <a:lnTo>
                  <a:pt x="0" y="18917"/>
                </a:lnTo>
                <a:lnTo>
                  <a:pt x="1486" y="26280"/>
                </a:lnTo>
                <a:lnTo>
                  <a:pt x="5541" y="32293"/>
                </a:lnTo>
                <a:lnTo>
                  <a:pt x="11554" y="36346"/>
                </a:lnTo>
                <a:lnTo>
                  <a:pt x="18917" y="37833"/>
                </a:lnTo>
                <a:lnTo>
                  <a:pt x="26281" y="36346"/>
                </a:lnTo>
                <a:lnTo>
                  <a:pt x="32293" y="32293"/>
                </a:lnTo>
                <a:lnTo>
                  <a:pt x="36347" y="26280"/>
                </a:lnTo>
                <a:lnTo>
                  <a:pt x="37833" y="18917"/>
                </a:lnTo>
                <a:lnTo>
                  <a:pt x="36347" y="11554"/>
                </a:lnTo>
                <a:lnTo>
                  <a:pt x="32293" y="5541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755640" y="675426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7"/>
                </a:moveTo>
                <a:lnTo>
                  <a:pt x="36347" y="26280"/>
                </a:lnTo>
                <a:lnTo>
                  <a:pt x="32293" y="32293"/>
                </a:lnTo>
                <a:lnTo>
                  <a:pt x="26281" y="36346"/>
                </a:lnTo>
                <a:lnTo>
                  <a:pt x="18917" y="37833"/>
                </a:lnTo>
                <a:lnTo>
                  <a:pt x="11554" y="36346"/>
                </a:lnTo>
                <a:lnTo>
                  <a:pt x="5541" y="32293"/>
                </a:lnTo>
                <a:lnTo>
                  <a:pt x="1486" y="26280"/>
                </a:lnTo>
                <a:lnTo>
                  <a:pt x="0" y="18917"/>
                </a:lnTo>
                <a:lnTo>
                  <a:pt x="1486" y="11554"/>
                </a:lnTo>
                <a:lnTo>
                  <a:pt x="5541" y="5541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41"/>
                </a:lnTo>
                <a:lnTo>
                  <a:pt x="36347" y="11554"/>
                </a:lnTo>
                <a:lnTo>
                  <a:pt x="37833" y="1891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755640" y="682791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39"/>
                </a:lnTo>
                <a:lnTo>
                  <a:pt x="1486" y="11551"/>
                </a:lnTo>
                <a:lnTo>
                  <a:pt x="0" y="18914"/>
                </a:lnTo>
                <a:lnTo>
                  <a:pt x="1486" y="26278"/>
                </a:lnTo>
                <a:lnTo>
                  <a:pt x="5541" y="32291"/>
                </a:lnTo>
                <a:lnTo>
                  <a:pt x="11554" y="36346"/>
                </a:lnTo>
                <a:lnTo>
                  <a:pt x="18917" y="37833"/>
                </a:lnTo>
                <a:lnTo>
                  <a:pt x="26281" y="36346"/>
                </a:lnTo>
                <a:lnTo>
                  <a:pt x="32293" y="32291"/>
                </a:lnTo>
                <a:lnTo>
                  <a:pt x="36347" y="26278"/>
                </a:lnTo>
                <a:lnTo>
                  <a:pt x="37833" y="18914"/>
                </a:lnTo>
                <a:lnTo>
                  <a:pt x="36347" y="11551"/>
                </a:lnTo>
                <a:lnTo>
                  <a:pt x="32293" y="5539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755640" y="682791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4"/>
                </a:moveTo>
                <a:lnTo>
                  <a:pt x="36347" y="26278"/>
                </a:lnTo>
                <a:lnTo>
                  <a:pt x="32293" y="32291"/>
                </a:lnTo>
                <a:lnTo>
                  <a:pt x="26281" y="36346"/>
                </a:lnTo>
                <a:lnTo>
                  <a:pt x="18917" y="37833"/>
                </a:lnTo>
                <a:lnTo>
                  <a:pt x="11554" y="36346"/>
                </a:lnTo>
                <a:lnTo>
                  <a:pt x="5541" y="32291"/>
                </a:lnTo>
                <a:lnTo>
                  <a:pt x="1486" y="26278"/>
                </a:lnTo>
                <a:lnTo>
                  <a:pt x="0" y="18914"/>
                </a:lnTo>
                <a:lnTo>
                  <a:pt x="1486" y="11551"/>
                </a:lnTo>
                <a:lnTo>
                  <a:pt x="5541" y="5539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39"/>
                </a:lnTo>
                <a:lnTo>
                  <a:pt x="36347" y="11551"/>
                </a:lnTo>
                <a:lnTo>
                  <a:pt x="37833" y="1891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755640" y="689979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39"/>
                </a:lnTo>
                <a:lnTo>
                  <a:pt x="1486" y="11551"/>
                </a:lnTo>
                <a:lnTo>
                  <a:pt x="0" y="18914"/>
                </a:lnTo>
                <a:lnTo>
                  <a:pt x="1486" y="26278"/>
                </a:lnTo>
                <a:lnTo>
                  <a:pt x="5541" y="32292"/>
                </a:lnTo>
                <a:lnTo>
                  <a:pt x="11554" y="36345"/>
                </a:lnTo>
                <a:lnTo>
                  <a:pt x="18917" y="37832"/>
                </a:lnTo>
                <a:lnTo>
                  <a:pt x="26281" y="36345"/>
                </a:lnTo>
                <a:lnTo>
                  <a:pt x="32293" y="32292"/>
                </a:lnTo>
                <a:lnTo>
                  <a:pt x="36347" y="26278"/>
                </a:lnTo>
                <a:lnTo>
                  <a:pt x="37833" y="18914"/>
                </a:lnTo>
                <a:lnTo>
                  <a:pt x="36347" y="11551"/>
                </a:lnTo>
                <a:lnTo>
                  <a:pt x="32293" y="5539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755640" y="689979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4"/>
                </a:moveTo>
                <a:lnTo>
                  <a:pt x="36347" y="26278"/>
                </a:lnTo>
                <a:lnTo>
                  <a:pt x="32293" y="32292"/>
                </a:lnTo>
                <a:lnTo>
                  <a:pt x="26281" y="36345"/>
                </a:lnTo>
                <a:lnTo>
                  <a:pt x="18917" y="37832"/>
                </a:lnTo>
                <a:lnTo>
                  <a:pt x="11554" y="36345"/>
                </a:lnTo>
                <a:lnTo>
                  <a:pt x="5541" y="32292"/>
                </a:lnTo>
                <a:lnTo>
                  <a:pt x="1486" y="26278"/>
                </a:lnTo>
                <a:lnTo>
                  <a:pt x="0" y="18914"/>
                </a:lnTo>
                <a:lnTo>
                  <a:pt x="1486" y="11551"/>
                </a:lnTo>
                <a:lnTo>
                  <a:pt x="5541" y="5539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39"/>
                </a:lnTo>
                <a:lnTo>
                  <a:pt x="36347" y="11551"/>
                </a:lnTo>
                <a:lnTo>
                  <a:pt x="37833" y="1891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867589" y="63866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39"/>
                </a:lnTo>
                <a:lnTo>
                  <a:pt x="1486" y="11551"/>
                </a:lnTo>
                <a:lnTo>
                  <a:pt x="0" y="18914"/>
                </a:lnTo>
                <a:lnTo>
                  <a:pt x="1486" y="26278"/>
                </a:lnTo>
                <a:lnTo>
                  <a:pt x="5541" y="32292"/>
                </a:lnTo>
                <a:lnTo>
                  <a:pt x="11554" y="36345"/>
                </a:lnTo>
                <a:lnTo>
                  <a:pt x="18917" y="37832"/>
                </a:lnTo>
                <a:lnTo>
                  <a:pt x="26281" y="36345"/>
                </a:lnTo>
                <a:lnTo>
                  <a:pt x="32293" y="32292"/>
                </a:lnTo>
                <a:lnTo>
                  <a:pt x="36347" y="26278"/>
                </a:lnTo>
                <a:lnTo>
                  <a:pt x="37833" y="18914"/>
                </a:lnTo>
                <a:lnTo>
                  <a:pt x="36347" y="11551"/>
                </a:lnTo>
                <a:lnTo>
                  <a:pt x="32293" y="5539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867589" y="63866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4"/>
                </a:moveTo>
                <a:lnTo>
                  <a:pt x="36347" y="26278"/>
                </a:lnTo>
                <a:lnTo>
                  <a:pt x="32293" y="32292"/>
                </a:lnTo>
                <a:lnTo>
                  <a:pt x="26281" y="36345"/>
                </a:lnTo>
                <a:lnTo>
                  <a:pt x="18917" y="37832"/>
                </a:lnTo>
                <a:lnTo>
                  <a:pt x="11554" y="36345"/>
                </a:lnTo>
                <a:lnTo>
                  <a:pt x="5541" y="32292"/>
                </a:lnTo>
                <a:lnTo>
                  <a:pt x="1486" y="26278"/>
                </a:lnTo>
                <a:lnTo>
                  <a:pt x="0" y="18914"/>
                </a:lnTo>
                <a:lnTo>
                  <a:pt x="1486" y="11551"/>
                </a:lnTo>
                <a:lnTo>
                  <a:pt x="5541" y="5539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39"/>
                </a:lnTo>
                <a:lnTo>
                  <a:pt x="36347" y="11551"/>
                </a:lnTo>
                <a:lnTo>
                  <a:pt x="37833" y="1891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867589" y="645848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41"/>
                </a:lnTo>
                <a:lnTo>
                  <a:pt x="1486" y="11554"/>
                </a:lnTo>
                <a:lnTo>
                  <a:pt x="0" y="18917"/>
                </a:lnTo>
                <a:lnTo>
                  <a:pt x="1486" y="26280"/>
                </a:lnTo>
                <a:lnTo>
                  <a:pt x="5541" y="32292"/>
                </a:lnTo>
                <a:lnTo>
                  <a:pt x="11554" y="36345"/>
                </a:lnTo>
                <a:lnTo>
                  <a:pt x="18917" y="37832"/>
                </a:lnTo>
                <a:lnTo>
                  <a:pt x="26281" y="36345"/>
                </a:lnTo>
                <a:lnTo>
                  <a:pt x="32293" y="32292"/>
                </a:lnTo>
                <a:lnTo>
                  <a:pt x="36347" y="26280"/>
                </a:lnTo>
                <a:lnTo>
                  <a:pt x="37833" y="18917"/>
                </a:lnTo>
                <a:lnTo>
                  <a:pt x="36347" y="11554"/>
                </a:lnTo>
                <a:lnTo>
                  <a:pt x="32293" y="5541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867589" y="645848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7"/>
                </a:moveTo>
                <a:lnTo>
                  <a:pt x="36347" y="26280"/>
                </a:lnTo>
                <a:lnTo>
                  <a:pt x="32293" y="32292"/>
                </a:lnTo>
                <a:lnTo>
                  <a:pt x="26281" y="36345"/>
                </a:lnTo>
                <a:lnTo>
                  <a:pt x="18917" y="37832"/>
                </a:lnTo>
                <a:lnTo>
                  <a:pt x="11554" y="36345"/>
                </a:lnTo>
                <a:lnTo>
                  <a:pt x="5541" y="32292"/>
                </a:lnTo>
                <a:lnTo>
                  <a:pt x="1486" y="26280"/>
                </a:lnTo>
                <a:lnTo>
                  <a:pt x="0" y="18917"/>
                </a:lnTo>
                <a:lnTo>
                  <a:pt x="1486" y="11554"/>
                </a:lnTo>
                <a:lnTo>
                  <a:pt x="5541" y="5541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41"/>
                </a:lnTo>
                <a:lnTo>
                  <a:pt x="36347" y="11554"/>
                </a:lnTo>
                <a:lnTo>
                  <a:pt x="37833" y="1891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867589" y="653036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41"/>
                </a:lnTo>
                <a:lnTo>
                  <a:pt x="1486" y="11554"/>
                </a:lnTo>
                <a:lnTo>
                  <a:pt x="0" y="18917"/>
                </a:lnTo>
                <a:lnTo>
                  <a:pt x="1486" y="26280"/>
                </a:lnTo>
                <a:lnTo>
                  <a:pt x="5541" y="32293"/>
                </a:lnTo>
                <a:lnTo>
                  <a:pt x="11554" y="36346"/>
                </a:lnTo>
                <a:lnTo>
                  <a:pt x="18917" y="37833"/>
                </a:lnTo>
                <a:lnTo>
                  <a:pt x="26281" y="36346"/>
                </a:lnTo>
                <a:lnTo>
                  <a:pt x="32293" y="32293"/>
                </a:lnTo>
                <a:lnTo>
                  <a:pt x="36347" y="26280"/>
                </a:lnTo>
                <a:lnTo>
                  <a:pt x="37833" y="18917"/>
                </a:lnTo>
                <a:lnTo>
                  <a:pt x="36347" y="11554"/>
                </a:lnTo>
                <a:lnTo>
                  <a:pt x="32293" y="5541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867589" y="653036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7"/>
                </a:moveTo>
                <a:lnTo>
                  <a:pt x="36347" y="26280"/>
                </a:lnTo>
                <a:lnTo>
                  <a:pt x="32293" y="32293"/>
                </a:lnTo>
                <a:lnTo>
                  <a:pt x="26281" y="36346"/>
                </a:lnTo>
                <a:lnTo>
                  <a:pt x="18917" y="37833"/>
                </a:lnTo>
                <a:lnTo>
                  <a:pt x="11554" y="36346"/>
                </a:lnTo>
                <a:lnTo>
                  <a:pt x="5541" y="32293"/>
                </a:lnTo>
                <a:lnTo>
                  <a:pt x="1486" y="26280"/>
                </a:lnTo>
                <a:lnTo>
                  <a:pt x="0" y="18917"/>
                </a:lnTo>
                <a:lnTo>
                  <a:pt x="1486" y="11554"/>
                </a:lnTo>
                <a:lnTo>
                  <a:pt x="5541" y="5541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41"/>
                </a:lnTo>
                <a:lnTo>
                  <a:pt x="36347" y="11554"/>
                </a:lnTo>
                <a:lnTo>
                  <a:pt x="37833" y="1891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867589" y="661053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39"/>
                </a:lnTo>
                <a:lnTo>
                  <a:pt x="1486" y="11551"/>
                </a:lnTo>
                <a:lnTo>
                  <a:pt x="0" y="18914"/>
                </a:lnTo>
                <a:lnTo>
                  <a:pt x="1486" y="26277"/>
                </a:lnTo>
                <a:lnTo>
                  <a:pt x="5541" y="32290"/>
                </a:lnTo>
                <a:lnTo>
                  <a:pt x="11554" y="36345"/>
                </a:lnTo>
                <a:lnTo>
                  <a:pt x="18917" y="37832"/>
                </a:lnTo>
                <a:lnTo>
                  <a:pt x="26281" y="36345"/>
                </a:lnTo>
                <a:lnTo>
                  <a:pt x="32293" y="32290"/>
                </a:lnTo>
                <a:lnTo>
                  <a:pt x="36347" y="26277"/>
                </a:lnTo>
                <a:lnTo>
                  <a:pt x="37833" y="18914"/>
                </a:lnTo>
                <a:lnTo>
                  <a:pt x="36347" y="11551"/>
                </a:lnTo>
                <a:lnTo>
                  <a:pt x="32293" y="5539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867589" y="661053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4"/>
                </a:moveTo>
                <a:lnTo>
                  <a:pt x="36347" y="26277"/>
                </a:lnTo>
                <a:lnTo>
                  <a:pt x="32293" y="32290"/>
                </a:lnTo>
                <a:lnTo>
                  <a:pt x="26281" y="36345"/>
                </a:lnTo>
                <a:lnTo>
                  <a:pt x="18917" y="37832"/>
                </a:lnTo>
                <a:lnTo>
                  <a:pt x="11554" y="36345"/>
                </a:lnTo>
                <a:lnTo>
                  <a:pt x="5541" y="32290"/>
                </a:lnTo>
                <a:lnTo>
                  <a:pt x="1486" y="26277"/>
                </a:lnTo>
                <a:lnTo>
                  <a:pt x="0" y="18914"/>
                </a:lnTo>
                <a:lnTo>
                  <a:pt x="1486" y="11551"/>
                </a:lnTo>
                <a:lnTo>
                  <a:pt x="5541" y="5539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39"/>
                </a:lnTo>
                <a:lnTo>
                  <a:pt x="36347" y="11551"/>
                </a:lnTo>
                <a:lnTo>
                  <a:pt x="37833" y="1891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867589" y="668238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41"/>
                </a:lnTo>
                <a:lnTo>
                  <a:pt x="1486" y="11554"/>
                </a:lnTo>
                <a:lnTo>
                  <a:pt x="0" y="18917"/>
                </a:lnTo>
                <a:lnTo>
                  <a:pt x="1486" y="26280"/>
                </a:lnTo>
                <a:lnTo>
                  <a:pt x="5541" y="32292"/>
                </a:lnTo>
                <a:lnTo>
                  <a:pt x="11554" y="36345"/>
                </a:lnTo>
                <a:lnTo>
                  <a:pt x="18917" y="37832"/>
                </a:lnTo>
                <a:lnTo>
                  <a:pt x="26281" y="36345"/>
                </a:lnTo>
                <a:lnTo>
                  <a:pt x="32293" y="32292"/>
                </a:lnTo>
                <a:lnTo>
                  <a:pt x="36347" y="26280"/>
                </a:lnTo>
                <a:lnTo>
                  <a:pt x="37833" y="18917"/>
                </a:lnTo>
                <a:lnTo>
                  <a:pt x="36347" y="11554"/>
                </a:lnTo>
                <a:lnTo>
                  <a:pt x="32293" y="5541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867589" y="668238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7"/>
                </a:moveTo>
                <a:lnTo>
                  <a:pt x="36347" y="26280"/>
                </a:lnTo>
                <a:lnTo>
                  <a:pt x="32293" y="32292"/>
                </a:lnTo>
                <a:lnTo>
                  <a:pt x="26281" y="36345"/>
                </a:lnTo>
                <a:lnTo>
                  <a:pt x="18917" y="37832"/>
                </a:lnTo>
                <a:lnTo>
                  <a:pt x="11554" y="36345"/>
                </a:lnTo>
                <a:lnTo>
                  <a:pt x="5541" y="32292"/>
                </a:lnTo>
                <a:lnTo>
                  <a:pt x="1486" y="26280"/>
                </a:lnTo>
                <a:lnTo>
                  <a:pt x="0" y="18917"/>
                </a:lnTo>
                <a:lnTo>
                  <a:pt x="1486" y="11554"/>
                </a:lnTo>
                <a:lnTo>
                  <a:pt x="5541" y="5541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41"/>
                </a:lnTo>
                <a:lnTo>
                  <a:pt x="36347" y="11554"/>
                </a:lnTo>
                <a:lnTo>
                  <a:pt x="37833" y="1891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867589" y="675426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41"/>
                </a:lnTo>
                <a:lnTo>
                  <a:pt x="1486" y="11554"/>
                </a:lnTo>
                <a:lnTo>
                  <a:pt x="0" y="18917"/>
                </a:lnTo>
                <a:lnTo>
                  <a:pt x="1486" y="26280"/>
                </a:lnTo>
                <a:lnTo>
                  <a:pt x="5541" y="32293"/>
                </a:lnTo>
                <a:lnTo>
                  <a:pt x="11554" y="36346"/>
                </a:lnTo>
                <a:lnTo>
                  <a:pt x="18917" y="37833"/>
                </a:lnTo>
                <a:lnTo>
                  <a:pt x="26281" y="36346"/>
                </a:lnTo>
                <a:lnTo>
                  <a:pt x="32293" y="32293"/>
                </a:lnTo>
                <a:lnTo>
                  <a:pt x="36347" y="26280"/>
                </a:lnTo>
                <a:lnTo>
                  <a:pt x="37833" y="18917"/>
                </a:lnTo>
                <a:lnTo>
                  <a:pt x="36347" y="11554"/>
                </a:lnTo>
                <a:lnTo>
                  <a:pt x="32293" y="5541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867589" y="675426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7"/>
                </a:moveTo>
                <a:lnTo>
                  <a:pt x="36347" y="26280"/>
                </a:lnTo>
                <a:lnTo>
                  <a:pt x="32293" y="32293"/>
                </a:lnTo>
                <a:lnTo>
                  <a:pt x="26281" y="36346"/>
                </a:lnTo>
                <a:lnTo>
                  <a:pt x="18917" y="37833"/>
                </a:lnTo>
                <a:lnTo>
                  <a:pt x="11554" y="36346"/>
                </a:lnTo>
                <a:lnTo>
                  <a:pt x="5541" y="32293"/>
                </a:lnTo>
                <a:lnTo>
                  <a:pt x="1486" y="26280"/>
                </a:lnTo>
                <a:lnTo>
                  <a:pt x="0" y="18917"/>
                </a:lnTo>
                <a:lnTo>
                  <a:pt x="1486" y="11554"/>
                </a:lnTo>
                <a:lnTo>
                  <a:pt x="5541" y="5541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41"/>
                </a:lnTo>
                <a:lnTo>
                  <a:pt x="36347" y="11554"/>
                </a:lnTo>
                <a:lnTo>
                  <a:pt x="37833" y="1891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867589" y="682791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39"/>
                </a:lnTo>
                <a:lnTo>
                  <a:pt x="1486" y="11551"/>
                </a:lnTo>
                <a:lnTo>
                  <a:pt x="0" y="18914"/>
                </a:lnTo>
                <a:lnTo>
                  <a:pt x="1486" y="26278"/>
                </a:lnTo>
                <a:lnTo>
                  <a:pt x="5541" y="32291"/>
                </a:lnTo>
                <a:lnTo>
                  <a:pt x="11554" y="36346"/>
                </a:lnTo>
                <a:lnTo>
                  <a:pt x="18917" y="37833"/>
                </a:lnTo>
                <a:lnTo>
                  <a:pt x="26281" y="36346"/>
                </a:lnTo>
                <a:lnTo>
                  <a:pt x="32293" y="32291"/>
                </a:lnTo>
                <a:lnTo>
                  <a:pt x="36347" y="26278"/>
                </a:lnTo>
                <a:lnTo>
                  <a:pt x="37833" y="18914"/>
                </a:lnTo>
                <a:lnTo>
                  <a:pt x="36347" y="11551"/>
                </a:lnTo>
                <a:lnTo>
                  <a:pt x="32293" y="5539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867589" y="682791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4"/>
                </a:moveTo>
                <a:lnTo>
                  <a:pt x="36347" y="26278"/>
                </a:lnTo>
                <a:lnTo>
                  <a:pt x="32293" y="32291"/>
                </a:lnTo>
                <a:lnTo>
                  <a:pt x="26281" y="36346"/>
                </a:lnTo>
                <a:lnTo>
                  <a:pt x="18917" y="37833"/>
                </a:lnTo>
                <a:lnTo>
                  <a:pt x="11554" y="36346"/>
                </a:lnTo>
                <a:lnTo>
                  <a:pt x="5541" y="32291"/>
                </a:lnTo>
                <a:lnTo>
                  <a:pt x="1486" y="26278"/>
                </a:lnTo>
                <a:lnTo>
                  <a:pt x="0" y="18914"/>
                </a:lnTo>
                <a:lnTo>
                  <a:pt x="1486" y="11551"/>
                </a:lnTo>
                <a:lnTo>
                  <a:pt x="5541" y="5539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39"/>
                </a:lnTo>
                <a:lnTo>
                  <a:pt x="36347" y="11551"/>
                </a:lnTo>
                <a:lnTo>
                  <a:pt x="37833" y="1891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867589" y="689979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17" y="0"/>
                </a:moveTo>
                <a:lnTo>
                  <a:pt x="11554" y="1486"/>
                </a:lnTo>
                <a:lnTo>
                  <a:pt x="5541" y="5539"/>
                </a:lnTo>
                <a:lnTo>
                  <a:pt x="1486" y="11551"/>
                </a:lnTo>
                <a:lnTo>
                  <a:pt x="0" y="18914"/>
                </a:lnTo>
                <a:lnTo>
                  <a:pt x="1486" y="26278"/>
                </a:lnTo>
                <a:lnTo>
                  <a:pt x="5541" y="32292"/>
                </a:lnTo>
                <a:lnTo>
                  <a:pt x="11554" y="36345"/>
                </a:lnTo>
                <a:lnTo>
                  <a:pt x="18917" y="37832"/>
                </a:lnTo>
                <a:lnTo>
                  <a:pt x="26281" y="36345"/>
                </a:lnTo>
                <a:lnTo>
                  <a:pt x="32293" y="32292"/>
                </a:lnTo>
                <a:lnTo>
                  <a:pt x="36347" y="26278"/>
                </a:lnTo>
                <a:lnTo>
                  <a:pt x="37833" y="18914"/>
                </a:lnTo>
                <a:lnTo>
                  <a:pt x="36347" y="11551"/>
                </a:lnTo>
                <a:lnTo>
                  <a:pt x="32293" y="5539"/>
                </a:lnTo>
                <a:lnTo>
                  <a:pt x="26281" y="1486"/>
                </a:lnTo>
                <a:lnTo>
                  <a:pt x="189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867589" y="689979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33" y="18914"/>
                </a:moveTo>
                <a:lnTo>
                  <a:pt x="36347" y="26278"/>
                </a:lnTo>
                <a:lnTo>
                  <a:pt x="32293" y="32292"/>
                </a:lnTo>
                <a:lnTo>
                  <a:pt x="26281" y="36345"/>
                </a:lnTo>
                <a:lnTo>
                  <a:pt x="18917" y="37832"/>
                </a:lnTo>
                <a:lnTo>
                  <a:pt x="11554" y="36345"/>
                </a:lnTo>
                <a:lnTo>
                  <a:pt x="5541" y="32292"/>
                </a:lnTo>
                <a:lnTo>
                  <a:pt x="1486" y="26278"/>
                </a:lnTo>
                <a:lnTo>
                  <a:pt x="0" y="18914"/>
                </a:lnTo>
                <a:lnTo>
                  <a:pt x="1486" y="11551"/>
                </a:lnTo>
                <a:lnTo>
                  <a:pt x="5541" y="5539"/>
                </a:lnTo>
                <a:lnTo>
                  <a:pt x="11554" y="1486"/>
                </a:lnTo>
                <a:lnTo>
                  <a:pt x="18917" y="0"/>
                </a:lnTo>
                <a:lnTo>
                  <a:pt x="26281" y="1486"/>
                </a:lnTo>
                <a:lnTo>
                  <a:pt x="32293" y="5539"/>
                </a:lnTo>
                <a:lnTo>
                  <a:pt x="36347" y="11551"/>
                </a:lnTo>
                <a:lnTo>
                  <a:pt x="37833" y="1891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881265" y="631191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3" y="0"/>
                </a:moveTo>
                <a:lnTo>
                  <a:pt x="5321" y="0"/>
                </a:lnTo>
                <a:lnTo>
                  <a:pt x="0" y="5321"/>
                </a:lnTo>
                <a:lnTo>
                  <a:pt x="0" y="18453"/>
                </a:lnTo>
                <a:lnTo>
                  <a:pt x="5321" y="23778"/>
                </a:lnTo>
                <a:lnTo>
                  <a:pt x="18453" y="23778"/>
                </a:lnTo>
                <a:lnTo>
                  <a:pt x="23778" y="18453"/>
                </a:lnTo>
                <a:lnTo>
                  <a:pt x="23778" y="5321"/>
                </a:lnTo>
                <a:lnTo>
                  <a:pt x="184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881265" y="631191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887" y="0"/>
                </a:moveTo>
                <a:lnTo>
                  <a:pt x="18453" y="0"/>
                </a:lnTo>
                <a:lnTo>
                  <a:pt x="23778" y="5321"/>
                </a:lnTo>
                <a:lnTo>
                  <a:pt x="23778" y="11887"/>
                </a:lnTo>
                <a:lnTo>
                  <a:pt x="23778" y="18453"/>
                </a:lnTo>
                <a:lnTo>
                  <a:pt x="18453" y="23778"/>
                </a:lnTo>
                <a:lnTo>
                  <a:pt x="11887" y="23778"/>
                </a:lnTo>
                <a:lnTo>
                  <a:pt x="5321" y="23778"/>
                </a:lnTo>
                <a:lnTo>
                  <a:pt x="0" y="18453"/>
                </a:lnTo>
                <a:lnTo>
                  <a:pt x="0" y="11887"/>
                </a:lnTo>
                <a:lnTo>
                  <a:pt x="0" y="5321"/>
                </a:lnTo>
                <a:lnTo>
                  <a:pt x="5321" y="0"/>
                </a:lnTo>
                <a:lnTo>
                  <a:pt x="11887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926420" y="631191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3" y="0"/>
                </a:moveTo>
                <a:lnTo>
                  <a:pt x="5320" y="0"/>
                </a:lnTo>
                <a:lnTo>
                  <a:pt x="0" y="5321"/>
                </a:lnTo>
                <a:lnTo>
                  <a:pt x="0" y="18453"/>
                </a:lnTo>
                <a:lnTo>
                  <a:pt x="5320" y="23778"/>
                </a:lnTo>
                <a:lnTo>
                  <a:pt x="18453" y="23778"/>
                </a:lnTo>
                <a:lnTo>
                  <a:pt x="23774" y="18453"/>
                </a:lnTo>
                <a:lnTo>
                  <a:pt x="23774" y="5321"/>
                </a:lnTo>
                <a:lnTo>
                  <a:pt x="184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926420" y="631191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887" y="0"/>
                </a:moveTo>
                <a:lnTo>
                  <a:pt x="18453" y="0"/>
                </a:lnTo>
                <a:lnTo>
                  <a:pt x="23774" y="5321"/>
                </a:lnTo>
                <a:lnTo>
                  <a:pt x="23774" y="11887"/>
                </a:lnTo>
                <a:lnTo>
                  <a:pt x="23774" y="18453"/>
                </a:lnTo>
                <a:lnTo>
                  <a:pt x="18453" y="23778"/>
                </a:lnTo>
                <a:lnTo>
                  <a:pt x="11887" y="23778"/>
                </a:lnTo>
                <a:lnTo>
                  <a:pt x="5320" y="23778"/>
                </a:lnTo>
                <a:lnTo>
                  <a:pt x="0" y="18453"/>
                </a:lnTo>
                <a:lnTo>
                  <a:pt x="0" y="11887"/>
                </a:lnTo>
                <a:lnTo>
                  <a:pt x="0" y="5321"/>
                </a:lnTo>
                <a:lnTo>
                  <a:pt x="5320" y="0"/>
                </a:lnTo>
                <a:lnTo>
                  <a:pt x="11887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971596" y="631191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3" y="0"/>
                </a:moveTo>
                <a:lnTo>
                  <a:pt x="5320" y="0"/>
                </a:lnTo>
                <a:lnTo>
                  <a:pt x="0" y="5321"/>
                </a:lnTo>
                <a:lnTo>
                  <a:pt x="0" y="18453"/>
                </a:lnTo>
                <a:lnTo>
                  <a:pt x="5320" y="23778"/>
                </a:lnTo>
                <a:lnTo>
                  <a:pt x="18453" y="23778"/>
                </a:lnTo>
                <a:lnTo>
                  <a:pt x="23774" y="18453"/>
                </a:lnTo>
                <a:lnTo>
                  <a:pt x="23774" y="5321"/>
                </a:lnTo>
                <a:lnTo>
                  <a:pt x="184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971596" y="631191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887" y="0"/>
                </a:moveTo>
                <a:lnTo>
                  <a:pt x="18453" y="0"/>
                </a:lnTo>
                <a:lnTo>
                  <a:pt x="23774" y="5321"/>
                </a:lnTo>
                <a:lnTo>
                  <a:pt x="23774" y="11887"/>
                </a:lnTo>
                <a:lnTo>
                  <a:pt x="23774" y="18453"/>
                </a:lnTo>
                <a:lnTo>
                  <a:pt x="18453" y="23778"/>
                </a:lnTo>
                <a:lnTo>
                  <a:pt x="11887" y="23778"/>
                </a:lnTo>
                <a:lnTo>
                  <a:pt x="5320" y="23778"/>
                </a:lnTo>
                <a:lnTo>
                  <a:pt x="0" y="18453"/>
                </a:lnTo>
                <a:lnTo>
                  <a:pt x="0" y="11887"/>
                </a:lnTo>
                <a:lnTo>
                  <a:pt x="0" y="5321"/>
                </a:lnTo>
                <a:lnTo>
                  <a:pt x="5320" y="0"/>
                </a:lnTo>
                <a:lnTo>
                  <a:pt x="11887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074333" y="631191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3" y="0"/>
                </a:moveTo>
                <a:lnTo>
                  <a:pt x="5321" y="0"/>
                </a:lnTo>
                <a:lnTo>
                  <a:pt x="0" y="5321"/>
                </a:lnTo>
                <a:lnTo>
                  <a:pt x="0" y="18453"/>
                </a:lnTo>
                <a:lnTo>
                  <a:pt x="5321" y="23778"/>
                </a:lnTo>
                <a:lnTo>
                  <a:pt x="18453" y="23778"/>
                </a:lnTo>
                <a:lnTo>
                  <a:pt x="23778" y="18453"/>
                </a:lnTo>
                <a:lnTo>
                  <a:pt x="23778" y="5321"/>
                </a:lnTo>
                <a:lnTo>
                  <a:pt x="184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1074333" y="631191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887" y="0"/>
                </a:moveTo>
                <a:lnTo>
                  <a:pt x="18453" y="0"/>
                </a:lnTo>
                <a:lnTo>
                  <a:pt x="23778" y="5321"/>
                </a:lnTo>
                <a:lnTo>
                  <a:pt x="23778" y="11887"/>
                </a:lnTo>
                <a:lnTo>
                  <a:pt x="23778" y="18453"/>
                </a:lnTo>
                <a:lnTo>
                  <a:pt x="18453" y="23778"/>
                </a:lnTo>
                <a:lnTo>
                  <a:pt x="11887" y="23778"/>
                </a:lnTo>
                <a:lnTo>
                  <a:pt x="5321" y="23778"/>
                </a:lnTo>
                <a:lnTo>
                  <a:pt x="0" y="18453"/>
                </a:lnTo>
                <a:lnTo>
                  <a:pt x="0" y="11887"/>
                </a:lnTo>
                <a:lnTo>
                  <a:pt x="0" y="5321"/>
                </a:lnTo>
                <a:lnTo>
                  <a:pt x="5321" y="0"/>
                </a:lnTo>
                <a:lnTo>
                  <a:pt x="11887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119488" y="631191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3" y="0"/>
                </a:moveTo>
                <a:lnTo>
                  <a:pt x="5321" y="0"/>
                </a:lnTo>
                <a:lnTo>
                  <a:pt x="0" y="5321"/>
                </a:lnTo>
                <a:lnTo>
                  <a:pt x="0" y="18453"/>
                </a:lnTo>
                <a:lnTo>
                  <a:pt x="5321" y="23778"/>
                </a:lnTo>
                <a:lnTo>
                  <a:pt x="18453" y="23778"/>
                </a:lnTo>
                <a:lnTo>
                  <a:pt x="23774" y="18453"/>
                </a:lnTo>
                <a:lnTo>
                  <a:pt x="23774" y="5321"/>
                </a:lnTo>
                <a:lnTo>
                  <a:pt x="184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119488" y="631191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887" y="0"/>
                </a:moveTo>
                <a:lnTo>
                  <a:pt x="18453" y="0"/>
                </a:lnTo>
                <a:lnTo>
                  <a:pt x="23774" y="5321"/>
                </a:lnTo>
                <a:lnTo>
                  <a:pt x="23774" y="11887"/>
                </a:lnTo>
                <a:lnTo>
                  <a:pt x="23774" y="18453"/>
                </a:lnTo>
                <a:lnTo>
                  <a:pt x="18453" y="23778"/>
                </a:lnTo>
                <a:lnTo>
                  <a:pt x="11887" y="23778"/>
                </a:lnTo>
                <a:lnTo>
                  <a:pt x="5321" y="23778"/>
                </a:lnTo>
                <a:lnTo>
                  <a:pt x="0" y="18453"/>
                </a:lnTo>
                <a:lnTo>
                  <a:pt x="0" y="11887"/>
                </a:lnTo>
                <a:lnTo>
                  <a:pt x="0" y="5321"/>
                </a:lnTo>
                <a:lnTo>
                  <a:pt x="5321" y="0"/>
                </a:lnTo>
                <a:lnTo>
                  <a:pt x="11887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881265" y="624155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3" y="0"/>
                </a:moveTo>
                <a:lnTo>
                  <a:pt x="5321" y="0"/>
                </a:lnTo>
                <a:lnTo>
                  <a:pt x="0" y="5323"/>
                </a:lnTo>
                <a:lnTo>
                  <a:pt x="0" y="18453"/>
                </a:lnTo>
                <a:lnTo>
                  <a:pt x="5321" y="23776"/>
                </a:lnTo>
                <a:lnTo>
                  <a:pt x="18453" y="23776"/>
                </a:lnTo>
                <a:lnTo>
                  <a:pt x="23778" y="18453"/>
                </a:lnTo>
                <a:lnTo>
                  <a:pt x="23778" y="5323"/>
                </a:lnTo>
                <a:lnTo>
                  <a:pt x="184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881265" y="624155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887" y="0"/>
                </a:moveTo>
                <a:lnTo>
                  <a:pt x="18453" y="0"/>
                </a:lnTo>
                <a:lnTo>
                  <a:pt x="23778" y="5323"/>
                </a:lnTo>
                <a:lnTo>
                  <a:pt x="23778" y="11889"/>
                </a:lnTo>
                <a:lnTo>
                  <a:pt x="23778" y="18453"/>
                </a:lnTo>
                <a:lnTo>
                  <a:pt x="18453" y="23776"/>
                </a:lnTo>
                <a:lnTo>
                  <a:pt x="11887" y="23776"/>
                </a:lnTo>
                <a:lnTo>
                  <a:pt x="5321" y="23776"/>
                </a:lnTo>
                <a:lnTo>
                  <a:pt x="0" y="18453"/>
                </a:lnTo>
                <a:lnTo>
                  <a:pt x="0" y="11889"/>
                </a:lnTo>
                <a:lnTo>
                  <a:pt x="0" y="5323"/>
                </a:lnTo>
                <a:lnTo>
                  <a:pt x="5321" y="0"/>
                </a:lnTo>
                <a:lnTo>
                  <a:pt x="11887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926420" y="624155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3" y="0"/>
                </a:moveTo>
                <a:lnTo>
                  <a:pt x="5320" y="0"/>
                </a:lnTo>
                <a:lnTo>
                  <a:pt x="0" y="5323"/>
                </a:lnTo>
                <a:lnTo>
                  <a:pt x="0" y="18453"/>
                </a:lnTo>
                <a:lnTo>
                  <a:pt x="5320" y="23776"/>
                </a:lnTo>
                <a:lnTo>
                  <a:pt x="18453" y="23776"/>
                </a:lnTo>
                <a:lnTo>
                  <a:pt x="23774" y="18453"/>
                </a:lnTo>
                <a:lnTo>
                  <a:pt x="23774" y="5323"/>
                </a:lnTo>
                <a:lnTo>
                  <a:pt x="184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926420" y="624155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887" y="0"/>
                </a:moveTo>
                <a:lnTo>
                  <a:pt x="18453" y="0"/>
                </a:lnTo>
                <a:lnTo>
                  <a:pt x="23774" y="5323"/>
                </a:lnTo>
                <a:lnTo>
                  <a:pt x="23774" y="11889"/>
                </a:lnTo>
                <a:lnTo>
                  <a:pt x="23774" y="18453"/>
                </a:lnTo>
                <a:lnTo>
                  <a:pt x="18453" y="23776"/>
                </a:lnTo>
                <a:lnTo>
                  <a:pt x="11887" y="23776"/>
                </a:lnTo>
                <a:lnTo>
                  <a:pt x="5320" y="23776"/>
                </a:lnTo>
                <a:lnTo>
                  <a:pt x="0" y="18453"/>
                </a:lnTo>
                <a:lnTo>
                  <a:pt x="0" y="11889"/>
                </a:lnTo>
                <a:lnTo>
                  <a:pt x="0" y="5323"/>
                </a:lnTo>
                <a:lnTo>
                  <a:pt x="5320" y="0"/>
                </a:lnTo>
                <a:lnTo>
                  <a:pt x="11887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971596" y="624155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3" y="0"/>
                </a:moveTo>
                <a:lnTo>
                  <a:pt x="5320" y="0"/>
                </a:lnTo>
                <a:lnTo>
                  <a:pt x="0" y="5323"/>
                </a:lnTo>
                <a:lnTo>
                  <a:pt x="0" y="18453"/>
                </a:lnTo>
                <a:lnTo>
                  <a:pt x="5320" y="23776"/>
                </a:lnTo>
                <a:lnTo>
                  <a:pt x="18453" y="23776"/>
                </a:lnTo>
                <a:lnTo>
                  <a:pt x="23774" y="18453"/>
                </a:lnTo>
                <a:lnTo>
                  <a:pt x="23774" y="5323"/>
                </a:lnTo>
                <a:lnTo>
                  <a:pt x="184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971596" y="624155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887" y="0"/>
                </a:moveTo>
                <a:lnTo>
                  <a:pt x="18453" y="0"/>
                </a:lnTo>
                <a:lnTo>
                  <a:pt x="23774" y="5323"/>
                </a:lnTo>
                <a:lnTo>
                  <a:pt x="23774" y="11889"/>
                </a:lnTo>
                <a:lnTo>
                  <a:pt x="23774" y="18453"/>
                </a:lnTo>
                <a:lnTo>
                  <a:pt x="18453" y="23776"/>
                </a:lnTo>
                <a:lnTo>
                  <a:pt x="11887" y="23776"/>
                </a:lnTo>
                <a:lnTo>
                  <a:pt x="5320" y="23776"/>
                </a:lnTo>
                <a:lnTo>
                  <a:pt x="0" y="18453"/>
                </a:lnTo>
                <a:lnTo>
                  <a:pt x="0" y="11889"/>
                </a:lnTo>
                <a:lnTo>
                  <a:pt x="0" y="5323"/>
                </a:lnTo>
                <a:lnTo>
                  <a:pt x="5320" y="0"/>
                </a:lnTo>
                <a:lnTo>
                  <a:pt x="11887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074333" y="624155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3" y="0"/>
                </a:moveTo>
                <a:lnTo>
                  <a:pt x="5321" y="0"/>
                </a:lnTo>
                <a:lnTo>
                  <a:pt x="0" y="5323"/>
                </a:lnTo>
                <a:lnTo>
                  <a:pt x="0" y="18453"/>
                </a:lnTo>
                <a:lnTo>
                  <a:pt x="5321" y="23776"/>
                </a:lnTo>
                <a:lnTo>
                  <a:pt x="18453" y="23776"/>
                </a:lnTo>
                <a:lnTo>
                  <a:pt x="23778" y="18453"/>
                </a:lnTo>
                <a:lnTo>
                  <a:pt x="23778" y="5323"/>
                </a:lnTo>
                <a:lnTo>
                  <a:pt x="184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1074333" y="624155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887" y="0"/>
                </a:moveTo>
                <a:lnTo>
                  <a:pt x="18453" y="0"/>
                </a:lnTo>
                <a:lnTo>
                  <a:pt x="23778" y="5323"/>
                </a:lnTo>
                <a:lnTo>
                  <a:pt x="23778" y="11889"/>
                </a:lnTo>
                <a:lnTo>
                  <a:pt x="23778" y="18453"/>
                </a:lnTo>
                <a:lnTo>
                  <a:pt x="18453" y="23776"/>
                </a:lnTo>
                <a:lnTo>
                  <a:pt x="11887" y="23776"/>
                </a:lnTo>
                <a:lnTo>
                  <a:pt x="5321" y="23776"/>
                </a:lnTo>
                <a:lnTo>
                  <a:pt x="0" y="18453"/>
                </a:lnTo>
                <a:lnTo>
                  <a:pt x="0" y="11889"/>
                </a:lnTo>
                <a:lnTo>
                  <a:pt x="0" y="5323"/>
                </a:lnTo>
                <a:lnTo>
                  <a:pt x="5321" y="0"/>
                </a:lnTo>
                <a:lnTo>
                  <a:pt x="11887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1119488" y="624155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3" y="0"/>
                </a:moveTo>
                <a:lnTo>
                  <a:pt x="5321" y="0"/>
                </a:lnTo>
                <a:lnTo>
                  <a:pt x="0" y="5323"/>
                </a:lnTo>
                <a:lnTo>
                  <a:pt x="0" y="18453"/>
                </a:lnTo>
                <a:lnTo>
                  <a:pt x="5321" y="23776"/>
                </a:lnTo>
                <a:lnTo>
                  <a:pt x="18453" y="23776"/>
                </a:lnTo>
                <a:lnTo>
                  <a:pt x="23774" y="18453"/>
                </a:lnTo>
                <a:lnTo>
                  <a:pt x="23774" y="5323"/>
                </a:lnTo>
                <a:lnTo>
                  <a:pt x="184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1119488" y="624155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887" y="0"/>
                </a:moveTo>
                <a:lnTo>
                  <a:pt x="18453" y="0"/>
                </a:lnTo>
                <a:lnTo>
                  <a:pt x="23774" y="5323"/>
                </a:lnTo>
                <a:lnTo>
                  <a:pt x="23774" y="11889"/>
                </a:lnTo>
                <a:lnTo>
                  <a:pt x="23774" y="18453"/>
                </a:lnTo>
                <a:lnTo>
                  <a:pt x="18453" y="23776"/>
                </a:lnTo>
                <a:lnTo>
                  <a:pt x="11887" y="23776"/>
                </a:lnTo>
                <a:lnTo>
                  <a:pt x="5321" y="23776"/>
                </a:lnTo>
                <a:lnTo>
                  <a:pt x="0" y="18453"/>
                </a:lnTo>
                <a:lnTo>
                  <a:pt x="0" y="11889"/>
                </a:lnTo>
                <a:lnTo>
                  <a:pt x="0" y="5323"/>
                </a:lnTo>
                <a:lnTo>
                  <a:pt x="5321" y="0"/>
                </a:lnTo>
                <a:lnTo>
                  <a:pt x="11887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 txBox="1"/>
          <p:nvPr/>
        </p:nvSpPr>
        <p:spPr>
          <a:xfrm>
            <a:off x="1597174" y="6543925"/>
            <a:ext cx="97790" cy="273685"/>
          </a:xfrm>
          <a:prstGeom prst="rect">
            <a:avLst/>
          </a:prstGeom>
        </p:spPr>
        <p:txBody>
          <a:bodyPr wrap="square" lIns="0" tIns="171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">
                <a:solidFill>
                  <a:srgbClr val="151616"/>
                </a:solidFill>
                <a:latin typeface="Arial"/>
                <a:cs typeface="Arial"/>
              </a:rPr>
              <a:t>OUTPUTS</a:t>
            </a:r>
            <a:endParaRPr sz="400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1666040" y="6346749"/>
            <a:ext cx="83820" cy="61023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 indent="1905">
              <a:lnSpc>
                <a:spcPct val="160400"/>
              </a:lnSpc>
              <a:spcBef>
                <a:spcPts val="80"/>
              </a:spcBef>
            </a:pPr>
            <a:r>
              <a:rPr dirty="0" sz="300" spc="5">
                <a:solidFill>
                  <a:srgbClr val="151616"/>
                </a:solidFill>
                <a:latin typeface="Arial"/>
                <a:cs typeface="Arial"/>
              </a:rPr>
              <a:t>Q7  Q6  Q5  Q4  Q3  Q2  Q1  Q0</a:t>
            </a:r>
            <a:endParaRPr sz="3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1749032" y="6238806"/>
            <a:ext cx="187960" cy="174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5847" sz="1425" spc="7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dirty="0" baseline="5847" sz="1425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DD2B1C"/>
                </a:solidFill>
                <a:latin typeface="Arial"/>
                <a:cs typeface="Arial"/>
              </a:rPr>
              <a:t>+</a:t>
            </a:r>
            <a:endParaRPr sz="950">
              <a:latin typeface="Arial"/>
              <a:cs typeface="Arial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079665" y="6898513"/>
            <a:ext cx="120110" cy="120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051002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5" y="0"/>
                </a:moveTo>
                <a:lnTo>
                  <a:pt x="4953" y="0"/>
                </a:lnTo>
                <a:lnTo>
                  <a:pt x="0" y="4954"/>
                </a:lnTo>
                <a:lnTo>
                  <a:pt x="0" y="17175"/>
                </a:lnTo>
                <a:lnTo>
                  <a:pt x="4953" y="22129"/>
                </a:lnTo>
                <a:lnTo>
                  <a:pt x="17175" y="22129"/>
                </a:lnTo>
                <a:lnTo>
                  <a:pt x="22128" y="17175"/>
                </a:lnTo>
                <a:lnTo>
                  <a:pt x="22128" y="4954"/>
                </a:lnTo>
                <a:lnTo>
                  <a:pt x="1717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1051002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5" y="0"/>
                </a:moveTo>
                <a:lnTo>
                  <a:pt x="17175" y="0"/>
                </a:lnTo>
                <a:lnTo>
                  <a:pt x="22128" y="4954"/>
                </a:lnTo>
                <a:lnTo>
                  <a:pt x="22128" y="11062"/>
                </a:lnTo>
                <a:lnTo>
                  <a:pt x="22128" y="17175"/>
                </a:lnTo>
                <a:lnTo>
                  <a:pt x="17175" y="22129"/>
                </a:lnTo>
                <a:lnTo>
                  <a:pt x="11065" y="22129"/>
                </a:lnTo>
                <a:lnTo>
                  <a:pt x="4953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3" y="0"/>
                </a:lnTo>
                <a:lnTo>
                  <a:pt x="11065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1093045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2" y="0"/>
                </a:moveTo>
                <a:lnTo>
                  <a:pt x="4954" y="0"/>
                </a:lnTo>
                <a:lnTo>
                  <a:pt x="0" y="4954"/>
                </a:lnTo>
                <a:lnTo>
                  <a:pt x="0" y="17175"/>
                </a:lnTo>
                <a:lnTo>
                  <a:pt x="4954" y="22129"/>
                </a:lnTo>
                <a:lnTo>
                  <a:pt x="17172" y="22129"/>
                </a:lnTo>
                <a:lnTo>
                  <a:pt x="22125" y="17175"/>
                </a:lnTo>
                <a:lnTo>
                  <a:pt x="22125" y="4954"/>
                </a:lnTo>
                <a:lnTo>
                  <a:pt x="1717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093045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2" y="0"/>
                </a:moveTo>
                <a:lnTo>
                  <a:pt x="17172" y="0"/>
                </a:lnTo>
                <a:lnTo>
                  <a:pt x="22125" y="4954"/>
                </a:lnTo>
                <a:lnTo>
                  <a:pt x="22125" y="11062"/>
                </a:lnTo>
                <a:lnTo>
                  <a:pt x="22125" y="17175"/>
                </a:lnTo>
                <a:lnTo>
                  <a:pt x="17172" y="22129"/>
                </a:lnTo>
                <a:lnTo>
                  <a:pt x="11062" y="22129"/>
                </a:lnTo>
                <a:lnTo>
                  <a:pt x="4954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4" y="0"/>
                </a:lnTo>
                <a:lnTo>
                  <a:pt x="110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1134061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5" y="0"/>
                </a:moveTo>
                <a:lnTo>
                  <a:pt x="4953" y="0"/>
                </a:lnTo>
                <a:lnTo>
                  <a:pt x="0" y="4954"/>
                </a:lnTo>
                <a:lnTo>
                  <a:pt x="0" y="17175"/>
                </a:lnTo>
                <a:lnTo>
                  <a:pt x="4953" y="22129"/>
                </a:lnTo>
                <a:lnTo>
                  <a:pt x="17175" y="22129"/>
                </a:lnTo>
                <a:lnTo>
                  <a:pt x="22128" y="17175"/>
                </a:lnTo>
                <a:lnTo>
                  <a:pt x="22128" y="4954"/>
                </a:lnTo>
                <a:lnTo>
                  <a:pt x="1717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134061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5" y="0"/>
                </a:moveTo>
                <a:lnTo>
                  <a:pt x="17175" y="0"/>
                </a:lnTo>
                <a:lnTo>
                  <a:pt x="22128" y="4954"/>
                </a:lnTo>
                <a:lnTo>
                  <a:pt x="22128" y="11062"/>
                </a:lnTo>
                <a:lnTo>
                  <a:pt x="22128" y="17175"/>
                </a:lnTo>
                <a:lnTo>
                  <a:pt x="17175" y="22129"/>
                </a:lnTo>
                <a:lnTo>
                  <a:pt x="11065" y="22129"/>
                </a:lnTo>
                <a:lnTo>
                  <a:pt x="4953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3" y="0"/>
                </a:lnTo>
                <a:lnTo>
                  <a:pt x="11065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177131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2" y="0"/>
                </a:moveTo>
                <a:lnTo>
                  <a:pt x="4954" y="0"/>
                </a:lnTo>
                <a:lnTo>
                  <a:pt x="0" y="4954"/>
                </a:lnTo>
                <a:lnTo>
                  <a:pt x="0" y="17175"/>
                </a:lnTo>
                <a:lnTo>
                  <a:pt x="4954" y="22129"/>
                </a:lnTo>
                <a:lnTo>
                  <a:pt x="17172" y="22129"/>
                </a:lnTo>
                <a:lnTo>
                  <a:pt x="22125" y="17175"/>
                </a:lnTo>
                <a:lnTo>
                  <a:pt x="22125" y="4954"/>
                </a:lnTo>
                <a:lnTo>
                  <a:pt x="1717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177131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2" y="0"/>
                </a:moveTo>
                <a:lnTo>
                  <a:pt x="17172" y="0"/>
                </a:lnTo>
                <a:lnTo>
                  <a:pt x="22125" y="4954"/>
                </a:lnTo>
                <a:lnTo>
                  <a:pt x="22125" y="11062"/>
                </a:lnTo>
                <a:lnTo>
                  <a:pt x="22125" y="17175"/>
                </a:lnTo>
                <a:lnTo>
                  <a:pt x="17172" y="22129"/>
                </a:lnTo>
                <a:lnTo>
                  <a:pt x="11062" y="22129"/>
                </a:lnTo>
                <a:lnTo>
                  <a:pt x="4954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4" y="0"/>
                </a:lnTo>
                <a:lnTo>
                  <a:pt x="110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220198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5" y="0"/>
                </a:moveTo>
                <a:lnTo>
                  <a:pt x="4954" y="0"/>
                </a:lnTo>
                <a:lnTo>
                  <a:pt x="0" y="4954"/>
                </a:lnTo>
                <a:lnTo>
                  <a:pt x="0" y="17175"/>
                </a:lnTo>
                <a:lnTo>
                  <a:pt x="4954" y="22129"/>
                </a:lnTo>
                <a:lnTo>
                  <a:pt x="17175" y="22129"/>
                </a:lnTo>
                <a:lnTo>
                  <a:pt x="22129" y="17175"/>
                </a:lnTo>
                <a:lnTo>
                  <a:pt x="22129" y="4954"/>
                </a:lnTo>
                <a:lnTo>
                  <a:pt x="1717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220198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2" y="0"/>
                </a:moveTo>
                <a:lnTo>
                  <a:pt x="17175" y="0"/>
                </a:lnTo>
                <a:lnTo>
                  <a:pt x="22129" y="4954"/>
                </a:lnTo>
                <a:lnTo>
                  <a:pt x="22129" y="11062"/>
                </a:lnTo>
                <a:lnTo>
                  <a:pt x="22129" y="17175"/>
                </a:lnTo>
                <a:lnTo>
                  <a:pt x="17175" y="22129"/>
                </a:lnTo>
                <a:lnTo>
                  <a:pt x="11062" y="22129"/>
                </a:lnTo>
                <a:lnTo>
                  <a:pt x="4954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4" y="0"/>
                </a:lnTo>
                <a:lnTo>
                  <a:pt x="110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262239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5" y="0"/>
                </a:moveTo>
                <a:lnTo>
                  <a:pt x="4954" y="0"/>
                </a:lnTo>
                <a:lnTo>
                  <a:pt x="0" y="4954"/>
                </a:lnTo>
                <a:lnTo>
                  <a:pt x="0" y="17175"/>
                </a:lnTo>
                <a:lnTo>
                  <a:pt x="4954" y="22129"/>
                </a:lnTo>
                <a:lnTo>
                  <a:pt x="17175" y="22129"/>
                </a:lnTo>
                <a:lnTo>
                  <a:pt x="22129" y="17175"/>
                </a:lnTo>
                <a:lnTo>
                  <a:pt x="22129" y="4954"/>
                </a:lnTo>
                <a:lnTo>
                  <a:pt x="1717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262239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6" y="0"/>
                </a:moveTo>
                <a:lnTo>
                  <a:pt x="17175" y="0"/>
                </a:lnTo>
                <a:lnTo>
                  <a:pt x="22129" y="4954"/>
                </a:lnTo>
                <a:lnTo>
                  <a:pt x="22129" y="11062"/>
                </a:lnTo>
                <a:lnTo>
                  <a:pt x="22129" y="17175"/>
                </a:lnTo>
                <a:lnTo>
                  <a:pt x="17175" y="22129"/>
                </a:lnTo>
                <a:lnTo>
                  <a:pt x="11066" y="22129"/>
                </a:lnTo>
                <a:lnTo>
                  <a:pt x="4954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4" y="0"/>
                </a:lnTo>
                <a:lnTo>
                  <a:pt x="11066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304283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5" y="0"/>
                </a:moveTo>
                <a:lnTo>
                  <a:pt x="4953" y="0"/>
                </a:lnTo>
                <a:lnTo>
                  <a:pt x="0" y="4954"/>
                </a:lnTo>
                <a:lnTo>
                  <a:pt x="0" y="17175"/>
                </a:lnTo>
                <a:lnTo>
                  <a:pt x="4953" y="22129"/>
                </a:lnTo>
                <a:lnTo>
                  <a:pt x="17175" y="22129"/>
                </a:lnTo>
                <a:lnTo>
                  <a:pt x="22125" y="17175"/>
                </a:lnTo>
                <a:lnTo>
                  <a:pt x="22125" y="4954"/>
                </a:lnTo>
                <a:lnTo>
                  <a:pt x="1717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304283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2" y="0"/>
                </a:moveTo>
                <a:lnTo>
                  <a:pt x="17175" y="0"/>
                </a:lnTo>
                <a:lnTo>
                  <a:pt x="22125" y="4954"/>
                </a:lnTo>
                <a:lnTo>
                  <a:pt x="22125" y="11062"/>
                </a:lnTo>
                <a:lnTo>
                  <a:pt x="22125" y="17175"/>
                </a:lnTo>
                <a:lnTo>
                  <a:pt x="17175" y="22129"/>
                </a:lnTo>
                <a:lnTo>
                  <a:pt x="11062" y="22129"/>
                </a:lnTo>
                <a:lnTo>
                  <a:pt x="4953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3" y="0"/>
                </a:lnTo>
                <a:lnTo>
                  <a:pt x="110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007935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5" y="0"/>
                </a:moveTo>
                <a:lnTo>
                  <a:pt x="4953" y="0"/>
                </a:lnTo>
                <a:lnTo>
                  <a:pt x="0" y="4954"/>
                </a:lnTo>
                <a:lnTo>
                  <a:pt x="0" y="17175"/>
                </a:lnTo>
                <a:lnTo>
                  <a:pt x="4953" y="22129"/>
                </a:lnTo>
                <a:lnTo>
                  <a:pt x="17175" y="22129"/>
                </a:lnTo>
                <a:lnTo>
                  <a:pt x="22128" y="17175"/>
                </a:lnTo>
                <a:lnTo>
                  <a:pt x="22128" y="4954"/>
                </a:lnTo>
                <a:lnTo>
                  <a:pt x="1717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007935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2" y="0"/>
                </a:moveTo>
                <a:lnTo>
                  <a:pt x="17175" y="0"/>
                </a:lnTo>
                <a:lnTo>
                  <a:pt x="22128" y="4954"/>
                </a:lnTo>
                <a:lnTo>
                  <a:pt x="22128" y="11062"/>
                </a:lnTo>
                <a:lnTo>
                  <a:pt x="22128" y="17175"/>
                </a:lnTo>
                <a:lnTo>
                  <a:pt x="17175" y="22129"/>
                </a:lnTo>
                <a:lnTo>
                  <a:pt x="11062" y="22129"/>
                </a:lnTo>
                <a:lnTo>
                  <a:pt x="4953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3" y="0"/>
                </a:lnTo>
                <a:lnTo>
                  <a:pt x="110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050137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5" y="0"/>
                </a:moveTo>
                <a:lnTo>
                  <a:pt x="4954" y="0"/>
                </a:lnTo>
                <a:lnTo>
                  <a:pt x="0" y="4954"/>
                </a:lnTo>
                <a:lnTo>
                  <a:pt x="0" y="17175"/>
                </a:lnTo>
                <a:lnTo>
                  <a:pt x="4954" y="22129"/>
                </a:lnTo>
                <a:lnTo>
                  <a:pt x="17175" y="22129"/>
                </a:lnTo>
                <a:lnTo>
                  <a:pt x="22129" y="17175"/>
                </a:lnTo>
                <a:lnTo>
                  <a:pt x="22129" y="4954"/>
                </a:lnTo>
                <a:lnTo>
                  <a:pt x="1717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050137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2" y="0"/>
                </a:moveTo>
                <a:lnTo>
                  <a:pt x="17175" y="0"/>
                </a:lnTo>
                <a:lnTo>
                  <a:pt x="22129" y="4954"/>
                </a:lnTo>
                <a:lnTo>
                  <a:pt x="22129" y="11062"/>
                </a:lnTo>
                <a:lnTo>
                  <a:pt x="22129" y="17175"/>
                </a:lnTo>
                <a:lnTo>
                  <a:pt x="17175" y="22129"/>
                </a:lnTo>
                <a:lnTo>
                  <a:pt x="11062" y="22129"/>
                </a:lnTo>
                <a:lnTo>
                  <a:pt x="4954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4" y="0"/>
                </a:lnTo>
                <a:lnTo>
                  <a:pt x="110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092182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1" y="0"/>
                </a:moveTo>
                <a:lnTo>
                  <a:pt x="4950" y="0"/>
                </a:lnTo>
                <a:lnTo>
                  <a:pt x="0" y="4954"/>
                </a:lnTo>
                <a:lnTo>
                  <a:pt x="0" y="17175"/>
                </a:lnTo>
                <a:lnTo>
                  <a:pt x="4950" y="22129"/>
                </a:lnTo>
                <a:lnTo>
                  <a:pt x="17171" y="22129"/>
                </a:lnTo>
                <a:lnTo>
                  <a:pt x="22125" y="17175"/>
                </a:lnTo>
                <a:lnTo>
                  <a:pt x="22125" y="4954"/>
                </a:lnTo>
                <a:lnTo>
                  <a:pt x="1717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092182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2" y="0"/>
                </a:moveTo>
                <a:lnTo>
                  <a:pt x="17171" y="0"/>
                </a:lnTo>
                <a:lnTo>
                  <a:pt x="22125" y="4954"/>
                </a:lnTo>
                <a:lnTo>
                  <a:pt x="22125" y="11062"/>
                </a:lnTo>
                <a:lnTo>
                  <a:pt x="22125" y="17175"/>
                </a:lnTo>
                <a:lnTo>
                  <a:pt x="17171" y="22129"/>
                </a:lnTo>
                <a:lnTo>
                  <a:pt x="11062" y="22129"/>
                </a:lnTo>
                <a:lnTo>
                  <a:pt x="4950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0" y="0"/>
                </a:lnTo>
                <a:lnTo>
                  <a:pt x="110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133196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5" y="0"/>
                </a:moveTo>
                <a:lnTo>
                  <a:pt x="4954" y="0"/>
                </a:lnTo>
                <a:lnTo>
                  <a:pt x="0" y="4954"/>
                </a:lnTo>
                <a:lnTo>
                  <a:pt x="0" y="17175"/>
                </a:lnTo>
                <a:lnTo>
                  <a:pt x="4954" y="22129"/>
                </a:lnTo>
                <a:lnTo>
                  <a:pt x="17175" y="22129"/>
                </a:lnTo>
                <a:lnTo>
                  <a:pt x="22129" y="17175"/>
                </a:lnTo>
                <a:lnTo>
                  <a:pt x="22129" y="4954"/>
                </a:lnTo>
                <a:lnTo>
                  <a:pt x="1717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133196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2" y="0"/>
                </a:moveTo>
                <a:lnTo>
                  <a:pt x="17175" y="0"/>
                </a:lnTo>
                <a:lnTo>
                  <a:pt x="22129" y="4954"/>
                </a:lnTo>
                <a:lnTo>
                  <a:pt x="22129" y="11062"/>
                </a:lnTo>
                <a:lnTo>
                  <a:pt x="22129" y="17175"/>
                </a:lnTo>
                <a:lnTo>
                  <a:pt x="17175" y="22129"/>
                </a:lnTo>
                <a:lnTo>
                  <a:pt x="11062" y="22129"/>
                </a:lnTo>
                <a:lnTo>
                  <a:pt x="4954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4" y="0"/>
                </a:lnTo>
                <a:lnTo>
                  <a:pt x="110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176263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5" y="0"/>
                </a:moveTo>
                <a:lnTo>
                  <a:pt x="4954" y="0"/>
                </a:lnTo>
                <a:lnTo>
                  <a:pt x="0" y="4954"/>
                </a:lnTo>
                <a:lnTo>
                  <a:pt x="0" y="17175"/>
                </a:lnTo>
                <a:lnTo>
                  <a:pt x="4954" y="22129"/>
                </a:lnTo>
                <a:lnTo>
                  <a:pt x="17175" y="22129"/>
                </a:lnTo>
                <a:lnTo>
                  <a:pt x="22129" y="17175"/>
                </a:lnTo>
                <a:lnTo>
                  <a:pt x="22129" y="4954"/>
                </a:lnTo>
                <a:lnTo>
                  <a:pt x="1717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176263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6" y="0"/>
                </a:moveTo>
                <a:lnTo>
                  <a:pt x="17175" y="0"/>
                </a:lnTo>
                <a:lnTo>
                  <a:pt x="22129" y="4954"/>
                </a:lnTo>
                <a:lnTo>
                  <a:pt x="22129" y="11062"/>
                </a:lnTo>
                <a:lnTo>
                  <a:pt x="22129" y="17175"/>
                </a:lnTo>
                <a:lnTo>
                  <a:pt x="17175" y="22129"/>
                </a:lnTo>
                <a:lnTo>
                  <a:pt x="11066" y="22129"/>
                </a:lnTo>
                <a:lnTo>
                  <a:pt x="4954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4" y="0"/>
                </a:lnTo>
                <a:lnTo>
                  <a:pt x="11066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219334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1" y="0"/>
                </a:moveTo>
                <a:lnTo>
                  <a:pt x="4953" y="0"/>
                </a:lnTo>
                <a:lnTo>
                  <a:pt x="0" y="4954"/>
                </a:lnTo>
                <a:lnTo>
                  <a:pt x="0" y="17175"/>
                </a:lnTo>
                <a:lnTo>
                  <a:pt x="4953" y="22129"/>
                </a:lnTo>
                <a:lnTo>
                  <a:pt x="17171" y="22129"/>
                </a:lnTo>
                <a:lnTo>
                  <a:pt x="22125" y="17175"/>
                </a:lnTo>
                <a:lnTo>
                  <a:pt x="22125" y="4954"/>
                </a:lnTo>
                <a:lnTo>
                  <a:pt x="1717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219334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2" y="0"/>
                </a:moveTo>
                <a:lnTo>
                  <a:pt x="17171" y="0"/>
                </a:lnTo>
                <a:lnTo>
                  <a:pt x="22125" y="4954"/>
                </a:lnTo>
                <a:lnTo>
                  <a:pt x="22125" y="11062"/>
                </a:lnTo>
                <a:lnTo>
                  <a:pt x="22125" y="17175"/>
                </a:lnTo>
                <a:lnTo>
                  <a:pt x="17171" y="22129"/>
                </a:lnTo>
                <a:lnTo>
                  <a:pt x="11062" y="22129"/>
                </a:lnTo>
                <a:lnTo>
                  <a:pt x="4953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3" y="0"/>
                </a:lnTo>
                <a:lnTo>
                  <a:pt x="110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261375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5" y="0"/>
                </a:moveTo>
                <a:lnTo>
                  <a:pt x="4953" y="0"/>
                </a:lnTo>
                <a:lnTo>
                  <a:pt x="0" y="4954"/>
                </a:lnTo>
                <a:lnTo>
                  <a:pt x="0" y="17175"/>
                </a:lnTo>
                <a:lnTo>
                  <a:pt x="4953" y="22129"/>
                </a:lnTo>
                <a:lnTo>
                  <a:pt x="17175" y="22129"/>
                </a:lnTo>
                <a:lnTo>
                  <a:pt x="22128" y="17175"/>
                </a:lnTo>
                <a:lnTo>
                  <a:pt x="22128" y="4954"/>
                </a:lnTo>
                <a:lnTo>
                  <a:pt x="1717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261375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6" y="0"/>
                </a:moveTo>
                <a:lnTo>
                  <a:pt x="17175" y="0"/>
                </a:lnTo>
                <a:lnTo>
                  <a:pt x="22128" y="4954"/>
                </a:lnTo>
                <a:lnTo>
                  <a:pt x="22128" y="11062"/>
                </a:lnTo>
                <a:lnTo>
                  <a:pt x="22128" y="17175"/>
                </a:lnTo>
                <a:lnTo>
                  <a:pt x="17175" y="22129"/>
                </a:lnTo>
                <a:lnTo>
                  <a:pt x="11066" y="22129"/>
                </a:lnTo>
                <a:lnTo>
                  <a:pt x="4953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3" y="0"/>
                </a:lnTo>
                <a:lnTo>
                  <a:pt x="11066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303420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1" y="0"/>
                </a:moveTo>
                <a:lnTo>
                  <a:pt x="4953" y="0"/>
                </a:lnTo>
                <a:lnTo>
                  <a:pt x="0" y="4954"/>
                </a:lnTo>
                <a:lnTo>
                  <a:pt x="0" y="17175"/>
                </a:lnTo>
                <a:lnTo>
                  <a:pt x="4953" y="22129"/>
                </a:lnTo>
                <a:lnTo>
                  <a:pt x="17171" y="22129"/>
                </a:lnTo>
                <a:lnTo>
                  <a:pt x="22124" y="17175"/>
                </a:lnTo>
                <a:lnTo>
                  <a:pt x="22124" y="4954"/>
                </a:lnTo>
                <a:lnTo>
                  <a:pt x="1717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303420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2" y="0"/>
                </a:moveTo>
                <a:lnTo>
                  <a:pt x="17171" y="0"/>
                </a:lnTo>
                <a:lnTo>
                  <a:pt x="22124" y="4954"/>
                </a:lnTo>
                <a:lnTo>
                  <a:pt x="22124" y="11062"/>
                </a:lnTo>
                <a:lnTo>
                  <a:pt x="22124" y="17175"/>
                </a:lnTo>
                <a:lnTo>
                  <a:pt x="17171" y="22129"/>
                </a:lnTo>
                <a:lnTo>
                  <a:pt x="11062" y="22129"/>
                </a:lnTo>
                <a:lnTo>
                  <a:pt x="4953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3" y="0"/>
                </a:lnTo>
                <a:lnTo>
                  <a:pt x="110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007070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6" y="0"/>
                </a:moveTo>
                <a:lnTo>
                  <a:pt x="4954" y="0"/>
                </a:lnTo>
                <a:lnTo>
                  <a:pt x="0" y="4954"/>
                </a:lnTo>
                <a:lnTo>
                  <a:pt x="0" y="17175"/>
                </a:lnTo>
                <a:lnTo>
                  <a:pt x="4954" y="22129"/>
                </a:lnTo>
                <a:lnTo>
                  <a:pt x="17176" y="22129"/>
                </a:lnTo>
                <a:lnTo>
                  <a:pt x="22125" y="17175"/>
                </a:lnTo>
                <a:lnTo>
                  <a:pt x="22125" y="4954"/>
                </a:lnTo>
                <a:lnTo>
                  <a:pt x="17176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007070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2" y="0"/>
                </a:moveTo>
                <a:lnTo>
                  <a:pt x="17176" y="0"/>
                </a:lnTo>
                <a:lnTo>
                  <a:pt x="22125" y="4954"/>
                </a:lnTo>
                <a:lnTo>
                  <a:pt x="22125" y="11062"/>
                </a:lnTo>
                <a:lnTo>
                  <a:pt x="22125" y="17175"/>
                </a:lnTo>
                <a:lnTo>
                  <a:pt x="17176" y="22129"/>
                </a:lnTo>
                <a:lnTo>
                  <a:pt x="11062" y="22129"/>
                </a:lnTo>
                <a:lnTo>
                  <a:pt x="4954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4" y="0"/>
                </a:lnTo>
                <a:lnTo>
                  <a:pt x="110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994600" y="6578791"/>
            <a:ext cx="374015" cy="99060"/>
          </a:xfrm>
          <a:custGeom>
            <a:avLst/>
            <a:gdLst/>
            <a:ahLst/>
            <a:cxnLst/>
            <a:rect l="l" t="t" r="r" b="b"/>
            <a:pathLst>
              <a:path w="374015" h="99059">
                <a:moveTo>
                  <a:pt x="0" y="0"/>
                </a:moveTo>
                <a:lnTo>
                  <a:pt x="373701" y="0"/>
                </a:lnTo>
                <a:lnTo>
                  <a:pt x="373701" y="98654"/>
                </a:lnTo>
                <a:lnTo>
                  <a:pt x="0" y="9865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008320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008320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050580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050580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092841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092841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135101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135101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177362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177362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219619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219619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261879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261879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304140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304140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009187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009187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051444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1051444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093704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1093704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1135965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1135965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1178225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1178225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1220486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1220486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1262743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1262743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1305003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1305003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9" y="0"/>
                </a:lnTo>
                <a:lnTo>
                  <a:pt x="19789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994470" y="6612944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4" h="30479">
                <a:moveTo>
                  <a:pt x="0" y="0"/>
                </a:moveTo>
                <a:lnTo>
                  <a:pt x="0" y="30218"/>
                </a:lnTo>
                <a:lnTo>
                  <a:pt x="5702" y="27853"/>
                </a:lnTo>
                <a:lnTo>
                  <a:pt x="9867" y="23591"/>
                </a:lnTo>
                <a:lnTo>
                  <a:pt x="10641" y="15159"/>
                </a:lnTo>
                <a:lnTo>
                  <a:pt x="10515" y="7891"/>
                </a:lnTo>
                <a:lnTo>
                  <a:pt x="6567" y="3100"/>
                </a:lnTo>
                <a:lnTo>
                  <a:pt x="0" y="0"/>
                </a:lnTo>
                <a:close/>
              </a:path>
            </a:pathLst>
          </a:custGeom>
          <a:solidFill>
            <a:srgbClr val="AF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994470" y="6612944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4" h="30479">
                <a:moveTo>
                  <a:pt x="0" y="0"/>
                </a:moveTo>
                <a:lnTo>
                  <a:pt x="0" y="7555"/>
                </a:lnTo>
                <a:lnTo>
                  <a:pt x="0" y="15109"/>
                </a:lnTo>
                <a:lnTo>
                  <a:pt x="0" y="22664"/>
                </a:lnTo>
                <a:lnTo>
                  <a:pt x="0" y="30218"/>
                </a:lnTo>
                <a:lnTo>
                  <a:pt x="5702" y="27853"/>
                </a:lnTo>
                <a:lnTo>
                  <a:pt x="9867" y="23591"/>
                </a:lnTo>
                <a:lnTo>
                  <a:pt x="10641" y="15159"/>
                </a:lnTo>
                <a:lnTo>
                  <a:pt x="10515" y="7891"/>
                </a:lnTo>
                <a:lnTo>
                  <a:pt x="6567" y="31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1343145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1" y="0"/>
                </a:moveTo>
                <a:lnTo>
                  <a:pt x="4953" y="0"/>
                </a:lnTo>
                <a:lnTo>
                  <a:pt x="0" y="4954"/>
                </a:lnTo>
                <a:lnTo>
                  <a:pt x="0" y="17175"/>
                </a:lnTo>
                <a:lnTo>
                  <a:pt x="4953" y="22129"/>
                </a:lnTo>
                <a:lnTo>
                  <a:pt x="17171" y="22129"/>
                </a:lnTo>
                <a:lnTo>
                  <a:pt x="22125" y="17175"/>
                </a:lnTo>
                <a:lnTo>
                  <a:pt x="22125" y="4954"/>
                </a:lnTo>
                <a:lnTo>
                  <a:pt x="1717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1343145" y="66774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2" y="0"/>
                </a:moveTo>
                <a:lnTo>
                  <a:pt x="17171" y="0"/>
                </a:lnTo>
                <a:lnTo>
                  <a:pt x="22125" y="4954"/>
                </a:lnTo>
                <a:lnTo>
                  <a:pt x="22125" y="11062"/>
                </a:lnTo>
                <a:lnTo>
                  <a:pt x="22125" y="17175"/>
                </a:lnTo>
                <a:lnTo>
                  <a:pt x="17171" y="22129"/>
                </a:lnTo>
                <a:lnTo>
                  <a:pt x="11062" y="22129"/>
                </a:lnTo>
                <a:lnTo>
                  <a:pt x="4953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3" y="0"/>
                </a:lnTo>
                <a:lnTo>
                  <a:pt x="110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1342278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5" y="0"/>
                </a:moveTo>
                <a:lnTo>
                  <a:pt x="4953" y="0"/>
                </a:lnTo>
                <a:lnTo>
                  <a:pt x="0" y="4954"/>
                </a:lnTo>
                <a:lnTo>
                  <a:pt x="0" y="17175"/>
                </a:lnTo>
                <a:lnTo>
                  <a:pt x="4953" y="22129"/>
                </a:lnTo>
                <a:lnTo>
                  <a:pt x="17175" y="22129"/>
                </a:lnTo>
                <a:lnTo>
                  <a:pt x="22128" y="17175"/>
                </a:lnTo>
                <a:lnTo>
                  <a:pt x="22128" y="4954"/>
                </a:lnTo>
                <a:lnTo>
                  <a:pt x="1717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1342278" y="655590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66" y="0"/>
                </a:moveTo>
                <a:lnTo>
                  <a:pt x="17175" y="0"/>
                </a:lnTo>
                <a:lnTo>
                  <a:pt x="22128" y="4954"/>
                </a:lnTo>
                <a:lnTo>
                  <a:pt x="22128" y="11062"/>
                </a:lnTo>
                <a:lnTo>
                  <a:pt x="22128" y="17175"/>
                </a:lnTo>
                <a:lnTo>
                  <a:pt x="17175" y="22129"/>
                </a:lnTo>
                <a:lnTo>
                  <a:pt x="11066" y="22129"/>
                </a:lnTo>
                <a:lnTo>
                  <a:pt x="4953" y="22129"/>
                </a:lnTo>
                <a:lnTo>
                  <a:pt x="0" y="17175"/>
                </a:lnTo>
                <a:lnTo>
                  <a:pt x="0" y="11062"/>
                </a:lnTo>
                <a:lnTo>
                  <a:pt x="0" y="4954"/>
                </a:lnTo>
                <a:lnTo>
                  <a:pt x="4953" y="0"/>
                </a:lnTo>
                <a:lnTo>
                  <a:pt x="11066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1343002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1343002" y="656499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48"/>
                </a:lnTo>
                <a:lnTo>
                  <a:pt x="0" y="138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1343865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1343865" y="6677383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19" h="13970">
                <a:moveTo>
                  <a:pt x="0" y="0"/>
                </a:moveTo>
                <a:lnTo>
                  <a:pt x="19785" y="0"/>
                </a:lnTo>
                <a:lnTo>
                  <a:pt x="19785" y="13853"/>
                </a:lnTo>
                <a:lnTo>
                  <a:pt x="0" y="138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 txBox="1"/>
          <p:nvPr/>
        </p:nvSpPr>
        <p:spPr>
          <a:xfrm>
            <a:off x="1000542" y="6580216"/>
            <a:ext cx="366395" cy="95885"/>
          </a:xfrm>
          <a:prstGeom prst="rect">
            <a:avLst/>
          </a:prstGeom>
          <a:solidFill>
            <a:srgbClr val="C4C5C5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ts val="215"/>
              </a:lnSpc>
            </a:pPr>
            <a:r>
              <a:rPr dirty="0" sz="200" spc="10">
                <a:solidFill>
                  <a:srgbClr val="151616"/>
                </a:solidFill>
                <a:latin typeface="Arial"/>
                <a:cs typeface="Arial"/>
              </a:rPr>
              <a:t>18 17 16 15 14 13 12</a:t>
            </a:r>
            <a:r>
              <a:rPr dirty="0" sz="2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00">
                <a:solidFill>
                  <a:srgbClr val="151616"/>
                </a:solidFill>
                <a:latin typeface="Arial"/>
                <a:cs typeface="Arial"/>
              </a:rPr>
              <a:t>11 </a:t>
            </a:r>
            <a:r>
              <a:rPr dirty="0" sz="200" spc="10">
                <a:solidFill>
                  <a:srgbClr val="151616"/>
                </a:solidFill>
                <a:latin typeface="Arial"/>
                <a:cs typeface="Arial"/>
              </a:rPr>
              <a:t>10</a:t>
            </a:r>
            <a:endParaRPr sz="200">
              <a:latin typeface="Arial"/>
              <a:cs typeface="Arial"/>
            </a:endParaRPr>
          </a:p>
          <a:p>
            <a:pPr algn="ctr" marR="16510">
              <a:lnSpc>
                <a:spcPts val="315"/>
              </a:lnSpc>
            </a:pPr>
            <a:r>
              <a:rPr dirty="0" sz="300" spc="-10">
                <a:solidFill>
                  <a:srgbClr val="151616"/>
                </a:solidFill>
                <a:latin typeface="Arial"/>
                <a:cs typeface="Arial"/>
              </a:rPr>
              <a:t>GENIE</a:t>
            </a:r>
            <a:r>
              <a:rPr dirty="0" sz="3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300" spc="-10">
                <a:solidFill>
                  <a:srgbClr val="151616"/>
                </a:solidFill>
                <a:latin typeface="Arial"/>
                <a:cs typeface="Arial"/>
              </a:rPr>
              <a:t>E18</a:t>
            </a:r>
            <a:endParaRPr sz="300">
              <a:latin typeface="Arial"/>
              <a:cs typeface="Arial"/>
            </a:endParaRPr>
          </a:p>
          <a:p>
            <a:pPr algn="ctr" marL="1905">
              <a:lnSpc>
                <a:spcPts val="215"/>
              </a:lnSpc>
            </a:pPr>
            <a:r>
              <a:rPr dirty="0" sz="200" spc="10">
                <a:solidFill>
                  <a:srgbClr val="151616"/>
                </a:solidFill>
                <a:latin typeface="Arial"/>
                <a:cs typeface="Arial"/>
              </a:rPr>
              <a:t>1 2 3 4 5 6 7 8</a:t>
            </a:r>
            <a:r>
              <a:rPr dirty="0" sz="2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00" spc="10">
                <a:solidFill>
                  <a:srgbClr val="151616"/>
                </a:solidFill>
                <a:latin typeface="Arial"/>
                <a:cs typeface="Arial"/>
              </a:rPr>
              <a:t>9</a:t>
            </a:r>
            <a:endParaRPr sz="200">
              <a:latin typeface="Arial"/>
              <a:cs typeface="Arial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587707" y="6705996"/>
            <a:ext cx="105295" cy="1052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1263506" y="6388163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 h="0">
                <a:moveTo>
                  <a:pt x="0" y="0"/>
                </a:moveTo>
                <a:lnTo>
                  <a:pt x="172493" y="0"/>
                </a:lnTo>
              </a:path>
            </a:pathLst>
          </a:custGeom>
          <a:ln w="7689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1286833" y="638675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711" y="0"/>
                </a:lnTo>
              </a:path>
            </a:pathLst>
          </a:custGeom>
          <a:ln w="33180">
            <a:solidFill>
              <a:srgbClr val="FFD9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286833" y="6370164"/>
            <a:ext cx="114935" cy="33655"/>
          </a:xfrm>
          <a:custGeom>
            <a:avLst/>
            <a:gdLst/>
            <a:ahLst/>
            <a:cxnLst/>
            <a:rect l="l" t="t" r="r" b="b"/>
            <a:pathLst>
              <a:path w="114934" h="33654">
                <a:moveTo>
                  <a:pt x="114711" y="0"/>
                </a:moveTo>
                <a:lnTo>
                  <a:pt x="114711" y="33180"/>
                </a:lnTo>
                <a:lnTo>
                  <a:pt x="0" y="33180"/>
                </a:lnTo>
                <a:lnTo>
                  <a:pt x="0" y="0"/>
                </a:lnTo>
                <a:lnTo>
                  <a:pt x="114711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1377842" y="6370164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76" y="0"/>
                </a:moveTo>
                <a:lnTo>
                  <a:pt x="11376" y="33180"/>
                </a:lnTo>
                <a:lnTo>
                  <a:pt x="0" y="33180"/>
                </a:lnTo>
                <a:lnTo>
                  <a:pt x="0" y="0"/>
                </a:lnTo>
                <a:lnTo>
                  <a:pt x="11376" y="0"/>
                </a:lnTo>
                <a:close/>
              </a:path>
            </a:pathLst>
          </a:custGeom>
          <a:solidFill>
            <a:srgbClr val="A059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377842" y="6370164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76" y="0"/>
                </a:moveTo>
                <a:lnTo>
                  <a:pt x="11376" y="33180"/>
                </a:lnTo>
                <a:lnTo>
                  <a:pt x="0" y="33180"/>
                </a:lnTo>
                <a:lnTo>
                  <a:pt x="0" y="0"/>
                </a:lnTo>
                <a:lnTo>
                  <a:pt x="11376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1360778" y="6370164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76" y="0"/>
                </a:moveTo>
                <a:lnTo>
                  <a:pt x="11376" y="33180"/>
                </a:lnTo>
                <a:lnTo>
                  <a:pt x="0" y="33180"/>
                </a:lnTo>
                <a:lnTo>
                  <a:pt x="0" y="0"/>
                </a:lnTo>
                <a:lnTo>
                  <a:pt x="11376" y="0"/>
                </a:lnTo>
                <a:close/>
              </a:path>
            </a:pathLst>
          </a:custGeom>
          <a:solidFill>
            <a:srgbClr val="7D6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1360778" y="6370164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76" y="0"/>
                </a:moveTo>
                <a:lnTo>
                  <a:pt x="11376" y="33180"/>
                </a:lnTo>
                <a:lnTo>
                  <a:pt x="0" y="33180"/>
                </a:lnTo>
                <a:lnTo>
                  <a:pt x="0" y="0"/>
                </a:lnTo>
                <a:lnTo>
                  <a:pt x="11376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1342763" y="6370164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80" y="0"/>
                </a:moveTo>
                <a:lnTo>
                  <a:pt x="11380" y="33180"/>
                </a:lnTo>
                <a:lnTo>
                  <a:pt x="0" y="33180"/>
                </a:lnTo>
                <a:lnTo>
                  <a:pt x="0" y="0"/>
                </a:lnTo>
                <a:lnTo>
                  <a:pt x="1138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1293469" y="6370164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75" y="0"/>
                </a:moveTo>
                <a:lnTo>
                  <a:pt x="11375" y="33180"/>
                </a:lnTo>
                <a:lnTo>
                  <a:pt x="0" y="33180"/>
                </a:lnTo>
                <a:lnTo>
                  <a:pt x="0" y="0"/>
                </a:lnTo>
                <a:lnTo>
                  <a:pt x="11375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293469" y="6370164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75" y="0"/>
                </a:moveTo>
                <a:lnTo>
                  <a:pt x="11375" y="33180"/>
                </a:lnTo>
                <a:lnTo>
                  <a:pt x="0" y="33180"/>
                </a:lnTo>
                <a:lnTo>
                  <a:pt x="0" y="0"/>
                </a:lnTo>
                <a:lnTo>
                  <a:pt x="11375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1423418" y="6373720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03" y="0"/>
                </a:moveTo>
                <a:lnTo>
                  <a:pt x="5306" y="0"/>
                </a:lnTo>
                <a:lnTo>
                  <a:pt x="0" y="5306"/>
                </a:lnTo>
                <a:lnTo>
                  <a:pt x="0" y="18403"/>
                </a:lnTo>
                <a:lnTo>
                  <a:pt x="5306" y="23709"/>
                </a:lnTo>
                <a:lnTo>
                  <a:pt x="18403" y="23709"/>
                </a:lnTo>
                <a:lnTo>
                  <a:pt x="23709" y="18403"/>
                </a:lnTo>
                <a:lnTo>
                  <a:pt x="23709" y="5306"/>
                </a:lnTo>
                <a:lnTo>
                  <a:pt x="1840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1423418" y="6373720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709" y="11855"/>
                </a:moveTo>
                <a:lnTo>
                  <a:pt x="23709" y="18403"/>
                </a:lnTo>
                <a:lnTo>
                  <a:pt x="18403" y="23709"/>
                </a:lnTo>
                <a:lnTo>
                  <a:pt x="11854" y="23709"/>
                </a:lnTo>
                <a:lnTo>
                  <a:pt x="5306" y="23709"/>
                </a:lnTo>
                <a:lnTo>
                  <a:pt x="0" y="18403"/>
                </a:lnTo>
                <a:lnTo>
                  <a:pt x="0" y="11855"/>
                </a:lnTo>
                <a:lnTo>
                  <a:pt x="0" y="5306"/>
                </a:lnTo>
                <a:lnTo>
                  <a:pt x="5306" y="0"/>
                </a:lnTo>
                <a:lnTo>
                  <a:pt x="11854" y="0"/>
                </a:lnTo>
                <a:lnTo>
                  <a:pt x="18403" y="0"/>
                </a:lnTo>
                <a:lnTo>
                  <a:pt x="23709" y="5306"/>
                </a:lnTo>
                <a:lnTo>
                  <a:pt x="23709" y="1185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1253134" y="6375902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03" y="0"/>
                </a:moveTo>
                <a:lnTo>
                  <a:pt x="5307" y="0"/>
                </a:lnTo>
                <a:lnTo>
                  <a:pt x="0" y="5306"/>
                </a:lnTo>
                <a:lnTo>
                  <a:pt x="0" y="18403"/>
                </a:lnTo>
                <a:lnTo>
                  <a:pt x="5307" y="23713"/>
                </a:lnTo>
                <a:lnTo>
                  <a:pt x="18403" y="23713"/>
                </a:lnTo>
                <a:lnTo>
                  <a:pt x="23713" y="18403"/>
                </a:lnTo>
                <a:lnTo>
                  <a:pt x="23713" y="5306"/>
                </a:lnTo>
                <a:lnTo>
                  <a:pt x="1840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1253134" y="6375902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713" y="11854"/>
                </a:moveTo>
                <a:lnTo>
                  <a:pt x="23713" y="18403"/>
                </a:lnTo>
                <a:lnTo>
                  <a:pt x="18403" y="23713"/>
                </a:lnTo>
                <a:lnTo>
                  <a:pt x="11855" y="23713"/>
                </a:lnTo>
                <a:lnTo>
                  <a:pt x="5307" y="23713"/>
                </a:lnTo>
                <a:lnTo>
                  <a:pt x="0" y="18403"/>
                </a:lnTo>
                <a:lnTo>
                  <a:pt x="0" y="11854"/>
                </a:lnTo>
                <a:lnTo>
                  <a:pt x="0" y="5306"/>
                </a:lnTo>
                <a:lnTo>
                  <a:pt x="5307" y="0"/>
                </a:lnTo>
                <a:lnTo>
                  <a:pt x="11855" y="0"/>
                </a:lnTo>
                <a:lnTo>
                  <a:pt x="18403" y="0"/>
                </a:lnTo>
                <a:lnTo>
                  <a:pt x="23713" y="5306"/>
                </a:lnTo>
                <a:lnTo>
                  <a:pt x="23713" y="1185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1159786" y="6448211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 h="0">
                <a:moveTo>
                  <a:pt x="0" y="0"/>
                </a:moveTo>
                <a:lnTo>
                  <a:pt x="172490" y="0"/>
                </a:lnTo>
              </a:path>
            </a:pathLst>
          </a:custGeom>
          <a:ln w="7689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1183111" y="644680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710" y="0"/>
                </a:lnTo>
              </a:path>
            </a:pathLst>
          </a:custGeom>
          <a:ln w="33181">
            <a:solidFill>
              <a:srgbClr val="FFD9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1183111" y="6430211"/>
            <a:ext cx="114935" cy="33655"/>
          </a:xfrm>
          <a:custGeom>
            <a:avLst/>
            <a:gdLst/>
            <a:ahLst/>
            <a:cxnLst/>
            <a:rect l="l" t="t" r="r" b="b"/>
            <a:pathLst>
              <a:path w="114934" h="33654">
                <a:moveTo>
                  <a:pt x="114710" y="0"/>
                </a:moveTo>
                <a:lnTo>
                  <a:pt x="114710" y="33181"/>
                </a:lnTo>
                <a:lnTo>
                  <a:pt x="0" y="33181"/>
                </a:lnTo>
                <a:lnTo>
                  <a:pt x="0" y="0"/>
                </a:lnTo>
                <a:lnTo>
                  <a:pt x="11471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274122" y="6430211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76" y="0"/>
                </a:moveTo>
                <a:lnTo>
                  <a:pt x="11376" y="33181"/>
                </a:lnTo>
                <a:lnTo>
                  <a:pt x="0" y="33181"/>
                </a:lnTo>
                <a:lnTo>
                  <a:pt x="0" y="0"/>
                </a:lnTo>
                <a:lnTo>
                  <a:pt x="11376" y="0"/>
                </a:lnTo>
                <a:close/>
              </a:path>
            </a:pathLst>
          </a:custGeom>
          <a:solidFill>
            <a:srgbClr val="A059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274122" y="6430211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76" y="0"/>
                </a:moveTo>
                <a:lnTo>
                  <a:pt x="11376" y="33181"/>
                </a:lnTo>
                <a:lnTo>
                  <a:pt x="0" y="33181"/>
                </a:lnTo>
                <a:lnTo>
                  <a:pt x="0" y="0"/>
                </a:lnTo>
                <a:lnTo>
                  <a:pt x="11376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1257058" y="6430211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76" y="0"/>
                </a:moveTo>
                <a:lnTo>
                  <a:pt x="11376" y="33181"/>
                </a:lnTo>
                <a:lnTo>
                  <a:pt x="0" y="33181"/>
                </a:lnTo>
                <a:lnTo>
                  <a:pt x="0" y="0"/>
                </a:lnTo>
                <a:lnTo>
                  <a:pt x="11376" y="0"/>
                </a:lnTo>
                <a:close/>
              </a:path>
            </a:pathLst>
          </a:custGeom>
          <a:solidFill>
            <a:srgbClr val="7D6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257058" y="6430211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76" y="0"/>
                </a:moveTo>
                <a:lnTo>
                  <a:pt x="11376" y="33181"/>
                </a:lnTo>
                <a:lnTo>
                  <a:pt x="0" y="33181"/>
                </a:lnTo>
                <a:lnTo>
                  <a:pt x="0" y="0"/>
                </a:lnTo>
                <a:lnTo>
                  <a:pt x="11376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239045" y="6430211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75" y="0"/>
                </a:moveTo>
                <a:lnTo>
                  <a:pt x="11375" y="33181"/>
                </a:lnTo>
                <a:lnTo>
                  <a:pt x="0" y="33181"/>
                </a:lnTo>
                <a:lnTo>
                  <a:pt x="0" y="0"/>
                </a:lnTo>
                <a:lnTo>
                  <a:pt x="1137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189749" y="6430211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75" y="0"/>
                </a:moveTo>
                <a:lnTo>
                  <a:pt x="11375" y="33181"/>
                </a:lnTo>
                <a:lnTo>
                  <a:pt x="0" y="33181"/>
                </a:lnTo>
                <a:lnTo>
                  <a:pt x="0" y="0"/>
                </a:lnTo>
                <a:lnTo>
                  <a:pt x="11375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1189749" y="6430211"/>
            <a:ext cx="11430" cy="33655"/>
          </a:xfrm>
          <a:custGeom>
            <a:avLst/>
            <a:gdLst/>
            <a:ahLst/>
            <a:cxnLst/>
            <a:rect l="l" t="t" r="r" b="b"/>
            <a:pathLst>
              <a:path w="11430" h="33654">
                <a:moveTo>
                  <a:pt x="11375" y="0"/>
                </a:moveTo>
                <a:lnTo>
                  <a:pt x="11375" y="33181"/>
                </a:lnTo>
                <a:lnTo>
                  <a:pt x="0" y="33181"/>
                </a:lnTo>
                <a:lnTo>
                  <a:pt x="0" y="0"/>
                </a:lnTo>
                <a:lnTo>
                  <a:pt x="11375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1319695" y="643376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07" y="0"/>
                </a:moveTo>
                <a:lnTo>
                  <a:pt x="5309" y="0"/>
                </a:lnTo>
                <a:lnTo>
                  <a:pt x="0" y="5306"/>
                </a:lnTo>
                <a:lnTo>
                  <a:pt x="0" y="18403"/>
                </a:lnTo>
                <a:lnTo>
                  <a:pt x="5309" y="23709"/>
                </a:lnTo>
                <a:lnTo>
                  <a:pt x="18407" y="23709"/>
                </a:lnTo>
                <a:lnTo>
                  <a:pt x="23713" y="18403"/>
                </a:lnTo>
                <a:lnTo>
                  <a:pt x="23713" y="5306"/>
                </a:lnTo>
                <a:lnTo>
                  <a:pt x="1840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319695" y="643376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713" y="11855"/>
                </a:moveTo>
                <a:lnTo>
                  <a:pt x="23713" y="18403"/>
                </a:lnTo>
                <a:lnTo>
                  <a:pt x="18407" y="23709"/>
                </a:lnTo>
                <a:lnTo>
                  <a:pt x="11857" y="23709"/>
                </a:lnTo>
                <a:lnTo>
                  <a:pt x="5309" y="23709"/>
                </a:lnTo>
                <a:lnTo>
                  <a:pt x="0" y="18403"/>
                </a:lnTo>
                <a:lnTo>
                  <a:pt x="0" y="11855"/>
                </a:lnTo>
                <a:lnTo>
                  <a:pt x="0" y="5306"/>
                </a:lnTo>
                <a:lnTo>
                  <a:pt x="5309" y="0"/>
                </a:lnTo>
                <a:lnTo>
                  <a:pt x="11857" y="0"/>
                </a:lnTo>
                <a:lnTo>
                  <a:pt x="18407" y="0"/>
                </a:lnTo>
                <a:lnTo>
                  <a:pt x="23713" y="5306"/>
                </a:lnTo>
                <a:lnTo>
                  <a:pt x="23713" y="1185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149414" y="6435950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03" y="0"/>
                </a:moveTo>
                <a:lnTo>
                  <a:pt x="5307" y="0"/>
                </a:lnTo>
                <a:lnTo>
                  <a:pt x="0" y="5309"/>
                </a:lnTo>
                <a:lnTo>
                  <a:pt x="0" y="18403"/>
                </a:lnTo>
                <a:lnTo>
                  <a:pt x="5307" y="23713"/>
                </a:lnTo>
                <a:lnTo>
                  <a:pt x="18403" y="23713"/>
                </a:lnTo>
                <a:lnTo>
                  <a:pt x="23709" y="18403"/>
                </a:lnTo>
                <a:lnTo>
                  <a:pt x="23709" y="5309"/>
                </a:lnTo>
                <a:lnTo>
                  <a:pt x="1840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149414" y="6435950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709" y="11857"/>
                </a:moveTo>
                <a:lnTo>
                  <a:pt x="23709" y="18403"/>
                </a:lnTo>
                <a:lnTo>
                  <a:pt x="18403" y="23713"/>
                </a:lnTo>
                <a:lnTo>
                  <a:pt x="11855" y="23713"/>
                </a:lnTo>
                <a:lnTo>
                  <a:pt x="5307" y="23713"/>
                </a:lnTo>
                <a:lnTo>
                  <a:pt x="0" y="18403"/>
                </a:lnTo>
                <a:lnTo>
                  <a:pt x="0" y="11857"/>
                </a:lnTo>
                <a:lnTo>
                  <a:pt x="0" y="5309"/>
                </a:lnTo>
                <a:lnTo>
                  <a:pt x="5307" y="0"/>
                </a:lnTo>
                <a:lnTo>
                  <a:pt x="11855" y="0"/>
                </a:lnTo>
                <a:lnTo>
                  <a:pt x="18403" y="0"/>
                </a:lnTo>
                <a:lnTo>
                  <a:pt x="23709" y="5309"/>
                </a:lnTo>
                <a:lnTo>
                  <a:pt x="23709" y="1185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1396345" y="6332185"/>
            <a:ext cx="138430" cy="0"/>
          </a:xfrm>
          <a:custGeom>
            <a:avLst/>
            <a:gdLst/>
            <a:ahLst/>
            <a:cxnLst/>
            <a:rect l="l" t="t" r="r" b="b"/>
            <a:pathLst>
              <a:path w="138430" h="0">
                <a:moveTo>
                  <a:pt x="0" y="0"/>
                </a:moveTo>
                <a:lnTo>
                  <a:pt x="137891" y="0"/>
                </a:lnTo>
              </a:path>
            </a:pathLst>
          </a:custGeom>
          <a:ln w="6145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1414994" y="6331060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 h="0">
                <a:moveTo>
                  <a:pt x="0" y="0"/>
                </a:moveTo>
                <a:lnTo>
                  <a:pt x="91699" y="0"/>
                </a:lnTo>
              </a:path>
            </a:pathLst>
          </a:custGeom>
          <a:ln w="26523">
            <a:solidFill>
              <a:srgbClr val="FFD9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1414994" y="6317798"/>
            <a:ext cx="92075" cy="26670"/>
          </a:xfrm>
          <a:custGeom>
            <a:avLst/>
            <a:gdLst/>
            <a:ahLst/>
            <a:cxnLst/>
            <a:rect l="l" t="t" r="r" b="b"/>
            <a:pathLst>
              <a:path w="92075" h="26670">
                <a:moveTo>
                  <a:pt x="91699" y="0"/>
                </a:moveTo>
                <a:lnTo>
                  <a:pt x="91699" y="26523"/>
                </a:lnTo>
                <a:lnTo>
                  <a:pt x="0" y="26523"/>
                </a:lnTo>
                <a:lnTo>
                  <a:pt x="0" y="0"/>
                </a:lnTo>
                <a:lnTo>
                  <a:pt x="91699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1415369" y="6317798"/>
            <a:ext cx="19685" cy="26670"/>
          </a:xfrm>
          <a:custGeom>
            <a:avLst/>
            <a:gdLst/>
            <a:ahLst/>
            <a:cxnLst/>
            <a:rect l="l" t="t" r="r" b="b"/>
            <a:pathLst>
              <a:path w="19684" h="26670">
                <a:moveTo>
                  <a:pt x="19367" y="0"/>
                </a:moveTo>
                <a:lnTo>
                  <a:pt x="19367" y="26523"/>
                </a:lnTo>
                <a:lnTo>
                  <a:pt x="0" y="26523"/>
                </a:lnTo>
                <a:lnTo>
                  <a:pt x="0" y="0"/>
                </a:lnTo>
                <a:lnTo>
                  <a:pt x="193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1415369" y="6317798"/>
            <a:ext cx="19685" cy="26670"/>
          </a:xfrm>
          <a:custGeom>
            <a:avLst/>
            <a:gdLst/>
            <a:ahLst/>
            <a:cxnLst/>
            <a:rect l="l" t="t" r="r" b="b"/>
            <a:pathLst>
              <a:path w="19684" h="26670">
                <a:moveTo>
                  <a:pt x="19367" y="0"/>
                </a:moveTo>
                <a:lnTo>
                  <a:pt x="19367" y="26523"/>
                </a:lnTo>
                <a:lnTo>
                  <a:pt x="0" y="26523"/>
                </a:lnTo>
                <a:lnTo>
                  <a:pt x="0" y="0"/>
                </a:lnTo>
                <a:lnTo>
                  <a:pt x="19367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1524179" y="632063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712" y="0"/>
                </a:moveTo>
                <a:lnTo>
                  <a:pt x="4244" y="0"/>
                </a:lnTo>
                <a:lnTo>
                  <a:pt x="0" y="4244"/>
                </a:lnTo>
                <a:lnTo>
                  <a:pt x="0" y="14714"/>
                </a:lnTo>
                <a:lnTo>
                  <a:pt x="4244" y="18954"/>
                </a:lnTo>
                <a:lnTo>
                  <a:pt x="14712" y="18954"/>
                </a:lnTo>
                <a:lnTo>
                  <a:pt x="18953" y="14714"/>
                </a:lnTo>
                <a:lnTo>
                  <a:pt x="18953" y="4244"/>
                </a:lnTo>
                <a:lnTo>
                  <a:pt x="1471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1524179" y="632063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953" y="9479"/>
                </a:moveTo>
                <a:lnTo>
                  <a:pt x="18953" y="14714"/>
                </a:lnTo>
                <a:lnTo>
                  <a:pt x="14712" y="18954"/>
                </a:lnTo>
                <a:lnTo>
                  <a:pt x="9478" y="18954"/>
                </a:lnTo>
                <a:lnTo>
                  <a:pt x="4244" y="18954"/>
                </a:lnTo>
                <a:lnTo>
                  <a:pt x="0" y="14714"/>
                </a:lnTo>
                <a:lnTo>
                  <a:pt x="0" y="9479"/>
                </a:lnTo>
                <a:lnTo>
                  <a:pt x="0" y="4244"/>
                </a:lnTo>
                <a:lnTo>
                  <a:pt x="4244" y="0"/>
                </a:lnTo>
                <a:lnTo>
                  <a:pt x="9478" y="0"/>
                </a:lnTo>
                <a:lnTo>
                  <a:pt x="14712" y="0"/>
                </a:lnTo>
                <a:lnTo>
                  <a:pt x="18953" y="4244"/>
                </a:lnTo>
                <a:lnTo>
                  <a:pt x="18953" y="9479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1388055" y="6322384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712" y="0"/>
                </a:moveTo>
                <a:lnTo>
                  <a:pt x="4244" y="0"/>
                </a:lnTo>
                <a:lnTo>
                  <a:pt x="0" y="4244"/>
                </a:lnTo>
                <a:lnTo>
                  <a:pt x="0" y="14712"/>
                </a:lnTo>
                <a:lnTo>
                  <a:pt x="4244" y="18954"/>
                </a:lnTo>
                <a:lnTo>
                  <a:pt x="14712" y="18954"/>
                </a:lnTo>
                <a:lnTo>
                  <a:pt x="18957" y="14712"/>
                </a:lnTo>
                <a:lnTo>
                  <a:pt x="18957" y="4244"/>
                </a:lnTo>
                <a:lnTo>
                  <a:pt x="1471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1388055" y="6322384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957" y="9479"/>
                </a:moveTo>
                <a:lnTo>
                  <a:pt x="18957" y="14712"/>
                </a:lnTo>
                <a:lnTo>
                  <a:pt x="14712" y="18954"/>
                </a:lnTo>
                <a:lnTo>
                  <a:pt x="9479" y="18954"/>
                </a:lnTo>
                <a:lnTo>
                  <a:pt x="4244" y="18954"/>
                </a:lnTo>
                <a:lnTo>
                  <a:pt x="0" y="14712"/>
                </a:lnTo>
                <a:lnTo>
                  <a:pt x="0" y="9479"/>
                </a:lnTo>
                <a:lnTo>
                  <a:pt x="0" y="4244"/>
                </a:lnTo>
                <a:lnTo>
                  <a:pt x="4244" y="0"/>
                </a:lnTo>
                <a:lnTo>
                  <a:pt x="9479" y="0"/>
                </a:lnTo>
                <a:lnTo>
                  <a:pt x="14712" y="0"/>
                </a:lnTo>
                <a:lnTo>
                  <a:pt x="18957" y="4244"/>
                </a:lnTo>
                <a:lnTo>
                  <a:pt x="18957" y="9479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1433606" y="625464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3" y="0"/>
                </a:moveTo>
                <a:lnTo>
                  <a:pt x="5321" y="0"/>
                </a:lnTo>
                <a:lnTo>
                  <a:pt x="0" y="5321"/>
                </a:lnTo>
                <a:lnTo>
                  <a:pt x="0" y="18454"/>
                </a:lnTo>
                <a:lnTo>
                  <a:pt x="5321" y="23778"/>
                </a:lnTo>
                <a:lnTo>
                  <a:pt x="18453" y="23778"/>
                </a:lnTo>
                <a:lnTo>
                  <a:pt x="23778" y="18454"/>
                </a:lnTo>
                <a:lnTo>
                  <a:pt x="23778" y="5321"/>
                </a:lnTo>
                <a:lnTo>
                  <a:pt x="184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1433606" y="625464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887" y="0"/>
                </a:moveTo>
                <a:lnTo>
                  <a:pt x="18453" y="0"/>
                </a:lnTo>
                <a:lnTo>
                  <a:pt x="23778" y="5321"/>
                </a:lnTo>
                <a:lnTo>
                  <a:pt x="23778" y="11887"/>
                </a:lnTo>
                <a:lnTo>
                  <a:pt x="23778" y="18454"/>
                </a:lnTo>
                <a:lnTo>
                  <a:pt x="18453" y="23778"/>
                </a:lnTo>
                <a:lnTo>
                  <a:pt x="11887" y="23778"/>
                </a:lnTo>
                <a:lnTo>
                  <a:pt x="5321" y="23778"/>
                </a:lnTo>
                <a:lnTo>
                  <a:pt x="0" y="18454"/>
                </a:lnTo>
                <a:lnTo>
                  <a:pt x="0" y="11887"/>
                </a:lnTo>
                <a:lnTo>
                  <a:pt x="0" y="5321"/>
                </a:lnTo>
                <a:lnTo>
                  <a:pt x="5321" y="0"/>
                </a:lnTo>
                <a:lnTo>
                  <a:pt x="11887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1494684" y="625682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8453" y="0"/>
                </a:moveTo>
                <a:lnTo>
                  <a:pt x="5323" y="0"/>
                </a:lnTo>
                <a:lnTo>
                  <a:pt x="0" y="5321"/>
                </a:lnTo>
                <a:lnTo>
                  <a:pt x="0" y="18454"/>
                </a:lnTo>
                <a:lnTo>
                  <a:pt x="5323" y="23774"/>
                </a:lnTo>
                <a:lnTo>
                  <a:pt x="18453" y="23774"/>
                </a:lnTo>
                <a:lnTo>
                  <a:pt x="23776" y="18454"/>
                </a:lnTo>
                <a:lnTo>
                  <a:pt x="23776" y="5321"/>
                </a:lnTo>
                <a:lnTo>
                  <a:pt x="184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1494684" y="625682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889" y="0"/>
                </a:moveTo>
                <a:lnTo>
                  <a:pt x="18453" y="0"/>
                </a:lnTo>
                <a:lnTo>
                  <a:pt x="23776" y="5321"/>
                </a:lnTo>
                <a:lnTo>
                  <a:pt x="23776" y="11887"/>
                </a:lnTo>
                <a:lnTo>
                  <a:pt x="23776" y="18454"/>
                </a:lnTo>
                <a:lnTo>
                  <a:pt x="18453" y="23774"/>
                </a:lnTo>
                <a:lnTo>
                  <a:pt x="11889" y="23774"/>
                </a:lnTo>
                <a:lnTo>
                  <a:pt x="5323" y="23774"/>
                </a:lnTo>
                <a:lnTo>
                  <a:pt x="0" y="18454"/>
                </a:lnTo>
                <a:lnTo>
                  <a:pt x="0" y="11887"/>
                </a:lnTo>
                <a:lnTo>
                  <a:pt x="0" y="5321"/>
                </a:lnTo>
                <a:lnTo>
                  <a:pt x="5323" y="0"/>
                </a:lnTo>
                <a:lnTo>
                  <a:pt x="11889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881166" y="6889024"/>
            <a:ext cx="0" cy="158115"/>
          </a:xfrm>
          <a:custGeom>
            <a:avLst/>
            <a:gdLst/>
            <a:ahLst/>
            <a:cxnLst/>
            <a:rect l="l" t="t" r="r" b="b"/>
            <a:pathLst>
              <a:path w="0" h="158115">
                <a:moveTo>
                  <a:pt x="0" y="0"/>
                </a:moveTo>
                <a:lnTo>
                  <a:pt x="0" y="158004"/>
                </a:lnTo>
              </a:path>
            </a:pathLst>
          </a:custGeom>
          <a:ln w="7045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879874" y="6920586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09">
                <a:moveTo>
                  <a:pt x="0" y="0"/>
                </a:moveTo>
                <a:lnTo>
                  <a:pt x="0" y="105075"/>
                </a:lnTo>
              </a:path>
            </a:pathLst>
          </a:custGeom>
          <a:ln w="30394">
            <a:solidFill>
              <a:srgbClr val="FFD9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864676" y="6920586"/>
            <a:ext cx="30480" cy="105410"/>
          </a:xfrm>
          <a:custGeom>
            <a:avLst/>
            <a:gdLst/>
            <a:ahLst/>
            <a:cxnLst/>
            <a:rect l="l" t="t" r="r" b="b"/>
            <a:pathLst>
              <a:path w="30480" h="105409">
                <a:moveTo>
                  <a:pt x="0" y="0"/>
                </a:moveTo>
                <a:lnTo>
                  <a:pt x="30394" y="0"/>
                </a:lnTo>
                <a:lnTo>
                  <a:pt x="30394" y="105075"/>
                </a:lnTo>
                <a:lnTo>
                  <a:pt x="0" y="1050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864676" y="6931875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864676" y="6931875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864676" y="6947506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864676" y="6947506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1"/>
                </a:lnTo>
                <a:lnTo>
                  <a:pt x="0" y="104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864676" y="6964005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2"/>
                </a:lnTo>
                <a:lnTo>
                  <a:pt x="0" y="10422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864676" y="700916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864676" y="700916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867934" y="687883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9" y="0"/>
                </a:moveTo>
                <a:lnTo>
                  <a:pt x="4864" y="0"/>
                </a:lnTo>
                <a:lnTo>
                  <a:pt x="0" y="4862"/>
                </a:lnTo>
                <a:lnTo>
                  <a:pt x="0" y="16857"/>
                </a:lnTo>
                <a:lnTo>
                  <a:pt x="4864" y="21722"/>
                </a:lnTo>
                <a:lnTo>
                  <a:pt x="16859" y="21722"/>
                </a:lnTo>
                <a:lnTo>
                  <a:pt x="21722" y="16857"/>
                </a:lnTo>
                <a:lnTo>
                  <a:pt x="21722" y="4862"/>
                </a:lnTo>
                <a:lnTo>
                  <a:pt x="1685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867934" y="687883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861" y="0"/>
                </a:moveTo>
                <a:lnTo>
                  <a:pt x="16859" y="0"/>
                </a:lnTo>
                <a:lnTo>
                  <a:pt x="21722" y="4862"/>
                </a:lnTo>
                <a:lnTo>
                  <a:pt x="21722" y="10861"/>
                </a:lnTo>
                <a:lnTo>
                  <a:pt x="21722" y="16857"/>
                </a:lnTo>
                <a:lnTo>
                  <a:pt x="16859" y="21722"/>
                </a:lnTo>
                <a:lnTo>
                  <a:pt x="10861" y="21722"/>
                </a:lnTo>
                <a:lnTo>
                  <a:pt x="4864" y="21722"/>
                </a:lnTo>
                <a:lnTo>
                  <a:pt x="0" y="16857"/>
                </a:lnTo>
                <a:lnTo>
                  <a:pt x="0" y="10861"/>
                </a:lnTo>
                <a:lnTo>
                  <a:pt x="0" y="4862"/>
                </a:lnTo>
                <a:lnTo>
                  <a:pt x="4864" y="0"/>
                </a:lnTo>
                <a:lnTo>
                  <a:pt x="10861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869936" y="703481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9" y="0"/>
                </a:moveTo>
                <a:lnTo>
                  <a:pt x="4860" y="0"/>
                </a:lnTo>
                <a:lnTo>
                  <a:pt x="0" y="4864"/>
                </a:lnTo>
                <a:lnTo>
                  <a:pt x="0" y="16859"/>
                </a:lnTo>
                <a:lnTo>
                  <a:pt x="4860" y="21719"/>
                </a:lnTo>
                <a:lnTo>
                  <a:pt x="16859" y="21719"/>
                </a:lnTo>
                <a:lnTo>
                  <a:pt x="21719" y="16859"/>
                </a:lnTo>
                <a:lnTo>
                  <a:pt x="21719" y="4864"/>
                </a:lnTo>
                <a:lnTo>
                  <a:pt x="1685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869936" y="703481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858" y="0"/>
                </a:moveTo>
                <a:lnTo>
                  <a:pt x="16859" y="0"/>
                </a:lnTo>
                <a:lnTo>
                  <a:pt x="21719" y="4864"/>
                </a:lnTo>
                <a:lnTo>
                  <a:pt x="21719" y="10861"/>
                </a:lnTo>
                <a:lnTo>
                  <a:pt x="21719" y="16859"/>
                </a:lnTo>
                <a:lnTo>
                  <a:pt x="16859" y="21719"/>
                </a:lnTo>
                <a:lnTo>
                  <a:pt x="10858" y="21719"/>
                </a:lnTo>
                <a:lnTo>
                  <a:pt x="4860" y="21719"/>
                </a:lnTo>
                <a:lnTo>
                  <a:pt x="0" y="16859"/>
                </a:lnTo>
                <a:lnTo>
                  <a:pt x="0" y="10861"/>
                </a:lnTo>
                <a:lnTo>
                  <a:pt x="0" y="4864"/>
                </a:lnTo>
                <a:lnTo>
                  <a:pt x="4860" y="0"/>
                </a:lnTo>
                <a:lnTo>
                  <a:pt x="10858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997979" y="6859847"/>
            <a:ext cx="0" cy="158115"/>
          </a:xfrm>
          <a:custGeom>
            <a:avLst/>
            <a:gdLst/>
            <a:ahLst/>
            <a:cxnLst/>
            <a:rect l="l" t="t" r="r" b="b"/>
            <a:pathLst>
              <a:path w="0" h="158115">
                <a:moveTo>
                  <a:pt x="0" y="0"/>
                </a:moveTo>
                <a:lnTo>
                  <a:pt x="0" y="158003"/>
                </a:lnTo>
              </a:path>
            </a:pathLst>
          </a:custGeom>
          <a:ln w="7044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996686" y="6891408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09">
                <a:moveTo>
                  <a:pt x="0" y="0"/>
                </a:moveTo>
                <a:lnTo>
                  <a:pt x="0" y="105077"/>
                </a:lnTo>
              </a:path>
            </a:pathLst>
          </a:custGeom>
          <a:ln w="30394">
            <a:solidFill>
              <a:srgbClr val="FFD9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981489" y="6891408"/>
            <a:ext cx="30480" cy="105410"/>
          </a:xfrm>
          <a:custGeom>
            <a:avLst/>
            <a:gdLst/>
            <a:ahLst/>
            <a:cxnLst/>
            <a:rect l="l" t="t" r="r" b="b"/>
            <a:pathLst>
              <a:path w="30480" h="105409">
                <a:moveTo>
                  <a:pt x="0" y="0"/>
                </a:moveTo>
                <a:lnTo>
                  <a:pt x="30394" y="0"/>
                </a:lnTo>
                <a:lnTo>
                  <a:pt x="30394" y="105077"/>
                </a:lnTo>
                <a:lnTo>
                  <a:pt x="0" y="10507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981489" y="6902697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981489" y="6902697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981489" y="6918328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981489" y="6918328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981489" y="6934828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17"/>
                </a:lnTo>
                <a:lnTo>
                  <a:pt x="0" y="10417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981489" y="697998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2"/>
                </a:lnTo>
                <a:lnTo>
                  <a:pt x="0" y="10422"/>
                </a:lnTo>
                <a:lnTo>
                  <a:pt x="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981489" y="697998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4" y="0"/>
                </a:lnTo>
                <a:lnTo>
                  <a:pt x="30394" y="10422"/>
                </a:lnTo>
                <a:lnTo>
                  <a:pt x="0" y="1042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984747" y="684965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7" y="0"/>
                </a:moveTo>
                <a:lnTo>
                  <a:pt x="4860" y="0"/>
                </a:lnTo>
                <a:lnTo>
                  <a:pt x="0" y="4860"/>
                </a:lnTo>
                <a:lnTo>
                  <a:pt x="0" y="16857"/>
                </a:lnTo>
                <a:lnTo>
                  <a:pt x="4860" y="21718"/>
                </a:lnTo>
                <a:lnTo>
                  <a:pt x="16857" y="21718"/>
                </a:lnTo>
                <a:lnTo>
                  <a:pt x="21718" y="16857"/>
                </a:lnTo>
                <a:lnTo>
                  <a:pt x="21718" y="4860"/>
                </a:lnTo>
                <a:lnTo>
                  <a:pt x="1685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984747" y="684965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857" y="0"/>
                </a:moveTo>
                <a:lnTo>
                  <a:pt x="16857" y="0"/>
                </a:lnTo>
                <a:lnTo>
                  <a:pt x="21718" y="4860"/>
                </a:lnTo>
                <a:lnTo>
                  <a:pt x="21718" y="10861"/>
                </a:lnTo>
                <a:lnTo>
                  <a:pt x="21718" y="16857"/>
                </a:lnTo>
                <a:lnTo>
                  <a:pt x="16857" y="21718"/>
                </a:lnTo>
                <a:lnTo>
                  <a:pt x="10857" y="21718"/>
                </a:lnTo>
                <a:lnTo>
                  <a:pt x="4860" y="21718"/>
                </a:lnTo>
                <a:lnTo>
                  <a:pt x="0" y="16857"/>
                </a:lnTo>
                <a:lnTo>
                  <a:pt x="0" y="10861"/>
                </a:lnTo>
                <a:lnTo>
                  <a:pt x="0" y="4860"/>
                </a:lnTo>
                <a:lnTo>
                  <a:pt x="4860" y="0"/>
                </a:lnTo>
                <a:lnTo>
                  <a:pt x="10857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986745" y="7005632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9" y="0"/>
                </a:moveTo>
                <a:lnTo>
                  <a:pt x="4864" y="0"/>
                </a:lnTo>
                <a:lnTo>
                  <a:pt x="0" y="4860"/>
                </a:lnTo>
                <a:lnTo>
                  <a:pt x="0" y="16855"/>
                </a:lnTo>
                <a:lnTo>
                  <a:pt x="4864" y="21719"/>
                </a:lnTo>
                <a:lnTo>
                  <a:pt x="16859" y="21719"/>
                </a:lnTo>
                <a:lnTo>
                  <a:pt x="21722" y="16855"/>
                </a:lnTo>
                <a:lnTo>
                  <a:pt x="21722" y="4860"/>
                </a:lnTo>
                <a:lnTo>
                  <a:pt x="1685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986745" y="7005632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861" y="0"/>
                </a:moveTo>
                <a:lnTo>
                  <a:pt x="16859" y="0"/>
                </a:lnTo>
                <a:lnTo>
                  <a:pt x="21722" y="4860"/>
                </a:lnTo>
                <a:lnTo>
                  <a:pt x="21722" y="10858"/>
                </a:lnTo>
                <a:lnTo>
                  <a:pt x="21722" y="16855"/>
                </a:lnTo>
                <a:lnTo>
                  <a:pt x="16859" y="21719"/>
                </a:lnTo>
                <a:lnTo>
                  <a:pt x="10861" y="21719"/>
                </a:lnTo>
                <a:lnTo>
                  <a:pt x="4864" y="21719"/>
                </a:lnTo>
                <a:lnTo>
                  <a:pt x="0" y="16855"/>
                </a:lnTo>
                <a:lnTo>
                  <a:pt x="0" y="10858"/>
                </a:lnTo>
                <a:lnTo>
                  <a:pt x="0" y="4860"/>
                </a:lnTo>
                <a:lnTo>
                  <a:pt x="4864" y="0"/>
                </a:lnTo>
                <a:lnTo>
                  <a:pt x="10861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803721" y="6887152"/>
            <a:ext cx="0" cy="158115"/>
          </a:xfrm>
          <a:custGeom>
            <a:avLst/>
            <a:gdLst/>
            <a:ahLst/>
            <a:cxnLst/>
            <a:rect l="l" t="t" r="r" b="b"/>
            <a:pathLst>
              <a:path w="0" h="158115">
                <a:moveTo>
                  <a:pt x="0" y="0"/>
                </a:moveTo>
                <a:lnTo>
                  <a:pt x="0" y="158004"/>
                </a:lnTo>
              </a:path>
            </a:pathLst>
          </a:custGeom>
          <a:ln w="7042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802429" y="6918714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09">
                <a:moveTo>
                  <a:pt x="0" y="0"/>
                </a:moveTo>
                <a:lnTo>
                  <a:pt x="0" y="105075"/>
                </a:lnTo>
              </a:path>
            </a:pathLst>
          </a:custGeom>
          <a:ln w="30391">
            <a:solidFill>
              <a:srgbClr val="FFD9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787233" y="6918714"/>
            <a:ext cx="30480" cy="105410"/>
          </a:xfrm>
          <a:custGeom>
            <a:avLst/>
            <a:gdLst/>
            <a:ahLst/>
            <a:cxnLst/>
            <a:rect l="l" t="t" r="r" b="b"/>
            <a:pathLst>
              <a:path w="30480" h="105409">
                <a:moveTo>
                  <a:pt x="0" y="0"/>
                </a:moveTo>
                <a:lnTo>
                  <a:pt x="30391" y="0"/>
                </a:lnTo>
                <a:lnTo>
                  <a:pt x="30391" y="105075"/>
                </a:lnTo>
                <a:lnTo>
                  <a:pt x="0" y="1050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787233" y="693000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1" y="0"/>
                </a:lnTo>
                <a:lnTo>
                  <a:pt x="30391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solidFill>
            <a:srgbClr val="A059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787233" y="693000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1" y="0"/>
                </a:lnTo>
                <a:lnTo>
                  <a:pt x="30391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787233" y="6945634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1" y="0"/>
                </a:lnTo>
                <a:lnTo>
                  <a:pt x="30391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solidFill>
            <a:srgbClr val="7D6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787233" y="6945634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1" y="0"/>
                </a:lnTo>
                <a:lnTo>
                  <a:pt x="30391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787233" y="696213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1" y="0"/>
                </a:lnTo>
                <a:lnTo>
                  <a:pt x="30391" y="10419"/>
                </a:lnTo>
                <a:lnTo>
                  <a:pt x="0" y="10419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787233" y="7007287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1" y="0"/>
                </a:lnTo>
                <a:lnTo>
                  <a:pt x="30391" y="10422"/>
                </a:lnTo>
                <a:lnTo>
                  <a:pt x="0" y="10422"/>
                </a:lnTo>
                <a:lnTo>
                  <a:pt x="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787233" y="7007287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391" y="0"/>
                </a:lnTo>
                <a:lnTo>
                  <a:pt x="30391" y="10422"/>
                </a:lnTo>
                <a:lnTo>
                  <a:pt x="0" y="1042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790491" y="687695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5" y="0"/>
                </a:moveTo>
                <a:lnTo>
                  <a:pt x="4860" y="0"/>
                </a:lnTo>
                <a:lnTo>
                  <a:pt x="0" y="4859"/>
                </a:lnTo>
                <a:lnTo>
                  <a:pt x="0" y="16857"/>
                </a:lnTo>
                <a:lnTo>
                  <a:pt x="4860" y="21718"/>
                </a:lnTo>
                <a:lnTo>
                  <a:pt x="16855" y="21718"/>
                </a:lnTo>
                <a:lnTo>
                  <a:pt x="21719" y="16857"/>
                </a:lnTo>
                <a:lnTo>
                  <a:pt x="21719" y="4859"/>
                </a:lnTo>
                <a:lnTo>
                  <a:pt x="1685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790491" y="687695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858" y="0"/>
                </a:moveTo>
                <a:lnTo>
                  <a:pt x="16855" y="0"/>
                </a:lnTo>
                <a:lnTo>
                  <a:pt x="21719" y="4859"/>
                </a:lnTo>
                <a:lnTo>
                  <a:pt x="21719" y="10861"/>
                </a:lnTo>
                <a:lnTo>
                  <a:pt x="21719" y="16857"/>
                </a:lnTo>
                <a:lnTo>
                  <a:pt x="16855" y="21718"/>
                </a:lnTo>
                <a:lnTo>
                  <a:pt x="10858" y="21718"/>
                </a:lnTo>
                <a:lnTo>
                  <a:pt x="4860" y="21718"/>
                </a:lnTo>
                <a:lnTo>
                  <a:pt x="0" y="16857"/>
                </a:lnTo>
                <a:lnTo>
                  <a:pt x="0" y="10861"/>
                </a:lnTo>
                <a:lnTo>
                  <a:pt x="0" y="4859"/>
                </a:lnTo>
                <a:lnTo>
                  <a:pt x="4860" y="0"/>
                </a:lnTo>
                <a:lnTo>
                  <a:pt x="10858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792490" y="703293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7" y="0"/>
                </a:moveTo>
                <a:lnTo>
                  <a:pt x="4862" y="0"/>
                </a:lnTo>
                <a:lnTo>
                  <a:pt x="0" y="4860"/>
                </a:lnTo>
                <a:lnTo>
                  <a:pt x="0" y="16855"/>
                </a:lnTo>
                <a:lnTo>
                  <a:pt x="4862" y="21719"/>
                </a:lnTo>
                <a:lnTo>
                  <a:pt x="16857" y="21719"/>
                </a:lnTo>
                <a:lnTo>
                  <a:pt x="21722" y="16855"/>
                </a:lnTo>
                <a:lnTo>
                  <a:pt x="21722" y="4860"/>
                </a:lnTo>
                <a:lnTo>
                  <a:pt x="1685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792490" y="703293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861" y="0"/>
                </a:moveTo>
                <a:lnTo>
                  <a:pt x="16857" y="0"/>
                </a:lnTo>
                <a:lnTo>
                  <a:pt x="21722" y="4860"/>
                </a:lnTo>
                <a:lnTo>
                  <a:pt x="21722" y="10857"/>
                </a:lnTo>
                <a:lnTo>
                  <a:pt x="21722" y="16855"/>
                </a:lnTo>
                <a:lnTo>
                  <a:pt x="16857" y="21719"/>
                </a:lnTo>
                <a:lnTo>
                  <a:pt x="10861" y="21719"/>
                </a:lnTo>
                <a:lnTo>
                  <a:pt x="4862" y="21719"/>
                </a:lnTo>
                <a:lnTo>
                  <a:pt x="0" y="16855"/>
                </a:lnTo>
                <a:lnTo>
                  <a:pt x="0" y="10857"/>
                </a:lnTo>
                <a:lnTo>
                  <a:pt x="0" y="4860"/>
                </a:lnTo>
                <a:lnTo>
                  <a:pt x="4862" y="0"/>
                </a:lnTo>
                <a:lnTo>
                  <a:pt x="10861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1300614" y="6924395"/>
            <a:ext cx="48895" cy="126364"/>
          </a:xfrm>
          <a:custGeom>
            <a:avLst/>
            <a:gdLst/>
            <a:ahLst/>
            <a:cxnLst/>
            <a:rect l="l" t="t" r="r" b="b"/>
            <a:pathLst>
              <a:path w="48894" h="126365">
                <a:moveTo>
                  <a:pt x="24333" y="0"/>
                </a:moveTo>
                <a:lnTo>
                  <a:pt x="14861" y="4957"/>
                </a:lnTo>
                <a:lnTo>
                  <a:pt x="7126" y="18476"/>
                </a:lnTo>
                <a:lnTo>
                  <a:pt x="1912" y="38527"/>
                </a:lnTo>
                <a:lnTo>
                  <a:pt x="0" y="63082"/>
                </a:lnTo>
                <a:lnTo>
                  <a:pt x="1912" y="87637"/>
                </a:lnTo>
                <a:lnTo>
                  <a:pt x="7126" y="107689"/>
                </a:lnTo>
                <a:lnTo>
                  <a:pt x="14861" y="121208"/>
                </a:lnTo>
                <a:lnTo>
                  <a:pt x="24333" y="126165"/>
                </a:lnTo>
                <a:lnTo>
                  <a:pt x="33804" y="121208"/>
                </a:lnTo>
                <a:lnTo>
                  <a:pt x="41538" y="107689"/>
                </a:lnTo>
                <a:lnTo>
                  <a:pt x="46753" y="87637"/>
                </a:lnTo>
                <a:lnTo>
                  <a:pt x="48665" y="63082"/>
                </a:lnTo>
                <a:lnTo>
                  <a:pt x="46753" y="38527"/>
                </a:lnTo>
                <a:lnTo>
                  <a:pt x="41538" y="18476"/>
                </a:lnTo>
                <a:lnTo>
                  <a:pt x="33804" y="4957"/>
                </a:lnTo>
                <a:lnTo>
                  <a:pt x="24333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1300614" y="6924395"/>
            <a:ext cx="48895" cy="126364"/>
          </a:xfrm>
          <a:custGeom>
            <a:avLst/>
            <a:gdLst/>
            <a:ahLst/>
            <a:cxnLst/>
            <a:rect l="l" t="t" r="r" b="b"/>
            <a:pathLst>
              <a:path w="48894" h="126365">
                <a:moveTo>
                  <a:pt x="24333" y="0"/>
                </a:moveTo>
                <a:lnTo>
                  <a:pt x="33804" y="4957"/>
                </a:lnTo>
                <a:lnTo>
                  <a:pt x="41538" y="18476"/>
                </a:lnTo>
                <a:lnTo>
                  <a:pt x="46753" y="38527"/>
                </a:lnTo>
                <a:lnTo>
                  <a:pt x="48665" y="63082"/>
                </a:lnTo>
                <a:lnTo>
                  <a:pt x="46753" y="87637"/>
                </a:lnTo>
                <a:lnTo>
                  <a:pt x="41538" y="107689"/>
                </a:lnTo>
                <a:lnTo>
                  <a:pt x="33804" y="121208"/>
                </a:lnTo>
                <a:lnTo>
                  <a:pt x="24333" y="126165"/>
                </a:lnTo>
                <a:lnTo>
                  <a:pt x="14861" y="121208"/>
                </a:lnTo>
                <a:lnTo>
                  <a:pt x="7126" y="107689"/>
                </a:lnTo>
                <a:lnTo>
                  <a:pt x="1912" y="87637"/>
                </a:lnTo>
                <a:lnTo>
                  <a:pt x="0" y="63082"/>
                </a:lnTo>
                <a:lnTo>
                  <a:pt x="1912" y="38527"/>
                </a:lnTo>
                <a:lnTo>
                  <a:pt x="7126" y="18476"/>
                </a:lnTo>
                <a:lnTo>
                  <a:pt x="14861" y="4957"/>
                </a:lnTo>
                <a:lnTo>
                  <a:pt x="24333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1312434" y="6955033"/>
            <a:ext cx="25400" cy="65405"/>
          </a:xfrm>
          <a:custGeom>
            <a:avLst/>
            <a:gdLst/>
            <a:ahLst/>
            <a:cxnLst/>
            <a:rect l="l" t="t" r="r" b="b"/>
            <a:pathLst>
              <a:path w="25400" h="65404">
                <a:moveTo>
                  <a:pt x="12513" y="0"/>
                </a:moveTo>
                <a:lnTo>
                  <a:pt x="7643" y="2549"/>
                </a:lnTo>
                <a:lnTo>
                  <a:pt x="3665" y="9502"/>
                </a:lnTo>
                <a:lnTo>
                  <a:pt x="983" y="19815"/>
                </a:lnTo>
                <a:lnTo>
                  <a:pt x="0" y="32443"/>
                </a:lnTo>
                <a:lnTo>
                  <a:pt x="983" y="45071"/>
                </a:lnTo>
                <a:lnTo>
                  <a:pt x="3665" y="55384"/>
                </a:lnTo>
                <a:lnTo>
                  <a:pt x="7643" y="62337"/>
                </a:lnTo>
                <a:lnTo>
                  <a:pt x="12513" y="64886"/>
                </a:lnTo>
                <a:lnTo>
                  <a:pt x="17384" y="62337"/>
                </a:lnTo>
                <a:lnTo>
                  <a:pt x="21361" y="55384"/>
                </a:lnTo>
                <a:lnTo>
                  <a:pt x="24043" y="45071"/>
                </a:lnTo>
                <a:lnTo>
                  <a:pt x="25026" y="32443"/>
                </a:lnTo>
                <a:lnTo>
                  <a:pt x="24043" y="19815"/>
                </a:lnTo>
                <a:lnTo>
                  <a:pt x="21361" y="9502"/>
                </a:lnTo>
                <a:lnTo>
                  <a:pt x="17384" y="2549"/>
                </a:lnTo>
                <a:lnTo>
                  <a:pt x="12513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1312434" y="6955033"/>
            <a:ext cx="25400" cy="65405"/>
          </a:xfrm>
          <a:custGeom>
            <a:avLst/>
            <a:gdLst/>
            <a:ahLst/>
            <a:cxnLst/>
            <a:rect l="l" t="t" r="r" b="b"/>
            <a:pathLst>
              <a:path w="25400" h="65404">
                <a:moveTo>
                  <a:pt x="12513" y="0"/>
                </a:moveTo>
                <a:lnTo>
                  <a:pt x="17384" y="2549"/>
                </a:lnTo>
                <a:lnTo>
                  <a:pt x="21361" y="9502"/>
                </a:lnTo>
                <a:lnTo>
                  <a:pt x="24043" y="19815"/>
                </a:lnTo>
                <a:lnTo>
                  <a:pt x="25026" y="32443"/>
                </a:lnTo>
                <a:lnTo>
                  <a:pt x="24043" y="45071"/>
                </a:lnTo>
                <a:lnTo>
                  <a:pt x="21361" y="55384"/>
                </a:lnTo>
                <a:lnTo>
                  <a:pt x="17384" y="62337"/>
                </a:lnTo>
                <a:lnTo>
                  <a:pt x="12513" y="64886"/>
                </a:lnTo>
                <a:lnTo>
                  <a:pt x="7643" y="62337"/>
                </a:lnTo>
                <a:lnTo>
                  <a:pt x="3665" y="55384"/>
                </a:lnTo>
                <a:lnTo>
                  <a:pt x="983" y="45071"/>
                </a:lnTo>
                <a:lnTo>
                  <a:pt x="0" y="32443"/>
                </a:lnTo>
                <a:lnTo>
                  <a:pt x="983" y="19815"/>
                </a:lnTo>
                <a:lnTo>
                  <a:pt x="3665" y="9502"/>
                </a:lnTo>
                <a:lnTo>
                  <a:pt x="7643" y="2549"/>
                </a:lnTo>
                <a:lnTo>
                  <a:pt x="12513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 txBox="1"/>
          <p:nvPr/>
        </p:nvSpPr>
        <p:spPr>
          <a:xfrm>
            <a:off x="862023" y="6335559"/>
            <a:ext cx="295275" cy="12128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" spc="10">
                <a:solidFill>
                  <a:srgbClr val="151616"/>
                </a:solidFill>
                <a:latin typeface="Arial"/>
                <a:cs typeface="Arial"/>
              </a:rPr>
              <a:t>A/D 0 A/D 1 A/D 2 </a:t>
            </a:r>
            <a:r>
              <a:rPr dirty="0" sz="100" spc="15">
                <a:solidFill>
                  <a:srgbClr val="151616"/>
                </a:solidFill>
                <a:latin typeface="Arial"/>
                <a:cs typeface="Arial"/>
              </a:rPr>
              <a:t>D6</a:t>
            </a:r>
            <a:r>
              <a:rPr dirty="0" sz="1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" spc="15">
                <a:solidFill>
                  <a:srgbClr val="151616"/>
                </a:solidFill>
                <a:latin typeface="Arial"/>
                <a:cs typeface="Arial"/>
              </a:rPr>
              <a:t>D7</a:t>
            </a:r>
            <a:endParaRPr sz="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</a:pPr>
            <a:r>
              <a:rPr dirty="0" sz="350" spc="5">
                <a:solidFill>
                  <a:srgbClr val="151616"/>
                </a:solidFill>
                <a:latin typeface="Arial"/>
                <a:cs typeface="Arial"/>
              </a:rPr>
              <a:t>INPUTS</a:t>
            </a:r>
            <a:endParaRPr sz="350">
              <a:latin typeface="Arial"/>
              <a:cs typeface="Arial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802321" y="6768149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 h="0">
                <a:moveTo>
                  <a:pt x="0" y="0"/>
                </a:moveTo>
                <a:lnTo>
                  <a:pt x="158004" y="0"/>
                </a:lnTo>
              </a:path>
            </a:pathLst>
          </a:custGeom>
          <a:ln w="7045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833882" y="676944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 h="0">
                <a:moveTo>
                  <a:pt x="0" y="0"/>
                </a:moveTo>
                <a:lnTo>
                  <a:pt x="105077" y="0"/>
                </a:lnTo>
              </a:path>
            </a:pathLst>
          </a:custGeom>
          <a:ln w="30394">
            <a:solidFill>
              <a:srgbClr val="FFD9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833882" y="6754244"/>
            <a:ext cx="105410" cy="30480"/>
          </a:xfrm>
          <a:custGeom>
            <a:avLst/>
            <a:gdLst/>
            <a:ahLst/>
            <a:cxnLst/>
            <a:rect l="l" t="t" r="r" b="b"/>
            <a:pathLst>
              <a:path w="105409" h="30479">
                <a:moveTo>
                  <a:pt x="0" y="30394"/>
                </a:moveTo>
                <a:lnTo>
                  <a:pt x="0" y="0"/>
                </a:lnTo>
                <a:lnTo>
                  <a:pt x="105077" y="0"/>
                </a:lnTo>
                <a:lnTo>
                  <a:pt x="105077" y="30394"/>
                </a:lnTo>
                <a:lnTo>
                  <a:pt x="0" y="3039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845172" y="6754244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4" h="30479">
                <a:moveTo>
                  <a:pt x="0" y="30394"/>
                </a:moveTo>
                <a:lnTo>
                  <a:pt x="0" y="0"/>
                </a:lnTo>
                <a:lnTo>
                  <a:pt x="10417" y="0"/>
                </a:lnTo>
                <a:lnTo>
                  <a:pt x="10417" y="30394"/>
                </a:lnTo>
                <a:lnTo>
                  <a:pt x="0" y="30394"/>
                </a:lnTo>
                <a:close/>
              </a:path>
            </a:pathLst>
          </a:custGeom>
          <a:solidFill>
            <a:srgbClr val="A059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845172" y="6754244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4" h="30479">
                <a:moveTo>
                  <a:pt x="0" y="30394"/>
                </a:moveTo>
                <a:lnTo>
                  <a:pt x="0" y="0"/>
                </a:lnTo>
                <a:lnTo>
                  <a:pt x="10417" y="0"/>
                </a:lnTo>
                <a:lnTo>
                  <a:pt x="10417" y="30394"/>
                </a:lnTo>
                <a:lnTo>
                  <a:pt x="0" y="3039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860803" y="6754244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4" h="30479">
                <a:moveTo>
                  <a:pt x="0" y="30394"/>
                </a:moveTo>
                <a:lnTo>
                  <a:pt x="0" y="0"/>
                </a:lnTo>
                <a:lnTo>
                  <a:pt x="10417" y="0"/>
                </a:lnTo>
                <a:lnTo>
                  <a:pt x="10417" y="30394"/>
                </a:lnTo>
                <a:lnTo>
                  <a:pt x="0" y="30394"/>
                </a:lnTo>
                <a:close/>
              </a:path>
            </a:pathLst>
          </a:custGeom>
          <a:solidFill>
            <a:srgbClr val="7D6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860803" y="6754244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4" h="30479">
                <a:moveTo>
                  <a:pt x="0" y="30394"/>
                </a:moveTo>
                <a:lnTo>
                  <a:pt x="0" y="0"/>
                </a:lnTo>
                <a:lnTo>
                  <a:pt x="10417" y="0"/>
                </a:lnTo>
                <a:lnTo>
                  <a:pt x="10417" y="30394"/>
                </a:lnTo>
                <a:lnTo>
                  <a:pt x="0" y="3039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877302" y="6754244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4" h="30479">
                <a:moveTo>
                  <a:pt x="0" y="30394"/>
                </a:moveTo>
                <a:lnTo>
                  <a:pt x="0" y="0"/>
                </a:lnTo>
                <a:lnTo>
                  <a:pt x="10417" y="0"/>
                </a:lnTo>
                <a:lnTo>
                  <a:pt x="10417" y="30394"/>
                </a:lnTo>
                <a:lnTo>
                  <a:pt x="0" y="30394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922456" y="6754244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4" h="30479">
                <a:moveTo>
                  <a:pt x="0" y="30394"/>
                </a:moveTo>
                <a:lnTo>
                  <a:pt x="0" y="0"/>
                </a:lnTo>
                <a:lnTo>
                  <a:pt x="10421" y="0"/>
                </a:lnTo>
                <a:lnTo>
                  <a:pt x="10421" y="30394"/>
                </a:lnTo>
                <a:lnTo>
                  <a:pt x="0" y="30394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922456" y="6754244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4" h="30479">
                <a:moveTo>
                  <a:pt x="0" y="30394"/>
                </a:moveTo>
                <a:lnTo>
                  <a:pt x="0" y="0"/>
                </a:lnTo>
                <a:lnTo>
                  <a:pt x="10421" y="0"/>
                </a:lnTo>
                <a:lnTo>
                  <a:pt x="10421" y="30394"/>
                </a:lnTo>
                <a:lnTo>
                  <a:pt x="0" y="3039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792125" y="6759662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9" y="0"/>
                </a:moveTo>
                <a:lnTo>
                  <a:pt x="4860" y="0"/>
                </a:lnTo>
                <a:lnTo>
                  <a:pt x="0" y="4860"/>
                </a:lnTo>
                <a:lnTo>
                  <a:pt x="0" y="16859"/>
                </a:lnTo>
                <a:lnTo>
                  <a:pt x="4860" y="21719"/>
                </a:lnTo>
                <a:lnTo>
                  <a:pt x="16859" y="21719"/>
                </a:lnTo>
                <a:lnTo>
                  <a:pt x="21719" y="16859"/>
                </a:lnTo>
                <a:lnTo>
                  <a:pt x="21719" y="4860"/>
                </a:lnTo>
                <a:lnTo>
                  <a:pt x="1685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792125" y="6759662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0" y="10861"/>
                </a:moveTo>
                <a:lnTo>
                  <a:pt x="0" y="4860"/>
                </a:lnTo>
                <a:lnTo>
                  <a:pt x="4860" y="0"/>
                </a:lnTo>
                <a:lnTo>
                  <a:pt x="10861" y="0"/>
                </a:lnTo>
                <a:lnTo>
                  <a:pt x="16859" y="0"/>
                </a:lnTo>
                <a:lnTo>
                  <a:pt x="21719" y="4860"/>
                </a:lnTo>
                <a:lnTo>
                  <a:pt x="21719" y="10861"/>
                </a:lnTo>
                <a:lnTo>
                  <a:pt x="21719" y="16859"/>
                </a:lnTo>
                <a:lnTo>
                  <a:pt x="16859" y="21719"/>
                </a:lnTo>
                <a:lnTo>
                  <a:pt x="10861" y="21719"/>
                </a:lnTo>
                <a:lnTo>
                  <a:pt x="4860" y="21719"/>
                </a:lnTo>
                <a:lnTo>
                  <a:pt x="0" y="16859"/>
                </a:lnTo>
                <a:lnTo>
                  <a:pt x="0" y="1086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948107" y="675766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55" y="0"/>
                </a:moveTo>
                <a:lnTo>
                  <a:pt x="4860" y="0"/>
                </a:lnTo>
                <a:lnTo>
                  <a:pt x="0" y="4864"/>
                </a:lnTo>
                <a:lnTo>
                  <a:pt x="0" y="16859"/>
                </a:lnTo>
                <a:lnTo>
                  <a:pt x="4860" y="21722"/>
                </a:lnTo>
                <a:lnTo>
                  <a:pt x="16855" y="21722"/>
                </a:lnTo>
                <a:lnTo>
                  <a:pt x="21718" y="16859"/>
                </a:lnTo>
                <a:lnTo>
                  <a:pt x="21718" y="4864"/>
                </a:lnTo>
                <a:lnTo>
                  <a:pt x="1685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948107" y="675766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0" y="10861"/>
                </a:moveTo>
                <a:lnTo>
                  <a:pt x="0" y="4864"/>
                </a:lnTo>
                <a:lnTo>
                  <a:pt x="4860" y="0"/>
                </a:lnTo>
                <a:lnTo>
                  <a:pt x="10857" y="0"/>
                </a:lnTo>
                <a:lnTo>
                  <a:pt x="16855" y="0"/>
                </a:lnTo>
                <a:lnTo>
                  <a:pt x="21718" y="4864"/>
                </a:lnTo>
                <a:lnTo>
                  <a:pt x="21718" y="10861"/>
                </a:lnTo>
                <a:lnTo>
                  <a:pt x="21718" y="16859"/>
                </a:lnTo>
                <a:lnTo>
                  <a:pt x="16855" y="21722"/>
                </a:lnTo>
                <a:lnTo>
                  <a:pt x="10857" y="21722"/>
                </a:lnTo>
                <a:lnTo>
                  <a:pt x="4860" y="21722"/>
                </a:lnTo>
                <a:lnTo>
                  <a:pt x="0" y="16859"/>
                </a:lnTo>
                <a:lnTo>
                  <a:pt x="0" y="1086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 txBox="1"/>
          <p:nvPr/>
        </p:nvSpPr>
        <p:spPr>
          <a:xfrm>
            <a:off x="452398" y="109775"/>
            <a:ext cx="4653280" cy="82169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algn="ctr" marL="2035810">
              <a:lnSpc>
                <a:spcPct val="100000"/>
              </a:lnSpc>
              <a:spcBef>
                <a:spcPts val="880"/>
              </a:spcBef>
            </a:pP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B –</a:t>
            </a:r>
            <a:r>
              <a:rPr dirty="0" sz="18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SYSTEMS</a:t>
            </a:r>
            <a:endParaRPr sz="1800">
              <a:latin typeface="Arial"/>
              <a:cs typeface="Arial"/>
            </a:endParaRPr>
          </a:p>
          <a:p>
            <a:pPr algn="ctr" marL="2065020">
              <a:lnSpc>
                <a:spcPct val="100000"/>
              </a:lnSpc>
              <a:spcBef>
                <a:spcPts val="52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Answer ALL</a:t>
            </a:r>
            <a:r>
              <a:rPr dirty="0" sz="12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1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5109959" y="78947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1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1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1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051" y="1250429"/>
            <a:ext cx="6478905" cy="3020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circuit,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needs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improved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 speciﬁcation</a:t>
            </a:r>
            <a:r>
              <a:rPr dirty="0" sz="1400" spc="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4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circuit must: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relay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diode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protection.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The motor must lift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lower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barrier.</a:t>
            </a:r>
            <a:endParaRPr sz="1400">
              <a:latin typeface="Arial"/>
              <a:cs typeface="Arial"/>
            </a:endParaRPr>
          </a:p>
          <a:p>
            <a:pPr marL="12700" marR="209550">
              <a:lnSpc>
                <a:spcPts val="1560"/>
              </a:lnSpc>
              <a:spcBef>
                <a:spcPts val="9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circuit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a simple on/oﬀ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switch,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be used in event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 accident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emergency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situation.</a:t>
            </a:r>
            <a:endParaRPr sz="1400">
              <a:latin typeface="Arial"/>
              <a:cs typeface="Arial"/>
            </a:endParaRPr>
          </a:p>
          <a:p>
            <a:pPr marL="12700" marR="14604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notes and/or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circuit could be modiﬁed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satisfy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 speciﬁcation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listed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above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7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 clear drawings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sketches,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outline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original design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additional speciﬁcation points can be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6991" y="462009"/>
            <a:ext cx="1176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6458" y="373579"/>
            <a:ext cx="5576570" cy="446405"/>
          </a:xfrm>
          <a:custGeom>
            <a:avLst/>
            <a:gdLst/>
            <a:ahLst/>
            <a:cxnLst/>
            <a:rect l="l" t="t" r="r" b="b"/>
            <a:pathLst>
              <a:path w="5576570" h="446405">
                <a:moveTo>
                  <a:pt x="0" y="0"/>
                </a:moveTo>
                <a:lnTo>
                  <a:pt x="5576082" y="0"/>
                </a:lnTo>
                <a:lnTo>
                  <a:pt x="5576082" y="445852"/>
                </a:lnTo>
                <a:lnTo>
                  <a:pt x="0" y="44585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30207" y="6783497"/>
            <a:ext cx="524510" cy="163195"/>
          </a:xfrm>
          <a:custGeom>
            <a:avLst/>
            <a:gdLst/>
            <a:ahLst/>
            <a:cxnLst/>
            <a:rect l="l" t="t" r="r" b="b"/>
            <a:pathLst>
              <a:path w="524510" h="163195">
                <a:moveTo>
                  <a:pt x="0" y="162825"/>
                </a:moveTo>
                <a:lnTo>
                  <a:pt x="276905" y="162825"/>
                </a:lnTo>
                <a:lnTo>
                  <a:pt x="524160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79274" y="6918688"/>
            <a:ext cx="65911" cy="65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84797" y="6708791"/>
            <a:ext cx="138301" cy="76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5938" y="6955704"/>
            <a:ext cx="135890" cy="74295"/>
          </a:xfrm>
          <a:custGeom>
            <a:avLst/>
            <a:gdLst/>
            <a:ahLst/>
            <a:cxnLst/>
            <a:rect l="l" t="t" r="r" b="b"/>
            <a:pathLst>
              <a:path w="135889" h="74295">
                <a:moveTo>
                  <a:pt x="0" y="74170"/>
                </a:moveTo>
                <a:lnTo>
                  <a:pt x="135558" y="74170"/>
                </a:lnTo>
                <a:lnTo>
                  <a:pt x="63943" y="0"/>
                </a:lnTo>
                <a:lnTo>
                  <a:pt x="0" y="7417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49737" y="6581430"/>
            <a:ext cx="297815" cy="133985"/>
          </a:xfrm>
          <a:custGeom>
            <a:avLst/>
            <a:gdLst/>
            <a:ahLst/>
            <a:cxnLst/>
            <a:rect l="l" t="t" r="r" b="b"/>
            <a:pathLst>
              <a:path w="297814" h="133984">
                <a:moveTo>
                  <a:pt x="0" y="133879"/>
                </a:moveTo>
                <a:lnTo>
                  <a:pt x="0" y="0"/>
                </a:lnTo>
                <a:lnTo>
                  <a:pt x="297460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49737" y="6581430"/>
            <a:ext cx="297815" cy="133985"/>
          </a:xfrm>
          <a:custGeom>
            <a:avLst/>
            <a:gdLst/>
            <a:ahLst/>
            <a:cxnLst/>
            <a:rect l="l" t="t" r="r" b="b"/>
            <a:pathLst>
              <a:path w="297814" h="133984">
                <a:moveTo>
                  <a:pt x="0" y="133879"/>
                </a:moveTo>
                <a:lnTo>
                  <a:pt x="0" y="0"/>
                </a:lnTo>
                <a:lnTo>
                  <a:pt x="297460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49737" y="7032582"/>
            <a:ext cx="297815" cy="133985"/>
          </a:xfrm>
          <a:custGeom>
            <a:avLst/>
            <a:gdLst/>
            <a:ahLst/>
            <a:cxnLst/>
            <a:rect l="l" t="t" r="r" b="b"/>
            <a:pathLst>
              <a:path w="297814" h="133984">
                <a:moveTo>
                  <a:pt x="0" y="0"/>
                </a:moveTo>
                <a:lnTo>
                  <a:pt x="0" y="133875"/>
                </a:lnTo>
                <a:lnTo>
                  <a:pt x="297460" y="133875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30207" y="7430644"/>
            <a:ext cx="524510" cy="163195"/>
          </a:xfrm>
          <a:custGeom>
            <a:avLst/>
            <a:gdLst/>
            <a:ahLst/>
            <a:cxnLst/>
            <a:rect l="l" t="t" r="r" b="b"/>
            <a:pathLst>
              <a:path w="524510" h="163195">
                <a:moveTo>
                  <a:pt x="0" y="162824"/>
                </a:moveTo>
                <a:lnTo>
                  <a:pt x="276905" y="162824"/>
                </a:lnTo>
                <a:lnTo>
                  <a:pt x="524160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79274" y="7565835"/>
            <a:ext cx="65911" cy="65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84797" y="7355937"/>
            <a:ext cx="138301" cy="76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5938" y="7602846"/>
            <a:ext cx="135890" cy="74295"/>
          </a:xfrm>
          <a:custGeom>
            <a:avLst/>
            <a:gdLst/>
            <a:ahLst/>
            <a:cxnLst/>
            <a:rect l="l" t="t" r="r" b="b"/>
            <a:pathLst>
              <a:path w="135889" h="74295">
                <a:moveTo>
                  <a:pt x="0" y="74174"/>
                </a:moveTo>
                <a:lnTo>
                  <a:pt x="135558" y="74174"/>
                </a:lnTo>
                <a:lnTo>
                  <a:pt x="63943" y="0"/>
                </a:lnTo>
                <a:lnTo>
                  <a:pt x="0" y="74174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49737" y="7228576"/>
            <a:ext cx="297815" cy="133985"/>
          </a:xfrm>
          <a:custGeom>
            <a:avLst/>
            <a:gdLst/>
            <a:ahLst/>
            <a:cxnLst/>
            <a:rect l="l" t="t" r="r" b="b"/>
            <a:pathLst>
              <a:path w="297814" h="133984">
                <a:moveTo>
                  <a:pt x="0" y="133880"/>
                </a:moveTo>
                <a:lnTo>
                  <a:pt x="0" y="0"/>
                </a:lnTo>
                <a:lnTo>
                  <a:pt x="297460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49737" y="7228576"/>
            <a:ext cx="297815" cy="133985"/>
          </a:xfrm>
          <a:custGeom>
            <a:avLst/>
            <a:gdLst/>
            <a:ahLst/>
            <a:cxnLst/>
            <a:rect l="l" t="t" r="r" b="b"/>
            <a:pathLst>
              <a:path w="297814" h="133984">
                <a:moveTo>
                  <a:pt x="0" y="133880"/>
                </a:moveTo>
                <a:lnTo>
                  <a:pt x="0" y="0"/>
                </a:lnTo>
                <a:lnTo>
                  <a:pt x="297460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49737" y="7679728"/>
            <a:ext cx="297815" cy="133985"/>
          </a:xfrm>
          <a:custGeom>
            <a:avLst/>
            <a:gdLst/>
            <a:ahLst/>
            <a:cxnLst/>
            <a:rect l="l" t="t" r="r" b="b"/>
            <a:pathLst>
              <a:path w="297814" h="133984">
                <a:moveTo>
                  <a:pt x="0" y="0"/>
                </a:moveTo>
                <a:lnTo>
                  <a:pt x="0" y="133877"/>
                </a:lnTo>
                <a:lnTo>
                  <a:pt x="297460" y="133877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12042" y="6873905"/>
            <a:ext cx="0" cy="654685"/>
          </a:xfrm>
          <a:custGeom>
            <a:avLst/>
            <a:gdLst/>
            <a:ahLst/>
            <a:cxnLst/>
            <a:rect l="l" t="t" r="r" b="b"/>
            <a:pathLst>
              <a:path w="0" h="654684">
                <a:moveTo>
                  <a:pt x="0" y="0"/>
                </a:moveTo>
                <a:lnTo>
                  <a:pt x="0" y="654065"/>
                </a:lnTo>
              </a:path>
            </a:pathLst>
          </a:custGeom>
          <a:ln w="12701">
            <a:solidFill>
              <a:srgbClr val="15161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51802" y="6935868"/>
            <a:ext cx="457834" cy="687070"/>
          </a:xfrm>
          <a:custGeom>
            <a:avLst/>
            <a:gdLst/>
            <a:ahLst/>
            <a:cxnLst/>
            <a:rect l="l" t="t" r="r" b="b"/>
            <a:pathLst>
              <a:path w="457835" h="687070">
                <a:moveTo>
                  <a:pt x="0" y="0"/>
                </a:moveTo>
                <a:lnTo>
                  <a:pt x="457715" y="0"/>
                </a:lnTo>
                <a:lnTo>
                  <a:pt x="457715" y="686569"/>
                </a:lnTo>
                <a:lnTo>
                  <a:pt x="0" y="68656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809082" y="6806804"/>
          <a:ext cx="2336165" cy="1910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6345"/>
                <a:gridCol w="232409"/>
                <a:gridCol w="225424"/>
                <a:gridCol w="351155"/>
                <a:gridCol w="283210"/>
              </a:tblGrid>
              <a:tr h="12906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15161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71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151616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1900" spc="-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RL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0279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151616"/>
                      </a:solidFill>
                      <a:prstDash val="solid"/>
                    </a:lnR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T w="19050">
                      <a:solidFill>
                        <a:srgbClr val="15161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1667599" y="5970127"/>
            <a:ext cx="184845" cy="184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46097" y="6057489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 h="0">
                <a:moveTo>
                  <a:pt x="0" y="0"/>
                </a:moveTo>
                <a:lnTo>
                  <a:pt x="577195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67599" y="6425812"/>
            <a:ext cx="184845" cy="1848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46097" y="6513174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 h="0">
                <a:moveTo>
                  <a:pt x="0" y="0"/>
                </a:moveTo>
                <a:lnTo>
                  <a:pt x="577195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20768" y="5944858"/>
            <a:ext cx="767715" cy="6724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20">
                <a:solidFill>
                  <a:srgbClr val="151616"/>
                </a:solidFill>
                <a:latin typeface="Arial"/>
                <a:cs typeface="Arial"/>
              </a:rPr>
              <a:t>OUTPUT</a:t>
            </a:r>
            <a:r>
              <a:rPr dirty="0" sz="115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151616"/>
                </a:solidFill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50" spc="20">
                <a:solidFill>
                  <a:srgbClr val="151616"/>
                </a:solidFill>
                <a:latin typeface="Arial"/>
                <a:cs typeface="Arial"/>
              </a:rPr>
              <a:t>OUTPUT</a:t>
            </a:r>
            <a:r>
              <a:rPr dirty="0" sz="115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151616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67599" y="8623212"/>
            <a:ext cx="184845" cy="184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377713" y="8547739"/>
            <a:ext cx="237490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15">
                <a:solidFill>
                  <a:srgbClr val="151616"/>
                </a:solidFill>
                <a:latin typeface="Arial"/>
                <a:cs typeface="Arial"/>
              </a:rPr>
              <a:t>0v</a:t>
            </a:r>
            <a:endParaRPr sz="15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70014" y="688784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40" y="0"/>
                </a:moveTo>
                <a:lnTo>
                  <a:pt x="276156" y="3513"/>
                </a:lnTo>
                <a:lnTo>
                  <a:pt x="230453" y="13719"/>
                </a:lnTo>
                <a:lnTo>
                  <a:pt x="187432" y="30117"/>
                </a:lnTo>
                <a:lnTo>
                  <a:pt x="147596" y="52205"/>
                </a:lnTo>
                <a:lnTo>
                  <a:pt x="111445" y="79482"/>
                </a:lnTo>
                <a:lnTo>
                  <a:pt x="79481" y="111446"/>
                </a:lnTo>
                <a:lnTo>
                  <a:pt x="52204" y="147597"/>
                </a:lnTo>
                <a:lnTo>
                  <a:pt x="30117" y="187433"/>
                </a:lnTo>
                <a:lnTo>
                  <a:pt x="13719" y="230453"/>
                </a:lnTo>
                <a:lnTo>
                  <a:pt x="3513" y="276155"/>
                </a:lnTo>
                <a:lnTo>
                  <a:pt x="0" y="324039"/>
                </a:lnTo>
                <a:lnTo>
                  <a:pt x="3513" y="371923"/>
                </a:lnTo>
                <a:lnTo>
                  <a:pt x="13719" y="417626"/>
                </a:lnTo>
                <a:lnTo>
                  <a:pt x="30117" y="460647"/>
                </a:lnTo>
                <a:lnTo>
                  <a:pt x="52204" y="500483"/>
                </a:lnTo>
                <a:lnTo>
                  <a:pt x="79481" y="536634"/>
                </a:lnTo>
                <a:lnTo>
                  <a:pt x="111445" y="568599"/>
                </a:lnTo>
                <a:lnTo>
                  <a:pt x="147596" y="595876"/>
                </a:lnTo>
                <a:lnTo>
                  <a:pt x="187432" y="617964"/>
                </a:lnTo>
                <a:lnTo>
                  <a:pt x="230453" y="634362"/>
                </a:lnTo>
                <a:lnTo>
                  <a:pt x="276156" y="644568"/>
                </a:lnTo>
                <a:lnTo>
                  <a:pt x="324040" y="648082"/>
                </a:lnTo>
                <a:lnTo>
                  <a:pt x="371924" y="644568"/>
                </a:lnTo>
                <a:lnTo>
                  <a:pt x="417627" y="634362"/>
                </a:lnTo>
                <a:lnTo>
                  <a:pt x="460647" y="617964"/>
                </a:lnTo>
                <a:lnTo>
                  <a:pt x="500483" y="595876"/>
                </a:lnTo>
                <a:lnTo>
                  <a:pt x="536634" y="568599"/>
                </a:lnTo>
                <a:lnTo>
                  <a:pt x="568598" y="536634"/>
                </a:lnTo>
                <a:lnTo>
                  <a:pt x="595875" y="500483"/>
                </a:lnTo>
                <a:lnTo>
                  <a:pt x="617962" y="460647"/>
                </a:lnTo>
                <a:lnTo>
                  <a:pt x="634360" y="417626"/>
                </a:lnTo>
                <a:lnTo>
                  <a:pt x="644566" y="371923"/>
                </a:lnTo>
                <a:lnTo>
                  <a:pt x="648079" y="324039"/>
                </a:lnTo>
                <a:lnTo>
                  <a:pt x="644566" y="276155"/>
                </a:lnTo>
                <a:lnTo>
                  <a:pt x="634360" y="230453"/>
                </a:lnTo>
                <a:lnTo>
                  <a:pt x="617962" y="187433"/>
                </a:lnTo>
                <a:lnTo>
                  <a:pt x="595875" y="147597"/>
                </a:lnTo>
                <a:lnTo>
                  <a:pt x="568598" y="111446"/>
                </a:lnTo>
                <a:lnTo>
                  <a:pt x="536634" y="79482"/>
                </a:lnTo>
                <a:lnTo>
                  <a:pt x="500483" y="52205"/>
                </a:lnTo>
                <a:lnTo>
                  <a:pt x="460647" y="30117"/>
                </a:lnTo>
                <a:lnTo>
                  <a:pt x="417627" y="13719"/>
                </a:lnTo>
                <a:lnTo>
                  <a:pt x="371924" y="3513"/>
                </a:lnTo>
                <a:lnTo>
                  <a:pt x="324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170014" y="688784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40" y="0"/>
                </a:moveTo>
                <a:lnTo>
                  <a:pt x="371924" y="3513"/>
                </a:lnTo>
                <a:lnTo>
                  <a:pt x="417627" y="13719"/>
                </a:lnTo>
                <a:lnTo>
                  <a:pt x="460647" y="30117"/>
                </a:lnTo>
                <a:lnTo>
                  <a:pt x="500483" y="52205"/>
                </a:lnTo>
                <a:lnTo>
                  <a:pt x="536634" y="79482"/>
                </a:lnTo>
                <a:lnTo>
                  <a:pt x="568598" y="111446"/>
                </a:lnTo>
                <a:lnTo>
                  <a:pt x="595875" y="147597"/>
                </a:lnTo>
                <a:lnTo>
                  <a:pt x="617962" y="187433"/>
                </a:lnTo>
                <a:lnTo>
                  <a:pt x="634360" y="230453"/>
                </a:lnTo>
                <a:lnTo>
                  <a:pt x="644566" y="276155"/>
                </a:lnTo>
                <a:lnTo>
                  <a:pt x="648079" y="324039"/>
                </a:lnTo>
                <a:lnTo>
                  <a:pt x="644566" y="371923"/>
                </a:lnTo>
                <a:lnTo>
                  <a:pt x="634360" y="417626"/>
                </a:lnTo>
                <a:lnTo>
                  <a:pt x="617962" y="460647"/>
                </a:lnTo>
                <a:lnTo>
                  <a:pt x="595875" y="500483"/>
                </a:lnTo>
                <a:lnTo>
                  <a:pt x="568598" y="536634"/>
                </a:lnTo>
                <a:lnTo>
                  <a:pt x="536634" y="568599"/>
                </a:lnTo>
                <a:lnTo>
                  <a:pt x="500483" y="595876"/>
                </a:lnTo>
                <a:lnTo>
                  <a:pt x="460647" y="617964"/>
                </a:lnTo>
                <a:lnTo>
                  <a:pt x="417627" y="634362"/>
                </a:lnTo>
                <a:lnTo>
                  <a:pt x="371924" y="644568"/>
                </a:lnTo>
                <a:lnTo>
                  <a:pt x="324040" y="648082"/>
                </a:lnTo>
                <a:lnTo>
                  <a:pt x="276156" y="644568"/>
                </a:lnTo>
                <a:lnTo>
                  <a:pt x="230453" y="634362"/>
                </a:lnTo>
                <a:lnTo>
                  <a:pt x="187432" y="617964"/>
                </a:lnTo>
                <a:lnTo>
                  <a:pt x="147596" y="595876"/>
                </a:lnTo>
                <a:lnTo>
                  <a:pt x="111445" y="568599"/>
                </a:lnTo>
                <a:lnTo>
                  <a:pt x="79481" y="536634"/>
                </a:lnTo>
                <a:lnTo>
                  <a:pt x="52204" y="500483"/>
                </a:lnTo>
                <a:lnTo>
                  <a:pt x="30117" y="460647"/>
                </a:lnTo>
                <a:lnTo>
                  <a:pt x="13719" y="417626"/>
                </a:lnTo>
                <a:lnTo>
                  <a:pt x="3513" y="371923"/>
                </a:lnTo>
                <a:lnTo>
                  <a:pt x="0" y="324039"/>
                </a:lnTo>
                <a:lnTo>
                  <a:pt x="3513" y="276155"/>
                </a:lnTo>
                <a:lnTo>
                  <a:pt x="13719" y="230453"/>
                </a:lnTo>
                <a:lnTo>
                  <a:pt x="30117" y="187433"/>
                </a:lnTo>
                <a:lnTo>
                  <a:pt x="52204" y="147597"/>
                </a:lnTo>
                <a:lnTo>
                  <a:pt x="79481" y="111446"/>
                </a:lnTo>
                <a:lnTo>
                  <a:pt x="111445" y="79482"/>
                </a:lnTo>
                <a:lnTo>
                  <a:pt x="147596" y="52205"/>
                </a:lnTo>
                <a:lnTo>
                  <a:pt x="187432" y="30117"/>
                </a:lnTo>
                <a:lnTo>
                  <a:pt x="230453" y="13719"/>
                </a:lnTo>
                <a:lnTo>
                  <a:pt x="276156" y="3513"/>
                </a:lnTo>
                <a:lnTo>
                  <a:pt x="32404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914282" y="6999314"/>
            <a:ext cx="1149985" cy="3873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47675" algn="l"/>
                <a:tab pos="1136650" algn="l"/>
              </a:tabLst>
            </a:pPr>
            <a:r>
              <a:rPr dirty="0" sz="2350" spc="5" strike="sngStrike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2350" spc="5" strike="sngStrike">
                <a:solidFill>
                  <a:srgbClr val="151616"/>
                </a:solidFill>
                <a:latin typeface="Times New Roman"/>
                <a:cs typeface="Times New Roman"/>
              </a:rPr>
              <a:t>	</a:t>
            </a:r>
            <a:r>
              <a:rPr dirty="0" sz="2350" spc="15" strike="sngStrike">
                <a:solidFill>
                  <a:srgbClr val="151616"/>
                </a:solidFill>
                <a:latin typeface="Arial"/>
                <a:cs typeface="Arial"/>
              </a:rPr>
              <a:t>M	</a:t>
            </a:r>
            <a:endParaRPr sz="2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07607" y="393980"/>
            <a:ext cx="3844925" cy="37973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R="5080" indent="3175">
              <a:lnSpc>
                <a:spcPts val="1350"/>
              </a:lnSpc>
              <a:spcBef>
                <a:spcPts val="22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8"/>
              </a:rPr>
              <a:t>http://www.technologystudent.com/sysprp7/sysq08a.html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9"/>
              </a:rPr>
              <a:t>http://www.technologystudent.com/sysprp08/quest5.html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70636" y="973468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10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1924" y="975582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19485" y="96092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11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11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11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6826" y="2339831"/>
            <a:ext cx="3674835" cy="2327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79483" y="3943588"/>
            <a:ext cx="1003935" cy="2305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5">
                <a:solidFill>
                  <a:srgbClr val="151616"/>
                </a:solidFill>
                <a:latin typeface="Arial"/>
                <a:cs typeface="Arial"/>
              </a:rPr>
              <a:t>IMPURITIES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3409" y="3938559"/>
            <a:ext cx="709295" cy="2305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5">
                <a:solidFill>
                  <a:srgbClr val="151616"/>
                </a:solidFill>
                <a:latin typeface="Arial"/>
                <a:cs typeface="Arial"/>
              </a:rPr>
              <a:t>SILICON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1441" y="2374782"/>
            <a:ext cx="1312545" cy="15982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350" spc="5">
                <a:solidFill>
                  <a:srgbClr val="151616"/>
                </a:solidFill>
                <a:latin typeface="Arial"/>
                <a:cs typeface="Arial"/>
              </a:rPr>
              <a:t>+</a:t>
            </a:r>
            <a:endParaRPr sz="235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1860"/>
              </a:spcBef>
            </a:pPr>
            <a:r>
              <a:rPr dirty="0" sz="2350" spc="5">
                <a:solidFill>
                  <a:srgbClr val="151616"/>
                </a:solidFill>
                <a:latin typeface="Arial"/>
                <a:cs typeface="Arial"/>
              </a:rPr>
              <a:t>_</a:t>
            </a: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650">
                <a:solidFill>
                  <a:srgbClr val="151616"/>
                </a:solidFill>
                <a:latin typeface="Arial"/>
                <a:cs typeface="Arial"/>
              </a:rPr>
              <a:t>0.06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65576" y="3928679"/>
            <a:ext cx="232410" cy="258445"/>
          </a:xfrm>
          <a:custGeom>
            <a:avLst/>
            <a:gdLst/>
            <a:ahLst/>
            <a:cxnLst/>
            <a:rect l="l" t="t" r="r" b="b"/>
            <a:pathLst>
              <a:path w="232410" h="258445">
                <a:moveTo>
                  <a:pt x="0" y="0"/>
                </a:moveTo>
                <a:lnTo>
                  <a:pt x="232156" y="0"/>
                </a:lnTo>
                <a:lnTo>
                  <a:pt x="232156" y="257949"/>
                </a:lnTo>
                <a:lnTo>
                  <a:pt x="0" y="257949"/>
                </a:lnTo>
                <a:lnTo>
                  <a:pt x="0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65576" y="3928679"/>
            <a:ext cx="232410" cy="258445"/>
          </a:xfrm>
          <a:custGeom>
            <a:avLst/>
            <a:gdLst/>
            <a:ahLst/>
            <a:cxnLst/>
            <a:rect l="l" t="t" r="r" b="b"/>
            <a:pathLst>
              <a:path w="232410" h="258445">
                <a:moveTo>
                  <a:pt x="0" y="0"/>
                </a:moveTo>
                <a:lnTo>
                  <a:pt x="232156" y="0"/>
                </a:lnTo>
                <a:lnTo>
                  <a:pt x="232156" y="257949"/>
                </a:lnTo>
                <a:lnTo>
                  <a:pt x="0" y="25794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74413" y="3936057"/>
            <a:ext cx="1069975" cy="42164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45"/>
              </a:spcBef>
            </a:pPr>
            <a:r>
              <a:rPr dirty="0" sz="1350" spc="-5">
                <a:solidFill>
                  <a:srgbClr val="151616"/>
                </a:solidFill>
                <a:latin typeface="Arial"/>
                <a:cs typeface="Arial"/>
              </a:rPr>
              <a:t>FREE  </a:t>
            </a:r>
            <a:r>
              <a:rPr dirty="0" sz="1350" spc="-5">
                <a:solidFill>
                  <a:srgbClr val="151616"/>
                </a:solidFill>
                <a:latin typeface="Arial"/>
                <a:cs typeface="Arial"/>
              </a:rPr>
              <a:t>ELECTRONS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52806" y="1882576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4" h="501014">
                <a:moveTo>
                  <a:pt x="0" y="0"/>
                </a:moveTo>
                <a:lnTo>
                  <a:pt x="500913" y="500913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87041" y="2316804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47320" y="0"/>
                </a:moveTo>
                <a:lnTo>
                  <a:pt x="0" y="47332"/>
                </a:lnTo>
                <a:lnTo>
                  <a:pt x="66674" y="66675"/>
                </a:lnTo>
                <a:lnTo>
                  <a:pt x="4732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07598" y="1704225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4" h="501014">
                <a:moveTo>
                  <a:pt x="0" y="0"/>
                </a:moveTo>
                <a:lnTo>
                  <a:pt x="500900" y="500913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41831" y="213845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47320" y="0"/>
                </a:moveTo>
                <a:lnTo>
                  <a:pt x="0" y="47332"/>
                </a:lnTo>
                <a:lnTo>
                  <a:pt x="66674" y="66675"/>
                </a:lnTo>
                <a:lnTo>
                  <a:pt x="4732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68139" y="1602309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4" h="501014">
                <a:moveTo>
                  <a:pt x="0" y="0"/>
                </a:moveTo>
                <a:lnTo>
                  <a:pt x="500900" y="500913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02368" y="2036538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47320" y="0"/>
                </a:moveTo>
                <a:lnTo>
                  <a:pt x="0" y="47320"/>
                </a:lnTo>
                <a:lnTo>
                  <a:pt x="66674" y="66675"/>
                </a:lnTo>
                <a:lnTo>
                  <a:pt x="4732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03196" y="1627786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4" h="501014">
                <a:moveTo>
                  <a:pt x="0" y="0"/>
                </a:moveTo>
                <a:lnTo>
                  <a:pt x="500900" y="500913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37430" y="2062014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47320" y="0"/>
                </a:moveTo>
                <a:lnTo>
                  <a:pt x="0" y="47332"/>
                </a:lnTo>
                <a:lnTo>
                  <a:pt x="66674" y="66675"/>
                </a:lnTo>
                <a:lnTo>
                  <a:pt x="4732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01849" y="2341198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4" h="501014">
                <a:moveTo>
                  <a:pt x="0" y="0"/>
                </a:moveTo>
                <a:lnTo>
                  <a:pt x="500900" y="50090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36082" y="2775427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47320" y="0"/>
                </a:moveTo>
                <a:lnTo>
                  <a:pt x="0" y="47320"/>
                </a:lnTo>
                <a:lnTo>
                  <a:pt x="66674" y="66675"/>
                </a:lnTo>
                <a:lnTo>
                  <a:pt x="4732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52806" y="2825301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4" h="501014">
                <a:moveTo>
                  <a:pt x="0" y="0"/>
                </a:moveTo>
                <a:lnTo>
                  <a:pt x="500913" y="500913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87041" y="325952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47320" y="0"/>
                </a:moveTo>
                <a:lnTo>
                  <a:pt x="0" y="47332"/>
                </a:lnTo>
                <a:lnTo>
                  <a:pt x="66674" y="66675"/>
                </a:lnTo>
                <a:lnTo>
                  <a:pt x="4732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 rot="19320000">
            <a:off x="1216323" y="1535980"/>
            <a:ext cx="1237496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85"/>
              </a:lnSpc>
            </a:pPr>
            <a:r>
              <a:rPr dirty="0" sz="1850" spc="20">
                <a:solidFill>
                  <a:srgbClr val="DD2B1C"/>
                </a:solidFill>
                <a:latin typeface="Arial"/>
                <a:cs typeface="Arial"/>
              </a:rPr>
              <a:t>SUNLIGHT</a:t>
            </a:r>
            <a:endParaRPr sz="1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3311" y="591652"/>
            <a:ext cx="582612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20662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Photovoltaics is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solar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power.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Explain, in simple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terms,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how a  photovoltaic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panel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works.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0311" y="5226523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4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0311" y="5775163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4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0311" y="6323803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4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60311" y="6918162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4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200379" y="209285"/>
            <a:ext cx="5257800" cy="25781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247650">
              <a:lnSpc>
                <a:spcPct val="100000"/>
              </a:lnSpc>
              <a:spcBef>
                <a:spcPts val="315"/>
              </a:spcBef>
              <a:tabLst>
                <a:tab pos="146240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http://www.technologystudent.com/energy1/solar5.htm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00379" y="7108242"/>
            <a:ext cx="5257800" cy="25781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247650">
              <a:lnSpc>
                <a:spcPct val="100000"/>
              </a:lnSpc>
              <a:spcBef>
                <a:spcPts val="315"/>
              </a:spcBef>
              <a:tabLst>
                <a:tab pos="150050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http://www.technologystudent.com/energy1/solar6.htm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1548" y="8143081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4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1548" y="8718393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4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1548" y="9293702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4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41548" y="9869010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4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41548" y="10444319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4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04558" y="7410904"/>
            <a:ext cx="51250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992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practical applications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solar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power.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52834" y="4704241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03981" y="4716789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5274" y="4718910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15671" y="4703988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2951" y="794362"/>
            <a:ext cx="1937923" cy="3034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71548" y="991045"/>
            <a:ext cx="4018279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21793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breadboard shown opposite is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test  circuits.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one advantage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a  breadboard.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46149" y="2220728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 h="0">
                <a:moveTo>
                  <a:pt x="0" y="0"/>
                </a:moveTo>
                <a:lnTo>
                  <a:pt x="42672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46149" y="2782699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 h="0">
                <a:moveTo>
                  <a:pt x="0" y="0"/>
                </a:moveTo>
                <a:lnTo>
                  <a:pt x="42672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46149" y="3344670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 h="0">
                <a:moveTo>
                  <a:pt x="0" y="0"/>
                </a:moveTo>
                <a:lnTo>
                  <a:pt x="42672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46149" y="3906640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 h="0">
                <a:moveTo>
                  <a:pt x="0" y="0"/>
                </a:moveTo>
                <a:lnTo>
                  <a:pt x="42672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00379" y="209285"/>
            <a:ext cx="525780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247650">
              <a:lnSpc>
                <a:spcPct val="100000"/>
              </a:lnSpc>
              <a:spcBef>
                <a:spcPts val="315"/>
              </a:spcBef>
              <a:tabLst>
                <a:tab pos="15455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http://www.technologystudent.com/elec1/bread1.htm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526" y="5401124"/>
            <a:ext cx="594550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00076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Software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be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 a circuit and then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simulate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circuit  working.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advantages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software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simulate circuits in  operation?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6798" y="6478409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6798" y="7100705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6798" y="7723000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6798" y="834529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200379" y="4838439"/>
            <a:ext cx="525780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247650">
              <a:lnSpc>
                <a:spcPct val="100000"/>
              </a:lnSpc>
              <a:spcBef>
                <a:spcPts val="315"/>
              </a:spcBef>
              <a:tabLst>
                <a:tab pos="15074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http://www.technologystudent.com/pics/picgen1.html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32538" y="659142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825" y="661255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1282" y="1106505"/>
            <a:ext cx="1833908" cy="2194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0622" y="2104176"/>
            <a:ext cx="407733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63144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 suitable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chair?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 answer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physical  properties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make</a:t>
            </a:r>
            <a:r>
              <a:rPr dirty="0" sz="14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0442" y="4019663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0442" y="454544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0442" y="507122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97674" y="300150"/>
            <a:ext cx="534860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10"/>
              </a:lnSpc>
              <a:tabLst>
                <a:tab pos="157099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http://www.technologystudent.com/rmﬂsh1/alevq2.html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9040" y="3389090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326" y="3391203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7888" y="33765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513" y="5723656"/>
            <a:ext cx="6280150" cy="160782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50165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scaled model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chair has been manufactured and placed in a ‘model’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room. It stands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inside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circle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Calculate the area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of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400" spc="14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circle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50165">
              <a:lnSpc>
                <a:spcPts val="1535"/>
              </a:lnSpc>
              <a:tabLst>
                <a:tab pos="32626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your working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dirty="0" sz="140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formula.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"/>
              <a:cs typeface="Arial"/>
            </a:endParaRPr>
          </a:p>
          <a:p>
            <a:pPr marL="12700" marR="4075429">
              <a:lnSpc>
                <a:spcPts val="156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circle has a radius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100mm.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the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circle?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2454" y="8020569"/>
            <a:ext cx="938530" cy="2000250"/>
          </a:xfrm>
          <a:custGeom>
            <a:avLst/>
            <a:gdLst/>
            <a:ahLst/>
            <a:cxnLst/>
            <a:rect l="l" t="t" r="r" b="b"/>
            <a:pathLst>
              <a:path w="938530" h="2000250">
                <a:moveTo>
                  <a:pt x="0" y="742522"/>
                </a:moveTo>
                <a:lnTo>
                  <a:pt x="938211" y="0"/>
                </a:lnTo>
                <a:lnTo>
                  <a:pt x="938211" y="1257300"/>
                </a:lnTo>
                <a:lnTo>
                  <a:pt x="0" y="1999822"/>
                </a:lnTo>
                <a:lnTo>
                  <a:pt x="0" y="742522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70666" y="8017953"/>
            <a:ext cx="1733550" cy="1260475"/>
          </a:xfrm>
          <a:custGeom>
            <a:avLst/>
            <a:gdLst/>
            <a:ahLst/>
            <a:cxnLst/>
            <a:rect l="l" t="t" r="r" b="b"/>
            <a:pathLst>
              <a:path w="1733550" h="1260475">
                <a:moveTo>
                  <a:pt x="1733551" y="0"/>
                </a:moveTo>
                <a:lnTo>
                  <a:pt x="0" y="2616"/>
                </a:lnTo>
                <a:lnTo>
                  <a:pt x="0" y="1259916"/>
                </a:lnTo>
                <a:lnTo>
                  <a:pt x="1733551" y="1257299"/>
                </a:lnTo>
                <a:lnTo>
                  <a:pt x="1733551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99218" y="9401264"/>
            <a:ext cx="904875" cy="381000"/>
          </a:xfrm>
          <a:custGeom>
            <a:avLst/>
            <a:gdLst/>
            <a:ahLst/>
            <a:cxnLst/>
            <a:rect l="l" t="t" r="r" b="b"/>
            <a:pathLst>
              <a:path w="904875" h="381000">
                <a:moveTo>
                  <a:pt x="452437" y="0"/>
                </a:moveTo>
                <a:lnTo>
                  <a:pt x="519294" y="2065"/>
                </a:lnTo>
                <a:lnTo>
                  <a:pt x="583106" y="8065"/>
                </a:lnTo>
                <a:lnTo>
                  <a:pt x="643172" y="17705"/>
                </a:lnTo>
                <a:lnTo>
                  <a:pt x="698793" y="30689"/>
                </a:lnTo>
                <a:lnTo>
                  <a:pt x="749268" y="46725"/>
                </a:lnTo>
                <a:lnTo>
                  <a:pt x="793899" y="65516"/>
                </a:lnTo>
                <a:lnTo>
                  <a:pt x="831984" y="86768"/>
                </a:lnTo>
                <a:lnTo>
                  <a:pt x="862824" y="110187"/>
                </a:lnTo>
                <a:lnTo>
                  <a:pt x="899969" y="162346"/>
                </a:lnTo>
                <a:lnTo>
                  <a:pt x="904875" y="190497"/>
                </a:lnTo>
                <a:lnTo>
                  <a:pt x="899969" y="218647"/>
                </a:lnTo>
                <a:lnTo>
                  <a:pt x="862824" y="270806"/>
                </a:lnTo>
                <a:lnTo>
                  <a:pt x="831984" y="294225"/>
                </a:lnTo>
                <a:lnTo>
                  <a:pt x="793899" y="315477"/>
                </a:lnTo>
                <a:lnTo>
                  <a:pt x="749268" y="334269"/>
                </a:lnTo>
                <a:lnTo>
                  <a:pt x="698793" y="350304"/>
                </a:lnTo>
                <a:lnTo>
                  <a:pt x="643172" y="363289"/>
                </a:lnTo>
                <a:lnTo>
                  <a:pt x="583106" y="372929"/>
                </a:lnTo>
                <a:lnTo>
                  <a:pt x="519294" y="378929"/>
                </a:lnTo>
                <a:lnTo>
                  <a:pt x="452437" y="380994"/>
                </a:lnTo>
                <a:lnTo>
                  <a:pt x="385580" y="378929"/>
                </a:lnTo>
                <a:lnTo>
                  <a:pt x="321768" y="372929"/>
                </a:lnTo>
                <a:lnTo>
                  <a:pt x="261702" y="363289"/>
                </a:lnTo>
                <a:lnTo>
                  <a:pt x="206081" y="350304"/>
                </a:lnTo>
                <a:lnTo>
                  <a:pt x="155606" y="334269"/>
                </a:lnTo>
                <a:lnTo>
                  <a:pt x="110975" y="315477"/>
                </a:lnTo>
                <a:lnTo>
                  <a:pt x="72890" y="294225"/>
                </a:lnTo>
                <a:lnTo>
                  <a:pt x="42050" y="270806"/>
                </a:lnTo>
                <a:lnTo>
                  <a:pt x="4905" y="218647"/>
                </a:lnTo>
                <a:lnTo>
                  <a:pt x="0" y="190497"/>
                </a:lnTo>
                <a:lnTo>
                  <a:pt x="4905" y="162346"/>
                </a:lnTo>
                <a:lnTo>
                  <a:pt x="42050" y="110187"/>
                </a:lnTo>
                <a:lnTo>
                  <a:pt x="72890" y="86768"/>
                </a:lnTo>
                <a:lnTo>
                  <a:pt x="110975" y="65516"/>
                </a:lnTo>
                <a:lnTo>
                  <a:pt x="155606" y="46725"/>
                </a:lnTo>
                <a:lnTo>
                  <a:pt x="206081" y="30689"/>
                </a:lnTo>
                <a:lnTo>
                  <a:pt x="261702" y="17705"/>
                </a:lnTo>
                <a:lnTo>
                  <a:pt x="321768" y="8065"/>
                </a:lnTo>
                <a:lnTo>
                  <a:pt x="385580" y="2065"/>
                </a:lnTo>
                <a:lnTo>
                  <a:pt x="452437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27866" y="8191583"/>
            <a:ext cx="904875" cy="571500"/>
          </a:xfrm>
          <a:custGeom>
            <a:avLst/>
            <a:gdLst/>
            <a:ahLst/>
            <a:cxnLst/>
            <a:rect l="l" t="t" r="r" b="b"/>
            <a:pathLst>
              <a:path w="904875" h="571500">
                <a:moveTo>
                  <a:pt x="0" y="0"/>
                </a:moveTo>
                <a:lnTo>
                  <a:pt x="904877" y="0"/>
                </a:lnTo>
                <a:lnTo>
                  <a:pt x="904877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65952" y="8786900"/>
            <a:ext cx="1019175" cy="0"/>
          </a:xfrm>
          <a:custGeom>
            <a:avLst/>
            <a:gdLst/>
            <a:ahLst/>
            <a:cxnLst/>
            <a:rect l="l" t="t" r="r" b="b"/>
            <a:pathLst>
              <a:path w="1019175" h="0">
                <a:moveTo>
                  <a:pt x="0" y="0"/>
                </a:moveTo>
                <a:lnTo>
                  <a:pt x="1019175" y="0"/>
                </a:lnTo>
              </a:path>
            </a:pathLst>
          </a:custGeom>
          <a:ln w="47625">
            <a:solidFill>
              <a:srgbClr val="9898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65952" y="8763087"/>
            <a:ext cx="1019175" cy="47625"/>
          </a:xfrm>
          <a:custGeom>
            <a:avLst/>
            <a:gdLst/>
            <a:ahLst/>
            <a:cxnLst/>
            <a:rect l="l" t="t" r="r" b="b"/>
            <a:pathLst>
              <a:path w="1019175" h="47625">
                <a:moveTo>
                  <a:pt x="0" y="0"/>
                </a:moveTo>
                <a:lnTo>
                  <a:pt x="1019175" y="0"/>
                </a:lnTo>
                <a:lnTo>
                  <a:pt x="1019175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05606" y="8020569"/>
            <a:ext cx="938530" cy="2000250"/>
          </a:xfrm>
          <a:custGeom>
            <a:avLst/>
            <a:gdLst/>
            <a:ahLst/>
            <a:cxnLst/>
            <a:rect l="l" t="t" r="r" b="b"/>
            <a:pathLst>
              <a:path w="938529" h="2000250">
                <a:moveTo>
                  <a:pt x="938209" y="742522"/>
                </a:moveTo>
                <a:lnTo>
                  <a:pt x="0" y="0"/>
                </a:lnTo>
                <a:lnTo>
                  <a:pt x="0" y="1257300"/>
                </a:lnTo>
                <a:lnTo>
                  <a:pt x="938209" y="1999822"/>
                </a:lnTo>
                <a:lnTo>
                  <a:pt x="938209" y="742522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68348" y="9714085"/>
            <a:ext cx="372745" cy="136525"/>
          </a:xfrm>
          <a:custGeom>
            <a:avLst/>
            <a:gdLst/>
            <a:ahLst/>
            <a:cxnLst/>
            <a:rect l="l" t="t" r="r" b="b"/>
            <a:pathLst>
              <a:path w="372744" h="136525">
                <a:moveTo>
                  <a:pt x="75730" y="33900"/>
                </a:moveTo>
                <a:lnTo>
                  <a:pt x="73533" y="40753"/>
                </a:lnTo>
                <a:lnTo>
                  <a:pt x="370378" y="135900"/>
                </a:lnTo>
                <a:lnTo>
                  <a:pt x="372574" y="129045"/>
                </a:lnTo>
                <a:lnTo>
                  <a:pt x="75730" y="33900"/>
                </a:lnTo>
                <a:close/>
              </a:path>
              <a:path w="372744" h="136525">
                <a:moveTo>
                  <a:pt x="86594" y="0"/>
                </a:moveTo>
                <a:lnTo>
                  <a:pt x="0" y="13407"/>
                </a:lnTo>
                <a:lnTo>
                  <a:pt x="62675" y="74631"/>
                </a:lnTo>
                <a:lnTo>
                  <a:pt x="73533" y="40753"/>
                </a:lnTo>
                <a:lnTo>
                  <a:pt x="69631" y="39503"/>
                </a:lnTo>
                <a:lnTo>
                  <a:pt x="71827" y="32649"/>
                </a:lnTo>
                <a:lnTo>
                  <a:pt x="76130" y="32649"/>
                </a:lnTo>
                <a:lnTo>
                  <a:pt x="86594" y="0"/>
                </a:lnTo>
                <a:close/>
              </a:path>
              <a:path w="372744" h="136525">
                <a:moveTo>
                  <a:pt x="71827" y="32649"/>
                </a:moveTo>
                <a:lnTo>
                  <a:pt x="69631" y="39503"/>
                </a:lnTo>
                <a:lnTo>
                  <a:pt x="73533" y="40753"/>
                </a:lnTo>
                <a:lnTo>
                  <a:pt x="75730" y="33900"/>
                </a:lnTo>
                <a:lnTo>
                  <a:pt x="71827" y="32649"/>
                </a:lnTo>
                <a:close/>
              </a:path>
              <a:path w="372744" h="136525">
                <a:moveTo>
                  <a:pt x="76130" y="32649"/>
                </a:moveTo>
                <a:lnTo>
                  <a:pt x="71827" y="32649"/>
                </a:lnTo>
                <a:lnTo>
                  <a:pt x="75730" y="33900"/>
                </a:lnTo>
                <a:lnTo>
                  <a:pt x="76130" y="3264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569987" y="9713211"/>
            <a:ext cx="12211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Radius</a:t>
            </a:r>
            <a:r>
              <a:rPr dirty="0" sz="14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100mm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20923" y="8778596"/>
            <a:ext cx="371475" cy="1122045"/>
          </a:xfrm>
          <a:custGeom>
            <a:avLst/>
            <a:gdLst/>
            <a:ahLst/>
            <a:cxnLst/>
            <a:rect l="l" t="t" r="r" b="b"/>
            <a:pathLst>
              <a:path w="371475" h="1122045">
                <a:moveTo>
                  <a:pt x="0" y="828673"/>
                </a:moveTo>
                <a:lnTo>
                  <a:pt x="371477" y="1121752"/>
                </a:lnTo>
                <a:lnTo>
                  <a:pt x="371477" y="293079"/>
                </a:lnTo>
                <a:lnTo>
                  <a:pt x="0" y="0"/>
                </a:lnTo>
                <a:lnTo>
                  <a:pt x="0" y="828673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10238" y="9388166"/>
            <a:ext cx="33655" cy="74295"/>
          </a:xfrm>
          <a:custGeom>
            <a:avLst/>
            <a:gdLst/>
            <a:ahLst/>
            <a:cxnLst/>
            <a:rect l="l" t="t" r="r" b="b"/>
            <a:pathLst>
              <a:path w="33654" h="74295">
                <a:moveTo>
                  <a:pt x="16667" y="0"/>
                </a:moveTo>
                <a:lnTo>
                  <a:pt x="10179" y="2900"/>
                </a:lnTo>
                <a:lnTo>
                  <a:pt x="4881" y="10809"/>
                </a:lnTo>
                <a:lnTo>
                  <a:pt x="1309" y="22541"/>
                </a:lnTo>
                <a:lnTo>
                  <a:pt x="0" y="36907"/>
                </a:lnTo>
                <a:lnTo>
                  <a:pt x="1309" y="51273"/>
                </a:lnTo>
                <a:lnTo>
                  <a:pt x="4881" y="63005"/>
                </a:lnTo>
                <a:lnTo>
                  <a:pt x="10179" y="70914"/>
                </a:lnTo>
                <a:lnTo>
                  <a:pt x="16667" y="73814"/>
                </a:lnTo>
                <a:lnTo>
                  <a:pt x="23155" y="70914"/>
                </a:lnTo>
                <a:lnTo>
                  <a:pt x="28453" y="63005"/>
                </a:lnTo>
                <a:lnTo>
                  <a:pt x="32026" y="51273"/>
                </a:lnTo>
                <a:lnTo>
                  <a:pt x="33336" y="36907"/>
                </a:lnTo>
                <a:lnTo>
                  <a:pt x="32026" y="22541"/>
                </a:lnTo>
                <a:lnTo>
                  <a:pt x="28453" y="10809"/>
                </a:lnTo>
                <a:lnTo>
                  <a:pt x="23155" y="2900"/>
                </a:lnTo>
                <a:lnTo>
                  <a:pt x="16667" y="0"/>
                </a:lnTo>
                <a:close/>
              </a:path>
            </a:pathLst>
          </a:custGeom>
          <a:solidFill>
            <a:srgbClr val="9898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010238" y="9388166"/>
            <a:ext cx="33655" cy="74295"/>
          </a:xfrm>
          <a:custGeom>
            <a:avLst/>
            <a:gdLst/>
            <a:ahLst/>
            <a:cxnLst/>
            <a:rect l="l" t="t" r="r" b="b"/>
            <a:pathLst>
              <a:path w="33654" h="74295">
                <a:moveTo>
                  <a:pt x="16667" y="0"/>
                </a:moveTo>
                <a:lnTo>
                  <a:pt x="23155" y="2900"/>
                </a:lnTo>
                <a:lnTo>
                  <a:pt x="28453" y="10809"/>
                </a:lnTo>
                <a:lnTo>
                  <a:pt x="32026" y="22541"/>
                </a:lnTo>
                <a:lnTo>
                  <a:pt x="33336" y="36907"/>
                </a:lnTo>
                <a:lnTo>
                  <a:pt x="32026" y="51273"/>
                </a:lnTo>
                <a:lnTo>
                  <a:pt x="28453" y="63005"/>
                </a:lnTo>
                <a:lnTo>
                  <a:pt x="23155" y="70914"/>
                </a:lnTo>
                <a:lnTo>
                  <a:pt x="16667" y="73814"/>
                </a:lnTo>
                <a:lnTo>
                  <a:pt x="10179" y="70914"/>
                </a:lnTo>
                <a:lnTo>
                  <a:pt x="4881" y="63005"/>
                </a:lnTo>
                <a:lnTo>
                  <a:pt x="1309" y="51273"/>
                </a:lnTo>
                <a:lnTo>
                  <a:pt x="0" y="36907"/>
                </a:lnTo>
                <a:lnTo>
                  <a:pt x="1309" y="22541"/>
                </a:lnTo>
                <a:lnTo>
                  <a:pt x="4881" y="10809"/>
                </a:lnTo>
                <a:lnTo>
                  <a:pt x="10179" y="2900"/>
                </a:lnTo>
                <a:lnTo>
                  <a:pt x="16667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33622" y="10014433"/>
            <a:ext cx="3600450" cy="5080"/>
          </a:xfrm>
          <a:custGeom>
            <a:avLst/>
            <a:gdLst/>
            <a:ahLst/>
            <a:cxnLst/>
            <a:rect l="l" t="t" r="r" b="b"/>
            <a:pathLst>
              <a:path w="3600450" h="5079">
                <a:moveTo>
                  <a:pt x="0" y="0"/>
                </a:moveTo>
                <a:lnTo>
                  <a:pt x="3600452" y="4762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76959" y="7080732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76959" y="7556993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76959" y="8033241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76959" y="8509489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76959" y="8985737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76959" y="9461985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951591" y="5367452"/>
            <a:ext cx="591629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555"/>
              </a:lnSpc>
              <a:tabLst>
                <a:tab pos="1570990" algn="l"/>
                <a:tab pos="534416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http://www.technologystudent.com/pdf14/maths4.pdf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3975" y="617448"/>
            <a:ext cx="6802120" cy="45910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415"/>
              </a:spcBef>
              <a:tabLst>
                <a:tab pos="2459355" algn="l"/>
                <a:tab pos="47078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 marL="93980">
              <a:lnSpc>
                <a:spcPct val="100000"/>
              </a:lnSpc>
              <a:spcBef>
                <a:spcPts val="635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photograph shows a modernist ‘plastic’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chair.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983" y="573016"/>
            <a:ext cx="3636010" cy="10337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product seen opposite, is a warning light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‘plastic’ casing and an  electronic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circuit.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switch is ‘on’,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LEDs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ﬂash.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40527" y="494723"/>
            <a:ext cx="2884599" cy="244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8749" y="3330504"/>
            <a:ext cx="659701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thermoplastic material,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1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casing?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0979" y="4207762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3994" y="4906887"/>
            <a:ext cx="648906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process,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results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base being</a:t>
            </a:r>
            <a:r>
              <a:rPr dirty="0" sz="1400" spc="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manufactured?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7084" y="4532022"/>
            <a:ext cx="554799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85"/>
              </a:spcBef>
              <a:tabLst>
                <a:tab pos="1575435" algn="l"/>
              </a:tabLst>
            </a:pPr>
            <a:r>
              <a:rPr dirty="0" baseline="-6944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6944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6944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http://www.technologystudent.com/equip1/vacform1.htm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0979" y="5731764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28214" y="6341360"/>
            <a:ext cx="2906391" cy="3692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886305" y="6509125"/>
            <a:ext cx="1038225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35">
                <a:solidFill>
                  <a:srgbClr val="151616"/>
                </a:solidFill>
                <a:latin typeface="Arial"/>
                <a:cs typeface="Arial"/>
              </a:rPr>
              <a:t>LOGO </a:t>
            </a:r>
            <a:r>
              <a:rPr dirty="0" sz="950" spc="5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95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151616"/>
                </a:solidFill>
                <a:latin typeface="Arial"/>
                <a:cs typeface="Arial"/>
              </a:rPr>
              <a:t>SYMBOL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2870" y="7691384"/>
            <a:ext cx="488315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45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dirty="0" sz="950" spc="45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950" spc="40">
                <a:solidFill>
                  <a:srgbClr val="151616"/>
                </a:solidFill>
                <a:latin typeface="Arial"/>
                <a:cs typeface="Arial"/>
              </a:rPr>
              <a:t>UL</a:t>
            </a:r>
            <a:r>
              <a:rPr dirty="0" sz="950" spc="15">
                <a:solidFill>
                  <a:srgbClr val="151616"/>
                </a:solidFill>
                <a:latin typeface="Arial"/>
                <a:cs typeface="Arial"/>
              </a:rPr>
              <a:t>D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73353" y="8652753"/>
            <a:ext cx="688975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35">
                <a:solidFill>
                  <a:srgbClr val="151616"/>
                </a:solidFill>
                <a:latin typeface="Arial"/>
                <a:cs typeface="Arial"/>
              </a:rPr>
              <a:t>MDF</a:t>
            </a:r>
            <a:r>
              <a:rPr dirty="0" sz="95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151616"/>
                </a:solidFill>
                <a:latin typeface="Arial"/>
                <a:cs typeface="Arial"/>
              </a:rPr>
              <a:t>BACK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0938" y="6700139"/>
            <a:ext cx="1056640" cy="67310"/>
          </a:xfrm>
          <a:custGeom>
            <a:avLst/>
            <a:gdLst/>
            <a:ahLst/>
            <a:cxnLst/>
            <a:rect l="l" t="t" r="r" b="b"/>
            <a:pathLst>
              <a:path w="1056639" h="67309">
                <a:moveTo>
                  <a:pt x="995338" y="0"/>
                </a:moveTo>
                <a:lnTo>
                  <a:pt x="995338" y="66923"/>
                </a:lnTo>
                <a:lnTo>
                  <a:pt x="1047991" y="37961"/>
                </a:lnTo>
                <a:lnTo>
                  <a:pt x="1000612" y="37961"/>
                </a:lnTo>
                <a:lnTo>
                  <a:pt x="1000612" y="28962"/>
                </a:lnTo>
                <a:lnTo>
                  <a:pt x="1047991" y="28962"/>
                </a:lnTo>
                <a:lnTo>
                  <a:pt x="995338" y="0"/>
                </a:lnTo>
                <a:close/>
              </a:path>
              <a:path w="1056639" h="67309">
                <a:moveTo>
                  <a:pt x="995338" y="28962"/>
                </a:moveTo>
                <a:lnTo>
                  <a:pt x="0" y="28962"/>
                </a:lnTo>
                <a:lnTo>
                  <a:pt x="0" y="37961"/>
                </a:lnTo>
                <a:lnTo>
                  <a:pt x="995338" y="37961"/>
                </a:lnTo>
                <a:lnTo>
                  <a:pt x="995338" y="28962"/>
                </a:lnTo>
                <a:close/>
              </a:path>
              <a:path w="1056639" h="67309">
                <a:moveTo>
                  <a:pt x="1047991" y="28962"/>
                </a:moveTo>
                <a:lnTo>
                  <a:pt x="1000612" y="28962"/>
                </a:lnTo>
                <a:lnTo>
                  <a:pt x="1000612" y="37961"/>
                </a:lnTo>
                <a:lnTo>
                  <a:pt x="1047991" y="37961"/>
                </a:lnTo>
                <a:lnTo>
                  <a:pt x="1056171" y="33461"/>
                </a:lnTo>
                <a:lnTo>
                  <a:pt x="1047991" y="28962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10938" y="7879662"/>
            <a:ext cx="1056640" cy="67310"/>
          </a:xfrm>
          <a:custGeom>
            <a:avLst/>
            <a:gdLst/>
            <a:ahLst/>
            <a:cxnLst/>
            <a:rect l="l" t="t" r="r" b="b"/>
            <a:pathLst>
              <a:path w="1056639" h="67309">
                <a:moveTo>
                  <a:pt x="995338" y="0"/>
                </a:moveTo>
                <a:lnTo>
                  <a:pt x="995338" y="66923"/>
                </a:lnTo>
                <a:lnTo>
                  <a:pt x="1047991" y="37961"/>
                </a:lnTo>
                <a:lnTo>
                  <a:pt x="1000612" y="37961"/>
                </a:lnTo>
                <a:lnTo>
                  <a:pt x="1000612" y="28961"/>
                </a:lnTo>
                <a:lnTo>
                  <a:pt x="1047988" y="28961"/>
                </a:lnTo>
                <a:lnTo>
                  <a:pt x="995338" y="0"/>
                </a:lnTo>
                <a:close/>
              </a:path>
              <a:path w="1056639" h="67309">
                <a:moveTo>
                  <a:pt x="995338" y="28961"/>
                </a:moveTo>
                <a:lnTo>
                  <a:pt x="0" y="28961"/>
                </a:lnTo>
                <a:lnTo>
                  <a:pt x="0" y="37961"/>
                </a:lnTo>
                <a:lnTo>
                  <a:pt x="995338" y="37961"/>
                </a:lnTo>
                <a:lnTo>
                  <a:pt x="995338" y="28961"/>
                </a:lnTo>
                <a:close/>
              </a:path>
              <a:path w="1056639" h="67309">
                <a:moveTo>
                  <a:pt x="1047988" y="28961"/>
                </a:moveTo>
                <a:lnTo>
                  <a:pt x="1000612" y="28961"/>
                </a:lnTo>
                <a:lnTo>
                  <a:pt x="1000612" y="37961"/>
                </a:lnTo>
                <a:lnTo>
                  <a:pt x="1047991" y="37961"/>
                </a:lnTo>
                <a:lnTo>
                  <a:pt x="1056171" y="33461"/>
                </a:lnTo>
                <a:lnTo>
                  <a:pt x="1047988" y="2896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02566" y="8804772"/>
            <a:ext cx="1364615" cy="67310"/>
          </a:xfrm>
          <a:custGeom>
            <a:avLst/>
            <a:gdLst/>
            <a:ahLst/>
            <a:cxnLst/>
            <a:rect l="l" t="t" r="r" b="b"/>
            <a:pathLst>
              <a:path w="1364614" h="67309">
                <a:moveTo>
                  <a:pt x="1303710" y="0"/>
                </a:moveTo>
                <a:lnTo>
                  <a:pt x="1303710" y="66923"/>
                </a:lnTo>
                <a:lnTo>
                  <a:pt x="1356363" y="37961"/>
                </a:lnTo>
                <a:lnTo>
                  <a:pt x="1308985" y="37961"/>
                </a:lnTo>
                <a:lnTo>
                  <a:pt x="1308985" y="28961"/>
                </a:lnTo>
                <a:lnTo>
                  <a:pt x="1356361" y="28961"/>
                </a:lnTo>
                <a:lnTo>
                  <a:pt x="1303710" y="0"/>
                </a:lnTo>
                <a:close/>
              </a:path>
              <a:path w="1364614" h="67309">
                <a:moveTo>
                  <a:pt x="1303710" y="28961"/>
                </a:moveTo>
                <a:lnTo>
                  <a:pt x="0" y="28961"/>
                </a:lnTo>
                <a:lnTo>
                  <a:pt x="0" y="37961"/>
                </a:lnTo>
                <a:lnTo>
                  <a:pt x="1303710" y="37961"/>
                </a:lnTo>
                <a:lnTo>
                  <a:pt x="1303710" y="28961"/>
                </a:lnTo>
                <a:close/>
              </a:path>
              <a:path w="1364614" h="67309">
                <a:moveTo>
                  <a:pt x="1356361" y="28961"/>
                </a:moveTo>
                <a:lnTo>
                  <a:pt x="1308985" y="28961"/>
                </a:lnTo>
                <a:lnTo>
                  <a:pt x="1308985" y="37961"/>
                </a:lnTo>
                <a:lnTo>
                  <a:pt x="1356363" y="37961"/>
                </a:lnTo>
                <a:lnTo>
                  <a:pt x="1364543" y="33461"/>
                </a:lnTo>
                <a:lnTo>
                  <a:pt x="1356361" y="2896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8742" y="6283243"/>
            <a:ext cx="2980690" cy="10337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mould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casing is seen  opposite. How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mould ﬁnished,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ensure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be removed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moulded ‘plastic’,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after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vacuum  forming?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7559" y="2988972"/>
            <a:ext cx="554799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15"/>
              </a:spcBef>
              <a:tabLst>
                <a:tab pos="152781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http://www.technologystudent.com/gprep07/vac2.html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7452" y="7968751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 h="0">
                <a:moveTo>
                  <a:pt x="0" y="0"/>
                </a:moveTo>
                <a:lnTo>
                  <a:pt x="29534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7452" y="8543995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 h="0">
                <a:moveTo>
                  <a:pt x="0" y="0"/>
                </a:moveTo>
                <a:lnTo>
                  <a:pt x="29534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7452" y="9100977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 h="0">
                <a:moveTo>
                  <a:pt x="0" y="0"/>
                </a:moveTo>
                <a:lnTo>
                  <a:pt x="29534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7452" y="9676221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 h="0">
                <a:moveTo>
                  <a:pt x="0" y="0"/>
                </a:moveTo>
                <a:lnTo>
                  <a:pt x="29534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7452" y="10278856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 h="0">
                <a:moveTo>
                  <a:pt x="0" y="0"/>
                </a:moveTo>
                <a:lnTo>
                  <a:pt x="29534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28603" y="276628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86164" y="2751623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684" y="312451"/>
            <a:ext cx="5189855" cy="25019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15"/>
              </a:spcBef>
              <a:tabLst>
                <a:tab pos="145542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http://www.technologystudent.com/gprep07/vac3.html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6798" y="2335028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6798" y="2894289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6798" y="3453541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6798" y="4012794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6798" y="4572046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6798" y="5131299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6798" y="5690552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6798" y="6249805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6798" y="6809057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6798" y="7368310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6798" y="7927563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6798" y="8486816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6798" y="9046068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6798" y="9605322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6798" y="10164575"/>
            <a:ext cx="3258185" cy="0"/>
          </a:xfrm>
          <a:custGeom>
            <a:avLst/>
            <a:gdLst/>
            <a:ahLst/>
            <a:cxnLst/>
            <a:rect l="l" t="t" r="r" b="b"/>
            <a:pathLst>
              <a:path w="3258185" h="0">
                <a:moveTo>
                  <a:pt x="0" y="0"/>
                </a:moveTo>
                <a:lnTo>
                  <a:pt x="325758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95071" y="760841"/>
            <a:ext cx="6706234" cy="11144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6f.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stages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involved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vacuum forming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process, of 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warning light. Use both labelled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notes in your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answer.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8 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"/>
              <a:cs typeface="Arial"/>
            </a:endParaRPr>
          </a:p>
          <a:p>
            <a:pPr algn="ctr" marL="344170">
              <a:lnSpc>
                <a:spcPct val="100000"/>
              </a:lnSpc>
              <a:tabLst>
                <a:tab pos="3989070" algn="l"/>
              </a:tabLst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NOTES	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SKETCHES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0974" y="60411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8534" y="58944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169" y="688166"/>
            <a:ext cx="706247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Sliding doors have electromechanical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them to work. The 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doors  are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drawing, a suitable mechanical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system,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would allow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doors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opened and closed,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event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electronic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electrical failure. Add  explanatory notes and labels.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5483" y="2060550"/>
            <a:ext cx="2221865" cy="3721100"/>
          </a:xfrm>
          <a:custGeom>
            <a:avLst/>
            <a:gdLst/>
            <a:ahLst/>
            <a:cxnLst/>
            <a:rect l="l" t="t" r="r" b="b"/>
            <a:pathLst>
              <a:path w="2221865" h="3721100">
                <a:moveTo>
                  <a:pt x="0" y="3721100"/>
                </a:moveTo>
                <a:lnTo>
                  <a:pt x="2221325" y="3721100"/>
                </a:lnTo>
                <a:lnTo>
                  <a:pt x="2221325" y="0"/>
                </a:lnTo>
                <a:lnTo>
                  <a:pt x="0" y="0"/>
                </a:lnTo>
                <a:lnTo>
                  <a:pt x="0" y="372110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41117" y="2060550"/>
            <a:ext cx="0" cy="3721100"/>
          </a:xfrm>
          <a:custGeom>
            <a:avLst/>
            <a:gdLst/>
            <a:ahLst/>
            <a:cxnLst/>
            <a:rect l="l" t="t" r="r" b="b"/>
            <a:pathLst>
              <a:path w="0" h="3721100">
                <a:moveTo>
                  <a:pt x="0" y="0"/>
                </a:moveTo>
                <a:lnTo>
                  <a:pt x="0" y="3721100"/>
                </a:lnTo>
              </a:path>
            </a:pathLst>
          </a:custGeom>
          <a:ln w="4861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64635" y="2060550"/>
            <a:ext cx="2221865" cy="3721100"/>
          </a:xfrm>
          <a:custGeom>
            <a:avLst/>
            <a:gdLst/>
            <a:ahLst/>
            <a:cxnLst/>
            <a:rect l="l" t="t" r="r" b="b"/>
            <a:pathLst>
              <a:path w="2221865" h="3721100">
                <a:moveTo>
                  <a:pt x="2221322" y="3721100"/>
                </a:moveTo>
                <a:lnTo>
                  <a:pt x="0" y="3721100"/>
                </a:lnTo>
                <a:lnTo>
                  <a:pt x="0" y="0"/>
                </a:lnTo>
                <a:lnTo>
                  <a:pt x="2221322" y="0"/>
                </a:lnTo>
                <a:lnTo>
                  <a:pt x="2221322" y="372110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43804" y="2060550"/>
            <a:ext cx="0" cy="3721100"/>
          </a:xfrm>
          <a:custGeom>
            <a:avLst/>
            <a:gdLst/>
            <a:ahLst/>
            <a:cxnLst/>
            <a:rect l="l" t="t" r="r" b="b"/>
            <a:pathLst>
              <a:path w="0" h="3721100">
                <a:moveTo>
                  <a:pt x="0" y="0"/>
                </a:moveTo>
                <a:lnTo>
                  <a:pt x="0" y="3721100"/>
                </a:lnTo>
              </a:path>
            </a:pathLst>
          </a:custGeom>
          <a:ln w="41662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00883" y="1854575"/>
            <a:ext cx="1130300" cy="0"/>
          </a:xfrm>
          <a:custGeom>
            <a:avLst/>
            <a:gdLst/>
            <a:ahLst/>
            <a:cxnLst/>
            <a:rect l="l" t="t" r="r" b="b"/>
            <a:pathLst>
              <a:path w="1130300" h="0">
                <a:moveTo>
                  <a:pt x="0" y="0"/>
                </a:moveTo>
                <a:lnTo>
                  <a:pt x="1130249" y="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00883" y="1821113"/>
            <a:ext cx="60960" cy="67310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60832" y="0"/>
                </a:moveTo>
                <a:lnTo>
                  <a:pt x="0" y="33461"/>
                </a:lnTo>
                <a:lnTo>
                  <a:pt x="60832" y="66923"/>
                </a:lnTo>
                <a:lnTo>
                  <a:pt x="60832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70299" y="1821113"/>
            <a:ext cx="60960" cy="67310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0" y="0"/>
                </a:moveTo>
                <a:lnTo>
                  <a:pt x="0" y="66923"/>
                </a:lnTo>
                <a:lnTo>
                  <a:pt x="60832" y="33461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49751" y="1854575"/>
            <a:ext cx="1130300" cy="0"/>
          </a:xfrm>
          <a:custGeom>
            <a:avLst/>
            <a:gdLst/>
            <a:ahLst/>
            <a:cxnLst/>
            <a:rect l="l" t="t" r="r" b="b"/>
            <a:pathLst>
              <a:path w="1130300" h="0">
                <a:moveTo>
                  <a:pt x="0" y="0"/>
                </a:moveTo>
                <a:lnTo>
                  <a:pt x="1130249" y="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49751" y="1821113"/>
            <a:ext cx="60960" cy="67310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60833" y="0"/>
                </a:moveTo>
                <a:lnTo>
                  <a:pt x="0" y="33461"/>
                </a:lnTo>
                <a:lnTo>
                  <a:pt x="60833" y="66923"/>
                </a:lnTo>
                <a:lnTo>
                  <a:pt x="60833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19167" y="1821113"/>
            <a:ext cx="60960" cy="67310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0" y="0"/>
                </a:moveTo>
                <a:lnTo>
                  <a:pt x="0" y="66923"/>
                </a:lnTo>
                <a:lnTo>
                  <a:pt x="60832" y="33461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1361" y="6972505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2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1361" y="7383365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2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1361" y="7794209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2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1361" y="8205051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2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1361" y="8615894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2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1361" y="9026736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2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1361" y="9437580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2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1361" y="9848422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2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353577" y="6314021"/>
            <a:ext cx="7258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0435" y="214398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3477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http://www.technologystudent.com/sysprp7/sysq17.html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0505" y="6016847"/>
            <a:ext cx="4232910" cy="1225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300605" algn="l"/>
              </a:tabLst>
            </a:pP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00" spc="35">
                <a:solidFill>
                  <a:srgbClr val="3C2B98"/>
                </a:solidFill>
                <a:latin typeface="Arial"/>
                <a:cs typeface="Arial"/>
              </a:rPr>
              <a:t>ASSOCIATION </a:t>
            </a:r>
            <a:r>
              <a:rPr dirty="0" sz="600" spc="3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dirty="0" sz="600" spc="-1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00" spc="1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25237" y="6002921"/>
            <a:ext cx="1953895" cy="1225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600" spc="1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00" spc="1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00" spc="2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00" spc="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00" spc="2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00" spc="-9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1361" y="10315147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2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33350" y="51838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90911" y="50372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165" y="1594713"/>
            <a:ext cx="4904723" cy="3434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8264" y="712492"/>
            <a:ext cx="647319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sliding doors 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updated again, so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they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work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automatically,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through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pulleys (shown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dirty="0" sz="14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below).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739" y="5494055"/>
            <a:ext cx="633031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Velocity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Ratio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pulley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all your working</a:t>
            </a:r>
            <a:r>
              <a:rPr dirty="0" sz="1400" spc="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146" y="632132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7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8146" y="677852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7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8146" y="723572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7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8146" y="771832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7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5739" y="7919755"/>
            <a:ext cx="51142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(ii). 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RPM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pulley ‘B’. Include all your working</a:t>
            </a:r>
            <a:r>
              <a:rPr dirty="0" sz="1400" spc="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92114" y="7919755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5939" y="2666095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5339" y="2132695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8146" y="862002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7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8146" y="907722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7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8146" y="953442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7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8146" y="1001702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7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20910" y="242970"/>
            <a:ext cx="5314315" cy="28575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0271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http://www.technologystudent.com/gears1/pulley3.htm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1449" y="57552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9009" y="56086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029" y="687223"/>
            <a:ext cx="6535420" cy="16294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202565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Industrial wave soldering is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whereby circuit boards and their  components, are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solder,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mass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production line.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way thousands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circuits are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manufactured.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each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stages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wave soldering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process,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adding notes and diagrams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sketches. The ﬁrst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stage has been completed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81228" y="3458850"/>
            <a:ext cx="470534" cy="108585"/>
          </a:xfrm>
          <a:custGeom>
            <a:avLst/>
            <a:gdLst/>
            <a:ahLst/>
            <a:cxnLst/>
            <a:rect l="l" t="t" r="r" b="b"/>
            <a:pathLst>
              <a:path w="470535" h="108585">
                <a:moveTo>
                  <a:pt x="0" y="108024"/>
                </a:moveTo>
                <a:lnTo>
                  <a:pt x="469991" y="108024"/>
                </a:lnTo>
                <a:lnTo>
                  <a:pt x="469991" y="0"/>
                </a:lnTo>
                <a:lnTo>
                  <a:pt x="0" y="0"/>
                </a:lnTo>
                <a:lnTo>
                  <a:pt x="0" y="108024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81228" y="3458850"/>
            <a:ext cx="470534" cy="108585"/>
          </a:xfrm>
          <a:custGeom>
            <a:avLst/>
            <a:gdLst/>
            <a:ahLst/>
            <a:cxnLst/>
            <a:rect l="l" t="t" r="r" b="b"/>
            <a:pathLst>
              <a:path w="470535" h="108585">
                <a:moveTo>
                  <a:pt x="0" y="108024"/>
                </a:moveTo>
                <a:lnTo>
                  <a:pt x="469991" y="108024"/>
                </a:lnTo>
                <a:lnTo>
                  <a:pt x="469991" y="0"/>
                </a:lnTo>
                <a:lnTo>
                  <a:pt x="0" y="0"/>
                </a:lnTo>
                <a:lnTo>
                  <a:pt x="0" y="10802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58190" y="3457479"/>
            <a:ext cx="139823" cy="110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40249" y="3458850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5">
                <a:moveTo>
                  <a:pt x="0" y="0"/>
                </a:moveTo>
                <a:lnTo>
                  <a:pt x="0" y="108024"/>
                </a:lnTo>
              </a:path>
            </a:pathLst>
          </a:custGeom>
          <a:ln w="39166">
            <a:solidFill>
              <a:srgbClr val="FBE1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20666" y="3458850"/>
            <a:ext cx="39370" cy="108585"/>
          </a:xfrm>
          <a:custGeom>
            <a:avLst/>
            <a:gdLst/>
            <a:ahLst/>
            <a:cxnLst/>
            <a:rect l="l" t="t" r="r" b="b"/>
            <a:pathLst>
              <a:path w="39370" h="108585">
                <a:moveTo>
                  <a:pt x="0" y="108024"/>
                </a:moveTo>
                <a:lnTo>
                  <a:pt x="39166" y="108024"/>
                </a:lnTo>
                <a:lnTo>
                  <a:pt x="39166" y="0"/>
                </a:lnTo>
                <a:lnTo>
                  <a:pt x="0" y="0"/>
                </a:lnTo>
                <a:lnTo>
                  <a:pt x="0" y="10802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86622" y="3512861"/>
            <a:ext cx="194945" cy="384175"/>
          </a:xfrm>
          <a:custGeom>
            <a:avLst/>
            <a:gdLst/>
            <a:ahLst/>
            <a:cxnLst/>
            <a:rect l="l" t="t" r="r" b="b"/>
            <a:pathLst>
              <a:path w="194945" h="384175">
                <a:moveTo>
                  <a:pt x="5303" y="384088"/>
                </a:moveTo>
                <a:lnTo>
                  <a:pt x="0" y="329138"/>
                </a:lnTo>
                <a:lnTo>
                  <a:pt x="6935" y="205547"/>
                </a:lnTo>
                <a:lnTo>
                  <a:pt x="60381" y="75204"/>
                </a:lnTo>
                <a:lnTo>
                  <a:pt x="194605" y="0"/>
                </a:lnTo>
              </a:path>
            </a:pathLst>
          </a:custGeom>
          <a:ln w="17999">
            <a:solidFill>
              <a:srgbClr val="AFB0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45164" y="3512861"/>
            <a:ext cx="194945" cy="384175"/>
          </a:xfrm>
          <a:custGeom>
            <a:avLst/>
            <a:gdLst/>
            <a:ahLst/>
            <a:cxnLst/>
            <a:rect l="l" t="t" r="r" b="b"/>
            <a:pathLst>
              <a:path w="194945" h="384175">
                <a:moveTo>
                  <a:pt x="189302" y="384088"/>
                </a:moveTo>
                <a:lnTo>
                  <a:pt x="194606" y="329138"/>
                </a:lnTo>
                <a:lnTo>
                  <a:pt x="187670" y="205547"/>
                </a:lnTo>
                <a:lnTo>
                  <a:pt x="134225" y="75204"/>
                </a:lnTo>
                <a:lnTo>
                  <a:pt x="0" y="0"/>
                </a:lnTo>
              </a:path>
            </a:pathLst>
          </a:custGeom>
          <a:ln w="17999">
            <a:solidFill>
              <a:srgbClr val="AFB0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75787" y="3462134"/>
            <a:ext cx="470534" cy="108585"/>
          </a:xfrm>
          <a:custGeom>
            <a:avLst/>
            <a:gdLst/>
            <a:ahLst/>
            <a:cxnLst/>
            <a:rect l="l" t="t" r="r" b="b"/>
            <a:pathLst>
              <a:path w="470535" h="108585">
                <a:moveTo>
                  <a:pt x="0" y="108026"/>
                </a:moveTo>
                <a:lnTo>
                  <a:pt x="469991" y="108026"/>
                </a:lnTo>
                <a:lnTo>
                  <a:pt x="469991" y="0"/>
                </a:lnTo>
                <a:lnTo>
                  <a:pt x="0" y="0"/>
                </a:lnTo>
                <a:lnTo>
                  <a:pt x="0" y="108026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75787" y="3462134"/>
            <a:ext cx="470534" cy="108585"/>
          </a:xfrm>
          <a:custGeom>
            <a:avLst/>
            <a:gdLst/>
            <a:ahLst/>
            <a:cxnLst/>
            <a:rect l="l" t="t" r="r" b="b"/>
            <a:pathLst>
              <a:path w="470535" h="108585">
                <a:moveTo>
                  <a:pt x="0" y="108026"/>
                </a:moveTo>
                <a:lnTo>
                  <a:pt x="469991" y="108026"/>
                </a:lnTo>
                <a:lnTo>
                  <a:pt x="469991" y="0"/>
                </a:lnTo>
                <a:lnTo>
                  <a:pt x="0" y="0"/>
                </a:lnTo>
                <a:lnTo>
                  <a:pt x="0" y="108026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52748" y="3460762"/>
            <a:ext cx="139824" cy="110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81185" y="3516148"/>
            <a:ext cx="194945" cy="384175"/>
          </a:xfrm>
          <a:custGeom>
            <a:avLst/>
            <a:gdLst/>
            <a:ahLst/>
            <a:cxnLst/>
            <a:rect l="l" t="t" r="r" b="b"/>
            <a:pathLst>
              <a:path w="194945" h="384175">
                <a:moveTo>
                  <a:pt x="5304" y="384088"/>
                </a:moveTo>
                <a:lnTo>
                  <a:pt x="0" y="329138"/>
                </a:lnTo>
                <a:lnTo>
                  <a:pt x="6934" y="205547"/>
                </a:lnTo>
                <a:lnTo>
                  <a:pt x="60378" y="75204"/>
                </a:lnTo>
                <a:lnTo>
                  <a:pt x="194602" y="0"/>
                </a:lnTo>
              </a:path>
            </a:pathLst>
          </a:custGeom>
          <a:ln w="17999">
            <a:solidFill>
              <a:srgbClr val="AFB0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63558" y="3621805"/>
            <a:ext cx="2461895" cy="0"/>
          </a:xfrm>
          <a:custGeom>
            <a:avLst/>
            <a:gdLst/>
            <a:ahLst/>
            <a:cxnLst/>
            <a:rect l="l" t="t" r="r" b="b"/>
            <a:pathLst>
              <a:path w="2461895" h="0">
                <a:moveTo>
                  <a:pt x="0" y="0"/>
                </a:moveTo>
                <a:lnTo>
                  <a:pt x="2461431" y="0"/>
                </a:lnTo>
              </a:path>
            </a:pathLst>
          </a:custGeom>
          <a:ln w="74720">
            <a:solidFill>
              <a:srgbClr val="00A7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63558" y="3584445"/>
            <a:ext cx="2461895" cy="74930"/>
          </a:xfrm>
          <a:custGeom>
            <a:avLst/>
            <a:gdLst/>
            <a:ahLst/>
            <a:cxnLst/>
            <a:rect l="l" t="t" r="r" b="b"/>
            <a:pathLst>
              <a:path w="2461895" h="74929">
                <a:moveTo>
                  <a:pt x="0" y="74720"/>
                </a:moveTo>
                <a:lnTo>
                  <a:pt x="2461431" y="74720"/>
                </a:lnTo>
                <a:lnTo>
                  <a:pt x="2461431" y="0"/>
                </a:lnTo>
                <a:lnTo>
                  <a:pt x="0" y="0"/>
                </a:lnTo>
                <a:lnTo>
                  <a:pt x="0" y="7472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59942" y="3466601"/>
            <a:ext cx="906508" cy="1787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54502" y="3460762"/>
            <a:ext cx="890544" cy="448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68169" y="3586776"/>
            <a:ext cx="2452370" cy="81280"/>
          </a:xfrm>
          <a:custGeom>
            <a:avLst/>
            <a:gdLst/>
            <a:ahLst/>
            <a:cxnLst/>
            <a:rect l="l" t="t" r="r" b="b"/>
            <a:pathLst>
              <a:path w="2452370" h="81279">
                <a:moveTo>
                  <a:pt x="210330" y="77182"/>
                </a:moveTo>
                <a:lnTo>
                  <a:pt x="182940" y="77480"/>
                </a:lnTo>
                <a:lnTo>
                  <a:pt x="34246" y="81025"/>
                </a:lnTo>
                <a:lnTo>
                  <a:pt x="210330" y="77182"/>
                </a:lnTo>
                <a:close/>
              </a:path>
              <a:path w="2452370" h="81279">
                <a:moveTo>
                  <a:pt x="531291" y="71034"/>
                </a:moveTo>
                <a:lnTo>
                  <a:pt x="0" y="79375"/>
                </a:lnTo>
                <a:lnTo>
                  <a:pt x="8837" y="79375"/>
                </a:lnTo>
                <a:lnTo>
                  <a:pt x="182940" y="77480"/>
                </a:lnTo>
                <a:lnTo>
                  <a:pt x="531291" y="71034"/>
                </a:lnTo>
                <a:close/>
              </a:path>
              <a:path w="2452370" h="81279">
                <a:moveTo>
                  <a:pt x="1993027" y="64643"/>
                </a:moveTo>
                <a:lnTo>
                  <a:pt x="1482285" y="65149"/>
                </a:lnTo>
                <a:lnTo>
                  <a:pt x="1291680" y="65667"/>
                </a:lnTo>
                <a:lnTo>
                  <a:pt x="182940" y="77480"/>
                </a:lnTo>
                <a:lnTo>
                  <a:pt x="1341582" y="65667"/>
                </a:lnTo>
                <a:lnTo>
                  <a:pt x="2439239" y="65024"/>
                </a:lnTo>
                <a:lnTo>
                  <a:pt x="2439239" y="64766"/>
                </a:lnTo>
                <a:lnTo>
                  <a:pt x="1993027" y="64643"/>
                </a:lnTo>
                <a:close/>
              </a:path>
              <a:path w="2452370" h="81279">
                <a:moveTo>
                  <a:pt x="1799463" y="65024"/>
                </a:moveTo>
                <a:lnTo>
                  <a:pt x="1341562" y="65667"/>
                </a:lnTo>
                <a:lnTo>
                  <a:pt x="210330" y="77182"/>
                </a:lnTo>
                <a:lnTo>
                  <a:pt x="2439239" y="65671"/>
                </a:lnTo>
                <a:lnTo>
                  <a:pt x="2439239" y="65148"/>
                </a:lnTo>
                <a:lnTo>
                  <a:pt x="1799463" y="65024"/>
                </a:lnTo>
                <a:close/>
              </a:path>
              <a:path w="2452370" h="81279">
                <a:moveTo>
                  <a:pt x="1850512" y="63626"/>
                </a:moveTo>
                <a:lnTo>
                  <a:pt x="1698820" y="63753"/>
                </a:lnTo>
                <a:lnTo>
                  <a:pt x="1217425" y="64768"/>
                </a:lnTo>
                <a:lnTo>
                  <a:pt x="1141227" y="65149"/>
                </a:lnTo>
                <a:lnTo>
                  <a:pt x="1054990" y="65669"/>
                </a:lnTo>
                <a:lnTo>
                  <a:pt x="531291" y="71034"/>
                </a:lnTo>
                <a:lnTo>
                  <a:pt x="1291701" y="65667"/>
                </a:lnTo>
                <a:lnTo>
                  <a:pt x="1482526" y="65148"/>
                </a:lnTo>
                <a:lnTo>
                  <a:pt x="2439239" y="64643"/>
                </a:lnTo>
                <a:lnTo>
                  <a:pt x="2439239" y="63880"/>
                </a:lnTo>
                <a:lnTo>
                  <a:pt x="2352662" y="63880"/>
                </a:lnTo>
                <a:lnTo>
                  <a:pt x="1850512" y="63626"/>
                </a:lnTo>
                <a:close/>
              </a:path>
              <a:path w="2452370" h="81279">
                <a:moveTo>
                  <a:pt x="5150" y="3433"/>
                </a:moveTo>
                <a:lnTo>
                  <a:pt x="5076" y="70230"/>
                </a:lnTo>
                <a:lnTo>
                  <a:pt x="5157" y="49529"/>
                </a:lnTo>
                <a:lnTo>
                  <a:pt x="5423" y="3433"/>
                </a:lnTo>
                <a:lnTo>
                  <a:pt x="5150" y="3433"/>
                </a:lnTo>
                <a:close/>
              </a:path>
              <a:path w="2452370" h="81279">
                <a:moveTo>
                  <a:pt x="2441299" y="65669"/>
                </a:moveTo>
                <a:lnTo>
                  <a:pt x="2439239" y="65671"/>
                </a:lnTo>
                <a:lnTo>
                  <a:pt x="2439236" y="70230"/>
                </a:lnTo>
                <a:lnTo>
                  <a:pt x="2439436" y="69685"/>
                </a:lnTo>
                <a:lnTo>
                  <a:pt x="2439401" y="68311"/>
                </a:lnTo>
                <a:lnTo>
                  <a:pt x="2441000" y="67182"/>
                </a:lnTo>
                <a:lnTo>
                  <a:pt x="2441178" y="66928"/>
                </a:lnTo>
                <a:lnTo>
                  <a:pt x="2441299" y="65669"/>
                </a:lnTo>
                <a:close/>
              </a:path>
              <a:path w="2452370" h="81279">
                <a:moveTo>
                  <a:pt x="2441903" y="66006"/>
                </a:moveTo>
                <a:lnTo>
                  <a:pt x="2441356" y="66675"/>
                </a:lnTo>
                <a:lnTo>
                  <a:pt x="2441289" y="70230"/>
                </a:lnTo>
                <a:lnTo>
                  <a:pt x="2441503" y="69685"/>
                </a:lnTo>
                <a:lnTo>
                  <a:pt x="2441354" y="68706"/>
                </a:lnTo>
                <a:lnTo>
                  <a:pt x="2441884" y="68325"/>
                </a:lnTo>
                <a:lnTo>
                  <a:pt x="2441903" y="66006"/>
                </a:lnTo>
                <a:close/>
              </a:path>
              <a:path w="2452370" h="81279">
                <a:moveTo>
                  <a:pt x="2443007" y="67334"/>
                </a:moveTo>
                <a:lnTo>
                  <a:pt x="2442768" y="67691"/>
                </a:lnTo>
                <a:lnTo>
                  <a:pt x="2441904" y="68311"/>
                </a:lnTo>
                <a:lnTo>
                  <a:pt x="2441905" y="70230"/>
                </a:lnTo>
                <a:lnTo>
                  <a:pt x="2442030" y="69183"/>
                </a:lnTo>
                <a:lnTo>
                  <a:pt x="2442152" y="68833"/>
                </a:lnTo>
                <a:lnTo>
                  <a:pt x="2442620" y="68311"/>
                </a:lnTo>
                <a:lnTo>
                  <a:pt x="2442745" y="68139"/>
                </a:lnTo>
                <a:lnTo>
                  <a:pt x="2442974" y="67564"/>
                </a:lnTo>
                <a:lnTo>
                  <a:pt x="2443007" y="67334"/>
                </a:lnTo>
                <a:close/>
              </a:path>
              <a:path w="2452370" h="81279">
                <a:moveTo>
                  <a:pt x="2451424" y="65659"/>
                </a:moveTo>
                <a:lnTo>
                  <a:pt x="2447699" y="65671"/>
                </a:lnTo>
                <a:lnTo>
                  <a:pt x="2447319" y="65785"/>
                </a:lnTo>
                <a:lnTo>
                  <a:pt x="2445580" y="66167"/>
                </a:lnTo>
                <a:lnTo>
                  <a:pt x="2444266" y="67055"/>
                </a:lnTo>
                <a:lnTo>
                  <a:pt x="2443007" y="67550"/>
                </a:lnTo>
                <a:lnTo>
                  <a:pt x="2443010" y="70230"/>
                </a:lnTo>
                <a:lnTo>
                  <a:pt x="2443039" y="69469"/>
                </a:lnTo>
                <a:lnTo>
                  <a:pt x="2443229" y="69087"/>
                </a:lnTo>
                <a:lnTo>
                  <a:pt x="2443745" y="68441"/>
                </a:lnTo>
                <a:lnTo>
                  <a:pt x="2443963" y="67818"/>
                </a:lnTo>
                <a:lnTo>
                  <a:pt x="2445119" y="67436"/>
                </a:lnTo>
                <a:lnTo>
                  <a:pt x="2446293" y="66548"/>
                </a:lnTo>
                <a:lnTo>
                  <a:pt x="2447844" y="66294"/>
                </a:lnTo>
                <a:lnTo>
                  <a:pt x="2449228" y="65785"/>
                </a:lnTo>
                <a:lnTo>
                  <a:pt x="2451424" y="65659"/>
                </a:lnTo>
                <a:close/>
              </a:path>
              <a:path w="2452370" h="81279">
                <a:moveTo>
                  <a:pt x="4653" y="69183"/>
                </a:moveTo>
                <a:lnTo>
                  <a:pt x="4984" y="69685"/>
                </a:lnTo>
                <a:lnTo>
                  <a:pt x="5011" y="69469"/>
                </a:lnTo>
                <a:lnTo>
                  <a:pt x="4653" y="69183"/>
                </a:lnTo>
                <a:close/>
              </a:path>
              <a:path w="2452370" h="81279">
                <a:moveTo>
                  <a:pt x="4289" y="68858"/>
                </a:moveTo>
                <a:lnTo>
                  <a:pt x="4653" y="69183"/>
                </a:lnTo>
                <a:lnTo>
                  <a:pt x="4546" y="68960"/>
                </a:lnTo>
                <a:lnTo>
                  <a:pt x="4289" y="68858"/>
                </a:lnTo>
                <a:close/>
              </a:path>
              <a:path w="2452370" h="81279">
                <a:moveTo>
                  <a:pt x="3572" y="68441"/>
                </a:moveTo>
                <a:lnTo>
                  <a:pt x="3909" y="68706"/>
                </a:lnTo>
                <a:lnTo>
                  <a:pt x="4289" y="68858"/>
                </a:lnTo>
                <a:lnTo>
                  <a:pt x="4060" y="68579"/>
                </a:lnTo>
                <a:lnTo>
                  <a:pt x="3572" y="68441"/>
                </a:lnTo>
                <a:close/>
              </a:path>
              <a:path w="2452370" h="81279">
                <a:moveTo>
                  <a:pt x="2860" y="68139"/>
                </a:moveTo>
                <a:lnTo>
                  <a:pt x="3167" y="68325"/>
                </a:lnTo>
                <a:lnTo>
                  <a:pt x="3572" y="68441"/>
                </a:lnTo>
                <a:lnTo>
                  <a:pt x="3265" y="68199"/>
                </a:lnTo>
                <a:lnTo>
                  <a:pt x="2860" y="68139"/>
                </a:lnTo>
                <a:close/>
              </a:path>
              <a:path w="2452370" h="81279">
                <a:moveTo>
                  <a:pt x="1797" y="67874"/>
                </a:moveTo>
                <a:lnTo>
                  <a:pt x="2404" y="68072"/>
                </a:lnTo>
                <a:lnTo>
                  <a:pt x="2860" y="68139"/>
                </a:lnTo>
                <a:lnTo>
                  <a:pt x="2541" y="67945"/>
                </a:lnTo>
                <a:lnTo>
                  <a:pt x="1797" y="67874"/>
                </a:lnTo>
                <a:close/>
              </a:path>
              <a:path w="2452370" h="81279">
                <a:moveTo>
                  <a:pt x="1092" y="67760"/>
                </a:moveTo>
                <a:lnTo>
                  <a:pt x="1797" y="67874"/>
                </a:lnTo>
                <a:lnTo>
                  <a:pt x="1623" y="67818"/>
                </a:lnTo>
                <a:lnTo>
                  <a:pt x="1092" y="67760"/>
                </a:lnTo>
                <a:close/>
              </a:path>
              <a:path w="2452370" h="81279">
                <a:moveTo>
                  <a:pt x="967" y="67691"/>
                </a:moveTo>
                <a:lnTo>
                  <a:pt x="449" y="67691"/>
                </a:lnTo>
                <a:lnTo>
                  <a:pt x="1092" y="67760"/>
                </a:lnTo>
                <a:close/>
              </a:path>
              <a:path w="2452370" h="81279">
                <a:moveTo>
                  <a:pt x="2447726" y="65663"/>
                </a:moveTo>
                <a:lnTo>
                  <a:pt x="2446161" y="65671"/>
                </a:lnTo>
                <a:lnTo>
                  <a:pt x="2445382" y="66040"/>
                </a:lnTo>
                <a:lnTo>
                  <a:pt x="2443449" y="66675"/>
                </a:lnTo>
                <a:lnTo>
                  <a:pt x="2443109" y="67182"/>
                </a:lnTo>
                <a:lnTo>
                  <a:pt x="2443007" y="67550"/>
                </a:lnTo>
                <a:lnTo>
                  <a:pt x="2444266" y="67055"/>
                </a:lnTo>
                <a:lnTo>
                  <a:pt x="2445580" y="66167"/>
                </a:lnTo>
                <a:lnTo>
                  <a:pt x="2447319" y="65785"/>
                </a:lnTo>
                <a:lnTo>
                  <a:pt x="2447726" y="65663"/>
                </a:lnTo>
                <a:close/>
              </a:path>
              <a:path w="2452370" h="81279">
                <a:moveTo>
                  <a:pt x="2446175" y="65664"/>
                </a:moveTo>
                <a:lnTo>
                  <a:pt x="2443005" y="65667"/>
                </a:lnTo>
                <a:lnTo>
                  <a:pt x="2443007" y="67334"/>
                </a:lnTo>
                <a:lnTo>
                  <a:pt x="2443449" y="66675"/>
                </a:lnTo>
                <a:lnTo>
                  <a:pt x="2445454" y="66006"/>
                </a:lnTo>
                <a:lnTo>
                  <a:pt x="2446175" y="65664"/>
                </a:lnTo>
                <a:close/>
              </a:path>
              <a:path w="2452370" h="81279">
                <a:moveTo>
                  <a:pt x="2441903" y="65668"/>
                </a:moveTo>
                <a:lnTo>
                  <a:pt x="2441299" y="65669"/>
                </a:lnTo>
                <a:lnTo>
                  <a:pt x="2441297" y="66759"/>
                </a:lnTo>
                <a:lnTo>
                  <a:pt x="2441801" y="66040"/>
                </a:lnTo>
                <a:lnTo>
                  <a:pt x="2441903" y="65668"/>
                </a:lnTo>
                <a:close/>
              </a:path>
              <a:path w="2452370" h="81279">
                <a:moveTo>
                  <a:pt x="2442924" y="65667"/>
                </a:moveTo>
                <a:lnTo>
                  <a:pt x="2441903" y="65668"/>
                </a:lnTo>
                <a:lnTo>
                  <a:pt x="2441903" y="66006"/>
                </a:lnTo>
                <a:lnTo>
                  <a:pt x="2442924" y="65667"/>
                </a:lnTo>
                <a:close/>
              </a:path>
              <a:path w="2452370" h="81279">
                <a:moveTo>
                  <a:pt x="2439239" y="65148"/>
                </a:moveTo>
                <a:lnTo>
                  <a:pt x="2439239" y="65671"/>
                </a:lnTo>
                <a:lnTo>
                  <a:pt x="2441299" y="65669"/>
                </a:lnTo>
                <a:lnTo>
                  <a:pt x="2441301" y="65148"/>
                </a:lnTo>
                <a:lnTo>
                  <a:pt x="2439239" y="65148"/>
                </a:lnTo>
                <a:close/>
              </a:path>
              <a:path w="2452370" h="81279">
                <a:moveTo>
                  <a:pt x="2441301" y="65148"/>
                </a:moveTo>
                <a:lnTo>
                  <a:pt x="2441299" y="65669"/>
                </a:lnTo>
                <a:lnTo>
                  <a:pt x="2441903" y="65668"/>
                </a:lnTo>
                <a:lnTo>
                  <a:pt x="2441903" y="65148"/>
                </a:lnTo>
                <a:lnTo>
                  <a:pt x="2441301" y="65148"/>
                </a:lnTo>
                <a:close/>
              </a:path>
              <a:path w="2452370" h="81279">
                <a:moveTo>
                  <a:pt x="2441903" y="65148"/>
                </a:moveTo>
                <a:lnTo>
                  <a:pt x="2441903" y="65668"/>
                </a:lnTo>
                <a:lnTo>
                  <a:pt x="2442924" y="65667"/>
                </a:lnTo>
                <a:lnTo>
                  <a:pt x="2443005" y="65149"/>
                </a:lnTo>
                <a:lnTo>
                  <a:pt x="2441903" y="65148"/>
                </a:lnTo>
                <a:close/>
              </a:path>
              <a:path w="2452370" h="81279">
                <a:moveTo>
                  <a:pt x="2448429" y="65150"/>
                </a:moveTo>
                <a:lnTo>
                  <a:pt x="2447938" y="65277"/>
                </a:lnTo>
                <a:lnTo>
                  <a:pt x="2446724" y="65404"/>
                </a:lnTo>
                <a:lnTo>
                  <a:pt x="2446175" y="65664"/>
                </a:lnTo>
                <a:lnTo>
                  <a:pt x="2447726" y="65663"/>
                </a:lnTo>
                <a:lnTo>
                  <a:pt x="2449004" y="65277"/>
                </a:lnTo>
                <a:lnTo>
                  <a:pt x="2452211" y="65150"/>
                </a:lnTo>
                <a:lnTo>
                  <a:pt x="2448429" y="65150"/>
                </a:lnTo>
                <a:close/>
              </a:path>
              <a:path w="2452370" h="81279">
                <a:moveTo>
                  <a:pt x="2443005" y="65149"/>
                </a:moveTo>
                <a:lnTo>
                  <a:pt x="2443005" y="65640"/>
                </a:lnTo>
                <a:lnTo>
                  <a:pt x="2444101" y="65277"/>
                </a:lnTo>
                <a:lnTo>
                  <a:pt x="2444371" y="65149"/>
                </a:lnTo>
                <a:lnTo>
                  <a:pt x="2443005" y="65149"/>
                </a:lnTo>
                <a:close/>
              </a:path>
              <a:path w="2452370" h="81279">
                <a:moveTo>
                  <a:pt x="2445175" y="64768"/>
                </a:moveTo>
                <a:lnTo>
                  <a:pt x="2444371" y="65149"/>
                </a:lnTo>
                <a:lnTo>
                  <a:pt x="2448436" y="65148"/>
                </a:lnTo>
                <a:lnTo>
                  <a:pt x="2449403" y="64897"/>
                </a:lnTo>
                <a:lnTo>
                  <a:pt x="2450623" y="64770"/>
                </a:lnTo>
                <a:lnTo>
                  <a:pt x="2452211" y="64770"/>
                </a:lnTo>
                <a:lnTo>
                  <a:pt x="2445175" y="64768"/>
                </a:lnTo>
                <a:close/>
              </a:path>
              <a:path w="2452370" h="81279">
                <a:moveTo>
                  <a:pt x="2443005" y="64767"/>
                </a:moveTo>
                <a:lnTo>
                  <a:pt x="2443005" y="65149"/>
                </a:lnTo>
                <a:lnTo>
                  <a:pt x="2444373" y="65148"/>
                </a:lnTo>
                <a:lnTo>
                  <a:pt x="2445175" y="64768"/>
                </a:lnTo>
                <a:lnTo>
                  <a:pt x="2443005" y="64767"/>
                </a:lnTo>
                <a:close/>
              </a:path>
              <a:path w="2452370" h="81279">
                <a:moveTo>
                  <a:pt x="2441902" y="64767"/>
                </a:moveTo>
                <a:lnTo>
                  <a:pt x="2441903" y="65148"/>
                </a:lnTo>
                <a:lnTo>
                  <a:pt x="2443005" y="65149"/>
                </a:lnTo>
                <a:lnTo>
                  <a:pt x="2443005" y="64767"/>
                </a:lnTo>
                <a:lnTo>
                  <a:pt x="2441902" y="64767"/>
                </a:lnTo>
                <a:close/>
              </a:path>
              <a:path w="2452370" h="81279">
                <a:moveTo>
                  <a:pt x="2441301" y="64766"/>
                </a:moveTo>
                <a:lnTo>
                  <a:pt x="2441301" y="65148"/>
                </a:lnTo>
                <a:lnTo>
                  <a:pt x="2441903" y="65148"/>
                </a:lnTo>
                <a:lnTo>
                  <a:pt x="2441902" y="64767"/>
                </a:lnTo>
                <a:lnTo>
                  <a:pt x="2441301" y="64766"/>
                </a:lnTo>
                <a:close/>
              </a:path>
              <a:path w="2452370" h="81279">
                <a:moveTo>
                  <a:pt x="2439239" y="64766"/>
                </a:moveTo>
                <a:lnTo>
                  <a:pt x="2439239" y="65148"/>
                </a:lnTo>
                <a:lnTo>
                  <a:pt x="2441301" y="65148"/>
                </a:lnTo>
                <a:lnTo>
                  <a:pt x="2441301" y="64766"/>
                </a:lnTo>
                <a:lnTo>
                  <a:pt x="2439239" y="64766"/>
                </a:lnTo>
                <a:close/>
              </a:path>
              <a:path w="2452370" h="81279">
                <a:moveTo>
                  <a:pt x="2439239" y="65024"/>
                </a:moveTo>
                <a:lnTo>
                  <a:pt x="1799463" y="65024"/>
                </a:lnTo>
                <a:lnTo>
                  <a:pt x="2439239" y="65148"/>
                </a:lnTo>
                <a:close/>
              </a:path>
              <a:path w="2452370" h="81279">
                <a:moveTo>
                  <a:pt x="2452211" y="63753"/>
                </a:moveTo>
                <a:lnTo>
                  <a:pt x="2443004" y="63765"/>
                </a:lnTo>
                <a:lnTo>
                  <a:pt x="2443005" y="64767"/>
                </a:lnTo>
                <a:lnTo>
                  <a:pt x="2445178" y="64766"/>
                </a:lnTo>
                <a:lnTo>
                  <a:pt x="2445706" y="64516"/>
                </a:lnTo>
                <a:lnTo>
                  <a:pt x="2447138" y="64261"/>
                </a:lnTo>
                <a:lnTo>
                  <a:pt x="2448906" y="64007"/>
                </a:lnTo>
                <a:lnTo>
                  <a:pt x="2450303" y="63880"/>
                </a:lnTo>
                <a:lnTo>
                  <a:pt x="2452211" y="63753"/>
                </a:lnTo>
                <a:close/>
              </a:path>
              <a:path w="2452370" h="81279">
                <a:moveTo>
                  <a:pt x="2443004" y="63765"/>
                </a:moveTo>
                <a:lnTo>
                  <a:pt x="2441902" y="63767"/>
                </a:lnTo>
                <a:lnTo>
                  <a:pt x="2441902" y="64767"/>
                </a:lnTo>
                <a:lnTo>
                  <a:pt x="2443005" y="64767"/>
                </a:lnTo>
                <a:lnTo>
                  <a:pt x="2443004" y="63765"/>
                </a:lnTo>
                <a:close/>
              </a:path>
              <a:path w="2452370" h="81279">
                <a:moveTo>
                  <a:pt x="2441902" y="63767"/>
                </a:moveTo>
                <a:lnTo>
                  <a:pt x="2441304" y="63767"/>
                </a:lnTo>
                <a:lnTo>
                  <a:pt x="2441301" y="64766"/>
                </a:lnTo>
                <a:lnTo>
                  <a:pt x="2441902" y="64767"/>
                </a:lnTo>
                <a:lnTo>
                  <a:pt x="2441902" y="63767"/>
                </a:lnTo>
                <a:close/>
              </a:path>
              <a:path w="2452370" h="81279">
                <a:moveTo>
                  <a:pt x="2441304" y="63767"/>
                </a:moveTo>
                <a:lnTo>
                  <a:pt x="2439239" y="63770"/>
                </a:lnTo>
                <a:lnTo>
                  <a:pt x="2439239" y="64766"/>
                </a:lnTo>
                <a:lnTo>
                  <a:pt x="2441301" y="64766"/>
                </a:lnTo>
                <a:lnTo>
                  <a:pt x="2441304" y="63767"/>
                </a:lnTo>
                <a:close/>
              </a:path>
              <a:path w="2452370" h="81279">
                <a:moveTo>
                  <a:pt x="2439239" y="64643"/>
                </a:moveTo>
                <a:lnTo>
                  <a:pt x="1993027" y="64643"/>
                </a:lnTo>
                <a:lnTo>
                  <a:pt x="2439239" y="64766"/>
                </a:lnTo>
                <a:close/>
              </a:path>
              <a:path w="2452370" h="81279">
                <a:moveTo>
                  <a:pt x="2439239" y="63770"/>
                </a:moveTo>
                <a:lnTo>
                  <a:pt x="2352662" y="63880"/>
                </a:lnTo>
                <a:lnTo>
                  <a:pt x="2439239" y="63880"/>
                </a:lnTo>
                <a:close/>
              </a:path>
              <a:path w="2452370" h="81279">
                <a:moveTo>
                  <a:pt x="2439266" y="6329"/>
                </a:moveTo>
                <a:lnTo>
                  <a:pt x="2439239" y="63770"/>
                </a:lnTo>
                <a:lnTo>
                  <a:pt x="2441304" y="63767"/>
                </a:lnTo>
                <a:lnTo>
                  <a:pt x="2441437" y="6332"/>
                </a:lnTo>
                <a:lnTo>
                  <a:pt x="2439266" y="6329"/>
                </a:lnTo>
                <a:close/>
              </a:path>
              <a:path w="2452370" h="81279">
                <a:moveTo>
                  <a:pt x="2441437" y="6332"/>
                </a:moveTo>
                <a:lnTo>
                  <a:pt x="2441304" y="63767"/>
                </a:lnTo>
                <a:lnTo>
                  <a:pt x="2441902" y="63767"/>
                </a:lnTo>
                <a:lnTo>
                  <a:pt x="2441878" y="6333"/>
                </a:lnTo>
                <a:lnTo>
                  <a:pt x="2441437" y="6332"/>
                </a:lnTo>
                <a:close/>
              </a:path>
              <a:path w="2452370" h="81279">
                <a:moveTo>
                  <a:pt x="2441878" y="6333"/>
                </a:moveTo>
                <a:lnTo>
                  <a:pt x="2441902" y="63767"/>
                </a:lnTo>
                <a:lnTo>
                  <a:pt x="2443004" y="63765"/>
                </a:lnTo>
                <a:lnTo>
                  <a:pt x="2442951" y="6335"/>
                </a:lnTo>
                <a:lnTo>
                  <a:pt x="2441878" y="6333"/>
                </a:lnTo>
                <a:close/>
              </a:path>
              <a:path w="2452370" h="81279">
                <a:moveTo>
                  <a:pt x="2442950" y="5321"/>
                </a:moveTo>
                <a:lnTo>
                  <a:pt x="2442951" y="6335"/>
                </a:lnTo>
                <a:lnTo>
                  <a:pt x="2452211" y="6350"/>
                </a:lnTo>
                <a:lnTo>
                  <a:pt x="2448201" y="6223"/>
                </a:lnTo>
                <a:lnTo>
                  <a:pt x="2446073" y="5460"/>
                </a:lnTo>
                <a:lnTo>
                  <a:pt x="2445289" y="5324"/>
                </a:lnTo>
                <a:lnTo>
                  <a:pt x="2442950" y="5321"/>
                </a:lnTo>
                <a:close/>
              </a:path>
              <a:path w="2452370" h="81279">
                <a:moveTo>
                  <a:pt x="2441878" y="5319"/>
                </a:moveTo>
                <a:lnTo>
                  <a:pt x="2441878" y="6333"/>
                </a:lnTo>
                <a:lnTo>
                  <a:pt x="2442951" y="6335"/>
                </a:lnTo>
                <a:lnTo>
                  <a:pt x="2442950" y="5321"/>
                </a:lnTo>
                <a:lnTo>
                  <a:pt x="2441878" y="5319"/>
                </a:lnTo>
                <a:close/>
              </a:path>
              <a:path w="2452370" h="81279">
                <a:moveTo>
                  <a:pt x="2441439" y="5318"/>
                </a:moveTo>
                <a:lnTo>
                  <a:pt x="2441437" y="6332"/>
                </a:lnTo>
                <a:lnTo>
                  <a:pt x="2441878" y="6333"/>
                </a:lnTo>
                <a:lnTo>
                  <a:pt x="2441878" y="5319"/>
                </a:lnTo>
                <a:lnTo>
                  <a:pt x="2441439" y="5318"/>
                </a:lnTo>
                <a:close/>
              </a:path>
              <a:path w="2452370" h="81279">
                <a:moveTo>
                  <a:pt x="2439267" y="5315"/>
                </a:moveTo>
                <a:lnTo>
                  <a:pt x="2439266" y="6329"/>
                </a:lnTo>
                <a:lnTo>
                  <a:pt x="2441437" y="6332"/>
                </a:lnTo>
                <a:lnTo>
                  <a:pt x="2441439" y="5318"/>
                </a:lnTo>
                <a:lnTo>
                  <a:pt x="2439267" y="5315"/>
                </a:lnTo>
                <a:close/>
              </a:path>
              <a:path w="2452370" h="81279">
                <a:moveTo>
                  <a:pt x="1229343" y="4385"/>
                </a:moveTo>
                <a:lnTo>
                  <a:pt x="2439266" y="6329"/>
                </a:lnTo>
                <a:lnTo>
                  <a:pt x="2439267" y="5315"/>
                </a:lnTo>
                <a:lnTo>
                  <a:pt x="1229343" y="4385"/>
                </a:lnTo>
                <a:close/>
              </a:path>
              <a:path w="2452370" h="81279">
                <a:moveTo>
                  <a:pt x="2451447" y="5332"/>
                </a:moveTo>
                <a:lnTo>
                  <a:pt x="2452211" y="5333"/>
                </a:lnTo>
                <a:lnTo>
                  <a:pt x="2451447" y="5332"/>
                </a:lnTo>
                <a:close/>
              </a:path>
              <a:path w="2452370" h="81279">
                <a:moveTo>
                  <a:pt x="2448626" y="5079"/>
                </a:moveTo>
                <a:lnTo>
                  <a:pt x="2443888" y="5079"/>
                </a:lnTo>
                <a:lnTo>
                  <a:pt x="2445289" y="5324"/>
                </a:lnTo>
                <a:lnTo>
                  <a:pt x="2451447" y="5332"/>
                </a:lnTo>
                <a:lnTo>
                  <a:pt x="2448626" y="5079"/>
                </a:lnTo>
                <a:close/>
              </a:path>
              <a:path w="2452370" h="81279">
                <a:moveTo>
                  <a:pt x="2442949" y="4566"/>
                </a:moveTo>
                <a:lnTo>
                  <a:pt x="2442950" y="5321"/>
                </a:lnTo>
                <a:lnTo>
                  <a:pt x="2445289" y="5324"/>
                </a:lnTo>
                <a:lnTo>
                  <a:pt x="2443888" y="5079"/>
                </a:lnTo>
                <a:lnTo>
                  <a:pt x="2443147" y="4566"/>
                </a:lnTo>
                <a:lnTo>
                  <a:pt x="2442949" y="4566"/>
                </a:lnTo>
                <a:close/>
              </a:path>
              <a:path w="2452370" h="81279">
                <a:moveTo>
                  <a:pt x="2441877" y="4565"/>
                </a:moveTo>
                <a:lnTo>
                  <a:pt x="2441878" y="5319"/>
                </a:lnTo>
                <a:lnTo>
                  <a:pt x="2442950" y="5321"/>
                </a:lnTo>
                <a:lnTo>
                  <a:pt x="2442949" y="4566"/>
                </a:lnTo>
                <a:lnTo>
                  <a:pt x="2441877" y="4565"/>
                </a:lnTo>
                <a:close/>
              </a:path>
              <a:path w="2452370" h="81279">
                <a:moveTo>
                  <a:pt x="2441441" y="4565"/>
                </a:moveTo>
                <a:lnTo>
                  <a:pt x="2441439" y="5318"/>
                </a:lnTo>
                <a:lnTo>
                  <a:pt x="2441878" y="5319"/>
                </a:lnTo>
                <a:lnTo>
                  <a:pt x="2441877" y="4565"/>
                </a:lnTo>
                <a:lnTo>
                  <a:pt x="2441441" y="4565"/>
                </a:lnTo>
                <a:close/>
              </a:path>
              <a:path w="2452370" h="81279">
                <a:moveTo>
                  <a:pt x="2439267" y="4563"/>
                </a:moveTo>
                <a:lnTo>
                  <a:pt x="2439267" y="5315"/>
                </a:lnTo>
                <a:lnTo>
                  <a:pt x="2441439" y="5318"/>
                </a:lnTo>
                <a:lnTo>
                  <a:pt x="2441441" y="4565"/>
                </a:lnTo>
                <a:lnTo>
                  <a:pt x="2439267" y="4563"/>
                </a:lnTo>
                <a:close/>
              </a:path>
              <a:path w="2452370" h="81279">
                <a:moveTo>
                  <a:pt x="2233419" y="5027"/>
                </a:moveTo>
                <a:lnTo>
                  <a:pt x="2439267" y="5315"/>
                </a:lnTo>
                <a:lnTo>
                  <a:pt x="2439267" y="5079"/>
                </a:lnTo>
                <a:lnTo>
                  <a:pt x="2347246" y="5079"/>
                </a:lnTo>
                <a:lnTo>
                  <a:pt x="2233419" y="5027"/>
                </a:lnTo>
                <a:close/>
              </a:path>
              <a:path w="2452370" h="81279">
                <a:moveTo>
                  <a:pt x="7081" y="2546"/>
                </a:moveTo>
                <a:lnTo>
                  <a:pt x="7081" y="2675"/>
                </a:lnTo>
                <a:lnTo>
                  <a:pt x="600654" y="3428"/>
                </a:lnTo>
                <a:lnTo>
                  <a:pt x="722224" y="3434"/>
                </a:lnTo>
                <a:lnTo>
                  <a:pt x="2347246" y="5079"/>
                </a:lnTo>
                <a:lnTo>
                  <a:pt x="2439267" y="5079"/>
                </a:lnTo>
                <a:lnTo>
                  <a:pt x="2439267" y="4563"/>
                </a:lnTo>
                <a:lnTo>
                  <a:pt x="917405" y="3434"/>
                </a:lnTo>
                <a:lnTo>
                  <a:pt x="7081" y="2546"/>
                </a:lnTo>
                <a:close/>
              </a:path>
              <a:path w="2452370" h="81279">
                <a:moveTo>
                  <a:pt x="2447195" y="4601"/>
                </a:moveTo>
                <a:lnTo>
                  <a:pt x="2448626" y="5079"/>
                </a:lnTo>
                <a:lnTo>
                  <a:pt x="2450692" y="5079"/>
                </a:lnTo>
                <a:lnTo>
                  <a:pt x="2449573" y="4952"/>
                </a:lnTo>
                <a:lnTo>
                  <a:pt x="2448168" y="4699"/>
                </a:lnTo>
                <a:lnTo>
                  <a:pt x="2447195" y="4601"/>
                </a:lnTo>
                <a:close/>
              </a:path>
              <a:path w="2452370" h="81279">
                <a:moveTo>
                  <a:pt x="2446895" y="4568"/>
                </a:moveTo>
                <a:lnTo>
                  <a:pt x="2447195" y="4601"/>
                </a:lnTo>
                <a:lnTo>
                  <a:pt x="2446895" y="4568"/>
                </a:lnTo>
                <a:close/>
              </a:path>
              <a:path w="2452370" h="81279">
                <a:moveTo>
                  <a:pt x="2450844" y="4571"/>
                </a:moveTo>
                <a:lnTo>
                  <a:pt x="2452211" y="4572"/>
                </a:lnTo>
                <a:lnTo>
                  <a:pt x="2450844" y="4571"/>
                </a:lnTo>
                <a:close/>
              </a:path>
              <a:path w="2452370" h="81279">
                <a:moveTo>
                  <a:pt x="2442945" y="0"/>
                </a:moveTo>
                <a:lnTo>
                  <a:pt x="2443012" y="2230"/>
                </a:lnTo>
                <a:lnTo>
                  <a:pt x="2443276" y="2412"/>
                </a:lnTo>
                <a:lnTo>
                  <a:pt x="2443924" y="3304"/>
                </a:lnTo>
                <a:lnTo>
                  <a:pt x="2445904" y="3936"/>
                </a:lnTo>
                <a:lnTo>
                  <a:pt x="2446800" y="4507"/>
                </a:lnTo>
                <a:lnTo>
                  <a:pt x="2447091" y="4568"/>
                </a:lnTo>
                <a:lnTo>
                  <a:pt x="2450844" y="4571"/>
                </a:lnTo>
                <a:lnTo>
                  <a:pt x="2449767" y="4429"/>
                </a:lnTo>
                <a:lnTo>
                  <a:pt x="2448586" y="4191"/>
                </a:lnTo>
                <a:lnTo>
                  <a:pt x="2447564" y="4064"/>
                </a:lnTo>
                <a:lnTo>
                  <a:pt x="2446418" y="3428"/>
                </a:lnTo>
                <a:lnTo>
                  <a:pt x="2444774" y="2921"/>
                </a:lnTo>
                <a:lnTo>
                  <a:pt x="2444185" y="2143"/>
                </a:lnTo>
                <a:lnTo>
                  <a:pt x="2443049" y="1270"/>
                </a:lnTo>
                <a:lnTo>
                  <a:pt x="2442945" y="0"/>
                </a:lnTo>
                <a:close/>
              </a:path>
              <a:path w="2452370" h="81279">
                <a:moveTo>
                  <a:pt x="2442947" y="2845"/>
                </a:moveTo>
                <a:lnTo>
                  <a:pt x="2443062" y="4507"/>
                </a:lnTo>
                <a:lnTo>
                  <a:pt x="2446895" y="4568"/>
                </a:lnTo>
                <a:lnTo>
                  <a:pt x="2445292" y="4191"/>
                </a:lnTo>
                <a:lnTo>
                  <a:pt x="2443914" y="3299"/>
                </a:lnTo>
                <a:lnTo>
                  <a:pt x="2442947" y="2845"/>
                </a:lnTo>
                <a:close/>
              </a:path>
              <a:path w="2452370" h="81279">
                <a:moveTo>
                  <a:pt x="2441877" y="3795"/>
                </a:moveTo>
                <a:lnTo>
                  <a:pt x="2441877" y="4565"/>
                </a:lnTo>
                <a:lnTo>
                  <a:pt x="2442949" y="4566"/>
                </a:lnTo>
                <a:lnTo>
                  <a:pt x="2442886" y="4385"/>
                </a:lnTo>
                <a:lnTo>
                  <a:pt x="2442239" y="3936"/>
                </a:lnTo>
                <a:lnTo>
                  <a:pt x="2441877" y="3795"/>
                </a:lnTo>
                <a:close/>
              </a:path>
              <a:path w="2452370" h="81279">
                <a:moveTo>
                  <a:pt x="2441443" y="3626"/>
                </a:moveTo>
                <a:lnTo>
                  <a:pt x="2441441" y="4565"/>
                </a:lnTo>
                <a:lnTo>
                  <a:pt x="2441877" y="4565"/>
                </a:lnTo>
                <a:lnTo>
                  <a:pt x="2441877" y="3795"/>
                </a:lnTo>
                <a:lnTo>
                  <a:pt x="2441443" y="3626"/>
                </a:lnTo>
                <a:close/>
              </a:path>
              <a:path w="2452370" h="81279">
                <a:moveTo>
                  <a:pt x="2439269" y="0"/>
                </a:moveTo>
                <a:lnTo>
                  <a:pt x="2439267" y="4563"/>
                </a:lnTo>
                <a:lnTo>
                  <a:pt x="2441441" y="4565"/>
                </a:lnTo>
                <a:lnTo>
                  <a:pt x="2441443" y="3626"/>
                </a:lnTo>
                <a:lnTo>
                  <a:pt x="2440618" y="3304"/>
                </a:lnTo>
                <a:lnTo>
                  <a:pt x="2440299" y="2540"/>
                </a:lnTo>
                <a:lnTo>
                  <a:pt x="2439589" y="1650"/>
                </a:lnTo>
                <a:lnTo>
                  <a:pt x="2439349" y="1016"/>
                </a:lnTo>
                <a:lnTo>
                  <a:pt x="2439269" y="0"/>
                </a:lnTo>
                <a:close/>
              </a:path>
              <a:path w="2452370" h="81279">
                <a:moveTo>
                  <a:pt x="2443924" y="3304"/>
                </a:moveTo>
                <a:lnTo>
                  <a:pt x="2445292" y="4191"/>
                </a:lnTo>
                <a:lnTo>
                  <a:pt x="2446800" y="4507"/>
                </a:lnTo>
                <a:lnTo>
                  <a:pt x="2445904" y="3936"/>
                </a:lnTo>
                <a:lnTo>
                  <a:pt x="2443924" y="3304"/>
                </a:lnTo>
                <a:close/>
              </a:path>
              <a:path w="2452370" h="81279">
                <a:moveTo>
                  <a:pt x="600654" y="3428"/>
                </a:moveTo>
                <a:lnTo>
                  <a:pt x="7083" y="3428"/>
                </a:lnTo>
                <a:lnTo>
                  <a:pt x="1229343" y="4385"/>
                </a:lnTo>
                <a:lnTo>
                  <a:pt x="600654" y="3428"/>
                </a:lnTo>
                <a:close/>
              </a:path>
              <a:path w="2452370" h="81279">
                <a:moveTo>
                  <a:pt x="2441451" y="0"/>
                </a:moveTo>
                <a:lnTo>
                  <a:pt x="2441443" y="3626"/>
                </a:lnTo>
                <a:lnTo>
                  <a:pt x="2441877" y="3795"/>
                </a:lnTo>
                <a:lnTo>
                  <a:pt x="2441835" y="1524"/>
                </a:lnTo>
                <a:lnTo>
                  <a:pt x="2441574" y="1016"/>
                </a:lnTo>
                <a:lnTo>
                  <a:pt x="2441451" y="0"/>
                </a:lnTo>
                <a:close/>
              </a:path>
              <a:path w="2452370" h="81279">
                <a:moveTo>
                  <a:pt x="0" y="3428"/>
                </a:moveTo>
                <a:lnTo>
                  <a:pt x="547" y="3555"/>
                </a:lnTo>
                <a:lnTo>
                  <a:pt x="1426" y="3430"/>
                </a:lnTo>
                <a:lnTo>
                  <a:pt x="0" y="3428"/>
                </a:lnTo>
                <a:close/>
              </a:path>
              <a:path w="2452370" h="81279">
                <a:moveTo>
                  <a:pt x="7028" y="3428"/>
                </a:moveTo>
                <a:lnTo>
                  <a:pt x="5423" y="3433"/>
                </a:lnTo>
                <a:lnTo>
                  <a:pt x="7028" y="3434"/>
                </a:lnTo>
                <a:close/>
              </a:path>
              <a:path w="2452370" h="81279">
                <a:moveTo>
                  <a:pt x="3071" y="3117"/>
                </a:moveTo>
                <a:lnTo>
                  <a:pt x="1746" y="3304"/>
                </a:lnTo>
                <a:lnTo>
                  <a:pt x="1051" y="3428"/>
                </a:lnTo>
                <a:lnTo>
                  <a:pt x="1434" y="3428"/>
                </a:lnTo>
                <a:lnTo>
                  <a:pt x="2332" y="3299"/>
                </a:lnTo>
                <a:lnTo>
                  <a:pt x="3071" y="3117"/>
                </a:lnTo>
                <a:close/>
              </a:path>
              <a:path w="2452370" h="81279">
                <a:moveTo>
                  <a:pt x="5151" y="2673"/>
                </a:moveTo>
                <a:lnTo>
                  <a:pt x="5150" y="3428"/>
                </a:lnTo>
                <a:lnTo>
                  <a:pt x="5423" y="3428"/>
                </a:lnTo>
                <a:lnTo>
                  <a:pt x="5427" y="2673"/>
                </a:lnTo>
                <a:lnTo>
                  <a:pt x="5151" y="2673"/>
                </a:lnTo>
                <a:close/>
              </a:path>
              <a:path w="2452370" h="81279">
                <a:moveTo>
                  <a:pt x="2442947" y="2185"/>
                </a:moveTo>
                <a:lnTo>
                  <a:pt x="2442947" y="2845"/>
                </a:lnTo>
                <a:lnTo>
                  <a:pt x="2443914" y="3299"/>
                </a:lnTo>
                <a:lnTo>
                  <a:pt x="2443276" y="2412"/>
                </a:lnTo>
                <a:lnTo>
                  <a:pt x="2442947" y="2185"/>
                </a:lnTo>
                <a:close/>
              </a:path>
              <a:path w="2452370" h="81279">
                <a:moveTo>
                  <a:pt x="3711" y="2972"/>
                </a:moveTo>
                <a:lnTo>
                  <a:pt x="3071" y="3117"/>
                </a:lnTo>
                <a:lnTo>
                  <a:pt x="3567" y="3048"/>
                </a:lnTo>
                <a:lnTo>
                  <a:pt x="3711" y="2972"/>
                </a:lnTo>
                <a:close/>
              </a:path>
              <a:path w="2452370" h="81279">
                <a:moveTo>
                  <a:pt x="4281" y="2671"/>
                </a:moveTo>
                <a:lnTo>
                  <a:pt x="3711" y="2972"/>
                </a:lnTo>
                <a:lnTo>
                  <a:pt x="4550" y="2794"/>
                </a:lnTo>
                <a:lnTo>
                  <a:pt x="4711" y="2672"/>
                </a:lnTo>
                <a:lnTo>
                  <a:pt x="4281" y="2671"/>
                </a:lnTo>
                <a:close/>
              </a:path>
              <a:path w="2452370" h="81279">
                <a:moveTo>
                  <a:pt x="2441875" y="0"/>
                </a:moveTo>
                <a:lnTo>
                  <a:pt x="2441953" y="1650"/>
                </a:lnTo>
                <a:lnTo>
                  <a:pt x="2442301" y="2024"/>
                </a:lnTo>
                <a:lnTo>
                  <a:pt x="2442584" y="2675"/>
                </a:lnTo>
                <a:lnTo>
                  <a:pt x="2442947" y="2845"/>
                </a:lnTo>
                <a:lnTo>
                  <a:pt x="2442887" y="2143"/>
                </a:lnTo>
                <a:lnTo>
                  <a:pt x="2442055" y="1568"/>
                </a:lnTo>
                <a:lnTo>
                  <a:pt x="2441983" y="253"/>
                </a:lnTo>
                <a:lnTo>
                  <a:pt x="2441875" y="0"/>
                </a:lnTo>
                <a:close/>
              </a:path>
              <a:path w="2452370" h="81279">
                <a:moveTo>
                  <a:pt x="5428" y="2545"/>
                </a:moveTo>
                <a:lnTo>
                  <a:pt x="5427" y="2673"/>
                </a:lnTo>
                <a:lnTo>
                  <a:pt x="7023" y="2675"/>
                </a:lnTo>
                <a:lnTo>
                  <a:pt x="7022" y="2546"/>
                </a:lnTo>
                <a:lnTo>
                  <a:pt x="5428" y="2545"/>
                </a:lnTo>
                <a:close/>
              </a:path>
              <a:path w="2452370" h="81279">
                <a:moveTo>
                  <a:pt x="5151" y="2545"/>
                </a:moveTo>
                <a:lnTo>
                  <a:pt x="5151" y="2673"/>
                </a:lnTo>
                <a:lnTo>
                  <a:pt x="5427" y="2673"/>
                </a:lnTo>
                <a:lnTo>
                  <a:pt x="5428" y="2545"/>
                </a:lnTo>
                <a:lnTo>
                  <a:pt x="5151" y="2545"/>
                </a:lnTo>
                <a:close/>
              </a:path>
              <a:path w="2452370" h="81279">
                <a:moveTo>
                  <a:pt x="4880" y="2544"/>
                </a:moveTo>
                <a:lnTo>
                  <a:pt x="4711" y="2672"/>
                </a:lnTo>
                <a:lnTo>
                  <a:pt x="5151" y="2673"/>
                </a:lnTo>
                <a:lnTo>
                  <a:pt x="5151" y="2545"/>
                </a:lnTo>
                <a:lnTo>
                  <a:pt x="4880" y="2544"/>
                </a:lnTo>
                <a:close/>
              </a:path>
              <a:path w="2452370" h="81279">
                <a:moveTo>
                  <a:pt x="4610" y="2544"/>
                </a:moveTo>
                <a:lnTo>
                  <a:pt x="4281" y="2671"/>
                </a:lnTo>
                <a:lnTo>
                  <a:pt x="4718" y="2667"/>
                </a:lnTo>
                <a:lnTo>
                  <a:pt x="4880" y="2544"/>
                </a:lnTo>
                <a:lnTo>
                  <a:pt x="4610" y="2544"/>
                </a:lnTo>
                <a:close/>
              </a:path>
              <a:path w="2452370" h="81279">
                <a:moveTo>
                  <a:pt x="1753" y="2541"/>
                </a:moveTo>
                <a:lnTo>
                  <a:pt x="1379" y="2667"/>
                </a:lnTo>
                <a:lnTo>
                  <a:pt x="4291" y="2667"/>
                </a:lnTo>
                <a:lnTo>
                  <a:pt x="4610" y="2544"/>
                </a:lnTo>
                <a:lnTo>
                  <a:pt x="1753" y="2541"/>
                </a:lnTo>
                <a:close/>
              </a:path>
              <a:path w="2452370" h="81279">
                <a:moveTo>
                  <a:pt x="5430" y="2230"/>
                </a:moveTo>
                <a:lnTo>
                  <a:pt x="5161" y="2333"/>
                </a:lnTo>
                <a:lnTo>
                  <a:pt x="5151" y="2545"/>
                </a:lnTo>
                <a:lnTo>
                  <a:pt x="5428" y="2545"/>
                </a:lnTo>
                <a:lnTo>
                  <a:pt x="5430" y="2230"/>
                </a:lnTo>
                <a:close/>
              </a:path>
              <a:path w="2452370" h="81279">
                <a:moveTo>
                  <a:pt x="5151" y="2337"/>
                </a:moveTo>
                <a:lnTo>
                  <a:pt x="4610" y="2544"/>
                </a:lnTo>
                <a:lnTo>
                  <a:pt x="4887" y="2540"/>
                </a:lnTo>
                <a:lnTo>
                  <a:pt x="5151" y="2337"/>
                </a:lnTo>
                <a:close/>
              </a:path>
              <a:path w="2452370" h="81279">
                <a:moveTo>
                  <a:pt x="5154" y="0"/>
                </a:moveTo>
                <a:lnTo>
                  <a:pt x="5044" y="618"/>
                </a:lnTo>
                <a:lnTo>
                  <a:pt x="4744" y="1016"/>
                </a:lnTo>
                <a:lnTo>
                  <a:pt x="4618" y="1270"/>
                </a:lnTo>
                <a:lnTo>
                  <a:pt x="3973" y="1524"/>
                </a:lnTo>
                <a:lnTo>
                  <a:pt x="3318" y="2031"/>
                </a:lnTo>
                <a:lnTo>
                  <a:pt x="2359" y="2185"/>
                </a:lnTo>
                <a:lnTo>
                  <a:pt x="1597" y="2412"/>
                </a:lnTo>
                <a:lnTo>
                  <a:pt x="0" y="2540"/>
                </a:lnTo>
                <a:lnTo>
                  <a:pt x="1758" y="2540"/>
                </a:lnTo>
                <a:lnTo>
                  <a:pt x="2138" y="2412"/>
                </a:lnTo>
                <a:lnTo>
                  <a:pt x="2743" y="2412"/>
                </a:lnTo>
                <a:lnTo>
                  <a:pt x="3439" y="2024"/>
                </a:lnTo>
                <a:lnTo>
                  <a:pt x="4373" y="1777"/>
                </a:lnTo>
                <a:lnTo>
                  <a:pt x="4725" y="1258"/>
                </a:lnTo>
                <a:lnTo>
                  <a:pt x="5153" y="909"/>
                </a:lnTo>
                <a:lnTo>
                  <a:pt x="5154" y="0"/>
                </a:lnTo>
                <a:close/>
              </a:path>
              <a:path w="2452370" h="81279">
                <a:moveTo>
                  <a:pt x="5443" y="0"/>
                </a:moveTo>
                <a:lnTo>
                  <a:pt x="5372" y="380"/>
                </a:lnTo>
                <a:lnTo>
                  <a:pt x="5257" y="825"/>
                </a:lnTo>
                <a:lnTo>
                  <a:pt x="5151" y="2337"/>
                </a:lnTo>
                <a:lnTo>
                  <a:pt x="5392" y="2158"/>
                </a:lnTo>
                <a:lnTo>
                  <a:pt x="5443" y="0"/>
                </a:lnTo>
                <a:close/>
              </a:path>
              <a:path w="2452370" h="81279">
                <a:moveTo>
                  <a:pt x="5730" y="2024"/>
                </a:moveTo>
                <a:lnTo>
                  <a:pt x="5430" y="2143"/>
                </a:lnTo>
                <a:lnTo>
                  <a:pt x="5629" y="2143"/>
                </a:lnTo>
                <a:close/>
              </a:path>
              <a:path w="2452370" h="81279">
                <a:moveTo>
                  <a:pt x="6616" y="1258"/>
                </a:moveTo>
                <a:lnTo>
                  <a:pt x="6051" y="1650"/>
                </a:lnTo>
                <a:lnTo>
                  <a:pt x="5730" y="2024"/>
                </a:lnTo>
                <a:lnTo>
                  <a:pt x="6353" y="1777"/>
                </a:lnTo>
                <a:lnTo>
                  <a:pt x="6508" y="1397"/>
                </a:lnTo>
                <a:lnTo>
                  <a:pt x="6616" y="1258"/>
                </a:lnTo>
                <a:close/>
              </a:path>
              <a:path w="2452370" h="81279">
                <a:moveTo>
                  <a:pt x="6929" y="825"/>
                </a:moveTo>
                <a:lnTo>
                  <a:pt x="6616" y="1258"/>
                </a:lnTo>
                <a:lnTo>
                  <a:pt x="6965" y="1016"/>
                </a:lnTo>
                <a:lnTo>
                  <a:pt x="6929" y="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27392" y="3469888"/>
            <a:ext cx="35194" cy="129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44198" y="3499048"/>
            <a:ext cx="219075" cy="398145"/>
          </a:xfrm>
          <a:custGeom>
            <a:avLst/>
            <a:gdLst/>
            <a:ahLst/>
            <a:cxnLst/>
            <a:rect l="l" t="t" r="r" b="b"/>
            <a:pathLst>
              <a:path w="219075" h="398145">
                <a:moveTo>
                  <a:pt x="210554" y="343166"/>
                </a:moveTo>
                <a:lnTo>
                  <a:pt x="193580" y="382032"/>
                </a:lnTo>
                <a:lnTo>
                  <a:pt x="180950" y="386797"/>
                </a:lnTo>
                <a:lnTo>
                  <a:pt x="160906" y="397540"/>
                </a:lnTo>
                <a:lnTo>
                  <a:pt x="161143" y="397565"/>
                </a:lnTo>
                <a:lnTo>
                  <a:pt x="193243" y="383700"/>
                </a:lnTo>
                <a:lnTo>
                  <a:pt x="210169" y="346248"/>
                </a:lnTo>
                <a:lnTo>
                  <a:pt x="210554" y="343166"/>
                </a:lnTo>
                <a:close/>
              </a:path>
              <a:path w="219075" h="398145">
                <a:moveTo>
                  <a:pt x="184035" y="385143"/>
                </a:moveTo>
                <a:lnTo>
                  <a:pt x="154792" y="396665"/>
                </a:lnTo>
                <a:lnTo>
                  <a:pt x="180950" y="386797"/>
                </a:lnTo>
                <a:lnTo>
                  <a:pt x="184035" y="385143"/>
                </a:lnTo>
                <a:close/>
              </a:path>
              <a:path w="219075" h="398145">
                <a:moveTo>
                  <a:pt x="185562" y="133172"/>
                </a:moveTo>
                <a:lnTo>
                  <a:pt x="203129" y="180371"/>
                </a:lnTo>
                <a:lnTo>
                  <a:pt x="210571" y="218455"/>
                </a:lnTo>
                <a:lnTo>
                  <a:pt x="213746" y="299076"/>
                </a:lnTo>
                <a:lnTo>
                  <a:pt x="207088" y="346674"/>
                </a:lnTo>
                <a:lnTo>
                  <a:pt x="188939" y="383211"/>
                </a:lnTo>
                <a:lnTo>
                  <a:pt x="184035" y="385143"/>
                </a:lnTo>
                <a:lnTo>
                  <a:pt x="180950" y="386797"/>
                </a:lnTo>
                <a:lnTo>
                  <a:pt x="193580" y="382032"/>
                </a:lnTo>
                <a:lnTo>
                  <a:pt x="210554" y="343166"/>
                </a:lnTo>
                <a:lnTo>
                  <a:pt x="216205" y="297818"/>
                </a:lnTo>
                <a:lnTo>
                  <a:pt x="215649" y="252435"/>
                </a:lnTo>
                <a:lnTo>
                  <a:pt x="215533" y="249909"/>
                </a:lnTo>
                <a:lnTo>
                  <a:pt x="212731" y="218455"/>
                </a:lnTo>
                <a:lnTo>
                  <a:pt x="204329" y="180135"/>
                </a:lnTo>
                <a:lnTo>
                  <a:pt x="191894" y="145146"/>
                </a:lnTo>
                <a:lnTo>
                  <a:pt x="185562" y="133172"/>
                </a:lnTo>
                <a:close/>
              </a:path>
              <a:path w="219075" h="398145">
                <a:moveTo>
                  <a:pt x="0" y="1032"/>
                </a:moveTo>
                <a:lnTo>
                  <a:pt x="45118" y="10868"/>
                </a:lnTo>
                <a:lnTo>
                  <a:pt x="87401" y="28350"/>
                </a:lnTo>
                <a:lnTo>
                  <a:pt x="121661" y="51247"/>
                </a:lnTo>
                <a:lnTo>
                  <a:pt x="150477" y="79778"/>
                </a:lnTo>
                <a:lnTo>
                  <a:pt x="173283" y="112578"/>
                </a:lnTo>
                <a:lnTo>
                  <a:pt x="201125" y="180828"/>
                </a:lnTo>
                <a:lnTo>
                  <a:pt x="208353" y="219114"/>
                </a:lnTo>
                <a:lnTo>
                  <a:pt x="210447" y="249909"/>
                </a:lnTo>
                <a:lnTo>
                  <a:pt x="210308" y="295882"/>
                </a:lnTo>
                <a:lnTo>
                  <a:pt x="204378" y="344300"/>
                </a:lnTo>
                <a:lnTo>
                  <a:pt x="189097" y="382430"/>
                </a:lnTo>
                <a:lnTo>
                  <a:pt x="184035" y="385143"/>
                </a:lnTo>
                <a:lnTo>
                  <a:pt x="188939" y="383211"/>
                </a:lnTo>
                <a:lnTo>
                  <a:pt x="207088" y="346674"/>
                </a:lnTo>
                <a:lnTo>
                  <a:pt x="213746" y="299076"/>
                </a:lnTo>
                <a:lnTo>
                  <a:pt x="213425" y="252435"/>
                </a:lnTo>
                <a:lnTo>
                  <a:pt x="203129" y="180371"/>
                </a:lnTo>
                <a:lnTo>
                  <a:pt x="185562" y="133172"/>
                </a:lnTo>
                <a:lnTo>
                  <a:pt x="150854" y="79531"/>
                </a:lnTo>
                <a:lnTo>
                  <a:pt x="121751" y="51177"/>
                </a:lnTo>
                <a:lnTo>
                  <a:pt x="87621" y="28040"/>
                </a:lnTo>
                <a:lnTo>
                  <a:pt x="52059" y="11665"/>
                </a:lnTo>
                <a:lnTo>
                  <a:pt x="23865" y="4622"/>
                </a:lnTo>
                <a:lnTo>
                  <a:pt x="0" y="1032"/>
                </a:lnTo>
                <a:close/>
              </a:path>
              <a:path w="219075" h="398145">
                <a:moveTo>
                  <a:pt x="75289" y="20111"/>
                </a:moveTo>
                <a:lnTo>
                  <a:pt x="122982" y="49935"/>
                </a:lnTo>
                <a:lnTo>
                  <a:pt x="151952" y="78811"/>
                </a:lnTo>
                <a:lnTo>
                  <a:pt x="174844" y="111743"/>
                </a:lnTo>
                <a:lnTo>
                  <a:pt x="185562" y="133172"/>
                </a:lnTo>
                <a:lnTo>
                  <a:pt x="191911" y="145177"/>
                </a:lnTo>
                <a:lnTo>
                  <a:pt x="212731" y="218455"/>
                </a:lnTo>
                <a:lnTo>
                  <a:pt x="216205" y="297818"/>
                </a:lnTo>
                <a:lnTo>
                  <a:pt x="210554" y="343166"/>
                </a:lnTo>
                <a:lnTo>
                  <a:pt x="212712" y="338222"/>
                </a:lnTo>
                <a:lnTo>
                  <a:pt x="218531" y="283865"/>
                </a:lnTo>
                <a:lnTo>
                  <a:pt x="217374" y="237588"/>
                </a:lnTo>
                <a:lnTo>
                  <a:pt x="215582" y="218019"/>
                </a:lnTo>
                <a:lnTo>
                  <a:pt x="207850" y="179150"/>
                </a:lnTo>
                <a:lnTo>
                  <a:pt x="178424" y="110036"/>
                </a:lnTo>
                <a:lnTo>
                  <a:pt x="154592" y="77072"/>
                </a:lnTo>
                <a:lnTo>
                  <a:pt x="124552" y="48559"/>
                </a:lnTo>
                <a:lnTo>
                  <a:pt x="89010" y="26024"/>
                </a:lnTo>
                <a:lnTo>
                  <a:pt x="75289" y="20111"/>
                </a:lnTo>
                <a:close/>
              </a:path>
              <a:path w="219075" h="398145">
                <a:moveTo>
                  <a:pt x="14396" y="0"/>
                </a:moveTo>
                <a:lnTo>
                  <a:pt x="33945" y="5470"/>
                </a:lnTo>
                <a:lnTo>
                  <a:pt x="52114" y="11683"/>
                </a:lnTo>
                <a:lnTo>
                  <a:pt x="67070" y="16568"/>
                </a:lnTo>
                <a:lnTo>
                  <a:pt x="75289" y="20111"/>
                </a:lnTo>
                <a:lnTo>
                  <a:pt x="70403" y="17725"/>
                </a:lnTo>
                <a:lnTo>
                  <a:pt x="52628" y="10634"/>
                </a:lnTo>
                <a:lnTo>
                  <a:pt x="34289" y="4879"/>
                </a:lnTo>
                <a:lnTo>
                  <a:pt x="143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84791" y="3741912"/>
            <a:ext cx="964960" cy="1495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52109" y="2536081"/>
          <a:ext cx="6594475" cy="7750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1840"/>
                <a:gridCol w="3291840"/>
              </a:tblGrid>
              <a:tr h="469030">
                <a:tc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1450" spc="1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NOTES </a:t>
                      </a:r>
                      <a:r>
                        <a:rPr dirty="0" sz="1450" spc="4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450" spc="-3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8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EXPLANATION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123189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1450" spc="1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DIAGRAM</a:t>
                      </a:r>
                      <a:r>
                        <a:rPr dirty="0" sz="1450" spc="3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9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/SKETCH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123189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301881">
                <a:tc>
                  <a:txBody>
                    <a:bodyPr/>
                    <a:lstStyle/>
                    <a:p>
                      <a:pPr marL="5556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250" spc="8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APPLICATION </a:t>
                      </a:r>
                      <a:r>
                        <a:rPr dirty="0" sz="1250" spc="1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50" spc="-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9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FLUX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</a:tr>
              <a:tr h="2122852">
                <a:tc>
                  <a:txBody>
                    <a:bodyPr/>
                    <a:lstStyle/>
                    <a:p>
                      <a:pPr algn="just" marL="111125" marR="223520">
                        <a:lnSpc>
                          <a:spcPts val="1560"/>
                        </a:lnSpc>
                        <a:spcBef>
                          <a:spcPts val="345"/>
                        </a:spcBef>
                      </a:pP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14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ﬁrst</a:t>
                      </a:r>
                      <a:r>
                        <a:rPr dirty="0" sz="1400" spc="-14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stage</a:t>
                      </a:r>
                      <a:r>
                        <a:rPr dirty="0" sz="1400" spc="-14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400" spc="-14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14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application</a:t>
                      </a:r>
                      <a:r>
                        <a:rPr dirty="0" sz="1400" spc="-14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14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ﬂux. 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400" spc="-14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400" spc="-14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14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400" spc="-14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400" spc="-14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helps</a:t>
                      </a:r>
                      <a:r>
                        <a:rPr dirty="0" sz="1400" spc="-14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keep</a:t>
                      </a:r>
                      <a:r>
                        <a:rPr dirty="0" sz="1400" spc="-14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400" spc="2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circuit </a:t>
                      </a:r>
                      <a:r>
                        <a:rPr dirty="0" sz="1400" spc="2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board clean, </a:t>
                      </a:r>
                      <a:r>
                        <a:rPr dirty="0" sz="1400" spc="1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400" spc="2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preventing  </a:t>
                      </a:r>
                      <a:r>
                        <a:rPr dirty="0" sz="1400" spc="10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oxidisation, </a:t>
                      </a:r>
                      <a:r>
                        <a:rPr dirty="0" sz="1400" spc="9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400" spc="7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400" spc="1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heating 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process. The ﬂux is sprayed in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400" spc="13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form </a:t>
                      </a:r>
                      <a:r>
                        <a:rPr dirty="0" sz="1400" spc="8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400" spc="114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ﬁne </a:t>
                      </a:r>
                      <a:r>
                        <a:rPr dirty="0" sz="1400" spc="14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mist, </a:t>
                      </a:r>
                      <a:r>
                        <a:rPr dirty="0" sz="1400" spc="13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onto </a:t>
                      </a:r>
                      <a:r>
                        <a:rPr dirty="0" sz="1400" spc="114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underneath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of the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board, covering</a:t>
                      </a:r>
                      <a:r>
                        <a:rPr dirty="0" sz="1400" spc="-114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400" spc="4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tracks </a:t>
                      </a:r>
                      <a:r>
                        <a:rPr dirty="0" sz="1400" spc="3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400" spc="4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exposed ‘pins’ </a:t>
                      </a:r>
                      <a:r>
                        <a:rPr dirty="0" sz="1400" spc="2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400" spc="3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components.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 marL="1788795" marR="469900">
                        <a:lnSpc>
                          <a:spcPts val="1340"/>
                        </a:lnSpc>
                      </a:pPr>
                      <a:r>
                        <a:rPr dirty="0" sz="12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Mist of ﬂux  </a:t>
                      </a:r>
                      <a:r>
                        <a:rPr dirty="0" sz="12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sprayed</a:t>
                      </a:r>
                      <a:r>
                        <a:rPr dirty="0" sz="1200" spc="-3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3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ﬂux  </a:t>
                      </a:r>
                      <a:r>
                        <a:rPr dirty="0" sz="12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applicator.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424725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50" spc="8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HEATING </a:t>
                      </a:r>
                      <a:r>
                        <a:rPr dirty="0" sz="1250" spc="1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OF THE </a:t>
                      </a:r>
                      <a:r>
                        <a:rPr dirty="0" sz="1250" spc="8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CIRCUIT</a:t>
                      </a:r>
                      <a:r>
                        <a:rPr dirty="0" sz="1250" spc="-2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10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BOARD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424736"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250" spc="1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50" spc="7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WAVE </a:t>
                      </a:r>
                      <a:r>
                        <a:rPr dirty="0" sz="1250" spc="9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SOLDERING</a:t>
                      </a:r>
                      <a:r>
                        <a:rPr dirty="0" sz="1250" spc="-9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7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TANK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120910" y="242970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57734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http://www.technologystudent.com/pcb/wave1.html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449" y="5469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8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29010" y="5322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9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9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8" y="769778"/>
            <a:ext cx="6331585" cy="8718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127000">
              <a:lnSpc>
                <a:spcPts val="1560"/>
              </a:lnSpc>
              <a:spcBef>
                <a:spcPts val="250"/>
              </a:spcBef>
              <a:tabLst>
                <a:tab pos="310578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graphs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visually represent signals. Name each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graphs with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correct type</a:t>
            </a:r>
            <a:r>
              <a:rPr dirty="0" sz="140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signal.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  <a:p>
            <a:pPr marL="107314">
              <a:lnSpc>
                <a:spcPct val="100000"/>
              </a:lnSpc>
              <a:spcBef>
                <a:spcPts val="1710"/>
              </a:spcBef>
              <a:tabLst>
                <a:tab pos="2939415" algn="l"/>
                <a:tab pos="3498215" algn="l"/>
                <a:tab pos="6317615" algn="l"/>
              </a:tabLst>
            </a:pP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SIGNAL:	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SIGNAL:	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0910" y="278971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5455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http://www.technologystudent.com/elec1/anadig1.htm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1274" y="2022642"/>
            <a:ext cx="2500630" cy="1764030"/>
          </a:xfrm>
          <a:custGeom>
            <a:avLst/>
            <a:gdLst/>
            <a:ahLst/>
            <a:cxnLst/>
            <a:rect l="l" t="t" r="r" b="b"/>
            <a:pathLst>
              <a:path w="2500629" h="1764029">
                <a:moveTo>
                  <a:pt x="0" y="0"/>
                </a:moveTo>
                <a:lnTo>
                  <a:pt x="0" y="1763528"/>
                </a:lnTo>
                <a:lnTo>
                  <a:pt x="2500332" y="1763528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08592" y="3886901"/>
            <a:ext cx="621030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5">
                <a:solidFill>
                  <a:srgbClr val="151616"/>
                </a:solidFill>
                <a:latin typeface="Arial"/>
                <a:cs typeface="Arial"/>
              </a:rPr>
              <a:t>TIME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6320000">
            <a:off x="169126" y="2545678"/>
            <a:ext cx="1086327" cy="24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60"/>
              </a:lnSpc>
            </a:pPr>
            <a:r>
              <a:rPr dirty="0" sz="1950" spc="5">
                <a:solidFill>
                  <a:srgbClr val="151616"/>
                </a:solidFill>
                <a:latin typeface="Arial"/>
                <a:cs typeface="Arial"/>
              </a:rPr>
              <a:t>VOLUME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3611" y="2269936"/>
            <a:ext cx="2134235" cy="1501140"/>
          </a:xfrm>
          <a:custGeom>
            <a:avLst/>
            <a:gdLst/>
            <a:ahLst/>
            <a:cxnLst/>
            <a:rect l="l" t="t" r="r" b="b"/>
            <a:pathLst>
              <a:path w="2134235" h="1501139">
                <a:moveTo>
                  <a:pt x="0" y="1500811"/>
                </a:moveTo>
                <a:lnTo>
                  <a:pt x="2133805" y="0"/>
                </a:lnTo>
              </a:path>
            </a:pathLst>
          </a:custGeom>
          <a:ln w="25401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226907" y="2061859"/>
          <a:ext cx="2658744" cy="1776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545"/>
                <a:gridCol w="360045"/>
                <a:gridCol w="409574"/>
                <a:gridCol w="360044"/>
                <a:gridCol w="402589"/>
                <a:gridCol w="360044"/>
                <a:gridCol w="304800"/>
              </a:tblGrid>
              <a:tr h="602204">
                <a:tc gridSpan="7"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2080"/>
                        </a:spcBef>
                        <a:tabLst>
                          <a:tab pos="1115060" algn="l"/>
                          <a:tab pos="1822450" algn="l"/>
                        </a:tabLst>
                      </a:pPr>
                      <a:r>
                        <a:rPr dirty="0" sz="1950" spc="5">
                          <a:solidFill>
                            <a:srgbClr val="DD2B1C"/>
                          </a:solidFill>
                          <a:latin typeface="Arial"/>
                          <a:cs typeface="Arial"/>
                        </a:rPr>
                        <a:t>ON	ON	ON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264160">
                    <a:lnL w="28575">
                      <a:solidFill>
                        <a:srgbClr val="151616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61324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5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OFF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51616"/>
                      </a:solidFill>
                      <a:prstDash val="solid"/>
                    </a:lnL>
                    <a:lnR w="3175">
                      <a:solidFill>
                        <a:srgbClr val="151616"/>
                      </a:solidFill>
                      <a:prstDash val="solid"/>
                    </a:lnR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151616"/>
                      </a:solidFill>
                      <a:prstDash val="solid"/>
                    </a:lnL>
                    <a:lnR w="3175">
                      <a:solidFill>
                        <a:srgbClr val="151616"/>
                      </a:solidFill>
                      <a:prstDash val="solid"/>
                    </a:lnR>
                    <a:lnT w="31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z="15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OFF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151616"/>
                      </a:solidFill>
                      <a:prstDash val="solid"/>
                    </a:lnL>
                    <a:lnR w="3175">
                      <a:solidFill>
                        <a:srgbClr val="151616"/>
                      </a:solidFill>
                      <a:prstDash val="solid"/>
                    </a:lnR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151616"/>
                      </a:solidFill>
                      <a:prstDash val="solid"/>
                    </a:lnL>
                    <a:lnR w="3175">
                      <a:solidFill>
                        <a:srgbClr val="151616"/>
                      </a:solidFill>
                      <a:prstDash val="solid"/>
                    </a:lnR>
                    <a:lnT w="31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4889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488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dirty="0" sz="15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OFF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151616"/>
                      </a:solidFill>
                      <a:prstDash val="solid"/>
                    </a:lnL>
                    <a:lnR w="3175">
                      <a:solidFill>
                        <a:srgbClr val="151616"/>
                      </a:solidFill>
                      <a:prstDash val="solid"/>
                    </a:lnR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151616"/>
                      </a:solidFill>
                      <a:prstDash val="solid"/>
                    </a:lnL>
                    <a:lnR w="3175">
                      <a:solidFill>
                        <a:srgbClr val="151616"/>
                      </a:solidFill>
                      <a:prstDash val="solid"/>
                    </a:lnR>
                    <a:lnT w="31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151616"/>
                      </a:solidFill>
                      <a:prstDash val="solid"/>
                    </a:lnL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306929" y="3926111"/>
            <a:ext cx="621030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5">
                <a:solidFill>
                  <a:srgbClr val="151616"/>
                </a:solidFill>
                <a:latin typeface="Arial"/>
                <a:cs typeface="Arial"/>
              </a:rPr>
              <a:t>TIME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6320000">
            <a:off x="3585354" y="2713763"/>
            <a:ext cx="845392" cy="24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60"/>
              </a:lnSpc>
            </a:pPr>
            <a:r>
              <a:rPr dirty="0" sz="1950" spc="5">
                <a:solidFill>
                  <a:srgbClr val="151616"/>
                </a:solidFill>
                <a:latin typeface="Arial"/>
                <a:cs typeface="Arial"/>
              </a:rPr>
              <a:t>V</a:t>
            </a:r>
            <a:r>
              <a:rPr dirty="0" sz="1950" spc="-35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baseline="1424" sz="2925" spc="-225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dirty="0" baseline="1424" sz="2925" spc="7">
                <a:solidFill>
                  <a:srgbClr val="151616"/>
                </a:solidFill>
                <a:latin typeface="Arial"/>
                <a:cs typeface="Arial"/>
              </a:rPr>
              <a:t>TS</a:t>
            </a:r>
            <a:endParaRPr baseline="1424" sz="292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411" y="4884578"/>
            <a:ext cx="2990850" cy="123253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0767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8c.	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range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wind-up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rechargeable  devices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exist,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such 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torch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seen  opposite.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Give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three advantages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modern recharageable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torches.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30177" y="4946160"/>
            <a:ext cx="3147378" cy="2091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20910" y="4444570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1381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http://www.technologystudent.com/enerﬂsh/ensave1.html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4032" y="8057346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 h="0">
                <a:moveTo>
                  <a:pt x="0" y="0"/>
                </a:moveTo>
                <a:lnTo>
                  <a:pt x="6692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4032" y="8608525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 h="0">
                <a:moveTo>
                  <a:pt x="0" y="0"/>
                </a:moveTo>
                <a:lnTo>
                  <a:pt x="6692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4032" y="9159702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 h="0">
                <a:moveTo>
                  <a:pt x="0" y="0"/>
                </a:moveTo>
                <a:lnTo>
                  <a:pt x="6692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4032" y="9710881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 h="0">
                <a:moveTo>
                  <a:pt x="0" y="0"/>
                </a:moveTo>
                <a:lnTo>
                  <a:pt x="6692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4032" y="10262059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 h="0">
                <a:moveTo>
                  <a:pt x="0" y="0"/>
                </a:moveTo>
                <a:lnTo>
                  <a:pt x="6692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4032" y="7506158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 h="0">
                <a:moveTo>
                  <a:pt x="0" y="0"/>
                </a:moveTo>
                <a:lnTo>
                  <a:pt x="6692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49025" y="636054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06586" y="6213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1673" y="7382217"/>
            <a:ext cx="67043" cy="8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57982" y="7402424"/>
            <a:ext cx="437515" cy="248285"/>
          </a:xfrm>
          <a:custGeom>
            <a:avLst/>
            <a:gdLst/>
            <a:ahLst/>
            <a:cxnLst/>
            <a:rect l="l" t="t" r="r" b="b"/>
            <a:pathLst>
              <a:path w="437514" h="248284">
                <a:moveTo>
                  <a:pt x="435775" y="0"/>
                </a:moveTo>
                <a:lnTo>
                  <a:pt x="0" y="79235"/>
                </a:lnTo>
                <a:lnTo>
                  <a:pt x="1308" y="86372"/>
                </a:lnTo>
                <a:lnTo>
                  <a:pt x="16243" y="127939"/>
                </a:lnTo>
                <a:lnTo>
                  <a:pt x="30848" y="147421"/>
                </a:lnTo>
                <a:lnTo>
                  <a:pt x="41249" y="163982"/>
                </a:lnTo>
                <a:lnTo>
                  <a:pt x="72745" y="195160"/>
                </a:lnTo>
                <a:lnTo>
                  <a:pt x="106514" y="218528"/>
                </a:lnTo>
                <a:lnTo>
                  <a:pt x="146773" y="237045"/>
                </a:lnTo>
                <a:lnTo>
                  <a:pt x="165938" y="240944"/>
                </a:lnTo>
                <a:lnTo>
                  <a:pt x="189318" y="247764"/>
                </a:lnTo>
                <a:lnTo>
                  <a:pt x="233476" y="247116"/>
                </a:lnTo>
                <a:lnTo>
                  <a:pt x="276339" y="239318"/>
                </a:lnTo>
                <a:lnTo>
                  <a:pt x="317906" y="224383"/>
                </a:lnTo>
                <a:lnTo>
                  <a:pt x="337388" y="209765"/>
                </a:lnTo>
                <a:lnTo>
                  <a:pt x="353948" y="199377"/>
                </a:lnTo>
                <a:lnTo>
                  <a:pt x="385127" y="167881"/>
                </a:lnTo>
                <a:lnTo>
                  <a:pt x="408495" y="134112"/>
                </a:lnTo>
                <a:lnTo>
                  <a:pt x="430910" y="74676"/>
                </a:lnTo>
                <a:lnTo>
                  <a:pt x="437400" y="29222"/>
                </a:lnTo>
                <a:lnTo>
                  <a:pt x="437070" y="7137"/>
                </a:lnTo>
                <a:lnTo>
                  <a:pt x="435775" y="0"/>
                </a:lnTo>
                <a:close/>
              </a:path>
            </a:pathLst>
          </a:custGeom>
          <a:solidFill>
            <a:srgbClr val="98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57982" y="7402424"/>
            <a:ext cx="437515" cy="248285"/>
          </a:xfrm>
          <a:custGeom>
            <a:avLst/>
            <a:gdLst/>
            <a:ahLst/>
            <a:cxnLst/>
            <a:rect l="l" t="t" r="r" b="b"/>
            <a:pathLst>
              <a:path w="437514" h="248284">
                <a:moveTo>
                  <a:pt x="435775" y="0"/>
                </a:moveTo>
                <a:lnTo>
                  <a:pt x="437070" y="7137"/>
                </a:lnTo>
                <a:lnTo>
                  <a:pt x="437400" y="29222"/>
                </a:lnTo>
                <a:lnTo>
                  <a:pt x="434149" y="51955"/>
                </a:lnTo>
                <a:lnTo>
                  <a:pt x="430910" y="74676"/>
                </a:lnTo>
                <a:lnTo>
                  <a:pt x="423443" y="94488"/>
                </a:lnTo>
                <a:lnTo>
                  <a:pt x="415975" y="114300"/>
                </a:lnTo>
                <a:lnTo>
                  <a:pt x="408495" y="134112"/>
                </a:lnTo>
                <a:lnTo>
                  <a:pt x="396811" y="150990"/>
                </a:lnTo>
                <a:lnTo>
                  <a:pt x="385127" y="167881"/>
                </a:lnTo>
                <a:lnTo>
                  <a:pt x="369862" y="185420"/>
                </a:lnTo>
                <a:lnTo>
                  <a:pt x="353948" y="199377"/>
                </a:lnTo>
                <a:lnTo>
                  <a:pt x="337388" y="209765"/>
                </a:lnTo>
                <a:lnTo>
                  <a:pt x="317906" y="224383"/>
                </a:lnTo>
                <a:lnTo>
                  <a:pt x="276339" y="239318"/>
                </a:lnTo>
                <a:lnTo>
                  <a:pt x="233476" y="247116"/>
                </a:lnTo>
                <a:lnTo>
                  <a:pt x="207822" y="248081"/>
                </a:lnTo>
                <a:lnTo>
                  <a:pt x="189318" y="247764"/>
                </a:lnTo>
                <a:lnTo>
                  <a:pt x="165938" y="240944"/>
                </a:lnTo>
                <a:lnTo>
                  <a:pt x="146773" y="237045"/>
                </a:lnTo>
                <a:lnTo>
                  <a:pt x="126974" y="229577"/>
                </a:lnTo>
                <a:lnTo>
                  <a:pt x="106514" y="218528"/>
                </a:lnTo>
                <a:lnTo>
                  <a:pt x="89636" y="206844"/>
                </a:lnTo>
                <a:lnTo>
                  <a:pt x="72745" y="195160"/>
                </a:lnTo>
                <a:lnTo>
                  <a:pt x="55206" y="179895"/>
                </a:lnTo>
                <a:lnTo>
                  <a:pt x="41249" y="163982"/>
                </a:lnTo>
                <a:lnTo>
                  <a:pt x="30848" y="147421"/>
                </a:lnTo>
                <a:lnTo>
                  <a:pt x="16243" y="127939"/>
                </a:lnTo>
                <a:lnTo>
                  <a:pt x="8775" y="107162"/>
                </a:lnTo>
                <a:lnTo>
                  <a:pt x="1308" y="86372"/>
                </a:lnTo>
                <a:lnTo>
                  <a:pt x="0" y="79235"/>
                </a:lnTo>
                <a:lnTo>
                  <a:pt x="435775" y="0"/>
                </a:lnTo>
                <a:close/>
              </a:path>
            </a:pathLst>
          </a:custGeom>
          <a:ln w="3175">
            <a:solidFill>
              <a:srgbClr val="98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55105" y="7092162"/>
            <a:ext cx="379095" cy="626110"/>
          </a:xfrm>
          <a:custGeom>
            <a:avLst/>
            <a:gdLst/>
            <a:ahLst/>
            <a:cxnLst/>
            <a:rect l="l" t="t" r="r" b="b"/>
            <a:pathLst>
              <a:path w="379095" h="626109">
                <a:moveTo>
                  <a:pt x="357370" y="562991"/>
                </a:moveTo>
                <a:lnTo>
                  <a:pt x="310502" y="562991"/>
                </a:lnTo>
                <a:lnTo>
                  <a:pt x="329145" y="625576"/>
                </a:lnTo>
                <a:lnTo>
                  <a:pt x="358520" y="620979"/>
                </a:lnTo>
                <a:lnTo>
                  <a:pt x="357370" y="562991"/>
                </a:lnTo>
                <a:close/>
              </a:path>
              <a:path w="379095" h="626109">
                <a:moveTo>
                  <a:pt x="374425" y="541667"/>
                </a:moveTo>
                <a:lnTo>
                  <a:pt x="203593" y="541667"/>
                </a:lnTo>
                <a:lnTo>
                  <a:pt x="233870" y="548436"/>
                </a:lnTo>
                <a:lnTo>
                  <a:pt x="242557" y="615238"/>
                </a:lnTo>
                <a:lnTo>
                  <a:pt x="272821" y="622007"/>
                </a:lnTo>
                <a:lnTo>
                  <a:pt x="291083" y="563384"/>
                </a:lnTo>
                <a:lnTo>
                  <a:pt x="310502" y="562991"/>
                </a:lnTo>
                <a:lnTo>
                  <a:pt x="357370" y="562991"/>
                </a:lnTo>
                <a:lnTo>
                  <a:pt x="357365" y="562737"/>
                </a:lnTo>
                <a:lnTo>
                  <a:pt x="378701" y="557631"/>
                </a:lnTo>
                <a:lnTo>
                  <a:pt x="374425" y="541667"/>
                </a:lnTo>
                <a:close/>
              </a:path>
              <a:path w="379095" h="626109">
                <a:moveTo>
                  <a:pt x="363310" y="500164"/>
                </a:moveTo>
                <a:lnTo>
                  <a:pt x="135140" y="500164"/>
                </a:lnTo>
                <a:lnTo>
                  <a:pt x="162979" y="519709"/>
                </a:lnTo>
                <a:lnTo>
                  <a:pt x="143306" y="575005"/>
                </a:lnTo>
                <a:lnTo>
                  <a:pt x="176390" y="588416"/>
                </a:lnTo>
                <a:lnTo>
                  <a:pt x="203593" y="541667"/>
                </a:lnTo>
                <a:lnTo>
                  <a:pt x="374425" y="541667"/>
                </a:lnTo>
                <a:lnTo>
                  <a:pt x="363310" y="500164"/>
                </a:lnTo>
                <a:close/>
              </a:path>
              <a:path w="379095" h="626109">
                <a:moveTo>
                  <a:pt x="345248" y="432727"/>
                </a:moveTo>
                <a:lnTo>
                  <a:pt x="90944" y="432727"/>
                </a:lnTo>
                <a:lnTo>
                  <a:pt x="110223" y="459803"/>
                </a:lnTo>
                <a:lnTo>
                  <a:pt x="74472" y="514096"/>
                </a:lnTo>
                <a:lnTo>
                  <a:pt x="94272" y="533120"/>
                </a:lnTo>
                <a:lnTo>
                  <a:pt x="135140" y="500164"/>
                </a:lnTo>
                <a:lnTo>
                  <a:pt x="363310" y="500164"/>
                </a:lnTo>
                <a:lnTo>
                  <a:pt x="345248" y="432727"/>
                </a:lnTo>
                <a:close/>
              </a:path>
              <a:path w="379095" h="626109">
                <a:moveTo>
                  <a:pt x="17614" y="213182"/>
                </a:moveTo>
                <a:lnTo>
                  <a:pt x="2806" y="242938"/>
                </a:lnTo>
                <a:lnTo>
                  <a:pt x="57594" y="270649"/>
                </a:lnTo>
                <a:lnTo>
                  <a:pt x="54152" y="299516"/>
                </a:lnTo>
                <a:lnTo>
                  <a:pt x="126" y="310629"/>
                </a:lnTo>
                <a:lnTo>
                  <a:pt x="0" y="338099"/>
                </a:lnTo>
                <a:lnTo>
                  <a:pt x="63855" y="350227"/>
                </a:lnTo>
                <a:lnTo>
                  <a:pt x="68465" y="379603"/>
                </a:lnTo>
                <a:lnTo>
                  <a:pt x="12903" y="414858"/>
                </a:lnTo>
                <a:lnTo>
                  <a:pt x="26949" y="448056"/>
                </a:lnTo>
                <a:lnTo>
                  <a:pt x="90944" y="432727"/>
                </a:lnTo>
                <a:lnTo>
                  <a:pt x="345248" y="432727"/>
                </a:lnTo>
                <a:lnTo>
                  <a:pt x="339190" y="410108"/>
                </a:lnTo>
                <a:lnTo>
                  <a:pt x="320192" y="410108"/>
                </a:lnTo>
                <a:lnTo>
                  <a:pt x="307428" y="407682"/>
                </a:lnTo>
                <a:lnTo>
                  <a:pt x="264388" y="398487"/>
                </a:lnTo>
                <a:lnTo>
                  <a:pt x="221983" y="353796"/>
                </a:lnTo>
                <a:lnTo>
                  <a:pt x="211759" y="311137"/>
                </a:lnTo>
                <a:lnTo>
                  <a:pt x="216611" y="285597"/>
                </a:lnTo>
                <a:lnTo>
                  <a:pt x="220954" y="268097"/>
                </a:lnTo>
                <a:lnTo>
                  <a:pt x="235254" y="246380"/>
                </a:lnTo>
                <a:lnTo>
                  <a:pt x="245732" y="234124"/>
                </a:lnTo>
                <a:lnTo>
                  <a:pt x="266919" y="218160"/>
                </a:lnTo>
                <a:lnTo>
                  <a:pt x="70624" y="218160"/>
                </a:lnTo>
                <a:lnTo>
                  <a:pt x="17614" y="213182"/>
                </a:lnTo>
                <a:close/>
              </a:path>
              <a:path w="379095" h="626109">
                <a:moveTo>
                  <a:pt x="338200" y="406412"/>
                </a:moveTo>
                <a:lnTo>
                  <a:pt x="331571" y="409219"/>
                </a:lnTo>
                <a:lnTo>
                  <a:pt x="320192" y="410108"/>
                </a:lnTo>
                <a:lnTo>
                  <a:pt x="339190" y="410108"/>
                </a:lnTo>
                <a:lnTo>
                  <a:pt x="338200" y="406412"/>
                </a:lnTo>
                <a:close/>
              </a:path>
              <a:path w="379095" h="626109">
                <a:moveTo>
                  <a:pt x="60655" y="120586"/>
                </a:moveTo>
                <a:lnTo>
                  <a:pt x="41109" y="148424"/>
                </a:lnTo>
                <a:lnTo>
                  <a:pt x="84924" y="196443"/>
                </a:lnTo>
                <a:lnTo>
                  <a:pt x="70624" y="218160"/>
                </a:lnTo>
                <a:lnTo>
                  <a:pt x="266919" y="218160"/>
                </a:lnTo>
                <a:lnTo>
                  <a:pt x="269481" y="216230"/>
                </a:lnTo>
                <a:lnTo>
                  <a:pt x="282765" y="210616"/>
                </a:lnTo>
                <a:lnTo>
                  <a:pt x="312140" y="206019"/>
                </a:lnTo>
                <a:lnTo>
                  <a:pt x="328143" y="206019"/>
                </a:lnTo>
                <a:lnTo>
                  <a:pt x="323044" y="146888"/>
                </a:lnTo>
                <a:lnTo>
                  <a:pt x="118770" y="146888"/>
                </a:lnTo>
                <a:lnTo>
                  <a:pt x="60655" y="120586"/>
                </a:lnTo>
                <a:close/>
              </a:path>
              <a:path w="379095" h="626109">
                <a:moveTo>
                  <a:pt x="328143" y="206019"/>
                </a:moveTo>
                <a:lnTo>
                  <a:pt x="312140" y="206019"/>
                </a:lnTo>
                <a:lnTo>
                  <a:pt x="328231" y="207035"/>
                </a:lnTo>
                <a:lnTo>
                  <a:pt x="328143" y="206019"/>
                </a:lnTo>
                <a:close/>
              </a:path>
              <a:path w="379095" h="626109">
                <a:moveTo>
                  <a:pt x="134340" y="54165"/>
                </a:moveTo>
                <a:lnTo>
                  <a:pt x="109181" y="68732"/>
                </a:lnTo>
                <a:lnTo>
                  <a:pt x="135877" y="131813"/>
                </a:lnTo>
                <a:lnTo>
                  <a:pt x="118770" y="146888"/>
                </a:lnTo>
                <a:lnTo>
                  <a:pt x="323044" y="146888"/>
                </a:lnTo>
                <a:lnTo>
                  <a:pt x="318903" y="98869"/>
                </a:lnTo>
                <a:lnTo>
                  <a:pt x="176745" y="98869"/>
                </a:lnTo>
                <a:lnTo>
                  <a:pt x="134340" y="54165"/>
                </a:lnTo>
                <a:close/>
              </a:path>
              <a:path w="379095" h="626109">
                <a:moveTo>
                  <a:pt x="214553" y="12395"/>
                </a:moveTo>
                <a:lnTo>
                  <a:pt x="184670" y="25044"/>
                </a:lnTo>
                <a:lnTo>
                  <a:pt x="199999" y="89027"/>
                </a:lnTo>
                <a:lnTo>
                  <a:pt x="176745" y="98869"/>
                </a:lnTo>
                <a:lnTo>
                  <a:pt x="318903" y="98869"/>
                </a:lnTo>
                <a:lnTo>
                  <a:pt x="315785" y="62712"/>
                </a:lnTo>
                <a:lnTo>
                  <a:pt x="243674" y="62712"/>
                </a:lnTo>
                <a:lnTo>
                  <a:pt x="214553" y="12395"/>
                </a:lnTo>
                <a:close/>
              </a:path>
              <a:path w="379095" h="626109">
                <a:moveTo>
                  <a:pt x="299351" y="0"/>
                </a:moveTo>
                <a:lnTo>
                  <a:pt x="268579" y="1282"/>
                </a:lnTo>
                <a:lnTo>
                  <a:pt x="268325" y="56197"/>
                </a:lnTo>
                <a:lnTo>
                  <a:pt x="243674" y="62712"/>
                </a:lnTo>
                <a:lnTo>
                  <a:pt x="315785" y="62712"/>
                </a:lnTo>
                <a:lnTo>
                  <a:pt x="315201" y="55943"/>
                </a:lnTo>
                <a:lnTo>
                  <a:pt x="299351" y="0"/>
                </a:lnTo>
                <a:close/>
              </a:path>
            </a:pathLst>
          </a:custGeom>
          <a:solidFill>
            <a:srgbClr val="AA92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55105" y="7092162"/>
            <a:ext cx="379095" cy="626110"/>
          </a:xfrm>
          <a:custGeom>
            <a:avLst/>
            <a:gdLst/>
            <a:ahLst/>
            <a:cxnLst/>
            <a:rect l="l" t="t" r="r" b="b"/>
            <a:pathLst>
              <a:path w="379095" h="626109">
                <a:moveTo>
                  <a:pt x="328231" y="207035"/>
                </a:moveTo>
                <a:lnTo>
                  <a:pt x="282765" y="210616"/>
                </a:lnTo>
                <a:lnTo>
                  <a:pt x="245732" y="234124"/>
                </a:lnTo>
                <a:lnTo>
                  <a:pt x="220954" y="268097"/>
                </a:lnTo>
                <a:lnTo>
                  <a:pt x="211759" y="311137"/>
                </a:lnTo>
                <a:lnTo>
                  <a:pt x="214058" y="325818"/>
                </a:lnTo>
                <a:lnTo>
                  <a:pt x="230911" y="365671"/>
                </a:lnTo>
                <a:lnTo>
                  <a:pt x="264388" y="398487"/>
                </a:lnTo>
                <a:lnTo>
                  <a:pt x="307428" y="407682"/>
                </a:lnTo>
                <a:lnTo>
                  <a:pt x="320192" y="410108"/>
                </a:lnTo>
                <a:lnTo>
                  <a:pt x="331571" y="409219"/>
                </a:lnTo>
                <a:lnTo>
                  <a:pt x="338200" y="406412"/>
                </a:lnTo>
                <a:lnTo>
                  <a:pt x="378701" y="557631"/>
                </a:lnTo>
                <a:lnTo>
                  <a:pt x="357365" y="562737"/>
                </a:lnTo>
                <a:lnTo>
                  <a:pt x="358520" y="620979"/>
                </a:lnTo>
                <a:lnTo>
                  <a:pt x="329145" y="625576"/>
                </a:lnTo>
                <a:lnTo>
                  <a:pt x="310502" y="562991"/>
                </a:lnTo>
                <a:lnTo>
                  <a:pt x="291083" y="563384"/>
                </a:lnTo>
                <a:lnTo>
                  <a:pt x="272821" y="622007"/>
                </a:lnTo>
                <a:lnTo>
                  <a:pt x="242557" y="615238"/>
                </a:lnTo>
                <a:lnTo>
                  <a:pt x="233870" y="548436"/>
                </a:lnTo>
                <a:lnTo>
                  <a:pt x="203593" y="541667"/>
                </a:lnTo>
                <a:lnTo>
                  <a:pt x="176390" y="588416"/>
                </a:lnTo>
                <a:lnTo>
                  <a:pt x="143306" y="575005"/>
                </a:lnTo>
                <a:lnTo>
                  <a:pt x="162979" y="519709"/>
                </a:lnTo>
                <a:lnTo>
                  <a:pt x="135140" y="500164"/>
                </a:lnTo>
                <a:lnTo>
                  <a:pt x="94272" y="533120"/>
                </a:lnTo>
                <a:lnTo>
                  <a:pt x="74472" y="514096"/>
                </a:lnTo>
                <a:lnTo>
                  <a:pt x="110223" y="459803"/>
                </a:lnTo>
                <a:lnTo>
                  <a:pt x="90944" y="432727"/>
                </a:lnTo>
                <a:lnTo>
                  <a:pt x="26949" y="448056"/>
                </a:lnTo>
                <a:lnTo>
                  <a:pt x="12903" y="414858"/>
                </a:lnTo>
                <a:lnTo>
                  <a:pt x="68465" y="379603"/>
                </a:lnTo>
                <a:lnTo>
                  <a:pt x="63855" y="350227"/>
                </a:lnTo>
                <a:lnTo>
                  <a:pt x="0" y="338099"/>
                </a:lnTo>
                <a:lnTo>
                  <a:pt x="126" y="310629"/>
                </a:lnTo>
                <a:lnTo>
                  <a:pt x="54152" y="299516"/>
                </a:lnTo>
                <a:lnTo>
                  <a:pt x="57594" y="270649"/>
                </a:lnTo>
                <a:lnTo>
                  <a:pt x="2806" y="242938"/>
                </a:lnTo>
                <a:lnTo>
                  <a:pt x="17614" y="213182"/>
                </a:lnTo>
                <a:lnTo>
                  <a:pt x="70624" y="218160"/>
                </a:lnTo>
                <a:lnTo>
                  <a:pt x="84924" y="196443"/>
                </a:lnTo>
                <a:lnTo>
                  <a:pt x="41109" y="148424"/>
                </a:lnTo>
                <a:lnTo>
                  <a:pt x="60655" y="120586"/>
                </a:lnTo>
                <a:lnTo>
                  <a:pt x="118770" y="146888"/>
                </a:lnTo>
                <a:lnTo>
                  <a:pt x="135877" y="131813"/>
                </a:lnTo>
                <a:lnTo>
                  <a:pt x="109181" y="68732"/>
                </a:lnTo>
                <a:lnTo>
                  <a:pt x="134340" y="54165"/>
                </a:lnTo>
                <a:lnTo>
                  <a:pt x="176745" y="98869"/>
                </a:lnTo>
                <a:lnTo>
                  <a:pt x="199999" y="89027"/>
                </a:lnTo>
                <a:lnTo>
                  <a:pt x="184670" y="25044"/>
                </a:lnTo>
                <a:lnTo>
                  <a:pt x="214553" y="12395"/>
                </a:lnTo>
                <a:lnTo>
                  <a:pt x="243674" y="62712"/>
                </a:lnTo>
                <a:lnTo>
                  <a:pt x="268325" y="56197"/>
                </a:lnTo>
                <a:lnTo>
                  <a:pt x="268579" y="1282"/>
                </a:lnTo>
                <a:lnTo>
                  <a:pt x="299351" y="0"/>
                </a:lnTo>
                <a:lnTo>
                  <a:pt x="315201" y="55943"/>
                </a:lnTo>
                <a:lnTo>
                  <a:pt x="328231" y="207035"/>
                </a:lnTo>
                <a:close/>
              </a:path>
            </a:pathLst>
          </a:custGeom>
          <a:ln w="3175">
            <a:solidFill>
              <a:srgbClr val="AA927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70302" y="7094331"/>
            <a:ext cx="311785" cy="607695"/>
          </a:xfrm>
          <a:custGeom>
            <a:avLst/>
            <a:gdLst/>
            <a:ahLst/>
            <a:cxnLst/>
            <a:rect l="l" t="t" r="r" b="b"/>
            <a:pathLst>
              <a:path w="311785" h="607695">
                <a:moveTo>
                  <a:pt x="43802" y="0"/>
                </a:moveTo>
                <a:lnTo>
                  <a:pt x="22732" y="51981"/>
                </a:lnTo>
                <a:lnTo>
                  <a:pt x="0" y="53771"/>
                </a:lnTo>
                <a:lnTo>
                  <a:pt x="13030" y="204863"/>
                </a:lnTo>
                <a:lnTo>
                  <a:pt x="25806" y="207289"/>
                </a:lnTo>
                <a:lnTo>
                  <a:pt x="41389" y="216357"/>
                </a:lnTo>
                <a:lnTo>
                  <a:pt x="54165" y="218782"/>
                </a:lnTo>
                <a:lnTo>
                  <a:pt x="66420" y="229260"/>
                </a:lnTo>
                <a:lnTo>
                  <a:pt x="93256" y="264896"/>
                </a:lnTo>
                <a:lnTo>
                  <a:pt x="95542" y="279577"/>
                </a:lnTo>
                <a:lnTo>
                  <a:pt x="101168" y="292861"/>
                </a:lnTo>
                <a:lnTo>
                  <a:pt x="100152" y="308952"/>
                </a:lnTo>
                <a:lnTo>
                  <a:pt x="97726" y="321729"/>
                </a:lnTo>
                <a:lnTo>
                  <a:pt x="96697" y="337819"/>
                </a:lnTo>
                <a:lnTo>
                  <a:pt x="76644" y="373710"/>
                </a:lnTo>
                <a:lnTo>
                  <a:pt x="41020" y="400532"/>
                </a:lnTo>
                <a:lnTo>
                  <a:pt x="23012" y="404240"/>
                </a:lnTo>
                <a:lnTo>
                  <a:pt x="63499" y="555459"/>
                </a:lnTo>
                <a:lnTo>
                  <a:pt x="89306" y="607186"/>
                </a:lnTo>
                <a:lnTo>
                  <a:pt x="123913" y="596455"/>
                </a:lnTo>
                <a:lnTo>
                  <a:pt x="111912" y="531063"/>
                </a:lnTo>
                <a:lnTo>
                  <a:pt x="130428" y="519302"/>
                </a:lnTo>
                <a:lnTo>
                  <a:pt x="187332" y="519302"/>
                </a:lnTo>
                <a:lnTo>
                  <a:pt x="171297" y="486359"/>
                </a:lnTo>
                <a:lnTo>
                  <a:pt x="191731" y="469874"/>
                </a:lnTo>
                <a:lnTo>
                  <a:pt x="265975" y="469874"/>
                </a:lnTo>
                <a:lnTo>
                  <a:pt x="266064" y="469747"/>
                </a:lnTo>
                <a:lnTo>
                  <a:pt x="222249" y="421728"/>
                </a:lnTo>
                <a:lnTo>
                  <a:pt x="236562" y="400011"/>
                </a:lnTo>
                <a:lnTo>
                  <a:pt x="292039" y="400011"/>
                </a:lnTo>
                <a:lnTo>
                  <a:pt x="304380" y="375234"/>
                </a:lnTo>
                <a:lnTo>
                  <a:pt x="252907" y="346113"/>
                </a:lnTo>
                <a:lnTo>
                  <a:pt x="256349" y="317245"/>
                </a:lnTo>
                <a:lnTo>
                  <a:pt x="311784" y="309460"/>
                </a:lnTo>
                <a:lnTo>
                  <a:pt x="307174" y="280085"/>
                </a:lnTo>
                <a:lnTo>
                  <a:pt x="247154" y="258495"/>
                </a:lnTo>
                <a:lnTo>
                  <a:pt x="243954" y="232448"/>
                </a:lnTo>
                <a:lnTo>
                  <a:pt x="292874" y="199999"/>
                </a:lnTo>
                <a:lnTo>
                  <a:pt x="284117" y="179311"/>
                </a:lnTo>
                <a:lnTo>
                  <a:pt x="221475" y="179311"/>
                </a:lnTo>
                <a:lnTo>
                  <a:pt x="208318" y="157467"/>
                </a:lnTo>
                <a:lnTo>
                  <a:pt x="243052" y="119278"/>
                </a:lnTo>
                <a:lnTo>
                  <a:pt x="242188" y="118008"/>
                </a:lnTo>
                <a:lnTo>
                  <a:pt x="172046" y="118008"/>
                </a:lnTo>
                <a:lnTo>
                  <a:pt x="153657" y="102298"/>
                </a:lnTo>
                <a:lnTo>
                  <a:pt x="164112" y="76504"/>
                </a:lnTo>
                <a:lnTo>
                  <a:pt x="103581" y="76504"/>
                </a:lnTo>
                <a:lnTo>
                  <a:pt x="84683" y="68833"/>
                </a:lnTo>
                <a:lnTo>
                  <a:pt x="78803" y="8686"/>
                </a:lnTo>
                <a:lnTo>
                  <a:pt x="43802" y="0"/>
                </a:lnTo>
                <a:close/>
              </a:path>
              <a:path w="311785" h="607695">
                <a:moveTo>
                  <a:pt x="187332" y="519302"/>
                </a:moveTo>
                <a:lnTo>
                  <a:pt x="130428" y="519302"/>
                </a:lnTo>
                <a:lnTo>
                  <a:pt x="170916" y="568731"/>
                </a:lnTo>
                <a:lnTo>
                  <a:pt x="201320" y="548043"/>
                </a:lnTo>
                <a:lnTo>
                  <a:pt x="187332" y="519302"/>
                </a:lnTo>
                <a:close/>
              </a:path>
              <a:path w="311785" h="607695">
                <a:moveTo>
                  <a:pt x="265975" y="469874"/>
                </a:moveTo>
                <a:lnTo>
                  <a:pt x="191731" y="469874"/>
                </a:lnTo>
                <a:lnTo>
                  <a:pt x="246519" y="497598"/>
                </a:lnTo>
                <a:lnTo>
                  <a:pt x="265975" y="469874"/>
                </a:lnTo>
                <a:close/>
              </a:path>
              <a:path w="311785" h="607695">
                <a:moveTo>
                  <a:pt x="292039" y="400011"/>
                </a:moveTo>
                <a:lnTo>
                  <a:pt x="236562" y="400011"/>
                </a:lnTo>
                <a:lnTo>
                  <a:pt x="289559" y="404990"/>
                </a:lnTo>
                <a:lnTo>
                  <a:pt x="292039" y="400011"/>
                </a:lnTo>
                <a:close/>
              </a:path>
              <a:path w="311785" h="607695">
                <a:moveTo>
                  <a:pt x="280225" y="170116"/>
                </a:moveTo>
                <a:lnTo>
                  <a:pt x="221475" y="179311"/>
                </a:lnTo>
                <a:lnTo>
                  <a:pt x="284117" y="179311"/>
                </a:lnTo>
                <a:lnTo>
                  <a:pt x="280225" y="170116"/>
                </a:lnTo>
                <a:close/>
              </a:path>
              <a:path w="311785" h="607695">
                <a:moveTo>
                  <a:pt x="222364" y="88887"/>
                </a:moveTo>
                <a:lnTo>
                  <a:pt x="172046" y="118008"/>
                </a:lnTo>
                <a:lnTo>
                  <a:pt x="242188" y="118008"/>
                </a:lnTo>
                <a:lnTo>
                  <a:pt x="222364" y="88887"/>
                </a:lnTo>
                <a:close/>
              </a:path>
              <a:path w="311785" h="607695">
                <a:moveTo>
                  <a:pt x="140233" y="33591"/>
                </a:moveTo>
                <a:lnTo>
                  <a:pt x="103581" y="76504"/>
                </a:lnTo>
                <a:lnTo>
                  <a:pt x="164112" y="76504"/>
                </a:lnTo>
                <a:lnTo>
                  <a:pt x="174726" y="50317"/>
                </a:lnTo>
                <a:lnTo>
                  <a:pt x="140233" y="33591"/>
                </a:lnTo>
                <a:close/>
              </a:path>
            </a:pathLst>
          </a:custGeom>
          <a:solidFill>
            <a:srgbClr val="AA92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0302" y="7094331"/>
            <a:ext cx="311785" cy="607695"/>
          </a:xfrm>
          <a:custGeom>
            <a:avLst/>
            <a:gdLst/>
            <a:ahLst/>
            <a:cxnLst/>
            <a:rect l="l" t="t" r="r" b="b"/>
            <a:pathLst>
              <a:path w="311785" h="607695">
                <a:moveTo>
                  <a:pt x="292874" y="199999"/>
                </a:moveTo>
                <a:lnTo>
                  <a:pt x="243954" y="232448"/>
                </a:lnTo>
                <a:lnTo>
                  <a:pt x="247154" y="258495"/>
                </a:lnTo>
                <a:lnTo>
                  <a:pt x="307174" y="280085"/>
                </a:lnTo>
                <a:lnTo>
                  <a:pt x="311784" y="309460"/>
                </a:lnTo>
                <a:lnTo>
                  <a:pt x="256349" y="317245"/>
                </a:lnTo>
                <a:lnTo>
                  <a:pt x="252907" y="346113"/>
                </a:lnTo>
                <a:lnTo>
                  <a:pt x="304380" y="375234"/>
                </a:lnTo>
                <a:lnTo>
                  <a:pt x="289559" y="404990"/>
                </a:lnTo>
                <a:lnTo>
                  <a:pt x="236562" y="400011"/>
                </a:lnTo>
                <a:lnTo>
                  <a:pt x="222249" y="421728"/>
                </a:lnTo>
                <a:lnTo>
                  <a:pt x="266064" y="469747"/>
                </a:lnTo>
                <a:lnTo>
                  <a:pt x="246519" y="497598"/>
                </a:lnTo>
                <a:lnTo>
                  <a:pt x="191731" y="469874"/>
                </a:lnTo>
                <a:lnTo>
                  <a:pt x="171297" y="486359"/>
                </a:lnTo>
                <a:lnTo>
                  <a:pt x="201320" y="548043"/>
                </a:lnTo>
                <a:lnTo>
                  <a:pt x="170916" y="568731"/>
                </a:lnTo>
                <a:lnTo>
                  <a:pt x="130428" y="519302"/>
                </a:lnTo>
                <a:lnTo>
                  <a:pt x="111912" y="531063"/>
                </a:lnTo>
                <a:lnTo>
                  <a:pt x="123913" y="596455"/>
                </a:lnTo>
                <a:lnTo>
                  <a:pt x="89306" y="607186"/>
                </a:lnTo>
                <a:lnTo>
                  <a:pt x="63499" y="555459"/>
                </a:lnTo>
                <a:lnTo>
                  <a:pt x="23012" y="404240"/>
                </a:lnTo>
                <a:lnTo>
                  <a:pt x="41020" y="400532"/>
                </a:lnTo>
                <a:lnTo>
                  <a:pt x="52895" y="391591"/>
                </a:lnTo>
                <a:lnTo>
                  <a:pt x="64769" y="382650"/>
                </a:lnTo>
                <a:lnTo>
                  <a:pt x="76644" y="373710"/>
                </a:lnTo>
                <a:lnTo>
                  <a:pt x="83807" y="362851"/>
                </a:lnTo>
                <a:lnTo>
                  <a:pt x="92875" y="347268"/>
                </a:lnTo>
                <a:lnTo>
                  <a:pt x="96697" y="337819"/>
                </a:lnTo>
                <a:lnTo>
                  <a:pt x="97726" y="321729"/>
                </a:lnTo>
                <a:lnTo>
                  <a:pt x="100152" y="308952"/>
                </a:lnTo>
                <a:lnTo>
                  <a:pt x="101168" y="292861"/>
                </a:lnTo>
                <a:lnTo>
                  <a:pt x="95542" y="279577"/>
                </a:lnTo>
                <a:lnTo>
                  <a:pt x="93256" y="264896"/>
                </a:lnTo>
                <a:lnTo>
                  <a:pt x="84302" y="253009"/>
                </a:lnTo>
                <a:lnTo>
                  <a:pt x="75361" y="241134"/>
                </a:lnTo>
                <a:lnTo>
                  <a:pt x="66420" y="229260"/>
                </a:lnTo>
                <a:lnTo>
                  <a:pt x="54165" y="218782"/>
                </a:lnTo>
                <a:lnTo>
                  <a:pt x="41389" y="216357"/>
                </a:lnTo>
                <a:lnTo>
                  <a:pt x="25806" y="207289"/>
                </a:lnTo>
                <a:lnTo>
                  <a:pt x="13030" y="204863"/>
                </a:lnTo>
                <a:lnTo>
                  <a:pt x="0" y="53771"/>
                </a:lnTo>
                <a:lnTo>
                  <a:pt x="22732" y="51981"/>
                </a:lnTo>
                <a:lnTo>
                  <a:pt x="43802" y="0"/>
                </a:lnTo>
                <a:lnTo>
                  <a:pt x="78803" y="8686"/>
                </a:lnTo>
                <a:lnTo>
                  <a:pt x="84683" y="68833"/>
                </a:lnTo>
                <a:lnTo>
                  <a:pt x="103581" y="76504"/>
                </a:lnTo>
                <a:lnTo>
                  <a:pt x="140233" y="33591"/>
                </a:lnTo>
                <a:lnTo>
                  <a:pt x="174726" y="50317"/>
                </a:lnTo>
                <a:lnTo>
                  <a:pt x="153657" y="102298"/>
                </a:lnTo>
                <a:lnTo>
                  <a:pt x="172046" y="118008"/>
                </a:lnTo>
                <a:lnTo>
                  <a:pt x="222364" y="88887"/>
                </a:lnTo>
                <a:lnTo>
                  <a:pt x="243052" y="119278"/>
                </a:lnTo>
                <a:lnTo>
                  <a:pt x="208318" y="157467"/>
                </a:lnTo>
                <a:lnTo>
                  <a:pt x="221475" y="179311"/>
                </a:lnTo>
                <a:lnTo>
                  <a:pt x="280225" y="170116"/>
                </a:lnTo>
                <a:lnTo>
                  <a:pt x="292874" y="199999"/>
                </a:lnTo>
                <a:close/>
              </a:path>
            </a:pathLst>
          </a:custGeom>
          <a:ln w="3175">
            <a:solidFill>
              <a:srgbClr val="AA927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06035" y="7296717"/>
            <a:ext cx="267970" cy="334010"/>
          </a:xfrm>
          <a:custGeom>
            <a:avLst/>
            <a:gdLst/>
            <a:ahLst/>
            <a:cxnLst/>
            <a:rect l="l" t="t" r="r" b="b"/>
            <a:pathLst>
              <a:path w="267970" h="334009">
                <a:moveTo>
                  <a:pt x="70624" y="256743"/>
                </a:moveTo>
                <a:lnTo>
                  <a:pt x="0" y="308622"/>
                </a:lnTo>
                <a:lnTo>
                  <a:pt x="83870" y="333984"/>
                </a:lnTo>
                <a:lnTo>
                  <a:pt x="78443" y="302336"/>
                </a:lnTo>
                <a:lnTo>
                  <a:pt x="74282" y="302336"/>
                </a:lnTo>
                <a:lnTo>
                  <a:pt x="72135" y="289814"/>
                </a:lnTo>
                <a:lnTo>
                  <a:pt x="76152" y="288980"/>
                </a:lnTo>
                <a:lnTo>
                  <a:pt x="70624" y="256743"/>
                </a:lnTo>
                <a:close/>
              </a:path>
              <a:path w="267970" h="334009">
                <a:moveTo>
                  <a:pt x="76152" y="288980"/>
                </a:moveTo>
                <a:lnTo>
                  <a:pt x="72135" y="289814"/>
                </a:lnTo>
                <a:lnTo>
                  <a:pt x="74282" y="302336"/>
                </a:lnTo>
                <a:lnTo>
                  <a:pt x="78300" y="301500"/>
                </a:lnTo>
                <a:lnTo>
                  <a:pt x="76152" y="288980"/>
                </a:lnTo>
                <a:close/>
              </a:path>
              <a:path w="267970" h="334009">
                <a:moveTo>
                  <a:pt x="78300" y="301500"/>
                </a:moveTo>
                <a:lnTo>
                  <a:pt x="74282" y="302336"/>
                </a:lnTo>
                <a:lnTo>
                  <a:pt x="78443" y="302336"/>
                </a:lnTo>
                <a:lnTo>
                  <a:pt x="78300" y="301500"/>
                </a:lnTo>
                <a:close/>
              </a:path>
              <a:path w="267970" h="334009">
                <a:moveTo>
                  <a:pt x="263982" y="0"/>
                </a:moveTo>
                <a:lnTo>
                  <a:pt x="251472" y="2260"/>
                </a:lnTo>
                <a:lnTo>
                  <a:pt x="251620" y="3086"/>
                </a:lnTo>
                <a:lnTo>
                  <a:pt x="251904" y="4927"/>
                </a:lnTo>
                <a:lnTo>
                  <a:pt x="255016" y="61734"/>
                </a:lnTo>
                <a:lnTo>
                  <a:pt x="254609" y="72186"/>
                </a:lnTo>
                <a:lnTo>
                  <a:pt x="248627" y="119684"/>
                </a:lnTo>
                <a:lnTo>
                  <a:pt x="238048" y="157530"/>
                </a:lnTo>
                <a:lnTo>
                  <a:pt x="220586" y="194678"/>
                </a:lnTo>
                <a:lnTo>
                  <a:pt x="194729" y="228942"/>
                </a:lnTo>
                <a:lnTo>
                  <a:pt x="158889" y="258152"/>
                </a:lnTo>
                <a:lnTo>
                  <a:pt x="111302" y="280212"/>
                </a:lnTo>
                <a:lnTo>
                  <a:pt x="76152" y="288980"/>
                </a:lnTo>
                <a:lnTo>
                  <a:pt x="78300" y="301500"/>
                </a:lnTo>
                <a:lnTo>
                  <a:pt x="133476" y="285521"/>
                </a:lnTo>
                <a:lnTo>
                  <a:pt x="179666" y="259270"/>
                </a:lnTo>
                <a:lnTo>
                  <a:pt x="214223" y="225996"/>
                </a:lnTo>
                <a:lnTo>
                  <a:pt x="238582" y="188264"/>
                </a:lnTo>
                <a:lnTo>
                  <a:pt x="254419" y="148590"/>
                </a:lnTo>
                <a:lnTo>
                  <a:pt x="263423" y="109347"/>
                </a:lnTo>
                <a:lnTo>
                  <a:pt x="267715" y="61734"/>
                </a:lnTo>
                <a:lnTo>
                  <a:pt x="267830" y="51244"/>
                </a:lnTo>
                <a:lnTo>
                  <a:pt x="267665" y="41478"/>
                </a:lnTo>
                <a:lnTo>
                  <a:pt x="264335" y="2260"/>
                </a:lnTo>
                <a:lnTo>
                  <a:pt x="26398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5827" y="6996969"/>
            <a:ext cx="902969" cy="619125"/>
          </a:xfrm>
          <a:custGeom>
            <a:avLst/>
            <a:gdLst/>
            <a:ahLst/>
            <a:cxnLst/>
            <a:rect l="l" t="t" r="r" b="b"/>
            <a:pathLst>
              <a:path w="902970" h="619125">
                <a:moveTo>
                  <a:pt x="902830" y="0"/>
                </a:moveTo>
                <a:lnTo>
                  <a:pt x="0" y="156781"/>
                </a:lnTo>
                <a:lnTo>
                  <a:pt x="323646" y="618794"/>
                </a:lnTo>
                <a:lnTo>
                  <a:pt x="844041" y="502348"/>
                </a:lnTo>
                <a:lnTo>
                  <a:pt x="90283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5827" y="6996969"/>
            <a:ext cx="902969" cy="619125"/>
          </a:xfrm>
          <a:custGeom>
            <a:avLst/>
            <a:gdLst/>
            <a:ahLst/>
            <a:cxnLst/>
            <a:rect l="l" t="t" r="r" b="b"/>
            <a:pathLst>
              <a:path w="902970" h="619125">
                <a:moveTo>
                  <a:pt x="323646" y="618794"/>
                </a:moveTo>
                <a:lnTo>
                  <a:pt x="0" y="156781"/>
                </a:lnTo>
                <a:lnTo>
                  <a:pt x="902830" y="0"/>
                </a:lnTo>
                <a:lnTo>
                  <a:pt x="844041" y="502348"/>
                </a:lnTo>
                <a:lnTo>
                  <a:pt x="323646" y="61879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8594" y="4135015"/>
            <a:ext cx="29210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Kinetic Energy (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2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)?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6053" y="4751561"/>
            <a:ext cx="6866255" cy="0"/>
          </a:xfrm>
          <a:custGeom>
            <a:avLst/>
            <a:gdLst/>
            <a:ahLst/>
            <a:cxnLst/>
            <a:rect l="l" t="t" r="r" b="b"/>
            <a:pathLst>
              <a:path w="6866255" h="0">
                <a:moveTo>
                  <a:pt x="0" y="0"/>
                </a:moveTo>
                <a:lnTo>
                  <a:pt x="6865759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47582" y="1957238"/>
            <a:ext cx="4780280" cy="963294"/>
          </a:xfrm>
          <a:custGeom>
            <a:avLst/>
            <a:gdLst/>
            <a:ahLst/>
            <a:cxnLst/>
            <a:rect l="l" t="t" r="r" b="b"/>
            <a:pathLst>
              <a:path w="4780280" h="963294">
                <a:moveTo>
                  <a:pt x="4780026" y="0"/>
                </a:moveTo>
                <a:lnTo>
                  <a:pt x="0" y="845832"/>
                </a:lnTo>
                <a:lnTo>
                  <a:pt x="660" y="951471"/>
                </a:lnTo>
                <a:lnTo>
                  <a:pt x="4771161" y="963231"/>
                </a:lnTo>
                <a:lnTo>
                  <a:pt x="4780026" y="0"/>
                </a:lnTo>
                <a:close/>
              </a:path>
            </a:pathLst>
          </a:custGeom>
          <a:solidFill>
            <a:srgbClr val="F5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47582" y="1957238"/>
            <a:ext cx="4780280" cy="963294"/>
          </a:xfrm>
          <a:custGeom>
            <a:avLst/>
            <a:gdLst/>
            <a:ahLst/>
            <a:cxnLst/>
            <a:rect l="l" t="t" r="r" b="b"/>
            <a:pathLst>
              <a:path w="4780280" h="963294">
                <a:moveTo>
                  <a:pt x="0" y="845832"/>
                </a:moveTo>
                <a:lnTo>
                  <a:pt x="4780026" y="0"/>
                </a:lnTo>
                <a:lnTo>
                  <a:pt x="4771161" y="963231"/>
                </a:lnTo>
                <a:lnTo>
                  <a:pt x="660" y="951471"/>
                </a:lnTo>
                <a:lnTo>
                  <a:pt x="0" y="84583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73009" y="1886644"/>
            <a:ext cx="4654550" cy="884555"/>
          </a:xfrm>
          <a:custGeom>
            <a:avLst/>
            <a:gdLst/>
            <a:ahLst/>
            <a:cxnLst/>
            <a:rect l="l" t="t" r="r" b="b"/>
            <a:pathLst>
              <a:path w="4654550" h="884555">
                <a:moveTo>
                  <a:pt x="4645202" y="0"/>
                </a:moveTo>
                <a:lnTo>
                  <a:pt x="0" y="832472"/>
                </a:lnTo>
                <a:lnTo>
                  <a:pt x="9296" y="884313"/>
                </a:lnTo>
                <a:lnTo>
                  <a:pt x="4654499" y="51841"/>
                </a:lnTo>
                <a:lnTo>
                  <a:pt x="4645202" y="0"/>
                </a:lnTo>
                <a:close/>
              </a:path>
            </a:pathLst>
          </a:custGeom>
          <a:solidFill>
            <a:srgbClr val="AA92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73009" y="1886644"/>
            <a:ext cx="4654550" cy="884555"/>
          </a:xfrm>
          <a:custGeom>
            <a:avLst/>
            <a:gdLst/>
            <a:ahLst/>
            <a:cxnLst/>
            <a:rect l="l" t="t" r="r" b="b"/>
            <a:pathLst>
              <a:path w="4654550" h="884555">
                <a:moveTo>
                  <a:pt x="0" y="832472"/>
                </a:moveTo>
                <a:lnTo>
                  <a:pt x="4645202" y="0"/>
                </a:lnTo>
                <a:lnTo>
                  <a:pt x="4654499" y="51841"/>
                </a:lnTo>
                <a:lnTo>
                  <a:pt x="9296" y="884313"/>
                </a:lnTo>
                <a:lnTo>
                  <a:pt x="0" y="83247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99535" y="1817906"/>
            <a:ext cx="1169670" cy="210820"/>
          </a:xfrm>
          <a:custGeom>
            <a:avLst/>
            <a:gdLst/>
            <a:ahLst/>
            <a:cxnLst/>
            <a:rect l="l" t="t" r="r" b="b"/>
            <a:pathLst>
              <a:path w="1169670" h="210819">
                <a:moveTo>
                  <a:pt x="1169263" y="0"/>
                </a:moveTo>
                <a:lnTo>
                  <a:pt x="0" y="21068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99523" y="1984858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53936" y="0"/>
                </a:moveTo>
                <a:lnTo>
                  <a:pt x="0" y="43726"/>
                </a:lnTo>
                <a:lnTo>
                  <a:pt x="65811" y="65874"/>
                </a:lnTo>
                <a:lnTo>
                  <a:pt x="53936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12267" y="633434"/>
            <a:ext cx="690499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9a.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carriage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roller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coaster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seen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below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top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incline.</a:t>
            </a:r>
            <a:r>
              <a:rPr dirty="0" sz="1400" spc="-229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any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point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could  roll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downwards,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gathering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speed.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potential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energy?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1726" y="3265014"/>
            <a:ext cx="689038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7705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Potential 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energy</a:t>
            </a:r>
            <a:r>
              <a:rPr dirty="0" u="sng" sz="1400" spc="-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is (</a:t>
            </a:r>
            <a:r>
              <a:rPr dirty="0" u="sng" sz="1400" spc="-5" b="1" i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</a:t>
            </a:r>
            <a:r>
              <a:rPr dirty="0" u="sng" sz="1400" spc="-200" b="1" i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5" b="1" i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mark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):	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0881" y="3945974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37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83182" y="7332344"/>
            <a:ext cx="5726430" cy="1066165"/>
          </a:xfrm>
          <a:custGeom>
            <a:avLst/>
            <a:gdLst/>
            <a:ahLst/>
            <a:cxnLst/>
            <a:rect l="l" t="t" r="r" b="b"/>
            <a:pathLst>
              <a:path w="5726430" h="1066165">
                <a:moveTo>
                  <a:pt x="5230088" y="0"/>
                </a:moveTo>
                <a:lnTo>
                  <a:pt x="24117" y="921829"/>
                </a:lnTo>
                <a:lnTo>
                  <a:pt x="30459" y="944292"/>
                </a:lnTo>
                <a:lnTo>
                  <a:pt x="21045" y="993711"/>
                </a:lnTo>
                <a:lnTo>
                  <a:pt x="7138" y="1043130"/>
                </a:lnTo>
                <a:lnTo>
                  <a:pt x="0" y="1065593"/>
                </a:lnTo>
                <a:lnTo>
                  <a:pt x="5726391" y="1052842"/>
                </a:lnTo>
                <a:lnTo>
                  <a:pt x="5712165" y="1010537"/>
                </a:lnTo>
                <a:lnTo>
                  <a:pt x="5666490" y="912075"/>
                </a:lnTo>
                <a:lnTo>
                  <a:pt x="5584875" y="800136"/>
                </a:lnTo>
                <a:lnTo>
                  <a:pt x="5462828" y="717397"/>
                </a:lnTo>
                <a:lnTo>
                  <a:pt x="5368199" y="607907"/>
                </a:lnTo>
                <a:lnTo>
                  <a:pt x="5346904" y="437114"/>
                </a:lnTo>
                <a:lnTo>
                  <a:pt x="5361550" y="279800"/>
                </a:lnTo>
                <a:lnTo>
                  <a:pt x="5374741" y="210743"/>
                </a:lnTo>
                <a:lnTo>
                  <a:pt x="5230088" y="0"/>
                </a:lnTo>
                <a:close/>
              </a:path>
            </a:pathLst>
          </a:custGeom>
          <a:solidFill>
            <a:srgbClr val="F5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83182" y="7332344"/>
            <a:ext cx="5726430" cy="1066165"/>
          </a:xfrm>
          <a:custGeom>
            <a:avLst/>
            <a:gdLst/>
            <a:ahLst/>
            <a:cxnLst/>
            <a:rect l="l" t="t" r="r" b="b"/>
            <a:pathLst>
              <a:path w="5726430" h="1066165">
                <a:moveTo>
                  <a:pt x="24117" y="921829"/>
                </a:moveTo>
                <a:lnTo>
                  <a:pt x="5230088" y="0"/>
                </a:lnTo>
                <a:lnTo>
                  <a:pt x="5374741" y="210743"/>
                </a:lnTo>
                <a:lnTo>
                  <a:pt x="5361550" y="279800"/>
                </a:lnTo>
                <a:lnTo>
                  <a:pt x="5346904" y="437114"/>
                </a:lnTo>
                <a:lnTo>
                  <a:pt x="5368199" y="607907"/>
                </a:lnTo>
                <a:lnTo>
                  <a:pt x="5462828" y="717397"/>
                </a:lnTo>
                <a:lnTo>
                  <a:pt x="5584875" y="800136"/>
                </a:lnTo>
                <a:lnTo>
                  <a:pt x="5666490" y="912075"/>
                </a:lnTo>
                <a:lnTo>
                  <a:pt x="5712165" y="1010537"/>
                </a:lnTo>
                <a:lnTo>
                  <a:pt x="5726391" y="1052842"/>
                </a:lnTo>
                <a:lnTo>
                  <a:pt x="0" y="1065593"/>
                </a:lnTo>
                <a:lnTo>
                  <a:pt x="7138" y="1043130"/>
                </a:lnTo>
                <a:lnTo>
                  <a:pt x="21045" y="993711"/>
                </a:lnTo>
                <a:lnTo>
                  <a:pt x="30459" y="944292"/>
                </a:lnTo>
                <a:lnTo>
                  <a:pt x="24117" y="921829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89610" y="5166357"/>
            <a:ext cx="699389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(iii).</a:t>
            </a:r>
            <a:r>
              <a:rPr dirty="0" sz="1400" spc="-1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carriage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bottom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roller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coaster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incline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special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gear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system.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diagram,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gear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marked</a:t>
            </a:r>
            <a:r>
              <a:rPr dirty="0" sz="1400" spc="-229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2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B.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correct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names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parts</a:t>
            </a:r>
            <a:r>
              <a:rPr dirty="0" sz="1400" spc="-2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229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82470" y="6395437"/>
            <a:ext cx="229870" cy="3937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5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05298" y="6311643"/>
            <a:ext cx="229870" cy="3937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5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4863" y="8959656"/>
            <a:ext cx="45739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9215" algn="l"/>
              </a:tabLst>
            </a:pP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PART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A: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Arial"/>
                <a:cs typeface="Arial"/>
              </a:rPr>
              <a:t> 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4863" y="9647259"/>
            <a:ext cx="39027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89375" algn="l"/>
              </a:tabLst>
            </a:pP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PART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B: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8751" y="9647259"/>
            <a:ext cx="5988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06810" y="1178353"/>
            <a:ext cx="2187341" cy="1034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 rot="21000000">
            <a:off x="5323225" y="1550118"/>
            <a:ext cx="810978" cy="78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20"/>
              </a:lnSpc>
            </a:pPr>
            <a:r>
              <a:rPr dirty="0" sz="600" spc="-5">
                <a:solidFill>
                  <a:srgbClr val="151616"/>
                </a:solidFill>
                <a:latin typeface="Arial"/>
                <a:cs typeface="Arial"/>
              </a:rPr>
              <a:t>RYAN </a:t>
            </a:r>
            <a:r>
              <a:rPr dirty="0" sz="600" spc="10">
                <a:solidFill>
                  <a:srgbClr val="151616"/>
                </a:solidFill>
                <a:latin typeface="Arial"/>
                <a:cs typeface="Arial"/>
              </a:rPr>
              <a:t>RAIL</a:t>
            </a:r>
            <a:r>
              <a:rPr dirty="0" sz="6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151616"/>
                </a:solidFill>
                <a:latin typeface="Arial"/>
                <a:cs typeface="Arial"/>
              </a:rPr>
              <a:t>SYSTEMS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12627" y="6357394"/>
            <a:ext cx="5202938" cy="1872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 rot="21060000">
            <a:off x="1313705" y="7250738"/>
            <a:ext cx="1470061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25"/>
              </a:lnSpc>
            </a:pPr>
            <a:r>
              <a:rPr dirty="0" sz="1100" spc="-20">
                <a:solidFill>
                  <a:srgbClr val="151616"/>
                </a:solidFill>
                <a:latin typeface="Arial"/>
                <a:cs typeface="Arial"/>
              </a:rPr>
              <a:t>RYAN </a:t>
            </a:r>
            <a:r>
              <a:rPr dirty="0" baseline="2525" sz="1650" spc="15">
                <a:solidFill>
                  <a:srgbClr val="151616"/>
                </a:solidFill>
                <a:latin typeface="Arial"/>
                <a:cs typeface="Arial"/>
              </a:rPr>
              <a:t>RAIL</a:t>
            </a:r>
            <a:r>
              <a:rPr dirty="0" baseline="2525" sz="1650" spc="-14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525" sz="1650" spc="22">
                <a:solidFill>
                  <a:srgbClr val="151616"/>
                </a:solidFill>
                <a:latin typeface="Arial"/>
                <a:cs typeface="Arial"/>
              </a:rPr>
              <a:t>SYSTEMS</a:t>
            </a:r>
            <a:endParaRPr baseline="2525" sz="1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20910" y="278971"/>
            <a:ext cx="5314315" cy="28575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042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http://www.technologystudent.com/sysprp08/quest1.html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3824" y="303298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81384" y="301831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772" y="713826"/>
            <a:ext cx="651446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 indent="-635">
              <a:lnSpc>
                <a:spcPts val="1560"/>
              </a:lnSpc>
              <a:spcBef>
                <a:spcPts val="250"/>
              </a:spcBef>
              <a:tabLst>
                <a:tab pos="91186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Environmental damage, pollution and climate change, are serious global  problems, aﬀecting everyone. Discuss some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problems we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face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potential  solutions.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9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040" y="285484"/>
            <a:ext cx="6782434" cy="25781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14450" algn="l"/>
                <a:tab pos="552450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http://www.technologystudent.com/despro_ﬂsh/morals2.pdf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4629" sz="1800" spc="-7">
                <a:solidFill>
                  <a:srgbClr val="151616"/>
                </a:solidFill>
                <a:latin typeface="Arial"/>
                <a:cs typeface="Arial"/>
              </a:rPr>
              <a:t>Page 5 onwards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182" y="2578128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2182" y="3259490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2182" y="3940851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2182" y="4622212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182" y="5303574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2182" y="1896731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2182" y="6666296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2182" y="7347658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2182" y="8029018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2182" y="8710379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2182" y="9391740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2182" y="5984935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2182" y="10073102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52399" y="565997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9959" y="55134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8824" y="1777037"/>
            <a:ext cx="4533330" cy="4412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75474" y="1795881"/>
            <a:ext cx="144145" cy="377825"/>
          </a:xfrm>
          <a:custGeom>
            <a:avLst/>
            <a:gdLst/>
            <a:ahLst/>
            <a:cxnLst/>
            <a:rect l="l" t="t" r="r" b="b"/>
            <a:pathLst>
              <a:path w="144144" h="377825">
                <a:moveTo>
                  <a:pt x="108436" y="321230"/>
                </a:moveTo>
                <a:lnTo>
                  <a:pt x="80162" y="330847"/>
                </a:lnTo>
                <a:lnTo>
                  <a:pt x="131419" y="377659"/>
                </a:lnTo>
                <a:lnTo>
                  <a:pt x="140525" y="326224"/>
                </a:lnTo>
                <a:lnTo>
                  <a:pt x="110134" y="326224"/>
                </a:lnTo>
                <a:lnTo>
                  <a:pt x="108436" y="321230"/>
                </a:lnTo>
                <a:close/>
              </a:path>
              <a:path w="144144" h="377825">
                <a:moveTo>
                  <a:pt x="115253" y="318911"/>
                </a:moveTo>
                <a:lnTo>
                  <a:pt x="108436" y="321230"/>
                </a:lnTo>
                <a:lnTo>
                  <a:pt x="110134" y="326224"/>
                </a:lnTo>
                <a:lnTo>
                  <a:pt x="116954" y="323913"/>
                </a:lnTo>
                <a:lnTo>
                  <a:pt x="115253" y="318911"/>
                </a:lnTo>
                <a:close/>
              </a:path>
              <a:path w="144144" h="377825">
                <a:moveTo>
                  <a:pt x="143522" y="309295"/>
                </a:moveTo>
                <a:lnTo>
                  <a:pt x="115253" y="318911"/>
                </a:lnTo>
                <a:lnTo>
                  <a:pt x="116954" y="323913"/>
                </a:lnTo>
                <a:lnTo>
                  <a:pt x="110134" y="326224"/>
                </a:lnTo>
                <a:lnTo>
                  <a:pt x="140525" y="326224"/>
                </a:lnTo>
                <a:lnTo>
                  <a:pt x="143522" y="309295"/>
                </a:lnTo>
                <a:close/>
              </a:path>
              <a:path w="144144" h="377825">
                <a:moveTo>
                  <a:pt x="6819" y="0"/>
                </a:moveTo>
                <a:lnTo>
                  <a:pt x="0" y="2324"/>
                </a:lnTo>
                <a:lnTo>
                  <a:pt x="108436" y="321230"/>
                </a:lnTo>
                <a:lnTo>
                  <a:pt x="115253" y="318911"/>
                </a:lnTo>
                <a:lnTo>
                  <a:pt x="681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49629" y="5507631"/>
            <a:ext cx="709930" cy="2565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0" spc="10">
                <a:solidFill>
                  <a:srgbClr val="151616"/>
                </a:solidFill>
                <a:latin typeface="Arial"/>
                <a:cs typeface="Arial"/>
              </a:rPr>
              <a:t>WHEEL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59319" y="5132859"/>
            <a:ext cx="401320" cy="356870"/>
          </a:xfrm>
          <a:custGeom>
            <a:avLst/>
            <a:gdLst/>
            <a:ahLst/>
            <a:cxnLst/>
            <a:rect l="l" t="t" r="r" b="b"/>
            <a:pathLst>
              <a:path w="401319" h="356870">
                <a:moveTo>
                  <a:pt x="353571" y="37992"/>
                </a:moveTo>
                <a:lnTo>
                  <a:pt x="0" y="351548"/>
                </a:lnTo>
                <a:lnTo>
                  <a:pt x="4203" y="356298"/>
                </a:lnTo>
                <a:lnTo>
                  <a:pt x="357784" y="42745"/>
                </a:lnTo>
                <a:lnTo>
                  <a:pt x="353571" y="37992"/>
                </a:lnTo>
                <a:close/>
              </a:path>
              <a:path w="401319" h="356870">
                <a:moveTo>
                  <a:pt x="388896" y="34493"/>
                </a:moveTo>
                <a:lnTo>
                  <a:pt x="357517" y="34493"/>
                </a:lnTo>
                <a:lnTo>
                  <a:pt x="361734" y="39242"/>
                </a:lnTo>
                <a:lnTo>
                  <a:pt x="357784" y="42745"/>
                </a:lnTo>
                <a:lnTo>
                  <a:pt x="377875" y="65404"/>
                </a:lnTo>
                <a:lnTo>
                  <a:pt x="388896" y="34493"/>
                </a:lnTo>
                <a:close/>
              </a:path>
              <a:path w="401319" h="356870">
                <a:moveTo>
                  <a:pt x="357517" y="34493"/>
                </a:moveTo>
                <a:lnTo>
                  <a:pt x="353571" y="37992"/>
                </a:lnTo>
                <a:lnTo>
                  <a:pt x="357784" y="42745"/>
                </a:lnTo>
                <a:lnTo>
                  <a:pt x="361734" y="39242"/>
                </a:lnTo>
                <a:lnTo>
                  <a:pt x="357517" y="34493"/>
                </a:lnTo>
                <a:close/>
              </a:path>
              <a:path w="401319" h="356870">
                <a:moveTo>
                  <a:pt x="401193" y="0"/>
                </a:moveTo>
                <a:lnTo>
                  <a:pt x="333476" y="15328"/>
                </a:lnTo>
                <a:lnTo>
                  <a:pt x="353571" y="37992"/>
                </a:lnTo>
                <a:lnTo>
                  <a:pt x="357517" y="34493"/>
                </a:lnTo>
                <a:lnTo>
                  <a:pt x="388896" y="34493"/>
                </a:lnTo>
                <a:lnTo>
                  <a:pt x="40119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42692" y="5756119"/>
            <a:ext cx="474980" cy="2565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0" spc="5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6473" y="5193109"/>
            <a:ext cx="471805" cy="546735"/>
          </a:xfrm>
          <a:custGeom>
            <a:avLst/>
            <a:gdLst/>
            <a:ahLst/>
            <a:cxnLst/>
            <a:rect l="l" t="t" r="r" b="b"/>
            <a:pathLst>
              <a:path w="471804" h="546735">
                <a:moveTo>
                  <a:pt x="427172" y="41950"/>
                </a:moveTo>
                <a:lnTo>
                  <a:pt x="0" y="538022"/>
                </a:lnTo>
                <a:lnTo>
                  <a:pt x="9626" y="546303"/>
                </a:lnTo>
                <a:lnTo>
                  <a:pt x="436799" y="50242"/>
                </a:lnTo>
                <a:lnTo>
                  <a:pt x="427172" y="41950"/>
                </a:lnTo>
                <a:close/>
              </a:path>
              <a:path w="471804" h="546735">
                <a:moveTo>
                  <a:pt x="463668" y="37947"/>
                </a:moveTo>
                <a:lnTo>
                  <a:pt x="430618" y="37947"/>
                </a:lnTo>
                <a:lnTo>
                  <a:pt x="440245" y="46240"/>
                </a:lnTo>
                <a:lnTo>
                  <a:pt x="436799" y="50242"/>
                </a:lnTo>
                <a:lnTo>
                  <a:pt x="457339" y="67932"/>
                </a:lnTo>
                <a:lnTo>
                  <a:pt x="463668" y="37947"/>
                </a:lnTo>
                <a:close/>
              </a:path>
              <a:path w="471804" h="546735">
                <a:moveTo>
                  <a:pt x="430618" y="37947"/>
                </a:moveTo>
                <a:lnTo>
                  <a:pt x="427172" y="41950"/>
                </a:lnTo>
                <a:lnTo>
                  <a:pt x="436799" y="50242"/>
                </a:lnTo>
                <a:lnTo>
                  <a:pt x="440245" y="46240"/>
                </a:lnTo>
                <a:lnTo>
                  <a:pt x="430618" y="37947"/>
                </a:lnTo>
                <a:close/>
              </a:path>
              <a:path w="471804" h="546735">
                <a:moveTo>
                  <a:pt x="471677" y="0"/>
                </a:moveTo>
                <a:lnTo>
                  <a:pt x="406628" y="24257"/>
                </a:lnTo>
                <a:lnTo>
                  <a:pt x="427172" y="41950"/>
                </a:lnTo>
                <a:lnTo>
                  <a:pt x="430618" y="37947"/>
                </a:lnTo>
                <a:lnTo>
                  <a:pt x="463668" y="37947"/>
                </a:lnTo>
                <a:lnTo>
                  <a:pt x="47167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89054" y="3768176"/>
            <a:ext cx="539115" cy="2565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0" spc="5">
                <a:solidFill>
                  <a:srgbClr val="151616"/>
                </a:solidFill>
                <a:latin typeface="Arial"/>
                <a:cs typeface="Arial"/>
              </a:rPr>
              <a:t>BASE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71041" y="3967688"/>
            <a:ext cx="1268730" cy="713740"/>
          </a:xfrm>
          <a:custGeom>
            <a:avLst/>
            <a:gdLst/>
            <a:ahLst/>
            <a:cxnLst/>
            <a:rect l="l" t="t" r="r" b="b"/>
            <a:pathLst>
              <a:path w="1268729" h="713739">
                <a:moveTo>
                  <a:pt x="36753" y="654469"/>
                </a:moveTo>
                <a:lnTo>
                  <a:pt x="0" y="713371"/>
                </a:lnTo>
                <a:lnTo>
                  <a:pt x="69430" y="712876"/>
                </a:lnTo>
                <a:lnTo>
                  <a:pt x="57629" y="691781"/>
                </a:lnTo>
                <a:lnTo>
                  <a:pt x="51587" y="691781"/>
                </a:lnTo>
                <a:lnTo>
                  <a:pt x="45389" y="680707"/>
                </a:lnTo>
                <a:lnTo>
                  <a:pt x="49992" y="678131"/>
                </a:lnTo>
                <a:lnTo>
                  <a:pt x="36753" y="654469"/>
                </a:lnTo>
                <a:close/>
              </a:path>
              <a:path w="1268729" h="713739">
                <a:moveTo>
                  <a:pt x="49992" y="678131"/>
                </a:moveTo>
                <a:lnTo>
                  <a:pt x="45389" y="680707"/>
                </a:lnTo>
                <a:lnTo>
                  <a:pt x="51587" y="691781"/>
                </a:lnTo>
                <a:lnTo>
                  <a:pt x="56188" y="689207"/>
                </a:lnTo>
                <a:lnTo>
                  <a:pt x="49992" y="678131"/>
                </a:lnTo>
                <a:close/>
              </a:path>
              <a:path w="1268729" h="713739">
                <a:moveTo>
                  <a:pt x="56188" y="689207"/>
                </a:moveTo>
                <a:lnTo>
                  <a:pt x="51587" y="691781"/>
                </a:lnTo>
                <a:lnTo>
                  <a:pt x="57629" y="691781"/>
                </a:lnTo>
                <a:lnTo>
                  <a:pt x="56188" y="689207"/>
                </a:lnTo>
                <a:close/>
              </a:path>
              <a:path w="1268729" h="713739">
                <a:moveTo>
                  <a:pt x="1261960" y="0"/>
                </a:moveTo>
                <a:lnTo>
                  <a:pt x="49992" y="678131"/>
                </a:lnTo>
                <a:lnTo>
                  <a:pt x="56188" y="689207"/>
                </a:lnTo>
                <a:lnTo>
                  <a:pt x="1268158" y="11087"/>
                </a:lnTo>
                <a:lnTo>
                  <a:pt x="126196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435936" y="2985055"/>
            <a:ext cx="805815" cy="47117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77800" marR="5080" indent="-165735">
              <a:lnSpc>
                <a:spcPts val="1689"/>
              </a:lnSpc>
              <a:spcBef>
                <a:spcPts val="260"/>
              </a:spcBef>
            </a:pPr>
            <a:r>
              <a:rPr dirty="0" sz="1500" spc="5">
                <a:solidFill>
                  <a:srgbClr val="151616"/>
                </a:solidFill>
                <a:latin typeface="Arial"/>
                <a:cs typeface="Arial"/>
              </a:rPr>
              <a:t>HANDLE  </a:t>
            </a:r>
            <a:r>
              <a:rPr dirty="0" sz="1500" spc="5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13225" y="3380389"/>
            <a:ext cx="422275" cy="67310"/>
          </a:xfrm>
          <a:custGeom>
            <a:avLst/>
            <a:gdLst/>
            <a:ahLst/>
            <a:cxnLst/>
            <a:rect l="l" t="t" r="r" b="b"/>
            <a:pathLst>
              <a:path w="422275" h="67310">
                <a:moveTo>
                  <a:pt x="59601" y="0"/>
                </a:moveTo>
                <a:lnTo>
                  <a:pt x="0" y="35623"/>
                </a:lnTo>
                <a:lnTo>
                  <a:pt x="61988" y="66890"/>
                </a:lnTo>
                <a:lnTo>
                  <a:pt x="61028" y="39992"/>
                </a:lnTo>
                <a:lnTo>
                  <a:pt x="55753" y="39992"/>
                </a:lnTo>
                <a:lnTo>
                  <a:pt x="55295" y="27292"/>
                </a:lnTo>
                <a:lnTo>
                  <a:pt x="60568" y="27103"/>
                </a:lnTo>
                <a:lnTo>
                  <a:pt x="59601" y="0"/>
                </a:lnTo>
                <a:close/>
              </a:path>
              <a:path w="422275" h="67310">
                <a:moveTo>
                  <a:pt x="60568" y="27103"/>
                </a:moveTo>
                <a:lnTo>
                  <a:pt x="55295" y="27292"/>
                </a:lnTo>
                <a:lnTo>
                  <a:pt x="55753" y="39992"/>
                </a:lnTo>
                <a:lnTo>
                  <a:pt x="61021" y="39804"/>
                </a:lnTo>
                <a:lnTo>
                  <a:pt x="60568" y="27103"/>
                </a:lnTo>
                <a:close/>
              </a:path>
              <a:path w="422275" h="67310">
                <a:moveTo>
                  <a:pt x="61021" y="39804"/>
                </a:moveTo>
                <a:lnTo>
                  <a:pt x="55753" y="39992"/>
                </a:lnTo>
                <a:lnTo>
                  <a:pt x="61028" y="39992"/>
                </a:lnTo>
                <a:lnTo>
                  <a:pt x="61021" y="39804"/>
                </a:lnTo>
                <a:close/>
              </a:path>
              <a:path w="422275" h="67310">
                <a:moveTo>
                  <a:pt x="421462" y="14211"/>
                </a:moveTo>
                <a:lnTo>
                  <a:pt x="60568" y="27103"/>
                </a:lnTo>
                <a:lnTo>
                  <a:pt x="61021" y="39804"/>
                </a:lnTo>
                <a:lnTo>
                  <a:pt x="421919" y="26911"/>
                </a:lnTo>
                <a:lnTo>
                  <a:pt x="421462" y="142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07904" y="3016916"/>
            <a:ext cx="208025" cy="230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3240" y="956853"/>
            <a:ext cx="6430010" cy="8166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5.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drawing below shows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basic solution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children’s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trolley,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which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stores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building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blocks.</a:t>
            </a:r>
            <a:endParaRPr sz="1400">
              <a:latin typeface="Arial"/>
              <a:cs typeface="Arial"/>
            </a:endParaRPr>
          </a:p>
          <a:p>
            <a:pPr marL="1426210">
              <a:lnSpc>
                <a:spcPct val="100000"/>
              </a:lnSpc>
              <a:spcBef>
                <a:spcPts val="1150"/>
              </a:spcBef>
            </a:pPr>
            <a:r>
              <a:rPr dirty="0" sz="1500" spc="5">
                <a:solidFill>
                  <a:srgbClr val="151616"/>
                </a:solidFill>
                <a:latin typeface="Arial"/>
                <a:cs typeface="Arial"/>
              </a:rPr>
              <a:t>HANDLE (DOWEL</a:t>
            </a:r>
            <a:r>
              <a:rPr dirty="0" sz="15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500" spc="5">
                <a:solidFill>
                  <a:srgbClr val="151616"/>
                </a:solidFill>
                <a:latin typeface="Arial"/>
                <a:cs typeface="Arial"/>
              </a:rPr>
              <a:t>ROD)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415" y="7624365"/>
            <a:ext cx="2780030" cy="16294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trolley has a ﬁxed handle,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permanently in one position.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corners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storage unit are  ‘pinned and glued’,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speed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manufacture.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handle is plain,  being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dowel.</a:t>
            </a:r>
            <a:endParaRPr sz="1400">
              <a:latin typeface="Arial"/>
              <a:cs typeface="Arial"/>
            </a:endParaRPr>
          </a:p>
          <a:p>
            <a:pPr marL="12700" marR="298450">
              <a:lnSpc>
                <a:spcPts val="1560"/>
              </a:lnSpc>
              <a:spcBef>
                <a:spcPts val="2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trolley is spray painted in a  variety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colours.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7924" y="5844689"/>
            <a:ext cx="1421765" cy="46990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ts val="1689"/>
              </a:lnSpc>
              <a:spcBef>
                <a:spcPts val="254"/>
              </a:spcBef>
            </a:pPr>
            <a:r>
              <a:rPr dirty="0" sz="1500" spc="5">
                <a:solidFill>
                  <a:srgbClr val="151616"/>
                </a:solidFill>
                <a:latin typeface="Arial"/>
                <a:cs typeface="Arial"/>
              </a:rPr>
              <a:t>PINNED AND  GLUED</a:t>
            </a:r>
            <a:r>
              <a:rPr dirty="0" sz="15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500" spc="5">
                <a:solidFill>
                  <a:srgbClr val="151616"/>
                </a:solidFill>
                <a:latin typeface="Arial"/>
                <a:cs typeface="Arial"/>
              </a:rPr>
              <a:t>JOINTS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70550" y="5415415"/>
            <a:ext cx="527685" cy="537845"/>
          </a:xfrm>
          <a:custGeom>
            <a:avLst/>
            <a:gdLst/>
            <a:ahLst/>
            <a:cxnLst/>
            <a:rect l="l" t="t" r="r" b="b"/>
            <a:pathLst>
              <a:path w="527685" h="537845">
                <a:moveTo>
                  <a:pt x="58089" y="52811"/>
                </a:moveTo>
                <a:lnTo>
                  <a:pt x="51664" y="59112"/>
                </a:lnTo>
                <a:lnTo>
                  <a:pt x="520776" y="537425"/>
                </a:lnTo>
                <a:lnTo>
                  <a:pt x="527202" y="531126"/>
                </a:lnTo>
                <a:lnTo>
                  <a:pt x="58089" y="52811"/>
                </a:lnTo>
                <a:close/>
              </a:path>
              <a:path w="527685" h="537845">
                <a:moveTo>
                  <a:pt x="0" y="0"/>
                </a:moveTo>
                <a:lnTo>
                  <a:pt x="26911" y="83388"/>
                </a:lnTo>
                <a:lnTo>
                  <a:pt x="51664" y="59112"/>
                </a:lnTo>
                <a:lnTo>
                  <a:pt x="48793" y="56184"/>
                </a:lnTo>
                <a:lnTo>
                  <a:pt x="55219" y="49885"/>
                </a:lnTo>
                <a:lnTo>
                  <a:pt x="61072" y="49885"/>
                </a:lnTo>
                <a:lnTo>
                  <a:pt x="82867" y="28511"/>
                </a:lnTo>
                <a:lnTo>
                  <a:pt x="0" y="0"/>
                </a:lnTo>
                <a:close/>
              </a:path>
              <a:path w="527685" h="537845">
                <a:moveTo>
                  <a:pt x="55219" y="49885"/>
                </a:moveTo>
                <a:lnTo>
                  <a:pt x="48793" y="56184"/>
                </a:lnTo>
                <a:lnTo>
                  <a:pt x="51664" y="59112"/>
                </a:lnTo>
                <a:lnTo>
                  <a:pt x="58089" y="52811"/>
                </a:lnTo>
                <a:lnTo>
                  <a:pt x="55219" y="49885"/>
                </a:lnTo>
                <a:close/>
              </a:path>
              <a:path w="527685" h="537845">
                <a:moveTo>
                  <a:pt x="61072" y="49885"/>
                </a:moveTo>
                <a:lnTo>
                  <a:pt x="55219" y="49885"/>
                </a:lnTo>
                <a:lnTo>
                  <a:pt x="58089" y="52811"/>
                </a:lnTo>
                <a:lnTo>
                  <a:pt x="61072" y="49885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21646" y="9430279"/>
            <a:ext cx="345440" cy="160655"/>
          </a:xfrm>
          <a:custGeom>
            <a:avLst/>
            <a:gdLst/>
            <a:ahLst/>
            <a:cxnLst/>
            <a:rect l="l" t="t" r="r" b="b"/>
            <a:pathLst>
              <a:path w="345440" h="160654">
                <a:moveTo>
                  <a:pt x="0" y="160293"/>
                </a:moveTo>
                <a:lnTo>
                  <a:pt x="345401" y="160293"/>
                </a:lnTo>
                <a:lnTo>
                  <a:pt x="345401" y="0"/>
                </a:lnTo>
                <a:lnTo>
                  <a:pt x="0" y="0"/>
                </a:lnTo>
                <a:lnTo>
                  <a:pt x="0" y="160293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21646" y="9430279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73962" y="9430279"/>
            <a:ext cx="345440" cy="160655"/>
          </a:xfrm>
          <a:custGeom>
            <a:avLst/>
            <a:gdLst/>
            <a:ahLst/>
            <a:cxnLst/>
            <a:rect l="l" t="t" r="r" b="b"/>
            <a:pathLst>
              <a:path w="345440" h="160654">
                <a:moveTo>
                  <a:pt x="0" y="160293"/>
                </a:moveTo>
                <a:lnTo>
                  <a:pt x="345401" y="160293"/>
                </a:lnTo>
                <a:lnTo>
                  <a:pt x="345401" y="0"/>
                </a:lnTo>
                <a:lnTo>
                  <a:pt x="0" y="0"/>
                </a:lnTo>
                <a:lnTo>
                  <a:pt x="0" y="160293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73962" y="9430279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26490" y="9430279"/>
            <a:ext cx="345440" cy="160655"/>
          </a:xfrm>
          <a:custGeom>
            <a:avLst/>
            <a:gdLst/>
            <a:ahLst/>
            <a:cxnLst/>
            <a:rect l="l" t="t" r="r" b="b"/>
            <a:pathLst>
              <a:path w="345439" h="160654">
                <a:moveTo>
                  <a:pt x="0" y="160293"/>
                </a:moveTo>
                <a:lnTo>
                  <a:pt x="345401" y="160293"/>
                </a:lnTo>
                <a:lnTo>
                  <a:pt x="345401" y="0"/>
                </a:lnTo>
                <a:lnTo>
                  <a:pt x="0" y="0"/>
                </a:lnTo>
                <a:lnTo>
                  <a:pt x="0" y="160293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26490" y="9430279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78806" y="9430279"/>
            <a:ext cx="345440" cy="160655"/>
          </a:xfrm>
          <a:custGeom>
            <a:avLst/>
            <a:gdLst/>
            <a:ahLst/>
            <a:cxnLst/>
            <a:rect l="l" t="t" r="r" b="b"/>
            <a:pathLst>
              <a:path w="345439" h="160654">
                <a:moveTo>
                  <a:pt x="0" y="160293"/>
                </a:moveTo>
                <a:lnTo>
                  <a:pt x="345401" y="160293"/>
                </a:lnTo>
                <a:lnTo>
                  <a:pt x="345401" y="0"/>
                </a:lnTo>
                <a:lnTo>
                  <a:pt x="0" y="0"/>
                </a:lnTo>
                <a:lnTo>
                  <a:pt x="0" y="160293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78806" y="9430279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31334" y="9430279"/>
            <a:ext cx="345440" cy="160655"/>
          </a:xfrm>
          <a:custGeom>
            <a:avLst/>
            <a:gdLst/>
            <a:ahLst/>
            <a:cxnLst/>
            <a:rect l="l" t="t" r="r" b="b"/>
            <a:pathLst>
              <a:path w="345439" h="160654">
                <a:moveTo>
                  <a:pt x="0" y="160293"/>
                </a:moveTo>
                <a:lnTo>
                  <a:pt x="345401" y="160293"/>
                </a:lnTo>
                <a:lnTo>
                  <a:pt x="345401" y="0"/>
                </a:lnTo>
                <a:lnTo>
                  <a:pt x="0" y="0"/>
                </a:lnTo>
                <a:lnTo>
                  <a:pt x="0" y="160293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31334" y="9430279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83648" y="9430279"/>
            <a:ext cx="345440" cy="160655"/>
          </a:xfrm>
          <a:custGeom>
            <a:avLst/>
            <a:gdLst/>
            <a:ahLst/>
            <a:cxnLst/>
            <a:rect l="l" t="t" r="r" b="b"/>
            <a:pathLst>
              <a:path w="345439" h="160654">
                <a:moveTo>
                  <a:pt x="0" y="160293"/>
                </a:moveTo>
                <a:lnTo>
                  <a:pt x="345401" y="160293"/>
                </a:lnTo>
                <a:lnTo>
                  <a:pt x="345401" y="0"/>
                </a:lnTo>
                <a:lnTo>
                  <a:pt x="0" y="0"/>
                </a:lnTo>
                <a:lnTo>
                  <a:pt x="0" y="160293"/>
                </a:lnTo>
                <a:close/>
              </a:path>
            </a:pathLst>
          </a:custGeom>
          <a:solidFill>
            <a:srgbClr val="FE8A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983648" y="9430279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636177" y="9430279"/>
            <a:ext cx="345440" cy="160655"/>
          </a:xfrm>
          <a:custGeom>
            <a:avLst/>
            <a:gdLst/>
            <a:ahLst/>
            <a:cxnLst/>
            <a:rect l="l" t="t" r="r" b="b"/>
            <a:pathLst>
              <a:path w="345439" h="160654">
                <a:moveTo>
                  <a:pt x="0" y="160293"/>
                </a:moveTo>
                <a:lnTo>
                  <a:pt x="345401" y="160293"/>
                </a:lnTo>
                <a:lnTo>
                  <a:pt x="345401" y="0"/>
                </a:lnTo>
                <a:lnTo>
                  <a:pt x="0" y="0"/>
                </a:lnTo>
                <a:lnTo>
                  <a:pt x="0" y="160293"/>
                </a:lnTo>
                <a:close/>
              </a:path>
            </a:pathLst>
          </a:custGeom>
          <a:solidFill>
            <a:srgbClr val="DACE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36177" y="9430279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88492" y="9430279"/>
            <a:ext cx="345440" cy="160655"/>
          </a:xfrm>
          <a:custGeom>
            <a:avLst/>
            <a:gdLst/>
            <a:ahLst/>
            <a:cxnLst/>
            <a:rect l="l" t="t" r="r" b="b"/>
            <a:pathLst>
              <a:path w="345439" h="160654">
                <a:moveTo>
                  <a:pt x="0" y="160293"/>
                </a:moveTo>
                <a:lnTo>
                  <a:pt x="345401" y="160293"/>
                </a:lnTo>
                <a:lnTo>
                  <a:pt x="345401" y="0"/>
                </a:lnTo>
                <a:lnTo>
                  <a:pt x="0" y="0"/>
                </a:lnTo>
                <a:lnTo>
                  <a:pt x="0" y="160293"/>
                </a:lnTo>
                <a:close/>
              </a:path>
            </a:pathLst>
          </a:custGeom>
          <a:solidFill>
            <a:srgbClr val="CF94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88492" y="9430279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629124" y="908805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0" y="0"/>
                </a:moveTo>
                <a:lnTo>
                  <a:pt x="345401" y="0"/>
                </a:lnTo>
                <a:lnTo>
                  <a:pt x="345401" y="345401"/>
                </a:lnTo>
                <a:lnTo>
                  <a:pt x="0" y="345401"/>
                </a:lnTo>
                <a:lnTo>
                  <a:pt x="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29124" y="908805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0" y="0"/>
                </a:moveTo>
                <a:lnTo>
                  <a:pt x="345401" y="0"/>
                </a:lnTo>
                <a:lnTo>
                  <a:pt x="345401" y="345401"/>
                </a:lnTo>
                <a:lnTo>
                  <a:pt x="0" y="345401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976592" y="908805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0" y="0"/>
                </a:moveTo>
                <a:lnTo>
                  <a:pt x="345401" y="0"/>
                </a:lnTo>
                <a:lnTo>
                  <a:pt x="345401" y="345401"/>
                </a:lnTo>
                <a:lnTo>
                  <a:pt x="0" y="345401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76592" y="908805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0" y="0"/>
                </a:moveTo>
                <a:lnTo>
                  <a:pt x="345401" y="0"/>
                </a:lnTo>
                <a:lnTo>
                  <a:pt x="345401" y="345401"/>
                </a:lnTo>
                <a:lnTo>
                  <a:pt x="0" y="345401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324280" y="908805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0" y="0"/>
                </a:moveTo>
                <a:lnTo>
                  <a:pt x="345401" y="0"/>
                </a:lnTo>
                <a:lnTo>
                  <a:pt x="345401" y="345401"/>
                </a:lnTo>
                <a:lnTo>
                  <a:pt x="0" y="345401"/>
                </a:lnTo>
                <a:lnTo>
                  <a:pt x="0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324280" y="908805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0" y="0"/>
                </a:moveTo>
                <a:lnTo>
                  <a:pt x="345401" y="0"/>
                </a:lnTo>
                <a:lnTo>
                  <a:pt x="345401" y="345401"/>
                </a:lnTo>
                <a:lnTo>
                  <a:pt x="0" y="345401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671750" y="908805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0" y="0"/>
                </a:moveTo>
                <a:lnTo>
                  <a:pt x="345401" y="0"/>
                </a:lnTo>
                <a:lnTo>
                  <a:pt x="345401" y="345401"/>
                </a:lnTo>
                <a:lnTo>
                  <a:pt x="0" y="345401"/>
                </a:lnTo>
                <a:lnTo>
                  <a:pt x="0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671750" y="908805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0" y="0"/>
                </a:moveTo>
                <a:lnTo>
                  <a:pt x="345401" y="0"/>
                </a:lnTo>
                <a:lnTo>
                  <a:pt x="345401" y="345401"/>
                </a:lnTo>
                <a:lnTo>
                  <a:pt x="0" y="345401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19438" y="908805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0" y="0"/>
                </a:moveTo>
                <a:lnTo>
                  <a:pt x="345401" y="0"/>
                </a:lnTo>
                <a:lnTo>
                  <a:pt x="345401" y="345401"/>
                </a:lnTo>
                <a:lnTo>
                  <a:pt x="0" y="345401"/>
                </a:lnTo>
                <a:lnTo>
                  <a:pt x="0" y="0"/>
                </a:lnTo>
                <a:close/>
              </a:path>
            </a:pathLst>
          </a:custGeom>
          <a:solidFill>
            <a:srgbClr val="FE8A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019438" y="908805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0" y="0"/>
                </a:moveTo>
                <a:lnTo>
                  <a:pt x="345401" y="0"/>
                </a:lnTo>
                <a:lnTo>
                  <a:pt x="345401" y="345401"/>
                </a:lnTo>
                <a:lnTo>
                  <a:pt x="0" y="345401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366906" y="908805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40">
                <a:moveTo>
                  <a:pt x="0" y="0"/>
                </a:moveTo>
                <a:lnTo>
                  <a:pt x="345401" y="0"/>
                </a:lnTo>
                <a:lnTo>
                  <a:pt x="345401" y="345401"/>
                </a:lnTo>
                <a:lnTo>
                  <a:pt x="0" y="345401"/>
                </a:lnTo>
                <a:lnTo>
                  <a:pt x="0" y="0"/>
                </a:lnTo>
                <a:close/>
              </a:path>
            </a:pathLst>
          </a:custGeom>
          <a:solidFill>
            <a:srgbClr val="DACE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366906" y="908805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40">
                <a:moveTo>
                  <a:pt x="0" y="0"/>
                </a:moveTo>
                <a:lnTo>
                  <a:pt x="345401" y="0"/>
                </a:lnTo>
                <a:lnTo>
                  <a:pt x="345401" y="345401"/>
                </a:lnTo>
                <a:lnTo>
                  <a:pt x="0" y="345401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019430" y="874204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019430" y="874204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671746" y="874204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671746" y="874204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324274" y="874204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324274" y="874204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976590" y="874204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solidFill>
            <a:srgbClr val="FE8A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976590" y="874204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401" y="0"/>
                </a:moveTo>
                <a:lnTo>
                  <a:pt x="0" y="0"/>
                </a:lnTo>
                <a:lnTo>
                  <a:pt x="0" y="345401"/>
                </a:lnTo>
                <a:lnTo>
                  <a:pt x="345401" y="345401"/>
                </a:lnTo>
                <a:lnTo>
                  <a:pt x="345401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236541" y="9590571"/>
            <a:ext cx="2867025" cy="426720"/>
          </a:xfrm>
          <a:custGeom>
            <a:avLst/>
            <a:gdLst/>
            <a:ahLst/>
            <a:cxnLst/>
            <a:rect l="l" t="t" r="r" b="b"/>
            <a:pathLst>
              <a:path w="2867025" h="426720">
                <a:moveTo>
                  <a:pt x="0" y="0"/>
                </a:moveTo>
                <a:lnTo>
                  <a:pt x="2866885" y="0"/>
                </a:lnTo>
                <a:lnTo>
                  <a:pt x="2866885" y="426440"/>
                </a:lnTo>
                <a:lnTo>
                  <a:pt x="0" y="426440"/>
                </a:lnTo>
                <a:lnTo>
                  <a:pt x="0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236541" y="9590571"/>
            <a:ext cx="2867025" cy="426720"/>
          </a:xfrm>
          <a:custGeom>
            <a:avLst/>
            <a:gdLst/>
            <a:ahLst/>
            <a:cxnLst/>
            <a:rect l="l" t="t" r="r" b="b"/>
            <a:pathLst>
              <a:path w="2867025" h="426720">
                <a:moveTo>
                  <a:pt x="0" y="0"/>
                </a:moveTo>
                <a:lnTo>
                  <a:pt x="2866885" y="0"/>
                </a:lnTo>
                <a:lnTo>
                  <a:pt x="2866885" y="426440"/>
                </a:lnTo>
                <a:lnTo>
                  <a:pt x="0" y="426440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303337" y="9636811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5">
                <a:moveTo>
                  <a:pt x="246608" y="0"/>
                </a:moveTo>
                <a:lnTo>
                  <a:pt x="196909" y="5010"/>
                </a:lnTo>
                <a:lnTo>
                  <a:pt x="150618" y="19380"/>
                </a:lnTo>
                <a:lnTo>
                  <a:pt x="108728" y="42117"/>
                </a:lnTo>
                <a:lnTo>
                  <a:pt x="72231" y="72231"/>
                </a:lnTo>
                <a:lnTo>
                  <a:pt x="42117" y="108728"/>
                </a:lnTo>
                <a:lnTo>
                  <a:pt x="19380" y="150618"/>
                </a:lnTo>
                <a:lnTo>
                  <a:pt x="5010" y="196909"/>
                </a:lnTo>
                <a:lnTo>
                  <a:pt x="0" y="246608"/>
                </a:lnTo>
                <a:lnTo>
                  <a:pt x="5010" y="296312"/>
                </a:lnTo>
                <a:lnTo>
                  <a:pt x="19380" y="342605"/>
                </a:lnTo>
                <a:lnTo>
                  <a:pt x="42117" y="384497"/>
                </a:lnTo>
                <a:lnTo>
                  <a:pt x="72231" y="420997"/>
                </a:lnTo>
                <a:lnTo>
                  <a:pt x="108728" y="451111"/>
                </a:lnTo>
                <a:lnTo>
                  <a:pt x="150618" y="473849"/>
                </a:lnTo>
                <a:lnTo>
                  <a:pt x="196909" y="488219"/>
                </a:lnTo>
                <a:lnTo>
                  <a:pt x="246608" y="493229"/>
                </a:lnTo>
                <a:lnTo>
                  <a:pt x="296312" y="488219"/>
                </a:lnTo>
                <a:lnTo>
                  <a:pt x="342605" y="473849"/>
                </a:lnTo>
                <a:lnTo>
                  <a:pt x="384497" y="451111"/>
                </a:lnTo>
                <a:lnTo>
                  <a:pt x="420997" y="420997"/>
                </a:lnTo>
                <a:lnTo>
                  <a:pt x="451111" y="384497"/>
                </a:lnTo>
                <a:lnTo>
                  <a:pt x="473849" y="342605"/>
                </a:lnTo>
                <a:lnTo>
                  <a:pt x="488219" y="296312"/>
                </a:lnTo>
                <a:lnTo>
                  <a:pt x="493229" y="246608"/>
                </a:lnTo>
                <a:lnTo>
                  <a:pt x="488219" y="196909"/>
                </a:lnTo>
                <a:lnTo>
                  <a:pt x="473849" y="150618"/>
                </a:lnTo>
                <a:lnTo>
                  <a:pt x="451111" y="108728"/>
                </a:lnTo>
                <a:lnTo>
                  <a:pt x="420997" y="72231"/>
                </a:lnTo>
                <a:lnTo>
                  <a:pt x="384497" y="42117"/>
                </a:lnTo>
                <a:lnTo>
                  <a:pt x="342605" y="19380"/>
                </a:lnTo>
                <a:lnTo>
                  <a:pt x="296312" y="5010"/>
                </a:lnTo>
                <a:lnTo>
                  <a:pt x="246608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303337" y="9636811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5">
                <a:moveTo>
                  <a:pt x="246608" y="0"/>
                </a:moveTo>
                <a:lnTo>
                  <a:pt x="296312" y="5010"/>
                </a:lnTo>
                <a:lnTo>
                  <a:pt x="342605" y="19380"/>
                </a:lnTo>
                <a:lnTo>
                  <a:pt x="384497" y="42117"/>
                </a:lnTo>
                <a:lnTo>
                  <a:pt x="420997" y="72231"/>
                </a:lnTo>
                <a:lnTo>
                  <a:pt x="451111" y="108728"/>
                </a:lnTo>
                <a:lnTo>
                  <a:pt x="473849" y="150618"/>
                </a:lnTo>
                <a:lnTo>
                  <a:pt x="488219" y="196909"/>
                </a:lnTo>
                <a:lnTo>
                  <a:pt x="493229" y="246608"/>
                </a:lnTo>
                <a:lnTo>
                  <a:pt x="488219" y="296312"/>
                </a:lnTo>
                <a:lnTo>
                  <a:pt x="473849" y="342605"/>
                </a:lnTo>
                <a:lnTo>
                  <a:pt x="451111" y="384497"/>
                </a:lnTo>
                <a:lnTo>
                  <a:pt x="420997" y="420997"/>
                </a:lnTo>
                <a:lnTo>
                  <a:pt x="384497" y="451111"/>
                </a:lnTo>
                <a:lnTo>
                  <a:pt x="342605" y="473849"/>
                </a:lnTo>
                <a:lnTo>
                  <a:pt x="296312" y="488219"/>
                </a:lnTo>
                <a:lnTo>
                  <a:pt x="246608" y="493229"/>
                </a:lnTo>
                <a:lnTo>
                  <a:pt x="196909" y="488219"/>
                </a:lnTo>
                <a:lnTo>
                  <a:pt x="150618" y="473849"/>
                </a:lnTo>
                <a:lnTo>
                  <a:pt x="108728" y="451111"/>
                </a:lnTo>
                <a:lnTo>
                  <a:pt x="72231" y="420997"/>
                </a:lnTo>
                <a:lnTo>
                  <a:pt x="42117" y="384497"/>
                </a:lnTo>
                <a:lnTo>
                  <a:pt x="19380" y="342605"/>
                </a:lnTo>
                <a:lnTo>
                  <a:pt x="5010" y="296312"/>
                </a:lnTo>
                <a:lnTo>
                  <a:pt x="0" y="246608"/>
                </a:lnTo>
                <a:lnTo>
                  <a:pt x="5010" y="196909"/>
                </a:lnTo>
                <a:lnTo>
                  <a:pt x="19380" y="150618"/>
                </a:lnTo>
                <a:lnTo>
                  <a:pt x="42117" y="108728"/>
                </a:lnTo>
                <a:lnTo>
                  <a:pt x="72231" y="72231"/>
                </a:lnTo>
                <a:lnTo>
                  <a:pt x="108728" y="42117"/>
                </a:lnTo>
                <a:lnTo>
                  <a:pt x="150618" y="19380"/>
                </a:lnTo>
                <a:lnTo>
                  <a:pt x="196909" y="5010"/>
                </a:lnTo>
                <a:lnTo>
                  <a:pt x="246608" y="0"/>
                </a:lnTo>
                <a:close/>
              </a:path>
            </a:pathLst>
          </a:custGeom>
          <a:ln w="254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498016" y="9831489"/>
            <a:ext cx="103873" cy="1038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553693" y="9636811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5">
                <a:moveTo>
                  <a:pt x="246608" y="0"/>
                </a:moveTo>
                <a:lnTo>
                  <a:pt x="196905" y="5010"/>
                </a:lnTo>
                <a:lnTo>
                  <a:pt x="150613" y="19380"/>
                </a:lnTo>
                <a:lnTo>
                  <a:pt x="108723" y="42117"/>
                </a:lnTo>
                <a:lnTo>
                  <a:pt x="72226" y="72231"/>
                </a:lnTo>
                <a:lnTo>
                  <a:pt x="42114" y="108728"/>
                </a:lnTo>
                <a:lnTo>
                  <a:pt x="19378" y="150618"/>
                </a:lnTo>
                <a:lnTo>
                  <a:pt x="5009" y="196909"/>
                </a:lnTo>
                <a:lnTo>
                  <a:pt x="0" y="246608"/>
                </a:lnTo>
                <a:lnTo>
                  <a:pt x="5009" y="296312"/>
                </a:lnTo>
                <a:lnTo>
                  <a:pt x="19378" y="342605"/>
                </a:lnTo>
                <a:lnTo>
                  <a:pt x="42114" y="384497"/>
                </a:lnTo>
                <a:lnTo>
                  <a:pt x="72226" y="420997"/>
                </a:lnTo>
                <a:lnTo>
                  <a:pt x="108723" y="451111"/>
                </a:lnTo>
                <a:lnTo>
                  <a:pt x="150613" y="473849"/>
                </a:lnTo>
                <a:lnTo>
                  <a:pt x="196905" y="488219"/>
                </a:lnTo>
                <a:lnTo>
                  <a:pt x="246608" y="493229"/>
                </a:lnTo>
                <a:lnTo>
                  <a:pt x="296308" y="488219"/>
                </a:lnTo>
                <a:lnTo>
                  <a:pt x="342600" y="473849"/>
                </a:lnTo>
                <a:lnTo>
                  <a:pt x="384492" y="451111"/>
                </a:lnTo>
                <a:lnTo>
                  <a:pt x="420992" y="420997"/>
                </a:lnTo>
                <a:lnTo>
                  <a:pt x="451108" y="384497"/>
                </a:lnTo>
                <a:lnTo>
                  <a:pt x="473847" y="342605"/>
                </a:lnTo>
                <a:lnTo>
                  <a:pt x="488219" y="296312"/>
                </a:lnTo>
                <a:lnTo>
                  <a:pt x="493229" y="246608"/>
                </a:lnTo>
                <a:lnTo>
                  <a:pt x="488219" y="196909"/>
                </a:lnTo>
                <a:lnTo>
                  <a:pt x="473847" y="150618"/>
                </a:lnTo>
                <a:lnTo>
                  <a:pt x="451108" y="108728"/>
                </a:lnTo>
                <a:lnTo>
                  <a:pt x="420992" y="72231"/>
                </a:lnTo>
                <a:lnTo>
                  <a:pt x="384492" y="42117"/>
                </a:lnTo>
                <a:lnTo>
                  <a:pt x="342600" y="19380"/>
                </a:lnTo>
                <a:lnTo>
                  <a:pt x="296308" y="5010"/>
                </a:lnTo>
                <a:lnTo>
                  <a:pt x="246608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553693" y="9636811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5">
                <a:moveTo>
                  <a:pt x="246608" y="0"/>
                </a:moveTo>
                <a:lnTo>
                  <a:pt x="296308" y="5010"/>
                </a:lnTo>
                <a:lnTo>
                  <a:pt x="342600" y="19380"/>
                </a:lnTo>
                <a:lnTo>
                  <a:pt x="384492" y="42117"/>
                </a:lnTo>
                <a:lnTo>
                  <a:pt x="420992" y="72231"/>
                </a:lnTo>
                <a:lnTo>
                  <a:pt x="451108" y="108728"/>
                </a:lnTo>
                <a:lnTo>
                  <a:pt x="473847" y="150618"/>
                </a:lnTo>
                <a:lnTo>
                  <a:pt x="488219" y="196909"/>
                </a:lnTo>
                <a:lnTo>
                  <a:pt x="493229" y="246608"/>
                </a:lnTo>
                <a:lnTo>
                  <a:pt x="488219" y="296312"/>
                </a:lnTo>
                <a:lnTo>
                  <a:pt x="473847" y="342605"/>
                </a:lnTo>
                <a:lnTo>
                  <a:pt x="451108" y="384497"/>
                </a:lnTo>
                <a:lnTo>
                  <a:pt x="420992" y="420997"/>
                </a:lnTo>
                <a:lnTo>
                  <a:pt x="384492" y="451111"/>
                </a:lnTo>
                <a:lnTo>
                  <a:pt x="342600" y="473849"/>
                </a:lnTo>
                <a:lnTo>
                  <a:pt x="296308" y="488219"/>
                </a:lnTo>
                <a:lnTo>
                  <a:pt x="246608" y="493229"/>
                </a:lnTo>
                <a:lnTo>
                  <a:pt x="196905" y="488219"/>
                </a:lnTo>
                <a:lnTo>
                  <a:pt x="150613" y="473849"/>
                </a:lnTo>
                <a:lnTo>
                  <a:pt x="108723" y="451111"/>
                </a:lnTo>
                <a:lnTo>
                  <a:pt x="72226" y="420997"/>
                </a:lnTo>
                <a:lnTo>
                  <a:pt x="42114" y="384497"/>
                </a:lnTo>
                <a:lnTo>
                  <a:pt x="19378" y="342605"/>
                </a:lnTo>
                <a:lnTo>
                  <a:pt x="5009" y="296312"/>
                </a:lnTo>
                <a:lnTo>
                  <a:pt x="0" y="246608"/>
                </a:lnTo>
                <a:lnTo>
                  <a:pt x="5009" y="196909"/>
                </a:lnTo>
                <a:lnTo>
                  <a:pt x="19378" y="150618"/>
                </a:lnTo>
                <a:lnTo>
                  <a:pt x="42114" y="108728"/>
                </a:lnTo>
                <a:lnTo>
                  <a:pt x="72226" y="72231"/>
                </a:lnTo>
                <a:lnTo>
                  <a:pt x="108723" y="42117"/>
                </a:lnTo>
                <a:lnTo>
                  <a:pt x="150613" y="19380"/>
                </a:lnTo>
                <a:lnTo>
                  <a:pt x="196905" y="5010"/>
                </a:lnTo>
                <a:lnTo>
                  <a:pt x="246608" y="0"/>
                </a:lnTo>
                <a:close/>
              </a:path>
            </a:pathLst>
          </a:custGeom>
          <a:ln w="254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748359" y="9831489"/>
            <a:ext cx="103873" cy="1038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068877" y="7170652"/>
            <a:ext cx="1044575" cy="2836545"/>
          </a:xfrm>
          <a:custGeom>
            <a:avLst/>
            <a:gdLst/>
            <a:ahLst/>
            <a:cxnLst/>
            <a:rect l="l" t="t" r="r" b="b"/>
            <a:pathLst>
              <a:path w="1044575" h="2836545">
                <a:moveTo>
                  <a:pt x="105773" y="0"/>
                </a:moveTo>
                <a:lnTo>
                  <a:pt x="67326" y="4278"/>
                </a:lnTo>
                <a:lnTo>
                  <a:pt x="33590" y="23223"/>
                </a:lnTo>
                <a:lnTo>
                  <a:pt x="10458" y="52701"/>
                </a:lnTo>
                <a:lnTo>
                  <a:pt x="0" y="88683"/>
                </a:lnTo>
                <a:lnTo>
                  <a:pt x="4283" y="127137"/>
                </a:lnTo>
                <a:lnTo>
                  <a:pt x="854307" y="2768915"/>
                </a:lnTo>
                <a:lnTo>
                  <a:pt x="873252" y="2802649"/>
                </a:lnTo>
                <a:lnTo>
                  <a:pt x="902730" y="2825778"/>
                </a:lnTo>
                <a:lnTo>
                  <a:pt x="938712" y="2836236"/>
                </a:lnTo>
                <a:lnTo>
                  <a:pt x="977166" y="2831958"/>
                </a:lnTo>
                <a:lnTo>
                  <a:pt x="1010900" y="2813013"/>
                </a:lnTo>
                <a:lnTo>
                  <a:pt x="1034029" y="2783535"/>
                </a:lnTo>
                <a:lnTo>
                  <a:pt x="1044487" y="2747553"/>
                </a:lnTo>
                <a:lnTo>
                  <a:pt x="1040209" y="2709098"/>
                </a:lnTo>
                <a:lnTo>
                  <a:pt x="190186" y="67320"/>
                </a:lnTo>
                <a:lnTo>
                  <a:pt x="171233" y="33587"/>
                </a:lnTo>
                <a:lnTo>
                  <a:pt x="141753" y="10458"/>
                </a:lnTo>
                <a:lnTo>
                  <a:pt x="105773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068877" y="7170652"/>
            <a:ext cx="1044575" cy="2836545"/>
          </a:xfrm>
          <a:custGeom>
            <a:avLst/>
            <a:gdLst/>
            <a:ahLst/>
            <a:cxnLst/>
            <a:rect l="l" t="t" r="r" b="b"/>
            <a:pathLst>
              <a:path w="1044575" h="2836545">
                <a:moveTo>
                  <a:pt x="977166" y="2831958"/>
                </a:moveTo>
                <a:lnTo>
                  <a:pt x="1010900" y="2813013"/>
                </a:lnTo>
                <a:lnTo>
                  <a:pt x="1034029" y="2783535"/>
                </a:lnTo>
                <a:lnTo>
                  <a:pt x="1044487" y="2747553"/>
                </a:lnTo>
                <a:lnTo>
                  <a:pt x="1040209" y="2709098"/>
                </a:lnTo>
                <a:lnTo>
                  <a:pt x="190186" y="67320"/>
                </a:lnTo>
                <a:lnTo>
                  <a:pt x="171233" y="33587"/>
                </a:lnTo>
                <a:lnTo>
                  <a:pt x="141753" y="10458"/>
                </a:lnTo>
                <a:lnTo>
                  <a:pt x="105773" y="0"/>
                </a:lnTo>
                <a:lnTo>
                  <a:pt x="67326" y="4278"/>
                </a:lnTo>
                <a:lnTo>
                  <a:pt x="33590" y="23223"/>
                </a:lnTo>
                <a:lnTo>
                  <a:pt x="10458" y="52701"/>
                </a:lnTo>
                <a:lnTo>
                  <a:pt x="0" y="88683"/>
                </a:lnTo>
                <a:lnTo>
                  <a:pt x="4283" y="127137"/>
                </a:lnTo>
                <a:lnTo>
                  <a:pt x="854307" y="2768915"/>
                </a:lnTo>
                <a:lnTo>
                  <a:pt x="873252" y="2802649"/>
                </a:lnTo>
                <a:lnTo>
                  <a:pt x="902730" y="2825778"/>
                </a:lnTo>
                <a:lnTo>
                  <a:pt x="938712" y="2836236"/>
                </a:lnTo>
                <a:lnTo>
                  <a:pt x="977166" y="2831958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949900" y="975899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5064" y="0"/>
                </a:moveTo>
                <a:lnTo>
                  <a:pt x="15950" y="1027"/>
                </a:lnTo>
                <a:lnTo>
                  <a:pt x="7941" y="5512"/>
                </a:lnTo>
                <a:lnTo>
                  <a:pt x="2464" y="12476"/>
                </a:lnTo>
                <a:lnTo>
                  <a:pt x="0" y="20983"/>
                </a:lnTo>
                <a:lnTo>
                  <a:pt x="1027" y="30098"/>
                </a:lnTo>
                <a:lnTo>
                  <a:pt x="5512" y="38107"/>
                </a:lnTo>
                <a:lnTo>
                  <a:pt x="12478" y="43583"/>
                </a:lnTo>
                <a:lnTo>
                  <a:pt x="20989" y="46048"/>
                </a:lnTo>
                <a:lnTo>
                  <a:pt x="30110" y="45020"/>
                </a:lnTo>
                <a:lnTo>
                  <a:pt x="38112" y="40535"/>
                </a:lnTo>
                <a:lnTo>
                  <a:pt x="43585" y="33571"/>
                </a:lnTo>
                <a:lnTo>
                  <a:pt x="46048" y="25064"/>
                </a:lnTo>
                <a:lnTo>
                  <a:pt x="45020" y="15950"/>
                </a:lnTo>
                <a:lnTo>
                  <a:pt x="40535" y="7941"/>
                </a:lnTo>
                <a:lnTo>
                  <a:pt x="33571" y="2464"/>
                </a:lnTo>
                <a:lnTo>
                  <a:pt x="2506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949900" y="975899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15950" y="1027"/>
                </a:moveTo>
                <a:lnTo>
                  <a:pt x="46048" y="25064"/>
                </a:lnTo>
                <a:lnTo>
                  <a:pt x="43585" y="33571"/>
                </a:lnTo>
                <a:lnTo>
                  <a:pt x="38112" y="40535"/>
                </a:lnTo>
                <a:lnTo>
                  <a:pt x="30110" y="45020"/>
                </a:lnTo>
                <a:lnTo>
                  <a:pt x="20989" y="46048"/>
                </a:lnTo>
                <a:lnTo>
                  <a:pt x="12478" y="43583"/>
                </a:lnTo>
                <a:lnTo>
                  <a:pt x="5512" y="38107"/>
                </a:lnTo>
                <a:lnTo>
                  <a:pt x="1027" y="30098"/>
                </a:lnTo>
                <a:lnTo>
                  <a:pt x="0" y="20983"/>
                </a:lnTo>
                <a:lnTo>
                  <a:pt x="2464" y="12476"/>
                </a:lnTo>
                <a:lnTo>
                  <a:pt x="7941" y="5512"/>
                </a:lnTo>
                <a:lnTo>
                  <a:pt x="15950" y="1027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989221" y="988120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5069" y="0"/>
                </a:moveTo>
                <a:lnTo>
                  <a:pt x="15948" y="1027"/>
                </a:lnTo>
                <a:lnTo>
                  <a:pt x="7944" y="5512"/>
                </a:lnTo>
                <a:lnTo>
                  <a:pt x="2467" y="12478"/>
                </a:lnTo>
                <a:lnTo>
                  <a:pt x="0" y="20989"/>
                </a:lnTo>
                <a:lnTo>
                  <a:pt x="1025" y="30110"/>
                </a:lnTo>
                <a:lnTo>
                  <a:pt x="5511" y="38112"/>
                </a:lnTo>
                <a:lnTo>
                  <a:pt x="12476" y="43585"/>
                </a:lnTo>
                <a:lnTo>
                  <a:pt x="20987" y="46048"/>
                </a:lnTo>
                <a:lnTo>
                  <a:pt x="30108" y="45020"/>
                </a:lnTo>
                <a:lnTo>
                  <a:pt x="38110" y="40535"/>
                </a:lnTo>
                <a:lnTo>
                  <a:pt x="43583" y="33571"/>
                </a:lnTo>
                <a:lnTo>
                  <a:pt x="46046" y="25064"/>
                </a:lnTo>
                <a:lnTo>
                  <a:pt x="45018" y="15950"/>
                </a:lnTo>
                <a:lnTo>
                  <a:pt x="40540" y="7941"/>
                </a:lnTo>
                <a:lnTo>
                  <a:pt x="33579" y="2464"/>
                </a:lnTo>
                <a:lnTo>
                  <a:pt x="2506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989221" y="988120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15948" y="1027"/>
                </a:moveTo>
                <a:lnTo>
                  <a:pt x="46046" y="25064"/>
                </a:lnTo>
                <a:lnTo>
                  <a:pt x="43583" y="33571"/>
                </a:lnTo>
                <a:lnTo>
                  <a:pt x="38110" y="40535"/>
                </a:lnTo>
                <a:lnTo>
                  <a:pt x="30108" y="45020"/>
                </a:lnTo>
                <a:lnTo>
                  <a:pt x="20987" y="46048"/>
                </a:lnTo>
                <a:lnTo>
                  <a:pt x="12476" y="43585"/>
                </a:lnTo>
                <a:lnTo>
                  <a:pt x="5511" y="38112"/>
                </a:lnTo>
                <a:lnTo>
                  <a:pt x="1025" y="30110"/>
                </a:lnTo>
                <a:lnTo>
                  <a:pt x="0" y="20989"/>
                </a:lnTo>
                <a:lnTo>
                  <a:pt x="2467" y="12478"/>
                </a:lnTo>
                <a:lnTo>
                  <a:pt x="7944" y="5512"/>
                </a:lnTo>
                <a:lnTo>
                  <a:pt x="15948" y="1027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442874" y="109794"/>
            <a:ext cx="4598670" cy="82169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2058035">
              <a:lnSpc>
                <a:spcPct val="100000"/>
              </a:lnSpc>
              <a:spcBef>
                <a:spcPts val="880"/>
              </a:spcBef>
            </a:pP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B –</a:t>
            </a:r>
            <a:r>
              <a:rPr dirty="0" sz="18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TIMBERS</a:t>
            </a:r>
            <a:endParaRPr sz="1800">
              <a:latin typeface="Arial"/>
              <a:cs typeface="Arial"/>
            </a:endParaRPr>
          </a:p>
          <a:p>
            <a:pPr marL="2617470">
              <a:lnSpc>
                <a:spcPct val="100000"/>
              </a:lnSpc>
              <a:spcBef>
                <a:spcPts val="52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Answer ALL</a:t>
            </a:r>
            <a:r>
              <a:rPr dirty="0" sz="12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100434" y="78946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695" y="1212339"/>
            <a:ext cx="6663690" cy="32188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4826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children’s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trolley,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needs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improved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 speciﬁcation  points.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2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trolley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must: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an ergonomically designed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handle.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handle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ﬂat,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trolley can 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stored,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saving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space.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9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corner joints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storage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unit,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upgraded so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they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strong  and can withstand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‘knocks’.</a:t>
            </a:r>
            <a:endParaRPr sz="1400">
              <a:latin typeface="Arial"/>
              <a:cs typeface="Arial"/>
            </a:endParaRPr>
          </a:p>
          <a:p>
            <a:pPr marL="12700" marR="241935">
              <a:lnSpc>
                <a:spcPts val="1560"/>
              </a:lnSpc>
              <a:spcBef>
                <a:spcPts val="157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notes and/or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children’s trolley could be modiﬁed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 satisfy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 speciﬁcation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listed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above</a:t>
            </a:r>
            <a:endParaRPr sz="1400">
              <a:latin typeface="Arial"/>
              <a:cs typeface="Arial"/>
            </a:endParaRPr>
          </a:p>
          <a:p>
            <a:pPr marL="12700" marR="189865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 clear drawings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sketches,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outline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original design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additional speciﬁcation points can be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4555" y="4968116"/>
            <a:ext cx="4795593" cy="4233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2131" y="7851041"/>
            <a:ext cx="1911350" cy="948055"/>
          </a:xfrm>
          <a:custGeom>
            <a:avLst/>
            <a:gdLst/>
            <a:ahLst/>
            <a:cxnLst/>
            <a:rect l="l" t="t" r="r" b="b"/>
            <a:pathLst>
              <a:path w="1911350" h="948054">
                <a:moveTo>
                  <a:pt x="0" y="0"/>
                </a:moveTo>
                <a:lnTo>
                  <a:pt x="235140" y="499694"/>
                </a:lnTo>
                <a:lnTo>
                  <a:pt x="275755" y="635088"/>
                </a:lnTo>
                <a:lnTo>
                  <a:pt x="254126" y="804722"/>
                </a:lnTo>
                <a:lnTo>
                  <a:pt x="1911197" y="947661"/>
                </a:lnTo>
                <a:lnTo>
                  <a:pt x="1731200" y="1376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32131" y="7851041"/>
            <a:ext cx="1911350" cy="948055"/>
          </a:xfrm>
          <a:custGeom>
            <a:avLst/>
            <a:gdLst/>
            <a:ahLst/>
            <a:cxnLst/>
            <a:rect l="l" t="t" r="r" b="b"/>
            <a:pathLst>
              <a:path w="1911350" h="948054">
                <a:moveTo>
                  <a:pt x="0" y="0"/>
                </a:moveTo>
                <a:lnTo>
                  <a:pt x="1731200" y="137655"/>
                </a:lnTo>
                <a:lnTo>
                  <a:pt x="1911197" y="947661"/>
                </a:lnTo>
                <a:lnTo>
                  <a:pt x="254127" y="804722"/>
                </a:lnTo>
                <a:lnTo>
                  <a:pt x="275755" y="635088"/>
                </a:lnTo>
                <a:lnTo>
                  <a:pt x="235140" y="499694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07401" y="390257"/>
            <a:ext cx="5734050" cy="51054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marL="1562100" marR="161290" indent="-1363345">
              <a:lnSpc>
                <a:spcPct val="83300"/>
              </a:lnSpc>
              <a:spcBef>
                <a:spcPts val="170"/>
              </a:spcBef>
              <a:tabLst>
                <a:tab pos="1566545" algn="l"/>
              </a:tabLst>
            </a:pPr>
            <a:r>
              <a:rPr dirty="0" baseline="-46296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46296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46296" sz="1800">
                <a:solidFill>
                  <a:srgbClr val="151616"/>
                </a:solidFill>
                <a:latin typeface="Arial"/>
                <a:cs typeface="Arial"/>
              </a:rPr>
              <a:t>LINKS	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http://www.technologystudent.com/despro_3/wdjoints1.html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http://www.technologystudent.com/despro_3/block1.html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http://www.technologystudent.com/despro_3/ergotrol1.html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824" y="100416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1384" y="98949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4349" y="481125"/>
            <a:ext cx="534860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10"/>
              </a:lnSpc>
              <a:tabLst>
                <a:tab pos="17348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http://www.technologystudent.com/joints/pet1.html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203" y="2053390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9203" y="2579173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9203" y="3104950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203" y="3630726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2142" y="991523"/>
            <a:ext cx="6570980" cy="103124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2c.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modernist chair will be supplied with a textile cover manufactured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200" spc="-10">
                <a:solidFill>
                  <a:srgbClr val="151616"/>
                </a:solidFill>
                <a:latin typeface="Arial"/>
                <a:cs typeface="Arial"/>
              </a:rPr>
              <a:t>polyester.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List two 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advantages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200" spc="-10">
                <a:solidFill>
                  <a:srgbClr val="151616"/>
                </a:solidFill>
                <a:latin typeface="Arial"/>
                <a:cs typeface="Arial"/>
              </a:rPr>
              <a:t>polyester.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200" spc="3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57150">
              <a:lnSpc>
                <a:spcPct val="100000"/>
              </a:lnSpc>
              <a:spcBef>
                <a:spcPts val="14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020" y="2832726"/>
            <a:ext cx="2228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3571" y="4504443"/>
            <a:ext cx="657479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2d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.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chair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manufactured on a production line.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production</a:t>
            </a:r>
            <a:r>
              <a:rPr dirty="0" sz="14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line?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3938" y="5642089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3938" y="6216768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3938" y="6791442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3938" y="7366119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16698" y="4011725"/>
            <a:ext cx="57740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10"/>
              </a:lnSpc>
              <a:tabLst>
                <a:tab pos="17348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http://www.technologystudent.com/prddes1/prodline1.html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126" y="78895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98688" y="77429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265" y="787619"/>
            <a:ext cx="1638095" cy="3732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90172" y="942560"/>
            <a:ext cx="4222115" cy="16294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2413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recycling bin shown opposite is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kitchen.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three separate storage bins,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diﬀerent materials.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other ways in which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meets 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 requirements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recycle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bin.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386" y="4827334"/>
            <a:ext cx="1936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6896" y="5108320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8316" y="5656010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896" y="6203696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80386" y="6799012"/>
            <a:ext cx="2432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6896" y="7079998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8316" y="7627687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6896" y="8175373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22489" y="266432"/>
            <a:ext cx="5414645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2778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http://www.technologystudent.com/rmprep09/prodal1.html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635" y="1989389"/>
            <a:ext cx="6579976" cy="3561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7951" y="735390"/>
            <a:ext cx="6594475" cy="123190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modern recycling bin seen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MDF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PLYWOOD.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Old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plastic shopping bags can be ‘hung’ inside each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compartment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  hooks. There is a central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compartment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used shopping bags.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delivered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 customer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ﬂat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 and can be assembled within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ten minutes. It rests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casters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ease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movement. As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wood based and can be recycled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end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its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useful working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life.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014" y="5574090"/>
            <a:ext cx="640334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a ‘template’ is useful when manufacturing a number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these</a:t>
            </a:r>
            <a:r>
              <a:rPr dirty="0" sz="1400" spc="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bins.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2489" y="266432"/>
            <a:ext cx="5414645" cy="25781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40398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http://www.technologystudent.com/rmprep09/singl1.html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6896" y="6394420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8316" y="6942110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6896" y="7489796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47014" y="7917240"/>
            <a:ext cx="647890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 indent="-635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fretsaw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 bandsaw could be useful when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cutting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sides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bin.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6896" y="8737570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8316" y="9285260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6896" y="9832946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74002" y="565997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1561" y="55134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489" y="266432"/>
            <a:ext cx="5414645" cy="25781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3223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http://www.technologystudent.com/despro_ﬂsh/ﬁnish8.html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701" y="921115"/>
            <a:ext cx="6755130" cy="1207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panels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sides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bin 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painted, producing a high quality</a:t>
            </a:r>
            <a:r>
              <a:rPr dirty="0" sz="1400" spc="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ﬁnish.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Arial"/>
              <a:cs typeface="Arial"/>
            </a:endParaRPr>
          </a:p>
          <a:p>
            <a:pPr marL="31750" marR="5080">
              <a:lnSpc>
                <a:spcPts val="1560"/>
              </a:lnSpc>
              <a:spcBef>
                <a:spcPts val="5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notes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stages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involved in preparing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surface of 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‘wood’ panels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sides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application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quality paint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ﬁnish.</a:t>
            </a:r>
            <a:endParaRPr sz="1400">
              <a:latin typeface="Arial"/>
              <a:cs typeface="Arial"/>
            </a:endParaRPr>
          </a:p>
          <a:p>
            <a:pPr marL="31115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913" y="8474453"/>
            <a:ext cx="680148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929764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water based paints more environmentally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friendly,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than using oil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solvent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based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paints?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6896" y="9347172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8316" y="9894862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896" y="10442549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3824" y="66126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1384" y="64659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595" y="1707035"/>
            <a:ext cx="5900638" cy="2721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1537" y="275957"/>
            <a:ext cx="5414645" cy="455930"/>
          </a:xfrm>
          <a:custGeom>
            <a:avLst/>
            <a:gdLst/>
            <a:ahLst/>
            <a:cxnLst/>
            <a:rect l="l" t="t" r="r" b="b"/>
            <a:pathLst>
              <a:path w="5414645" h="455930">
                <a:moveTo>
                  <a:pt x="0" y="0"/>
                </a:moveTo>
                <a:lnTo>
                  <a:pt x="5414162" y="0"/>
                </a:lnTo>
                <a:lnTo>
                  <a:pt x="5414162" y="455637"/>
                </a:lnTo>
                <a:lnTo>
                  <a:pt x="0" y="455637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0738" y="4669228"/>
            <a:ext cx="611314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48285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6 advantages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CAD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large  numbers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dirty="0" sz="14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bin.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501" y="273123"/>
            <a:ext cx="6405245" cy="1217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73250" marR="728980" indent="-1243965">
              <a:lnSpc>
                <a:spcPct val="109400"/>
              </a:lnSpc>
              <a:spcBef>
                <a:spcPts val="100"/>
              </a:spcBef>
            </a:pPr>
            <a:r>
              <a:rPr dirty="0" baseline="-27777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27777" sz="18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http://www.technologystudent.com/cam/cncman4.htm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http://www.technologystudent.com/rmprep09/shop1.html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Arial"/>
              <a:cs typeface="Arial"/>
            </a:endParaRPr>
          </a:p>
          <a:p>
            <a:pPr algn="just" marL="25400" marR="17780">
              <a:lnSpc>
                <a:spcPts val="1560"/>
              </a:lnSpc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retailer has ordered a large number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‘wood’ based recycle bins.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 been decided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bins 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CAM,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such 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CNC Router seen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start with,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sides are drawn using CAD</a:t>
            </a:r>
            <a:r>
              <a:rPr dirty="0" sz="1400" spc="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software.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6896" y="5641721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8316" y="6210123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6896" y="6778497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6896" y="7346869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8316" y="7915243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6896" y="8483620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6896" y="9051994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8316" y="9620366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6896" y="10188742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90499" y="154708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48059" y="153241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573" y="1366756"/>
            <a:ext cx="262509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 below has been  permanently ﬁxed together using  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mortise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tenon joints, as  seen opposite.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2274" y="4203007"/>
            <a:ext cx="4674235" cy="203200"/>
          </a:xfrm>
          <a:custGeom>
            <a:avLst/>
            <a:gdLst/>
            <a:ahLst/>
            <a:cxnLst/>
            <a:rect l="l" t="t" r="r" b="b"/>
            <a:pathLst>
              <a:path w="4674235" h="203200">
                <a:moveTo>
                  <a:pt x="0" y="0"/>
                </a:moveTo>
                <a:lnTo>
                  <a:pt x="4673631" y="0"/>
                </a:lnTo>
                <a:lnTo>
                  <a:pt x="4673631" y="203201"/>
                </a:lnTo>
                <a:lnTo>
                  <a:pt x="0" y="203201"/>
                </a:lnTo>
                <a:lnTo>
                  <a:pt x="0" y="0"/>
                </a:lnTo>
                <a:close/>
              </a:path>
            </a:pathLst>
          </a:custGeom>
          <a:solidFill>
            <a:srgbClr val="E484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2274" y="4203007"/>
            <a:ext cx="4674235" cy="203200"/>
          </a:xfrm>
          <a:custGeom>
            <a:avLst/>
            <a:gdLst/>
            <a:ahLst/>
            <a:cxnLst/>
            <a:rect l="l" t="t" r="r" b="b"/>
            <a:pathLst>
              <a:path w="4674235" h="203200">
                <a:moveTo>
                  <a:pt x="0" y="0"/>
                </a:moveTo>
                <a:lnTo>
                  <a:pt x="4673631" y="0"/>
                </a:lnTo>
                <a:lnTo>
                  <a:pt x="4673631" y="203201"/>
                </a:lnTo>
                <a:lnTo>
                  <a:pt x="0" y="20320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03587" y="4406212"/>
            <a:ext cx="247650" cy="1885950"/>
          </a:xfrm>
          <a:custGeom>
            <a:avLst/>
            <a:gdLst/>
            <a:ahLst/>
            <a:cxnLst/>
            <a:rect l="l" t="t" r="r" b="b"/>
            <a:pathLst>
              <a:path w="247650" h="1885950">
                <a:moveTo>
                  <a:pt x="0" y="0"/>
                </a:moveTo>
                <a:lnTo>
                  <a:pt x="247651" y="0"/>
                </a:lnTo>
                <a:lnTo>
                  <a:pt x="247651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  <a:solidFill>
            <a:srgbClr val="E484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03587" y="4406212"/>
            <a:ext cx="247650" cy="1885950"/>
          </a:xfrm>
          <a:custGeom>
            <a:avLst/>
            <a:gdLst/>
            <a:ahLst/>
            <a:cxnLst/>
            <a:rect l="l" t="t" r="r" b="b"/>
            <a:pathLst>
              <a:path w="247650" h="1885950">
                <a:moveTo>
                  <a:pt x="0" y="0"/>
                </a:moveTo>
                <a:lnTo>
                  <a:pt x="247651" y="0"/>
                </a:lnTo>
                <a:lnTo>
                  <a:pt x="247651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83440" y="4406212"/>
            <a:ext cx="247650" cy="1885950"/>
          </a:xfrm>
          <a:custGeom>
            <a:avLst/>
            <a:gdLst/>
            <a:ahLst/>
            <a:cxnLst/>
            <a:rect l="l" t="t" r="r" b="b"/>
            <a:pathLst>
              <a:path w="247650" h="1885950">
                <a:moveTo>
                  <a:pt x="0" y="0"/>
                </a:moveTo>
                <a:lnTo>
                  <a:pt x="247651" y="0"/>
                </a:lnTo>
                <a:lnTo>
                  <a:pt x="247651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  <a:solidFill>
            <a:srgbClr val="E484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83440" y="4406212"/>
            <a:ext cx="247650" cy="1885950"/>
          </a:xfrm>
          <a:custGeom>
            <a:avLst/>
            <a:gdLst/>
            <a:ahLst/>
            <a:cxnLst/>
            <a:rect l="l" t="t" r="r" b="b"/>
            <a:pathLst>
              <a:path w="247650" h="1885950">
                <a:moveTo>
                  <a:pt x="0" y="0"/>
                </a:moveTo>
                <a:lnTo>
                  <a:pt x="247651" y="0"/>
                </a:lnTo>
                <a:lnTo>
                  <a:pt x="247651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8062" y="4409385"/>
            <a:ext cx="3635375" cy="476250"/>
          </a:xfrm>
          <a:custGeom>
            <a:avLst/>
            <a:gdLst/>
            <a:ahLst/>
            <a:cxnLst/>
            <a:rect l="l" t="t" r="r" b="b"/>
            <a:pathLst>
              <a:path w="3635375" h="476250">
                <a:moveTo>
                  <a:pt x="0" y="0"/>
                </a:moveTo>
                <a:lnTo>
                  <a:pt x="3635381" y="0"/>
                </a:lnTo>
                <a:lnTo>
                  <a:pt x="3635381" y="476251"/>
                </a:lnTo>
                <a:lnTo>
                  <a:pt x="0" y="476251"/>
                </a:lnTo>
                <a:lnTo>
                  <a:pt x="0" y="0"/>
                </a:lnTo>
                <a:close/>
              </a:path>
            </a:pathLst>
          </a:custGeom>
          <a:solidFill>
            <a:srgbClr val="E484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48062" y="4409385"/>
            <a:ext cx="3635375" cy="476250"/>
          </a:xfrm>
          <a:custGeom>
            <a:avLst/>
            <a:gdLst/>
            <a:ahLst/>
            <a:cxnLst/>
            <a:rect l="l" t="t" r="r" b="b"/>
            <a:pathLst>
              <a:path w="3635375" h="476250">
                <a:moveTo>
                  <a:pt x="0" y="0"/>
                </a:moveTo>
                <a:lnTo>
                  <a:pt x="3635381" y="0"/>
                </a:lnTo>
                <a:lnTo>
                  <a:pt x="3635381" y="476251"/>
                </a:lnTo>
                <a:lnTo>
                  <a:pt x="0" y="4762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48704" y="1334501"/>
            <a:ext cx="3866212" cy="2197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13542" y="4074436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0"/>
                </a:moveTo>
                <a:lnTo>
                  <a:pt x="734776" y="1721"/>
                </a:lnTo>
                <a:lnTo>
                  <a:pt x="782824" y="6810"/>
                </a:lnTo>
                <a:lnTo>
                  <a:pt x="829826" y="15149"/>
                </a:lnTo>
                <a:lnTo>
                  <a:pt x="875666" y="26622"/>
                </a:lnTo>
                <a:lnTo>
                  <a:pt x="920229" y="41114"/>
                </a:lnTo>
                <a:lnTo>
                  <a:pt x="963399" y="58507"/>
                </a:lnTo>
                <a:lnTo>
                  <a:pt x="1005058" y="78688"/>
                </a:lnTo>
                <a:lnTo>
                  <a:pt x="1045092" y="101538"/>
                </a:lnTo>
                <a:lnTo>
                  <a:pt x="1083384" y="126942"/>
                </a:lnTo>
                <a:lnTo>
                  <a:pt x="1119819" y="154785"/>
                </a:lnTo>
                <a:lnTo>
                  <a:pt x="1154279" y="184949"/>
                </a:lnTo>
                <a:lnTo>
                  <a:pt x="1186650" y="217320"/>
                </a:lnTo>
                <a:lnTo>
                  <a:pt x="1216814" y="251780"/>
                </a:lnTo>
                <a:lnTo>
                  <a:pt x="1244657" y="288215"/>
                </a:lnTo>
                <a:lnTo>
                  <a:pt x="1270061" y="326507"/>
                </a:lnTo>
                <a:lnTo>
                  <a:pt x="1292911" y="366541"/>
                </a:lnTo>
                <a:lnTo>
                  <a:pt x="1313092" y="408200"/>
                </a:lnTo>
                <a:lnTo>
                  <a:pt x="1330485" y="451370"/>
                </a:lnTo>
                <a:lnTo>
                  <a:pt x="1344977" y="495933"/>
                </a:lnTo>
                <a:lnTo>
                  <a:pt x="1356450" y="541773"/>
                </a:lnTo>
                <a:lnTo>
                  <a:pt x="1364789" y="588775"/>
                </a:lnTo>
                <a:lnTo>
                  <a:pt x="1369878" y="636823"/>
                </a:lnTo>
                <a:lnTo>
                  <a:pt x="1371600" y="685800"/>
                </a:lnTo>
                <a:lnTo>
                  <a:pt x="1369878" y="734776"/>
                </a:lnTo>
                <a:lnTo>
                  <a:pt x="1364789" y="782824"/>
                </a:lnTo>
                <a:lnTo>
                  <a:pt x="1356450" y="829826"/>
                </a:lnTo>
                <a:lnTo>
                  <a:pt x="1344977" y="875666"/>
                </a:lnTo>
                <a:lnTo>
                  <a:pt x="1330485" y="920229"/>
                </a:lnTo>
                <a:lnTo>
                  <a:pt x="1313092" y="963399"/>
                </a:lnTo>
                <a:lnTo>
                  <a:pt x="1292911" y="1005058"/>
                </a:lnTo>
                <a:lnTo>
                  <a:pt x="1270061" y="1045092"/>
                </a:lnTo>
                <a:lnTo>
                  <a:pt x="1244657" y="1083384"/>
                </a:lnTo>
                <a:lnTo>
                  <a:pt x="1216814" y="1119819"/>
                </a:lnTo>
                <a:lnTo>
                  <a:pt x="1186650" y="1154279"/>
                </a:lnTo>
                <a:lnTo>
                  <a:pt x="1154279" y="1186650"/>
                </a:lnTo>
                <a:lnTo>
                  <a:pt x="1119819" y="1216814"/>
                </a:lnTo>
                <a:lnTo>
                  <a:pt x="1083384" y="1244657"/>
                </a:lnTo>
                <a:lnTo>
                  <a:pt x="1045092" y="1270061"/>
                </a:lnTo>
                <a:lnTo>
                  <a:pt x="1005058" y="1292911"/>
                </a:lnTo>
                <a:lnTo>
                  <a:pt x="963399" y="1313092"/>
                </a:lnTo>
                <a:lnTo>
                  <a:pt x="920229" y="1330485"/>
                </a:lnTo>
                <a:lnTo>
                  <a:pt x="875666" y="1344977"/>
                </a:lnTo>
                <a:lnTo>
                  <a:pt x="829826" y="1356450"/>
                </a:lnTo>
                <a:lnTo>
                  <a:pt x="782824" y="1364789"/>
                </a:lnTo>
                <a:lnTo>
                  <a:pt x="734776" y="1369878"/>
                </a:lnTo>
                <a:lnTo>
                  <a:pt x="685800" y="1371600"/>
                </a:lnTo>
                <a:lnTo>
                  <a:pt x="636823" y="1369878"/>
                </a:lnTo>
                <a:lnTo>
                  <a:pt x="588775" y="1364789"/>
                </a:lnTo>
                <a:lnTo>
                  <a:pt x="541773" y="1356450"/>
                </a:lnTo>
                <a:lnTo>
                  <a:pt x="495933" y="1344977"/>
                </a:lnTo>
                <a:lnTo>
                  <a:pt x="451370" y="1330485"/>
                </a:lnTo>
                <a:lnTo>
                  <a:pt x="408200" y="1313092"/>
                </a:lnTo>
                <a:lnTo>
                  <a:pt x="366541" y="1292911"/>
                </a:lnTo>
                <a:lnTo>
                  <a:pt x="326507" y="1270061"/>
                </a:lnTo>
                <a:lnTo>
                  <a:pt x="288215" y="1244657"/>
                </a:lnTo>
                <a:lnTo>
                  <a:pt x="251780" y="1216814"/>
                </a:lnTo>
                <a:lnTo>
                  <a:pt x="217320" y="1186650"/>
                </a:lnTo>
                <a:lnTo>
                  <a:pt x="184949" y="1154279"/>
                </a:lnTo>
                <a:lnTo>
                  <a:pt x="154785" y="1119819"/>
                </a:lnTo>
                <a:lnTo>
                  <a:pt x="126942" y="1083384"/>
                </a:lnTo>
                <a:lnTo>
                  <a:pt x="101538" y="1045092"/>
                </a:lnTo>
                <a:lnTo>
                  <a:pt x="78688" y="1005058"/>
                </a:lnTo>
                <a:lnTo>
                  <a:pt x="58507" y="963399"/>
                </a:lnTo>
                <a:lnTo>
                  <a:pt x="41114" y="920229"/>
                </a:lnTo>
                <a:lnTo>
                  <a:pt x="26622" y="875666"/>
                </a:lnTo>
                <a:lnTo>
                  <a:pt x="15149" y="829826"/>
                </a:lnTo>
                <a:lnTo>
                  <a:pt x="6810" y="782824"/>
                </a:lnTo>
                <a:lnTo>
                  <a:pt x="1721" y="734776"/>
                </a:lnTo>
                <a:lnTo>
                  <a:pt x="0" y="685800"/>
                </a:lnTo>
                <a:lnTo>
                  <a:pt x="1721" y="636823"/>
                </a:lnTo>
                <a:lnTo>
                  <a:pt x="6810" y="588775"/>
                </a:lnTo>
                <a:lnTo>
                  <a:pt x="15149" y="541773"/>
                </a:lnTo>
                <a:lnTo>
                  <a:pt x="26622" y="495933"/>
                </a:lnTo>
                <a:lnTo>
                  <a:pt x="41114" y="451370"/>
                </a:lnTo>
                <a:lnTo>
                  <a:pt x="58507" y="408200"/>
                </a:lnTo>
                <a:lnTo>
                  <a:pt x="78688" y="366541"/>
                </a:lnTo>
                <a:lnTo>
                  <a:pt x="101538" y="326507"/>
                </a:lnTo>
                <a:lnTo>
                  <a:pt x="126942" y="288215"/>
                </a:lnTo>
                <a:lnTo>
                  <a:pt x="154785" y="251780"/>
                </a:lnTo>
                <a:lnTo>
                  <a:pt x="184949" y="217320"/>
                </a:lnTo>
                <a:lnTo>
                  <a:pt x="217320" y="184949"/>
                </a:lnTo>
                <a:lnTo>
                  <a:pt x="251780" y="154785"/>
                </a:lnTo>
                <a:lnTo>
                  <a:pt x="288215" y="126942"/>
                </a:lnTo>
                <a:lnTo>
                  <a:pt x="326507" y="101538"/>
                </a:lnTo>
                <a:lnTo>
                  <a:pt x="366541" y="78688"/>
                </a:lnTo>
                <a:lnTo>
                  <a:pt x="408200" y="58507"/>
                </a:lnTo>
                <a:lnTo>
                  <a:pt x="451370" y="41114"/>
                </a:lnTo>
                <a:lnTo>
                  <a:pt x="495933" y="26622"/>
                </a:lnTo>
                <a:lnTo>
                  <a:pt x="541773" y="15149"/>
                </a:lnTo>
                <a:lnTo>
                  <a:pt x="588775" y="6810"/>
                </a:lnTo>
                <a:lnTo>
                  <a:pt x="636823" y="1721"/>
                </a:lnTo>
                <a:lnTo>
                  <a:pt x="68580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84942" y="3591835"/>
            <a:ext cx="742315" cy="515620"/>
          </a:xfrm>
          <a:custGeom>
            <a:avLst/>
            <a:gdLst/>
            <a:ahLst/>
            <a:cxnLst/>
            <a:rect l="l" t="t" r="r" b="b"/>
            <a:pathLst>
              <a:path w="742314" h="515620">
                <a:moveTo>
                  <a:pt x="95824" y="55154"/>
                </a:moveTo>
                <a:lnTo>
                  <a:pt x="85606" y="69971"/>
                </a:lnTo>
                <a:lnTo>
                  <a:pt x="731492" y="515411"/>
                </a:lnTo>
                <a:lnTo>
                  <a:pt x="741707" y="500594"/>
                </a:lnTo>
                <a:lnTo>
                  <a:pt x="95824" y="55154"/>
                </a:lnTo>
                <a:close/>
              </a:path>
              <a:path w="742314" h="515620">
                <a:moveTo>
                  <a:pt x="0" y="0"/>
                </a:moveTo>
                <a:lnTo>
                  <a:pt x="59443" y="107906"/>
                </a:lnTo>
                <a:lnTo>
                  <a:pt x="85606" y="69971"/>
                </a:lnTo>
                <a:lnTo>
                  <a:pt x="80863" y="66700"/>
                </a:lnTo>
                <a:lnTo>
                  <a:pt x="91080" y="51883"/>
                </a:lnTo>
                <a:lnTo>
                  <a:pt x="98080" y="51883"/>
                </a:lnTo>
                <a:lnTo>
                  <a:pt x="122007" y="17189"/>
                </a:lnTo>
                <a:lnTo>
                  <a:pt x="0" y="0"/>
                </a:lnTo>
                <a:close/>
              </a:path>
              <a:path w="742314" h="515620">
                <a:moveTo>
                  <a:pt x="91080" y="51883"/>
                </a:moveTo>
                <a:lnTo>
                  <a:pt x="80863" y="66700"/>
                </a:lnTo>
                <a:lnTo>
                  <a:pt x="85606" y="69971"/>
                </a:lnTo>
                <a:lnTo>
                  <a:pt x="95824" y="55154"/>
                </a:lnTo>
                <a:lnTo>
                  <a:pt x="91080" y="51883"/>
                </a:lnTo>
                <a:close/>
              </a:path>
              <a:path w="742314" h="515620">
                <a:moveTo>
                  <a:pt x="98080" y="51883"/>
                </a:moveTo>
                <a:lnTo>
                  <a:pt x="91080" y="51883"/>
                </a:lnTo>
                <a:lnTo>
                  <a:pt x="95824" y="55154"/>
                </a:lnTo>
                <a:lnTo>
                  <a:pt x="98080" y="51883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16138" y="6521405"/>
            <a:ext cx="633158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table has been found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weak. Name and produce a labelled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sketch,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more sophisticated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mortise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tenon joint,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likely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strengthen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table.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1537" y="301158"/>
            <a:ext cx="5414645" cy="66167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62229" rIns="0" bIns="0" rtlCol="0" vert="horz">
            <a:spAutoFit/>
          </a:bodyPr>
          <a:lstStyle/>
          <a:p>
            <a:pPr marL="320675" marR="190500" indent="1404620">
              <a:lnSpc>
                <a:spcPts val="1400"/>
              </a:lnSpc>
              <a:spcBef>
                <a:spcPts val="489"/>
              </a:spcBef>
              <a:tabLst>
                <a:tab pos="1725295" algn="l"/>
              </a:tabLst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http://www.technologystudent.com/joints/mort1.htm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baseline="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4629" sz="1800">
                <a:solidFill>
                  <a:srgbClr val="151616"/>
                </a:solidFill>
                <a:latin typeface="Arial"/>
                <a:cs typeface="Arial"/>
              </a:rPr>
              <a:t>LINKS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http://www.technologystudent.com/joints/joints4.htm</a:t>
            </a:r>
            <a:endParaRPr sz="1200">
              <a:latin typeface="Arial"/>
              <a:cs typeface="Arial"/>
            </a:endParaRPr>
          </a:p>
          <a:p>
            <a:pPr marL="1725295">
              <a:lnSpc>
                <a:spcPts val="1320"/>
              </a:lnSpc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http://www.technologystudent.com/joints/mort2.htm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9485" y="1046645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1924" y="106130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7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2323" y="1046383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416" y="679628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7416" y="718998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7416" y="759638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7416" y="79773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7416" y="83837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7416" y="87774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7416" y="91838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7416" y="959028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7416" y="99839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7416" y="1039038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29385" y="831414"/>
            <a:ext cx="7030084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plain 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top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modiﬁed.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rectangular acrylic window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added.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top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now composed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rectangular pieces, accurately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cut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size on a CNC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router.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They  ﬁt perfectly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together.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3600" y="1625930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4774" y="3364555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5" h="0">
                <a:moveTo>
                  <a:pt x="280681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04778" y="5966906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5" h="0">
                <a:moveTo>
                  <a:pt x="280681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12965" y="3364555"/>
            <a:ext cx="78740" cy="2602230"/>
          </a:xfrm>
          <a:custGeom>
            <a:avLst/>
            <a:gdLst/>
            <a:ahLst/>
            <a:cxnLst/>
            <a:rect l="l" t="t" r="r" b="b"/>
            <a:pathLst>
              <a:path w="78739" h="2602229">
                <a:moveTo>
                  <a:pt x="34670" y="2523575"/>
                </a:moveTo>
                <a:lnTo>
                  <a:pt x="0" y="2523575"/>
                </a:lnTo>
                <a:lnTo>
                  <a:pt x="39171" y="2601946"/>
                </a:lnTo>
                <a:lnTo>
                  <a:pt x="76316" y="2527675"/>
                </a:lnTo>
                <a:lnTo>
                  <a:pt x="34670" y="2527675"/>
                </a:lnTo>
                <a:lnTo>
                  <a:pt x="34670" y="2523575"/>
                </a:lnTo>
                <a:close/>
              </a:path>
              <a:path w="78739" h="2602229">
                <a:moveTo>
                  <a:pt x="43671" y="67194"/>
                </a:moveTo>
                <a:lnTo>
                  <a:pt x="34670" y="67194"/>
                </a:lnTo>
                <a:lnTo>
                  <a:pt x="34670" y="2527675"/>
                </a:lnTo>
                <a:lnTo>
                  <a:pt x="43671" y="2527675"/>
                </a:lnTo>
                <a:lnTo>
                  <a:pt x="43671" y="67194"/>
                </a:lnTo>
                <a:close/>
              </a:path>
              <a:path w="78739" h="2602229">
                <a:moveTo>
                  <a:pt x="78367" y="2523575"/>
                </a:moveTo>
                <a:lnTo>
                  <a:pt x="43671" y="2523575"/>
                </a:lnTo>
                <a:lnTo>
                  <a:pt x="43671" y="2527675"/>
                </a:lnTo>
                <a:lnTo>
                  <a:pt x="76316" y="2527675"/>
                </a:lnTo>
                <a:lnTo>
                  <a:pt x="78367" y="2523575"/>
                </a:lnTo>
                <a:close/>
              </a:path>
              <a:path w="78739" h="2602229">
                <a:moveTo>
                  <a:pt x="39171" y="0"/>
                </a:moveTo>
                <a:lnTo>
                  <a:pt x="3161" y="134392"/>
                </a:lnTo>
                <a:lnTo>
                  <a:pt x="34670" y="134392"/>
                </a:lnTo>
                <a:lnTo>
                  <a:pt x="34670" y="67194"/>
                </a:lnTo>
                <a:lnTo>
                  <a:pt x="57176" y="67194"/>
                </a:lnTo>
                <a:lnTo>
                  <a:pt x="39171" y="0"/>
                </a:lnTo>
                <a:close/>
              </a:path>
              <a:path w="78739" h="2602229">
                <a:moveTo>
                  <a:pt x="57176" y="67194"/>
                </a:moveTo>
                <a:lnTo>
                  <a:pt x="43671" y="67194"/>
                </a:lnTo>
                <a:lnTo>
                  <a:pt x="43671" y="134392"/>
                </a:lnTo>
                <a:lnTo>
                  <a:pt x="75182" y="134392"/>
                </a:lnTo>
                <a:lnTo>
                  <a:pt x="57176" y="67194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789951" y="4243854"/>
            <a:ext cx="257810" cy="593090"/>
          </a:xfrm>
          <a:prstGeom prst="rect">
            <a:avLst/>
          </a:prstGeom>
        </p:spPr>
        <p:txBody>
          <a:bodyPr wrap="square" lIns="0" tIns="241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300">
                <a:solidFill>
                  <a:srgbClr val="3C2B98"/>
                </a:solidFill>
                <a:latin typeface="Arial"/>
                <a:cs typeface="Arial"/>
              </a:rPr>
              <a:t>300mm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25110" y="6021823"/>
            <a:ext cx="0" cy="281305"/>
          </a:xfrm>
          <a:custGeom>
            <a:avLst/>
            <a:gdLst/>
            <a:ahLst/>
            <a:cxnLst/>
            <a:rect l="l" t="t" r="r" b="b"/>
            <a:pathLst>
              <a:path w="0" h="281304">
                <a:moveTo>
                  <a:pt x="0" y="0"/>
                </a:moveTo>
                <a:lnTo>
                  <a:pt x="0" y="280677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57971" y="6021821"/>
            <a:ext cx="0" cy="281305"/>
          </a:xfrm>
          <a:custGeom>
            <a:avLst/>
            <a:gdLst/>
            <a:ahLst/>
            <a:cxnLst/>
            <a:rect l="l" t="t" r="r" b="b"/>
            <a:pathLst>
              <a:path w="0" h="281304">
                <a:moveTo>
                  <a:pt x="0" y="0"/>
                </a:moveTo>
                <a:lnTo>
                  <a:pt x="0" y="280677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25110" y="6215943"/>
            <a:ext cx="3232785" cy="78740"/>
          </a:xfrm>
          <a:custGeom>
            <a:avLst/>
            <a:gdLst/>
            <a:ahLst/>
            <a:cxnLst/>
            <a:rect l="l" t="t" r="r" b="b"/>
            <a:pathLst>
              <a:path w="3232785" h="78739">
                <a:moveTo>
                  <a:pt x="3223458" y="34696"/>
                </a:moveTo>
                <a:lnTo>
                  <a:pt x="3158186" y="34696"/>
                </a:lnTo>
                <a:lnTo>
                  <a:pt x="3158186" y="43696"/>
                </a:lnTo>
                <a:lnTo>
                  <a:pt x="3154085" y="43696"/>
                </a:lnTo>
                <a:lnTo>
                  <a:pt x="3154085" y="78369"/>
                </a:lnTo>
                <a:lnTo>
                  <a:pt x="3232457" y="39197"/>
                </a:lnTo>
                <a:lnTo>
                  <a:pt x="3223458" y="34696"/>
                </a:lnTo>
                <a:close/>
              </a:path>
              <a:path w="3232785" h="78739">
                <a:moveTo>
                  <a:pt x="134391" y="3190"/>
                </a:moveTo>
                <a:lnTo>
                  <a:pt x="0" y="39201"/>
                </a:lnTo>
                <a:lnTo>
                  <a:pt x="134391" y="75211"/>
                </a:lnTo>
                <a:lnTo>
                  <a:pt x="134391" y="43700"/>
                </a:lnTo>
                <a:lnTo>
                  <a:pt x="67193" y="43700"/>
                </a:lnTo>
                <a:lnTo>
                  <a:pt x="67193" y="34700"/>
                </a:lnTo>
                <a:lnTo>
                  <a:pt x="134391" y="34700"/>
                </a:lnTo>
                <a:lnTo>
                  <a:pt x="134391" y="3190"/>
                </a:lnTo>
                <a:close/>
              </a:path>
              <a:path w="3232785" h="78739">
                <a:moveTo>
                  <a:pt x="134391" y="34700"/>
                </a:moveTo>
                <a:lnTo>
                  <a:pt x="67193" y="34700"/>
                </a:lnTo>
                <a:lnTo>
                  <a:pt x="67193" y="43700"/>
                </a:lnTo>
                <a:lnTo>
                  <a:pt x="134391" y="43700"/>
                </a:lnTo>
                <a:lnTo>
                  <a:pt x="134391" y="34700"/>
                </a:lnTo>
                <a:close/>
              </a:path>
              <a:path w="3232785" h="78739">
                <a:moveTo>
                  <a:pt x="134391" y="43700"/>
                </a:moveTo>
                <a:lnTo>
                  <a:pt x="67193" y="43700"/>
                </a:lnTo>
                <a:lnTo>
                  <a:pt x="134391" y="43700"/>
                </a:lnTo>
                <a:close/>
              </a:path>
              <a:path w="3232785" h="78739">
                <a:moveTo>
                  <a:pt x="3154085" y="34696"/>
                </a:moveTo>
                <a:lnTo>
                  <a:pt x="134391" y="34700"/>
                </a:lnTo>
                <a:lnTo>
                  <a:pt x="134391" y="43700"/>
                </a:lnTo>
                <a:lnTo>
                  <a:pt x="3154085" y="43696"/>
                </a:lnTo>
                <a:lnTo>
                  <a:pt x="3154085" y="34696"/>
                </a:lnTo>
                <a:close/>
              </a:path>
              <a:path w="3232785" h="78739">
                <a:moveTo>
                  <a:pt x="3158186" y="34696"/>
                </a:moveTo>
                <a:lnTo>
                  <a:pt x="3154085" y="34696"/>
                </a:lnTo>
                <a:lnTo>
                  <a:pt x="3154085" y="43696"/>
                </a:lnTo>
                <a:lnTo>
                  <a:pt x="3158186" y="43696"/>
                </a:lnTo>
                <a:lnTo>
                  <a:pt x="3158186" y="34696"/>
                </a:lnTo>
                <a:close/>
              </a:path>
              <a:path w="3232785" h="78739">
                <a:moveTo>
                  <a:pt x="3154085" y="0"/>
                </a:moveTo>
                <a:lnTo>
                  <a:pt x="3154085" y="34696"/>
                </a:lnTo>
                <a:lnTo>
                  <a:pt x="3223458" y="34696"/>
                </a:lnTo>
                <a:lnTo>
                  <a:pt x="3154085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673038" y="6054621"/>
            <a:ext cx="593090" cy="2298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300" spc="25">
                <a:solidFill>
                  <a:srgbClr val="3C2B98"/>
                </a:solidFill>
                <a:latin typeface="Arial"/>
                <a:cs typeface="Arial"/>
              </a:rPr>
              <a:t>400mm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15902" y="3364549"/>
            <a:ext cx="3242584" cy="2612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15902" y="3364549"/>
            <a:ext cx="3242945" cy="2612390"/>
          </a:xfrm>
          <a:custGeom>
            <a:avLst/>
            <a:gdLst/>
            <a:ahLst/>
            <a:cxnLst/>
            <a:rect l="l" t="t" r="r" b="b"/>
            <a:pathLst>
              <a:path w="3242945" h="2612390">
                <a:moveTo>
                  <a:pt x="0" y="0"/>
                </a:moveTo>
                <a:lnTo>
                  <a:pt x="3242584" y="0"/>
                </a:lnTo>
                <a:lnTo>
                  <a:pt x="3242584" y="2612058"/>
                </a:lnTo>
                <a:lnTo>
                  <a:pt x="0" y="2612058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73789" y="3536633"/>
            <a:ext cx="1607505" cy="1144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388561" y="3339155"/>
            <a:ext cx="353695" cy="615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1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3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73789" y="3536633"/>
            <a:ext cx="1607820" cy="1145540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wrap="square" lIns="0" tIns="132080" rIns="0" bIns="0" rtlCol="0" vert="horz">
            <a:spAutoFit/>
          </a:bodyPr>
          <a:lstStyle/>
          <a:p>
            <a:pPr marL="264795">
              <a:lnSpc>
                <a:spcPct val="100000"/>
              </a:lnSpc>
              <a:spcBef>
                <a:spcPts val="1040"/>
              </a:spcBef>
            </a:pPr>
            <a:r>
              <a:rPr dirty="0" sz="3850" spc="1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38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28086" y="3526769"/>
            <a:ext cx="547370" cy="0"/>
          </a:xfrm>
          <a:custGeom>
            <a:avLst/>
            <a:gdLst/>
            <a:ahLst/>
            <a:cxnLst/>
            <a:rect l="l" t="t" r="r" b="b"/>
            <a:pathLst>
              <a:path w="547370" h="0">
                <a:moveTo>
                  <a:pt x="0" y="0"/>
                </a:moveTo>
                <a:lnTo>
                  <a:pt x="547063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420814" y="4684050"/>
            <a:ext cx="582930" cy="0"/>
          </a:xfrm>
          <a:custGeom>
            <a:avLst/>
            <a:gdLst/>
            <a:ahLst/>
            <a:cxnLst/>
            <a:rect l="l" t="t" r="r" b="b"/>
            <a:pathLst>
              <a:path w="582929" h="0">
                <a:moveTo>
                  <a:pt x="0" y="0"/>
                </a:moveTo>
                <a:lnTo>
                  <a:pt x="582419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916707" y="3526769"/>
            <a:ext cx="78740" cy="1157605"/>
          </a:xfrm>
          <a:custGeom>
            <a:avLst/>
            <a:gdLst/>
            <a:ahLst/>
            <a:cxnLst/>
            <a:rect l="l" t="t" r="r" b="b"/>
            <a:pathLst>
              <a:path w="78739" h="1157604">
                <a:moveTo>
                  <a:pt x="34672" y="1078764"/>
                </a:moveTo>
                <a:lnTo>
                  <a:pt x="0" y="1078764"/>
                </a:lnTo>
                <a:lnTo>
                  <a:pt x="39171" y="1157136"/>
                </a:lnTo>
                <a:lnTo>
                  <a:pt x="76318" y="1082865"/>
                </a:lnTo>
                <a:lnTo>
                  <a:pt x="34672" y="1082865"/>
                </a:lnTo>
                <a:lnTo>
                  <a:pt x="34672" y="1078764"/>
                </a:lnTo>
                <a:close/>
              </a:path>
              <a:path w="78739" h="1157604">
                <a:moveTo>
                  <a:pt x="43671" y="67193"/>
                </a:moveTo>
                <a:lnTo>
                  <a:pt x="34672" y="67193"/>
                </a:lnTo>
                <a:lnTo>
                  <a:pt x="34672" y="1082865"/>
                </a:lnTo>
                <a:lnTo>
                  <a:pt x="43671" y="1082865"/>
                </a:lnTo>
                <a:lnTo>
                  <a:pt x="43671" y="67193"/>
                </a:lnTo>
                <a:close/>
              </a:path>
              <a:path w="78739" h="1157604">
                <a:moveTo>
                  <a:pt x="78369" y="1078764"/>
                </a:moveTo>
                <a:lnTo>
                  <a:pt x="43671" y="1078764"/>
                </a:lnTo>
                <a:lnTo>
                  <a:pt x="43671" y="1082865"/>
                </a:lnTo>
                <a:lnTo>
                  <a:pt x="76318" y="1082865"/>
                </a:lnTo>
                <a:lnTo>
                  <a:pt x="78369" y="1078764"/>
                </a:lnTo>
                <a:close/>
              </a:path>
              <a:path w="78739" h="1157604">
                <a:moveTo>
                  <a:pt x="39171" y="0"/>
                </a:moveTo>
                <a:lnTo>
                  <a:pt x="3161" y="134391"/>
                </a:lnTo>
                <a:lnTo>
                  <a:pt x="34672" y="134391"/>
                </a:lnTo>
                <a:lnTo>
                  <a:pt x="34672" y="67193"/>
                </a:lnTo>
                <a:lnTo>
                  <a:pt x="57176" y="67193"/>
                </a:lnTo>
                <a:lnTo>
                  <a:pt x="39171" y="0"/>
                </a:lnTo>
                <a:close/>
              </a:path>
              <a:path w="78739" h="1157604">
                <a:moveTo>
                  <a:pt x="57176" y="67193"/>
                </a:moveTo>
                <a:lnTo>
                  <a:pt x="43671" y="67193"/>
                </a:lnTo>
                <a:lnTo>
                  <a:pt x="43671" y="134391"/>
                </a:lnTo>
                <a:lnTo>
                  <a:pt x="75182" y="134391"/>
                </a:lnTo>
                <a:lnTo>
                  <a:pt x="57176" y="67193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713764" y="3798768"/>
            <a:ext cx="257810" cy="593090"/>
          </a:xfrm>
          <a:prstGeom prst="rect">
            <a:avLst/>
          </a:prstGeom>
        </p:spPr>
        <p:txBody>
          <a:bodyPr wrap="square" lIns="0" tIns="241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300">
                <a:solidFill>
                  <a:srgbClr val="3C2B98"/>
                </a:solidFill>
                <a:latin typeface="Arial"/>
                <a:cs typeface="Arial"/>
              </a:rPr>
              <a:t>150mm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10353" y="3041949"/>
            <a:ext cx="0" cy="474980"/>
          </a:xfrm>
          <a:custGeom>
            <a:avLst/>
            <a:gdLst/>
            <a:ahLst/>
            <a:cxnLst/>
            <a:rect l="l" t="t" r="r" b="b"/>
            <a:pathLst>
              <a:path w="0" h="474979">
                <a:moveTo>
                  <a:pt x="0" y="474645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94025" y="3041953"/>
            <a:ext cx="0" cy="454025"/>
          </a:xfrm>
          <a:custGeom>
            <a:avLst/>
            <a:gdLst/>
            <a:ahLst/>
            <a:cxnLst/>
            <a:rect l="l" t="t" r="r" b="b"/>
            <a:pathLst>
              <a:path w="0" h="454025">
                <a:moveTo>
                  <a:pt x="0" y="453685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94226" y="3025317"/>
            <a:ext cx="1616710" cy="78740"/>
          </a:xfrm>
          <a:custGeom>
            <a:avLst/>
            <a:gdLst/>
            <a:ahLst/>
            <a:cxnLst/>
            <a:rect l="l" t="t" r="r" b="b"/>
            <a:pathLst>
              <a:path w="1616710" h="78739">
                <a:moveTo>
                  <a:pt x="78372" y="0"/>
                </a:moveTo>
                <a:lnTo>
                  <a:pt x="0" y="39171"/>
                </a:lnTo>
                <a:lnTo>
                  <a:pt x="78372" y="78369"/>
                </a:lnTo>
                <a:lnTo>
                  <a:pt x="78372" y="43671"/>
                </a:lnTo>
                <a:lnTo>
                  <a:pt x="74272" y="43671"/>
                </a:lnTo>
                <a:lnTo>
                  <a:pt x="74272" y="34672"/>
                </a:lnTo>
                <a:lnTo>
                  <a:pt x="78372" y="34672"/>
                </a:lnTo>
                <a:lnTo>
                  <a:pt x="78372" y="0"/>
                </a:lnTo>
                <a:close/>
              </a:path>
              <a:path w="1616710" h="78739">
                <a:moveTo>
                  <a:pt x="1599334" y="34668"/>
                </a:moveTo>
                <a:lnTo>
                  <a:pt x="1548932" y="34668"/>
                </a:lnTo>
                <a:lnTo>
                  <a:pt x="1548932" y="43667"/>
                </a:lnTo>
                <a:lnTo>
                  <a:pt x="1481735" y="43667"/>
                </a:lnTo>
                <a:lnTo>
                  <a:pt x="1481735" y="75178"/>
                </a:lnTo>
                <a:lnTo>
                  <a:pt x="1616127" y="39168"/>
                </a:lnTo>
                <a:lnTo>
                  <a:pt x="1599334" y="34668"/>
                </a:lnTo>
                <a:close/>
              </a:path>
              <a:path w="1616710" h="78739">
                <a:moveTo>
                  <a:pt x="78372" y="34672"/>
                </a:moveTo>
                <a:lnTo>
                  <a:pt x="74272" y="34672"/>
                </a:lnTo>
                <a:lnTo>
                  <a:pt x="74272" y="43671"/>
                </a:lnTo>
                <a:lnTo>
                  <a:pt x="78372" y="43671"/>
                </a:lnTo>
                <a:lnTo>
                  <a:pt x="78372" y="34672"/>
                </a:lnTo>
                <a:close/>
              </a:path>
              <a:path w="1616710" h="78739">
                <a:moveTo>
                  <a:pt x="78372" y="43671"/>
                </a:moveTo>
                <a:lnTo>
                  <a:pt x="74272" y="43671"/>
                </a:lnTo>
                <a:lnTo>
                  <a:pt x="78372" y="43671"/>
                </a:lnTo>
                <a:close/>
              </a:path>
              <a:path w="1616710" h="78739">
                <a:moveTo>
                  <a:pt x="1481735" y="34668"/>
                </a:moveTo>
                <a:lnTo>
                  <a:pt x="78372" y="34672"/>
                </a:lnTo>
                <a:lnTo>
                  <a:pt x="78372" y="43671"/>
                </a:lnTo>
                <a:lnTo>
                  <a:pt x="1481735" y="43667"/>
                </a:lnTo>
                <a:lnTo>
                  <a:pt x="1481735" y="34668"/>
                </a:lnTo>
                <a:close/>
              </a:path>
              <a:path w="1616710" h="78739">
                <a:moveTo>
                  <a:pt x="1548932" y="34668"/>
                </a:moveTo>
                <a:lnTo>
                  <a:pt x="1481735" y="34668"/>
                </a:lnTo>
                <a:lnTo>
                  <a:pt x="1481735" y="43667"/>
                </a:lnTo>
                <a:lnTo>
                  <a:pt x="1548932" y="43667"/>
                </a:lnTo>
                <a:lnTo>
                  <a:pt x="1548932" y="34668"/>
                </a:lnTo>
                <a:close/>
              </a:path>
              <a:path w="1616710" h="78739">
                <a:moveTo>
                  <a:pt x="1481735" y="3157"/>
                </a:moveTo>
                <a:lnTo>
                  <a:pt x="1481735" y="34668"/>
                </a:lnTo>
                <a:lnTo>
                  <a:pt x="1599334" y="34668"/>
                </a:lnTo>
                <a:lnTo>
                  <a:pt x="1481735" y="3157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29373" y="1625930"/>
            <a:ext cx="4792345" cy="1384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total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piece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A,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before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‘B’ is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removed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  <a:tabLst>
                <a:tab pos="278955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piece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7d.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A, </a:t>
            </a: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after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‘B’ is removed.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  <a:p>
            <a:pPr algn="r" marR="201295">
              <a:lnSpc>
                <a:spcPct val="100000"/>
              </a:lnSpc>
              <a:spcBef>
                <a:spcPts val="1195"/>
              </a:spcBef>
            </a:pPr>
            <a:r>
              <a:rPr dirty="0" sz="1300" spc="25">
                <a:solidFill>
                  <a:srgbClr val="3C2B98"/>
                </a:solidFill>
                <a:latin typeface="Arial"/>
                <a:cs typeface="Arial"/>
              </a:rPr>
              <a:t>200mm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8185" y="246145"/>
            <a:ext cx="606298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567815" algn="l"/>
                <a:tab pos="537654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http://www.technologystudent.com/pdf14/maths3.pdf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baseline="2314" sz="18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8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9162" y="303295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953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90"/>
              </a:spcBef>
              <a:tabLst>
                <a:tab pos="1423670" algn="l"/>
              </a:tabLst>
            </a:pP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2314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http://www.technologystudent.com/rmﬂsh1/ebeech1.html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886" y="920675"/>
            <a:ext cx="634111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23583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7e.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European Beech has been selected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table. Explain 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</a:t>
            </a:r>
            <a:r>
              <a:rPr dirty="0" sz="14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good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choice.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615" y="2067825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6615" y="2679105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615" y="3310103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6615" y="3941104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6615" y="4552380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6615" y="5183381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6615" y="579697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6615" y="6427980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6615" y="8349681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6615" y="8980682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6615" y="9594281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6615" y="10225281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089162" y="6792998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7922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http://www.technologystudent.com/rmﬂsh1/natwd1.html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954" y="7270683"/>
            <a:ext cx="6847205" cy="16973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43815" marR="5080">
              <a:lnSpc>
                <a:spcPts val="1560"/>
              </a:lnSpc>
              <a:spcBef>
                <a:spcPts val="250"/>
              </a:spcBef>
              <a:tabLst>
                <a:tab pos="354266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7f.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another natural wood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would be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table.  Explain why you consider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to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NAME: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SUITABLE: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5513" y="1129166"/>
            <a:ext cx="5395565" cy="2035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7504" y="717483"/>
            <a:ext cx="54451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8.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products shown below have been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dirty="0" sz="1400" spc="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ﬂexi-ply.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9162" y="303295"/>
            <a:ext cx="5570855" cy="28575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4747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http://www.technologystudent.com/despro_ﬂsh/ﬂexply1.html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379" y="3308283"/>
            <a:ext cx="672528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401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ﬂexi-ply a suitable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these shapes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forms</a:t>
            </a:r>
            <a:r>
              <a:rPr dirty="0" sz="1400" spc="2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119" y="3983202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12" y="0"/>
                </a:lnTo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0119" y="4567755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12" y="0"/>
                </a:lnTo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0119" y="513403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12" y="0"/>
                </a:lnTo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0119" y="5718592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12" y="0"/>
                </a:lnTo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0119" y="6287025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12" y="0"/>
                </a:lnTo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0119" y="687157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12" y="0"/>
                </a:lnTo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9162" y="7085102"/>
            <a:ext cx="5570855" cy="28575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53797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http://www.technologystudent.com/prddes1/eames6.html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179" y="7435148"/>
            <a:ext cx="654748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Another way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producing curves in woods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layers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veneers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plywood 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‘steam bend’. 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called ‘steam bending’.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0119" y="8250760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12" y="0"/>
                </a:lnTo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0119" y="8791794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12" y="0"/>
                </a:lnTo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0119" y="9332823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12" y="0"/>
                </a:lnTo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0119" y="9873853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12" y="0"/>
                </a:lnTo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7422" y="10414882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12" y="0"/>
                </a:lnTo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19074" y="313776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76634" y="312309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772" y="1018626"/>
            <a:ext cx="656780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 indent="-635">
              <a:lnSpc>
                <a:spcPts val="1560"/>
              </a:lnSpc>
              <a:spcBef>
                <a:spcPts val="250"/>
              </a:spcBef>
              <a:tabLst>
                <a:tab pos="156400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9.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how natural wood can signiﬁcantly contribute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sustainability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our  use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9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2182" y="2653729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2182" y="3335090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2182" y="4016452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2182" y="4697813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2182" y="5379173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182" y="1972332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2182" y="6741896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2182" y="7423257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2182" y="8104619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2182" y="8785979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2182" y="9467341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2182" y="6060534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2182" y="10148703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3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70040" y="285484"/>
            <a:ext cx="6782434" cy="636905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52704" rIns="0" bIns="0" rtlCol="0" vert="horz">
            <a:spAutoFit/>
          </a:bodyPr>
          <a:lstStyle/>
          <a:p>
            <a:pPr marL="79375" marR="1609725" indent="1239520">
              <a:lnSpc>
                <a:spcPts val="1320"/>
              </a:lnSpc>
              <a:spcBef>
                <a:spcPts val="414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http://www.technologystudent.com/prddes1/susenv1.html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dirty="0" sz="1200" spc="2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http://www.technologystudent.com/prddes1/lifecy1.html</a:t>
            </a:r>
            <a:endParaRPr sz="1200">
              <a:latin typeface="Arial"/>
              <a:cs typeface="Arial"/>
            </a:endParaRPr>
          </a:p>
          <a:p>
            <a:pPr marL="1314450">
              <a:lnSpc>
                <a:spcPts val="1325"/>
              </a:lnSpc>
              <a:tabLst>
                <a:tab pos="5524500" algn="l"/>
              </a:tabLst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http://www.technologystudent.com/despro_ﬂsh/morals2.pdf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Page 5</a:t>
            </a:r>
            <a:r>
              <a:rPr dirty="0" baseline="2314" sz="18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onwards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824" y="148041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81384" y="146574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7550" y="3310645"/>
            <a:ext cx="3977640" cy="107251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 marL="12700" marR="5080">
              <a:lnSpc>
                <a:spcPts val="2680"/>
              </a:lnSpc>
              <a:spcBef>
                <a:spcPts val="355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ADD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24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OWN</a:t>
            </a:r>
            <a:r>
              <a:rPr dirty="0" sz="2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TEXTILES  SPECIFIC </a:t>
            </a:r>
            <a:r>
              <a:rPr dirty="0" sz="2400" spc="-20">
                <a:solidFill>
                  <a:srgbClr val="151616"/>
                </a:solidFill>
                <a:latin typeface="Arial"/>
                <a:cs typeface="Arial"/>
              </a:rPr>
              <a:t>EXAMINATION 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3034" y="1593959"/>
            <a:ext cx="1686088" cy="2514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8323" y="2280513"/>
            <a:ext cx="94615" cy="781050"/>
          </a:xfrm>
          <a:custGeom>
            <a:avLst/>
            <a:gdLst/>
            <a:ahLst/>
            <a:cxnLst/>
            <a:rect l="l" t="t" r="r" b="b"/>
            <a:pathLst>
              <a:path w="94615" h="781050">
                <a:moveTo>
                  <a:pt x="38051" y="695516"/>
                </a:moveTo>
                <a:lnTo>
                  <a:pt x="0" y="695516"/>
                </a:lnTo>
                <a:lnTo>
                  <a:pt x="47052" y="781052"/>
                </a:lnTo>
                <a:lnTo>
                  <a:pt x="90025" y="702932"/>
                </a:lnTo>
                <a:lnTo>
                  <a:pt x="38051" y="702932"/>
                </a:lnTo>
                <a:lnTo>
                  <a:pt x="38051" y="695516"/>
                </a:lnTo>
                <a:close/>
              </a:path>
              <a:path w="94615" h="781050">
                <a:moveTo>
                  <a:pt x="56051" y="0"/>
                </a:moveTo>
                <a:lnTo>
                  <a:pt x="38051" y="0"/>
                </a:lnTo>
                <a:lnTo>
                  <a:pt x="38051" y="702932"/>
                </a:lnTo>
                <a:lnTo>
                  <a:pt x="56051" y="702932"/>
                </a:lnTo>
                <a:lnTo>
                  <a:pt x="56051" y="0"/>
                </a:lnTo>
                <a:close/>
              </a:path>
              <a:path w="94615" h="781050">
                <a:moveTo>
                  <a:pt x="94104" y="695516"/>
                </a:moveTo>
                <a:lnTo>
                  <a:pt x="56051" y="695516"/>
                </a:lnTo>
                <a:lnTo>
                  <a:pt x="56051" y="702932"/>
                </a:lnTo>
                <a:lnTo>
                  <a:pt x="90025" y="702932"/>
                </a:lnTo>
                <a:lnTo>
                  <a:pt x="94104" y="695516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8323" y="3309209"/>
            <a:ext cx="94615" cy="781050"/>
          </a:xfrm>
          <a:custGeom>
            <a:avLst/>
            <a:gdLst/>
            <a:ahLst/>
            <a:cxnLst/>
            <a:rect l="l" t="t" r="r" b="b"/>
            <a:pathLst>
              <a:path w="94615" h="781050">
                <a:moveTo>
                  <a:pt x="56051" y="78120"/>
                </a:moveTo>
                <a:lnTo>
                  <a:pt x="38051" y="78120"/>
                </a:lnTo>
                <a:lnTo>
                  <a:pt x="38051" y="781052"/>
                </a:lnTo>
                <a:lnTo>
                  <a:pt x="56051" y="781052"/>
                </a:lnTo>
                <a:lnTo>
                  <a:pt x="56051" y="78120"/>
                </a:lnTo>
                <a:close/>
              </a:path>
              <a:path w="94615" h="781050">
                <a:moveTo>
                  <a:pt x="47052" y="0"/>
                </a:moveTo>
                <a:lnTo>
                  <a:pt x="0" y="85537"/>
                </a:lnTo>
                <a:lnTo>
                  <a:pt x="38051" y="85537"/>
                </a:lnTo>
                <a:lnTo>
                  <a:pt x="38051" y="78120"/>
                </a:lnTo>
                <a:lnTo>
                  <a:pt x="90024" y="78120"/>
                </a:lnTo>
                <a:lnTo>
                  <a:pt x="47052" y="0"/>
                </a:lnTo>
                <a:close/>
              </a:path>
              <a:path w="94615" h="781050">
                <a:moveTo>
                  <a:pt x="90024" y="78120"/>
                </a:moveTo>
                <a:lnTo>
                  <a:pt x="56051" y="78120"/>
                </a:lnTo>
                <a:lnTo>
                  <a:pt x="56051" y="85537"/>
                </a:lnTo>
                <a:lnTo>
                  <a:pt x="94104" y="85537"/>
                </a:lnTo>
                <a:lnTo>
                  <a:pt x="90024" y="7812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54201" y="2280513"/>
            <a:ext cx="94615" cy="781050"/>
          </a:xfrm>
          <a:custGeom>
            <a:avLst/>
            <a:gdLst/>
            <a:ahLst/>
            <a:cxnLst/>
            <a:rect l="l" t="t" r="r" b="b"/>
            <a:pathLst>
              <a:path w="94614" h="781050">
                <a:moveTo>
                  <a:pt x="38051" y="695516"/>
                </a:moveTo>
                <a:lnTo>
                  <a:pt x="0" y="695516"/>
                </a:lnTo>
                <a:lnTo>
                  <a:pt x="47052" y="781052"/>
                </a:lnTo>
                <a:lnTo>
                  <a:pt x="90025" y="702932"/>
                </a:lnTo>
                <a:lnTo>
                  <a:pt x="38051" y="702932"/>
                </a:lnTo>
                <a:lnTo>
                  <a:pt x="38051" y="695516"/>
                </a:lnTo>
                <a:close/>
              </a:path>
              <a:path w="94614" h="781050">
                <a:moveTo>
                  <a:pt x="56051" y="0"/>
                </a:moveTo>
                <a:lnTo>
                  <a:pt x="38051" y="0"/>
                </a:lnTo>
                <a:lnTo>
                  <a:pt x="38051" y="702932"/>
                </a:lnTo>
                <a:lnTo>
                  <a:pt x="56051" y="702932"/>
                </a:lnTo>
                <a:lnTo>
                  <a:pt x="56051" y="0"/>
                </a:lnTo>
                <a:close/>
              </a:path>
              <a:path w="94614" h="781050">
                <a:moveTo>
                  <a:pt x="94104" y="695516"/>
                </a:moveTo>
                <a:lnTo>
                  <a:pt x="56051" y="695516"/>
                </a:lnTo>
                <a:lnTo>
                  <a:pt x="56051" y="702932"/>
                </a:lnTo>
                <a:lnTo>
                  <a:pt x="90025" y="702932"/>
                </a:lnTo>
                <a:lnTo>
                  <a:pt x="94104" y="695516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54201" y="3309209"/>
            <a:ext cx="94615" cy="781050"/>
          </a:xfrm>
          <a:custGeom>
            <a:avLst/>
            <a:gdLst/>
            <a:ahLst/>
            <a:cxnLst/>
            <a:rect l="l" t="t" r="r" b="b"/>
            <a:pathLst>
              <a:path w="94614" h="781050">
                <a:moveTo>
                  <a:pt x="56051" y="78120"/>
                </a:moveTo>
                <a:lnTo>
                  <a:pt x="38051" y="78120"/>
                </a:lnTo>
                <a:lnTo>
                  <a:pt x="38051" y="781052"/>
                </a:lnTo>
                <a:lnTo>
                  <a:pt x="56051" y="781052"/>
                </a:lnTo>
                <a:lnTo>
                  <a:pt x="56051" y="78120"/>
                </a:lnTo>
                <a:close/>
              </a:path>
              <a:path w="94614" h="781050">
                <a:moveTo>
                  <a:pt x="47052" y="0"/>
                </a:moveTo>
                <a:lnTo>
                  <a:pt x="0" y="85537"/>
                </a:lnTo>
                <a:lnTo>
                  <a:pt x="38051" y="85537"/>
                </a:lnTo>
                <a:lnTo>
                  <a:pt x="38051" y="78120"/>
                </a:lnTo>
                <a:lnTo>
                  <a:pt x="90024" y="78120"/>
                </a:lnTo>
                <a:lnTo>
                  <a:pt x="47052" y="0"/>
                </a:lnTo>
                <a:close/>
              </a:path>
              <a:path w="94614" h="781050">
                <a:moveTo>
                  <a:pt x="90024" y="78120"/>
                </a:moveTo>
                <a:lnTo>
                  <a:pt x="56051" y="78120"/>
                </a:lnTo>
                <a:lnTo>
                  <a:pt x="56051" y="85537"/>
                </a:lnTo>
                <a:lnTo>
                  <a:pt x="94104" y="85537"/>
                </a:lnTo>
                <a:lnTo>
                  <a:pt x="90024" y="7812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1352" y="4120743"/>
            <a:ext cx="2749550" cy="0"/>
          </a:xfrm>
          <a:custGeom>
            <a:avLst/>
            <a:gdLst/>
            <a:ahLst/>
            <a:cxnLst/>
            <a:rect l="l" t="t" r="r" b="b"/>
            <a:pathLst>
              <a:path w="2749550" h="0">
                <a:moveTo>
                  <a:pt x="0" y="0"/>
                </a:moveTo>
                <a:lnTo>
                  <a:pt x="274955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12016" y="1598933"/>
            <a:ext cx="96520" cy="39370"/>
          </a:xfrm>
          <a:custGeom>
            <a:avLst/>
            <a:gdLst/>
            <a:ahLst/>
            <a:cxnLst/>
            <a:rect l="l" t="t" r="r" b="b"/>
            <a:pathLst>
              <a:path w="96519" h="39369">
                <a:moveTo>
                  <a:pt x="86377" y="38361"/>
                </a:moveTo>
                <a:lnTo>
                  <a:pt x="31511" y="38361"/>
                </a:lnTo>
                <a:lnTo>
                  <a:pt x="67796" y="39307"/>
                </a:lnTo>
                <a:lnTo>
                  <a:pt x="85880" y="38886"/>
                </a:lnTo>
                <a:lnTo>
                  <a:pt x="86377" y="38361"/>
                </a:lnTo>
                <a:close/>
              </a:path>
              <a:path w="96519" h="39369">
                <a:moveTo>
                  <a:pt x="84735" y="0"/>
                </a:moveTo>
                <a:lnTo>
                  <a:pt x="66634" y="1810"/>
                </a:lnTo>
                <a:lnTo>
                  <a:pt x="30275" y="6978"/>
                </a:lnTo>
                <a:lnTo>
                  <a:pt x="12173" y="8787"/>
                </a:lnTo>
                <a:lnTo>
                  <a:pt x="2137" y="14788"/>
                </a:lnTo>
                <a:lnTo>
                  <a:pt x="0" y="25295"/>
                </a:lnTo>
                <a:lnTo>
                  <a:pt x="4262" y="35046"/>
                </a:lnTo>
                <a:lnTo>
                  <a:pt x="13427" y="38781"/>
                </a:lnTo>
                <a:lnTo>
                  <a:pt x="31511" y="38361"/>
                </a:lnTo>
                <a:lnTo>
                  <a:pt x="86377" y="38361"/>
                </a:lnTo>
                <a:lnTo>
                  <a:pt x="94299" y="29986"/>
                </a:lnTo>
                <a:lnTo>
                  <a:pt x="96246" y="19422"/>
                </a:lnTo>
                <a:lnTo>
                  <a:pt x="92724" y="8868"/>
                </a:lnTo>
                <a:lnTo>
                  <a:pt x="84735" y="0"/>
                </a:lnTo>
                <a:close/>
              </a:path>
            </a:pathLst>
          </a:custGeom>
          <a:solidFill>
            <a:srgbClr val="FDF1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12016" y="1598933"/>
            <a:ext cx="96520" cy="39370"/>
          </a:xfrm>
          <a:custGeom>
            <a:avLst/>
            <a:gdLst/>
            <a:ahLst/>
            <a:cxnLst/>
            <a:rect l="l" t="t" r="r" b="b"/>
            <a:pathLst>
              <a:path w="96519" h="39369">
                <a:moveTo>
                  <a:pt x="85880" y="38886"/>
                </a:moveTo>
                <a:lnTo>
                  <a:pt x="94299" y="29986"/>
                </a:lnTo>
                <a:lnTo>
                  <a:pt x="96246" y="19422"/>
                </a:lnTo>
                <a:lnTo>
                  <a:pt x="92724" y="8868"/>
                </a:lnTo>
                <a:lnTo>
                  <a:pt x="84735" y="0"/>
                </a:lnTo>
                <a:lnTo>
                  <a:pt x="66634" y="1810"/>
                </a:lnTo>
                <a:lnTo>
                  <a:pt x="48455" y="4394"/>
                </a:lnTo>
                <a:lnTo>
                  <a:pt x="30275" y="6978"/>
                </a:lnTo>
                <a:lnTo>
                  <a:pt x="12173" y="8787"/>
                </a:lnTo>
                <a:lnTo>
                  <a:pt x="2137" y="14788"/>
                </a:lnTo>
                <a:lnTo>
                  <a:pt x="0" y="25295"/>
                </a:lnTo>
                <a:lnTo>
                  <a:pt x="4262" y="35046"/>
                </a:lnTo>
                <a:lnTo>
                  <a:pt x="13427" y="38781"/>
                </a:lnTo>
                <a:lnTo>
                  <a:pt x="31511" y="38361"/>
                </a:lnTo>
                <a:lnTo>
                  <a:pt x="49653" y="38834"/>
                </a:lnTo>
                <a:lnTo>
                  <a:pt x="67796" y="39307"/>
                </a:lnTo>
                <a:lnTo>
                  <a:pt x="85880" y="38886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18936" y="1598933"/>
            <a:ext cx="96520" cy="39370"/>
          </a:xfrm>
          <a:custGeom>
            <a:avLst/>
            <a:gdLst/>
            <a:ahLst/>
            <a:cxnLst/>
            <a:rect l="l" t="t" r="r" b="b"/>
            <a:pathLst>
              <a:path w="96519" h="39369">
                <a:moveTo>
                  <a:pt x="11510" y="0"/>
                </a:moveTo>
                <a:lnTo>
                  <a:pt x="3522" y="8868"/>
                </a:lnTo>
                <a:lnTo>
                  <a:pt x="0" y="19422"/>
                </a:lnTo>
                <a:lnTo>
                  <a:pt x="1946" y="29986"/>
                </a:lnTo>
                <a:lnTo>
                  <a:pt x="10365" y="38886"/>
                </a:lnTo>
                <a:lnTo>
                  <a:pt x="28450" y="39307"/>
                </a:lnTo>
                <a:lnTo>
                  <a:pt x="64734" y="38361"/>
                </a:lnTo>
                <a:lnTo>
                  <a:pt x="83851" y="38361"/>
                </a:lnTo>
                <a:lnTo>
                  <a:pt x="91983" y="35046"/>
                </a:lnTo>
                <a:lnTo>
                  <a:pt x="96246" y="25295"/>
                </a:lnTo>
                <a:lnTo>
                  <a:pt x="94108" y="14788"/>
                </a:lnTo>
                <a:lnTo>
                  <a:pt x="84072" y="8787"/>
                </a:lnTo>
                <a:lnTo>
                  <a:pt x="65970" y="6978"/>
                </a:lnTo>
                <a:lnTo>
                  <a:pt x="29611" y="1810"/>
                </a:lnTo>
                <a:lnTo>
                  <a:pt x="11510" y="0"/>
                </a:lnTo>
                <a:close/>
              </a:path>
              <a:path w="96519" h="39369">
                <a:moveTo>
                  <a:pt x="83851" y="38361"/>
                </a:moveTo>
                <a:lnTo>
                  <a:pt x="64734" y="38361"/>
                </a:lnTo>
                <a:lnTo>
                  <a:pt x="82818" y="38781"/>
                </a:lnTo>
                <a:lnTo>
                  <a:pt x="83851" y="38361"/>
                </a:lnTo>
                <a:close/>
              </a:path>
            </a:pathLst>
          </a:custGeom>
          <a:solidFill>
            <a:srgbClr val="FDF1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18936" y="1598933"/>
            <a:ext cx="96520" cy="39370"/>
          </a:xfrm>
          <a:custGeom>
            <a:avLst/>
            <a:gdLst/>
            <a:ahLst/>
            <a:cxnLst/>
            <a:rect l="l" t="t" r="r" b="b"/>
            <a:pathLst>
              <a:path w="96519" h="39369">
                <a:moveTo>
                  <a:pt x="10365" y="38886"/>
                </a:moveTo>
                <a:lnTo>
                  <a:pt x="1946" y="29986"/>
                </a:lnTo>
                <a:lnTo>
                  <a:pt x="0" y="19422"/>
                </a:lnTo>
                <a:lnTo>
                  <a:pt x="3522" y="8868"/>
                </a:lnTo>
                <a:lnTo>
                  <a:pt x="11510" y="0"/>
                </a:lnTo>
                <a:lnTo>
                  <a:pt x="29611" y="1810"/>
                </a:lnTo>
                <a:lnTo>
                  <a:pt x="47791" y="4394"/>
                </a:lnTo>
                <a:lnTo>
                  <a:pt x="65970" y="6978"/>
                </a:lnTo>
                <a:lnTo>
                  <a:pt x="84072" y="8787"/>
                </a:lnTo>
                <a:lnTo>
                  <a:pt x="94108" y="14788"/>
                </a:lnTo>
                <a:lnTo>
                  <a:pt x="96246" y="25295"/>
                </a:lnTo>
                <a:lnTo>
                  <a:pt x="91983" y="35046"/>
                </a:lnTo>
                <a:lnTo>
                  <a:pt x="82818" y="38781"/>
                </a:lnTo>
                <a:lnTo>
                  <a:pt x="64734" y="38361"/>
                </a:lnTo>
                <a:lnTo>
                  <a:pt x="46592" y="38834"/>
                </a:lnTo>
                <a:lnTo>
                  <a:pt x="28450" y="39307"/>
                </a:lnTo>
                <a:lnTo>
                  <a:pt x="10365" y="38886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81107" y="1598482"/>
            <a:ext cx="30480" cy="42545"/>
          </a:xfrm>
          <a:custGeom>
            <a:avLst/>
            <a:gdLst/>
            <a:ahLst/>
            <a:cxnLst/>
            <a:rect l="l" t="t" r="r" b="b"/>
            <a:pathLst>
              <a:path w="30480" h="42544">
                <a:moveTo>
                  <a:pt x="30096" y="0"/>
                </a:moveTo>
                <a:lnTo>
                  <a:pt x="26617" y="2758"/>
                </a:lnTo>
                <a:lnTo>
                  <a:pt x="18311" y="10857"/>
                </a:lnTo>
                <a:lnTo>
                  <a:pt x="8373" y="24028"/>
                </a:lnTo>
                <a:lnTo>
                  <a:pt x="0" y="42005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37929" y="1555027"/>
            <a:ext cx="17780" cy="19050"/>
          </a:xfrm>
          <a:custGeom>
            <a:avLst/>
            <a:gdLst/>
            <a:ahLst/>
            <a:cxnLst/>
            <a:rect l="l" t="t" r="r" b="b"/>
            <a:pathLst>
              <a:path w="17780" h="19050">
                <a:moveTo>
                  <a:pt x="13806" y="18827"/>
                </a:moveTo>
                <a:lnTo>
                  <a:pt x="17175" y="3215"/>
                </a:lnTo>
                <a:lnTo>
                  <a:pt x="13564" y="0"/>
                </a:lnTo>
                <a:lnTo>
                  <a:pt x="9920" y="1310"/>
                </a:lnTo>
                <a:lnTo>
                  <a:pt x="5427" y="7326"/>
                </a:lnTo>
                <a:lnTo>
                  <a:pt x="1611" y="13945"/>
                </a:lnTo>
                <a:lnTo>
                  <a:pt x="0" y="17063"/>
                </a:lnTo>
                <a:lnTo>
                  <a:pt x="13806" y="1882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8090" y="1598482"/>
            <a:ext cx="30480" cy="42545"/>
          </a:xfrm>
          <a:custGeom>
            <a:avLst/>
            <a:gdLst/>
            <a:ahLst/>
            <a:cxnLst/>
            <a:rect l="l" t="t" r="r" b="b"/>
            <a:pathLst>
              <a:path w="30480" h="42544">
                <a:moveTo>
                  <a:pt x="0" y="0"/>
                </a:moveTo>
                <a:lnTo>
                  <a:pt x="3479" y="2758"/>
                </a:lnTo>
                <a:lnTo>
                  <a:pt x="11786" y="10857"/>
                </a:lnTo>
                <a:lnTo>
                  <a:pt x="21723" y="24028"/>
                </a:lnTo>
                <a:lnTo>
                  <a:pt x="30095" y="42005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54187" y="1555027"/>
            <a:ext cx="17780" cy="19050"/>
          </a:xfrm>
          <a:custGeom>
            <a:avLst/>
            <a:gdLst/>
            <a:ahLst/>
            <a:cxnLst/>
            <a:rect l="l" t="t" r="r" b="b"/>
            <a:pathLst>
              <a:path w="17780" h="19050">
                <a:moveTo>
                  <a:pt x="3373" y="18827"/>
                </a:moveTo>
                <a:lnTo>
                  <a:pt x="0" y="3215"/>
                </a:lnTo>
                <a:lnTo>
                  <a:pt x="3614" y="0"/>
                </a:lnTo>
                <a:lnTo>
                  <a:pt x="7257" y="1310"/>
                </a:lnTo>
                <a:lnTo>
                  <a:pt x="11750" y="7326"/>
                </a:lnTo>
                <a:lnTo>
                  <a:pt x="15567" y="13945"/>
                </a:lnTo>
                <a:lnTo>
                  <a:pt x="17179" y="17063"/>
                </a:lnTo>
                <a:lnTo>
                  <a:pt x="3373" y="1882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0312" y="1593185"/>
            <a:ext cx="2383155" cy="0"/>
          </a:xfrm>
          <a:custGeom>
            <a:avLst/>
            <a:gdLst/>
            <a:ahLst/>
            <a:cxnLst/>
            <a:rect l="l" t="t" r="r" b="b"/>
            <a:pathLst>
              <a:path w="2383155" h="0">
                <a:moveTo>
                  <a:pt x="0" y="0"/>
                </a:moveTo>
                <a:lnTo>
                  <a:pt x="2382710" y="0"/>
                </a:lnTo>
              </a:path>
            </a:pathLst>
          </a:custGeom>
          <a:ln w="50505">
            <a:solidFill>
              <a:srgbClr val="AFB0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0312" y="1567933"/>
            <a:ext cx="2383155" cy="50800"/>
          </a:xfrm>
          <a:custGeom>
            <a:avLst/>
            <a:gdLst/>
            <a:ahLst/>
            <a:cxnLst/>
            <a:rect l="l" t="t" r="r" b="b"/>
            <a:pathLst>
              <a:path w="2383155" h="50800">
                <a:moveTo>
                  <a:pt x="0" y="0"/>
                </a:moveTo>
                <a:lnTo>
                  <a:pt x="2382710" y="0"/>
                </a:lnTo>
                <a:lnTo>
                  <a:pt x="2382710" y="50505"/>
                </a:lnTo>
                <a:lnTo>
                  <a:pt x="0" y="5050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53077" y="1365192"/>
            <a:ext cx="69850" cy="502284"/>
          </a:xfrm>
          <a:custGeom>
            <a:avLst/>
            <a:gdLst/>
            <a:ahLst/>
            <a:cxnLst/>
            <a:rect l="l" t="t" r="r" b="b"/>
            <a:pathLst>
              <a:path w="69850" h="502285">
                <a:moveTo>
                  <a:pt x="39884" y="0"/>
                </a:moveTo>
                <a:lnTo>
                  <a:pt x="29913" y="0"/>
                </a:lnTo>
                <a:lnTo>
                  <a:pt x="18298" y="2359"/>
                </a:lnTo>
                <a:lnTo>
                  <a:pt x="8786" y="8785"/>
                </a:lnTo>
                <a:lnTo>
                  <a:pt x="2360" y="18296"/>
                </a:lnTo>
                <a:lnTo>
                  <a:pt x="0" y="29912"/>
                </a:lnTo>
                <a:lnTo>
                  <a:pt x="0" y="471948"/>
                </a:lnTo>
                <a:lnTo>
                  <a:pt x="2360" y="483564"/>
                </a:lnTo>
                <a:lnTo>
                  <a:pt x="8786" y="493075"/>
                </a:lnTo>
                <a:lnTo>
                  <a:pt x="18298" y="499501"/>
                </a:lnTo>
                <a:lnTo>
                  <a:pt x="29913" y="501860"/>
                </a:lnTo>
                <a:lnTo>
                  <a:pt x="39884" y="501860"/>
                </a:lnTo>
                <a:lnTo>
                  <a:pt x="51501" y="499501"/>
                </a:lnTo>
                <a:lnTo>
                  <a:pt x="61012" y="493075"/>
                </a:lnTo>
                <a:lnTo>
                  <a:pt x="67438" y="483564"/>
                </a:lnTo>
                <a:lnTo>
                  <a:pt x="69797" y="471948"/>
                </a:lnTo>
                <a:lnTo>
                  <a:pt x="69797" y="29912"/>
                </a:lnTo>
                <a:lnTo>
                  <a:pt x="67438" y="18296"/>
                </a:lnTo>
                <a:lnTo>
                  <a:pt x="61012" y="8785"/>
                </a:lnTo>
                <a:lnTo>
                  <a:pt x="51501" y="2359"/>
                </a:lnTo>
                <a:lnTo>
                  <a:pt x="39884" y="0"/>
                </a:lnTo>
                <a:close/>
              </a:path>
            </a:pathLst>
          </a:custGeom>
          <a:solidFill>
            <a:srgbClr val="686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3077" y="1365192"/>
            <a:ext cx="69850" cy="502284"/>
          </a:xfrm>
          <a:custGeom>
            <a:avLst/>
            <a:gdLst/>
            <a:ahLst/>
            <a:cxnLst/>
            <a:rect l="l" t="t" r="r" b="b"/>
            <a:pathLst>
              <a:path w="69850" h="502285">
                <a:moveTo>
                  <a:pt x="29913" y="0"/>
                </a:moveTo>
                <a:lnTo>
                  <a:pt x="39884" y="0"/>
                </a:lnTo>
                <a:lnTo>
                  <a:pt x="51501" y="2359"/>
                </a:lnTo>
                <a:lnTo>
                  <a:pt x="61012" y="8785"/>
                </a:lnTo>
                <a:lnTo>
                  <a:pt x="67438" y="18296"/>
                </a:lnTo>
                <a:lnTo>
                  <a:pt x="69797" y="29912"/>
                </a:lnTo>
                <a:lnTo>
                  <a:pt x="69797" y="471948"/>
                </a:lnTo>
                <a:lnTo>
                  <a:pt x="67438" y="483564"/>
                </a:lnTo>
                <a:lnTo>
                  <a:pt x="61012" y="493075"/>
                </a:lnTo>
                <a:lnTo>
                  <a:pt x="51501" y="499501"/>
                </a:lnTo>
                <a:lnTo>
                  <a:pt x="39884" y="501860"/>
                </a:lnTo>
                <a:lnTo>
                  <a:pt x="29913" y="501860"/>
                </a:lnTo>
                <a:lnTo>
                  <a:pt x="18298" y="499501"/>
                </a:lnTo>
                <a:lnTo>
                  <a:pt x="8786" y="493075"/>
                </a:lnTo>
                <a:lnTo>
                  <a:pt x="2360" y="483564"/>
                </a:lnTo>
                <a:lnTo>
                  <a:pt x="0" y="471948"/>
                </a:lnTo>
                <a:lnTo>
                  <a:pt x="0" y="29912"/>
                </a:lnTo>
                <a:lnTo>
                  <a:pt x="2360" y="18296"/>
                </a:lnTo>
                <a:lnTo>
                  <a:pt x="8786" y="8785"/>
                </a:lnTo>
                <a:lnTo>
                  <a:pt x="18298" y="2359"/>
                </a:lnTo>
                <a:lnTo>
                  <a:pt x="29913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86611" y="1411721"/>
            <a:ext cx="69850" cy="402590"/>
          </a:xfrm>
          <a:custGeom>
            <a:avLst/>
            <a:gdLst/>
            <a:ahLst/>
            <a:cxnLst/>
            <a:rect l="l" t="t" r="r" b="b"/>
            <a:pathLst>
              <a:path w="69850" h="402589">
                <a:moveTo>
                  <a:pt x="39881" y="0"/>
                </a:moveTo>
                <a:lnTo>
                  <a:pt x="29912" y="0"/>
                </a:lnTo>
                <a:lnTo>
                  <a:pt x="18296" y="1891"/>
                </a:lnTo>
                <a:lnTo>
                  <a:pt x="8785" y="7041"/>
                </a:lnTo>
                <a:lnTo>
                  <a:pt x="2359" y="14662"/>
                </a:lnTo>
                <a:lnTo>
                  <a:pt x="0" y="23969"/>
                </a:lnTo>
                <a:lnTo>
                  <a:pt x="0" y="378188"/>
                </a:lnTo>
                <a:lnTo>
                  <a:pt x="2359" y="387494"/>
                </a:lnTo>
                <a:lnTo>
                  <a:pt x="8785" y="395116"/>
                </a:lnTo>
                <a:lnTo>
                  <a:pt x="18296" y="400265"/>
                </a:lnTo>
                <a:lnTo>
                  <a:pt x="29912" y="402156"/>
                </a:lnTo>
                <a:lnTo>
                  <a:pt x="39881" y="402156"/>
                </a:lnTo>
                <a:lnTo>
                  <a:pt x="51497" y="400265"/>
                </a:lnTo>
                <a:lnTo>
                  <a:pt x="61008" y="395116"/>
                </a:lnTo>
                <a:lnTo>
                  <a:pt x="67434" y="387494"/>
                </a:lnTo>
                <a:lnTo>
                  <a:pt x="69794" y="378188"/>
                </a:lnTo>
                <a:lnTo>
                  <a:pt x="69794" y="23969"/>
                </a:lnTo>
                <a:lnTo>
                  <a:pt x="67434" y="14662"/>
                </a:lnTo>
                <a:lnTo>
                  <a:pt x="61008" y="7041"/>
                </a:lnTo>
                <a:lnTo>
                  <a:pt x="51497" y="1891"/>
                </a:lnTo>
                <a:lnTo>
                  <a:pt x="39881" y="0"/>
                </a:lnTo>
                <a:close/>
              </a:path>
            </a:pathLst>
          </a:custGeom>
          <a:solidFill>
            <a:srgbClr val="686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86611" y="1411721"/>
            <a:ext cx="69850" cy="402590"/>
          </a:xfrm>
          <a:custGeom>
            <a:avLst/>
            <a:gdLst/>
            <a:ahLst/>
            <a:cxnLst/>
            <a:rect l="l" t="t" r="r" b="b"/>
            <a:pathLst>
              <a:path w="69850" h="402589">
                <a:moveTo>
                  <a:pt x="29912" y="0"/>
                </a:moveTo>
                <a:lnTo>
                  <a:pt x="39881" y="0"/>
                </a:lnTo>
                <a:lnTo>
                  <a:pt x="51497" y="1891"/>
                </a:lnTo>
                <a:lnTo>
                  <a:pt x="61008" y="7041"/>
                </a:lnTo>
                <a:lnTo>
                  <a:pt x="67434" y="14662"/>
                </a:lnTo>
                <a:lnTo>
                  <a:pt x="69794" y="23969"/>
                </a:lnTo>
                <a:lnTo>
                  <a:pt x="69794" y="378188"/>
                </a:lnTo>
                <a:lnTo>
                  <a:pt x="67434" y="387494"/>
                </a:lnTo>
                <a:lnTo>
                  <a:pt x="61008" y="395116"/>
                </a:lnTo>
                <a:lnTo>
                  <a:pt x="51497" y="400265"/>
                </a:lnTo>
                <a:lnTo>
                  <a:pt x="39881" y="402156"/>
                </a:lnTo>
                <a:lnTo>
                  <a:pt x="29912" y="402156"/>
                </a:lnTo>
                <a:lnTo>
                  <a:pt x="18296" y="400265"/>
                </a:lnTo>
                <a:lnTo>
                  <a:pt x="8785" y="395116"/>
                </a:lnTo>
                <a:lnTo>
                  <a:pt x="2359" y="387494"/>
                </a:lnTo>
                <a:lnTo>
                  <a:pt x="0" y="378188"/>
                </a:lnTo>
                <a:lnTo>
                  <a:pt x="0" y="23969"/>
                </a:lnTo>
                <a:lnTo>
                  <a:pt x="2359" y="14662"/>
                </a:lnTo>
                <a:lnTo>
                  <a:pt x="8785" y="7041"/>
                </a:lnTo>
                <a:lnTo>
                  <a:pt x="18296" y="1891"/>
                </a:lnTo>
                <a:lnTo>
                  <a:pt x="29912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6818" y="1411721"/>
            <a:ext cx="69850" cy="402590"/>
          </a:xfrm>
          <a:custGeom>
            <a:avLst/>
            <a:gdLst/>
            <a:ahLst/>
            <a:cxnLst/>
            <a:rect l="l" t="t" r="r" b="b"/>
            <a:pathLst>
              <a:path w="69850" h="402589">
                <a:moveTo>
                  <a:pt x="39884" y="0"/>
                </a:moveTo>
                <a:lnTo>
                  <a:pt x="29912" y="0"/>
                </a:lnTo>
                <a:lnTo>
                  <a:pt x="18296" y="1891"/>
                </a:lnTo>
                <a:lnTo>
                  <a:pt x="8785" y="7041"/>
                </a:lnTo>
                <a:lnTo>
                  <a:pt x="2359" y="14662"/>
                </a:lnTo>
                <a:lnTo>
                  <a:pt x="0" y="23969"/>
                </a:lnTo>
                <a:lnTo>
                  <a:pt x="0" y="378188"/>
                </a:lnTo>
                <a:lnTo>
                  <a:pt x="2359" y="387494"/>
                </a:lnTo>
                <a:lnTo>
                  <a:pt x="8785" y="395116"/>
                </a:lnTo>
                <a:lnTo>
                  <a:pt x="18296" y="400265"/>
                </a:lnTo>
                <a:lnTo>
                  <a:pt x="29912" y="402156"/>
                </a:lnTo>
                <a:lnTo>
                  <a:pt x="39884" y="402156"/>
                </a:lnTo>
                <a:lnTo>
                  <a:pt x="51498" y="400265"/>
                </a:lnTo>
                <a:lnTo>
                  <a:pt x="61009" y="395116"/>
                </a:lnTo>
                <a:lnTo>
                  <a:pt x="67436" y="387494"/>
                </a:lnTo>
                <a:lnTo>
                  <a:pt x="69796" y="378188"/>
                </a:lnTo>
                <a:lnTo>
                  <a:pt x="69796" y="23969"/>
                </a:lnTo>
                <a:lnTo>
                  <a:pt x="67436" y="14662"/>
                </a:lnTo>
                <a:lnTo>
                  <a:pt x="61009" y="7041"/>
                </a:lnTo>
                <a:lnTo>
                  <a:pt x="51498" y="1891"/>
                </a:lnTo>
                <a:lnTo>
                  <a:pt x="39884" y="0"/>
                </a:lnTo>
                <a:close/>
              </a:path>
            </a:pathLst>
          </a:custGeom>
          <a:solidFill>
            <a:srgbClr val="686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16818" y="1411721"/>
            <a:ext cx="69850" cy="402590"/>
          </a:xfrm>
          <a:custGeom>
            <a:avLst/>
            <a:gdLst/>
            <a:ahLst/>
            <a:cxnLst/>
            <a:rect l="l" t="t" r="r" b="b"/>
            <a:pathLst>
              <a:path w="69850" h="402589">
                <a:moveTo>
                  <a:pt x="29912" y="0"/>
                </a:moveTo>
                <a:lnTo>
                  <a:pt x="39884" y="0"/>
                </a:lnTo>
                <a:lnTo>
                  <a:pt x="51498" y="1891"/>
                </a:lnTo>
                <a:lnTo>
                  <a:pt x="61009" y="7041"/>
                </a:lnTo>
                <a:lnTo>
                  <a:pt x="67436" y="14662"/>
                </a:lnTo>
                <a:lnTo>
                  <a:pt x="69796" y="23969"/>
                </a:lnTo>
                <a:lnTo>
                  <a:pt x="69796" y="378188"/>
                </a:lnTo>
                <a:lnTo>
                  <a:pt x="67436" y="387494"/>
                </a:lnTo>
                <a:lnTo>
                  <a:pt x="61009" y="395116"/>
                </a:lnTo>
                <a:lnTo>
                  <a:pt x="51498" y="400265"/>
                </a:lnTo>
                <a:lnTo>
                  <a:pt x="39884" y="402156"/>
                </a:lnTo>
                <a:lnTo>
                  <a:pt x="29912" y="402156"/>
                </a:lnTo>
                <a:lnTo>
                  <a:pt x="18296" y="400265"/>
                </a:lnTo>
                <a:lnTo>
                  <a:pt x="8785" y="395116"/>
                </a:lnTo>
                <a:lnTo>
                  <a:pt x="2359" y="387494"/>
                </a:lnTo>
                <a:lnTo>
                  <a:pt x="0" y="378188"/>
                </a:lnTo>
                <a:lnTo>
                  <a:pt x="0" y="23969"/>
                </a:lnTo>
                <a:lnTo>
                  <a:pt x="2359" y="14662"/>
                </a:lnTo>
                <a:lnTo>
                  <a:pt x="8785" y="7041"/>
                </a:lnTo>
                <a:lnTo>
                  <a:pt x="18296" y="1891"/>
                </a:lnTo>
                <a:lnTo>
                  <a:pt x="29912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57507" y="1365192"/>
            <a:ext cx="69850" cy="502284"/>
          </a:xfrm>
          <a:custGeom>
            <a:avLst/>
            <a:gdLst/>
            <a:ahLst/>
            <a:cxnLst/>
            <a:rect l="l" t="t" r="r" b="b"/>
            <a:pathLst>
              <a:path w="69850" h="502285">
                <a:moveTo>
                  <a:pt x="39884" y="0"/>
                </a:moveTo>
                <a:lnTo>
                  <a:pt x="29912" y="0"/>
                </a:lnTo>
                <a:lnTo>
                  <a:pt x="18297" y="2359"/>
                </a:lnTo>
                <a:lnTo>
                  <a:pt x="8786" y="8785"/>
                </a:lnTo>
                <a:lnTo>
                  <a:pt x="2360" y="18296"/>
                </a:lnTo>
                <a:lnTo>
                  <a:pt x="0" y="29912"/>
                </a:lnTo>
                <a:lnTo>
                  <a:pt x="0" y="471948"/>
                </a:lnTo>
                <a:lnTo>
                  <a:pt x="2360" y="483564"/>
                </a:lnTo>
                <a:lnTo>
                  <a:pt x="8786" y="493075"/>
                </a:lnTo>
                <a:lnTo>
                  <a:pt x="18297" y="499501"/>
                </a:lnTo>
                <a:lnTo>
                  <a:pt x="29912" y="501860"/>
                </a:lnTo>
                <a:lnTo>
                  <a:pt x="39884" y="501860"/>
                </a:lnTo>
                <a:lnTo>
                  <a:pt x="51498" y="499501"/>
                </a:lnTo>
                <a:lnTo>
                  <a:pt x="61009" y="493075"/>
                </a:lnTo>
                <a:lnTo>
                  <a:pt x="67436" y="483564"/>
                </a:lnTo>
                <a:lnTo>
                  <a:pt x="69796" y="471948"/>
                </a:lnTo>
                <a:lnTo>
                  <a:pt x="69796" y="29912"/>
                </a:lnTo>
                <a:lnTo>
                  <a:pt x="67436" y="18296"/>
                </a:lnTo>
                <a:lnTo>
                  <a:pt x="61009" y="8785"/>
                </a:lnTo>
                <a:lnTo>
                  <a:pt x="51498" y="2359"/>
                </a:lnTo>
                <a:lnTo>
                  <a:pt x="39884" y="0"/>
                </a:lnTo>
                <a:close/>
              </a:path>
            </a:pathLst>
          </a:custGeom>
          <a:solidFill>
            <a:srgbClr val="686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57507" y="1365192"/>
            <a:ext cx="69850" cy="502284"/>
          </a:xfrm>
          <a:custGeom>
            <a:avLst/>
            <a:gdLst/>
            <a:ahLst/>
            <a:cxnLst/>
            <a:rect l="l" t="t" r="r" b="b"/>
            <a:pathLst>
              <a:path w="69850" h="502285">
                <a:moveTo>
                  <a:pt x="39884" y="0"/>
                </a:moveTo>
                <a:lnTo>
                  <a:pt x="29912" y="0"/>
                </a:lnTo>
                <a:lnTo>
                  <a:pt x="18297" y="2359"/>
                </a:lnTo>
                <a:lnTo>
                  <a:pt x="8786" y="8785"/>
                </a:lnTo>
                <a:lnTo>
                  <a:pt x="2360" y="18296"/>
                </a:lnTo>
                <a:lnTo>
                  <a:pt x="0" y="29912"/>
                </a:lnTo>
                <a:lnTo>
                  <a:pt x="0" y="471948"/>
                </a:lnTo>
                <a:lnTo>
                  <a:pt x="2360" y="483564"/>
                </a:lnTo>
                <a:lnTo>
                  <a:pt x="8786" y="493075"/>
                </a:lnTo>
                <a:lnTo>
                  <a:pt x="18297" y="499501"/>
                </a:lnTo>
                <a:lnTo>
                  <a:pt x="29912" y="501860"/>
                </a:lnTo>
                <a:lnTo>
                  <a:pt x="39884" y="501860"/>
                </a:lnTo>
                <a:lnTo>
                  <a:pt x="51498" y="499501"/>
                </a:lnTo>
                <a:lnTo>
                  <a:pt x="61009" y="493075"/>
                </a:lnTo>
                <a:lnTo>
                  <a:pt x="67436" y="483564"/>
                </a:lnTo>
                <a:lnTo>
                  <a:pt x="69796" y="471948"/>
                </a:lnTo>
                <a:lnTo>
                  <a:pt x="69796" y="29912"/>
                </a:lnTo>
                <a:lnTo>
                  <a:pt x="67436" y="18296"/>
                </a:lnTo>
                <a:lnTo>
                  <a:pt x="61009" y="8785"/>
                </a:lnTo>
                <a:lnTo>
                  <a:pt x="51498" y="2359"/>
                </a:lnTo>
                <a:lnTo>
                  <a:pt x="39884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23978" y="1411721"/>
            <a:ext cx="69850" cy="402590"/>
          </a:xfrm>
          <a:custGeom>
            <a:avLst/>
            <a:gdLst/>
            <a:ahLst/>
            <a:cxnLst/>
            <a:rect l="l" t="t" r="r" b="b"/>
            <a:pathLst>
              <a:path w="69850" h="402589">
                <a:moveTo>
                  <a:pt x="39880" y="0"/>
                </a:moveTo>
                <a:lnTo>
                  <a:pt x="29912" y="0"/>
                </a:lnTo>
                <a:lnTo>
                  <a:pt x="18295" y="1891"/>
                </a:lnTo>
                <a:lnTo>
                  <a:pt x="8784" y="7041"/>
                </a:lnTo>
                <a:lnTo>
                  <a:pt x="2359" y="14662"/>
                </a:lnTo>
                <a:lnTo>
                  <a:pt x="0" y="23969"/>
                </a:lnTo>
                <a:lnTo>
                  <a:pt x="0" y="378188"/>
                </a:lnTo>
                <a:lnTo>
                  <a:pt x="2359" y="387494"/>
                </a:lnTo>
                <a:lnTo>
                  <a:pt x="8784" y="395116"/>
                </a:lnTo>
                <a:lnTo>
                  <a:pt x="18295" y="400265"/>
                </a:lnTo>
                <a:lnTo>
                  <a:pt x="29912" y="402156"/>
                </a:lnTo>
                <a:lnTo>
                  <a:pt x="39880" y="402156"/>
                </a:lnTo>
                <a:lnTo>
                  <a:pt x="51496" y="400265"/>
                </a:lnTo>
                <a:lnTo>
                  <a:pt x="61007" y="395116"/>
                </a:lnTo>
                <a:lnTo>
                  <a:pt x="67433" y="387494"/>
                </a:lnTo>
                <a:lnTo>
                  <a:pt x="69792" y="378188"/>
                </a:lnTo>
                <a:lnTo>
                  <a:pt x="69792" y="23969"/>
                </a:lnTo>
                <a:lnTo>
                  <a:pt x="67433" y="14662"/>
                </a:lnTo>
                <a:lnTo>
                  <a:pt x="61007" y="7041"/>
                </a:lnTo>
                <a:lnTo>
                  <a:pt x="51496" y="1891"/>
                </a:lnTo>
                <a:lnTo>
                  <a:pt x="39880" y="0"/>
                </a:lnTo>
                <a:close/>
              </a:path>
            </a:pathLst>
          </a:custGeom>
          <a:solidFill>
            <a:srgbClr val="686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23978" y="1411721"/>
            <a:ext cx="69850" cy="402590"/>
          </a:xfrm>
          <a:custGeom>
            <a:avLst/>
            <a:gdLst/>
            <a:ahLst/>
            <a:cxnLst/>
            <a:rect l="l" t="t" r="r" b="b"/>
            <a:pathLst>
              <a:path w="69850" h="402589">
                <a:moveTo>
                  <a:pt x="39880" y="0"/>
                </a:moveTo>
                <a:lnTo>
                  <a:pt x="29912" y="0"/>
                </a:lnTo>
                <a:lnTo>
                  <a:pt x="18295" y="1891"/>
                </a:lnTo>
                <a:lnTo>
                  <a:pt x="8784" y="7041"/>
                </a:lnTo>
                <a:lnTo>
                  <a:pt x="2359" y="14662"/>
                </a:lnTo>
                <a:lnTo>
                  <a:pt x="0" y="23969"/>
                </a:lnTo>
                <a:lnTo>
                  <a:pt x="0" y="378188"/>
                </a:lnTo>
                <a:lnTo>
                  <a:pt x="2359" y="387494"/>
                </a:lnTo>
                <a:lnTo>
                  <a:pt x="8784" y="395116"/>
                </a:lnTo>
                <a:lnTo>
                  <a:pt x="18295" y="400265"/>
                </a:lnTo>
                <a:lnTo>
                  <a:pt x="29912" y="402156"/>
                </a:lnTo>
                <a:lnTo>
                  <a:pt x="39880" y="402156"/>
                </a:lnTo>
                <a:lnTo>
                  <a:pt x="51496" y="400265"/>
                </a:lnTo>
                <a:lnTo>
                  <a:pt x="61007" y="395116"/>
                </a:lnTo>
                <a:lnTo>
                  <a:pt x="67433" y="387494"/>
                </a:lnTo>
                <a:lnTo>
                  <a:pt x="69792" y="378188"/>
                </a:lnTo>
                <a:lnTo>
                  <a:pt x="69792" y="23969"/>
                </a:lnTo>
                <a:lnTo>
                  <a:pt x="67433" y="14662"/>
                </a:lnTo>
                <a:lnTo>
                  <a:pt x="61007" y="7041"/>
                </a:lnTo>
                <a:lnTo>
                  <a:pt x="51496" y="1891"/>
                </a:lnTo>
                <a:lnTo>
                  <a:pt x="3988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93770" y="1411721"/>
            <a:ext cx="69850" cy="402590"/>
          </a:xfrm>
          <a:custGeom>
            <a:avLst/>
            <a:gdLst/>
            <a:ahLst/>
            <a:cxnLst/>
            <a:rect l="l" t="t" r="r" b="b"/>
            <a:pathLst>
              <a:path w="69850" h="402589">
                <a:moveTo>
                  <a:pt x="39880" y="0"/>
                </a:moveTo>
                <a:lnTo>
                  <a:pt x="29912" y="0"/>
                </a:lnTo>
                <a:lnTo>
                  <a:pt x="18296" y="1891"/>
                </a:lnTo>
                <a:lnTo>
                  <a:pt x="8785" y="7041"/>
                </a:lnTo>
                <a:lnTo>
                  <a:pt x="2359" y="14662"/>
                </a:lnTo>
                <a:lnTo>
                  <a:pt x="0" y="23969"/>
                </a:lnTo>
                <a:lnTo>
                  <a:pt x="0" y="378188"/>
                </a:lnTo>
                <a:lnTo>
                  <a:pt x="2359" y="387494"/>
                </a:lnTo>
                <a:lnTo>
                  <a:pt x="8785" y="395116"/>
                </a:lnTo>
                <a:lnTo>
                  <a:pt x="18296" y="400265"/>
                </a:lnTo>
                <a:lnTo>
                  <a:pt x="29912" y="402156"/>
                </a:lnTo>
                <a:lnTo>
                  <a:pt x="39880" y="402156"/>
                </a:lnTo>
                <a:lnTo>
                  <a:pt x="51496" y="400265"/>
                </a:lnTo>
                <a:lnTo>
                  <a:pt x="61007" y="395116"/>
                </a:lnTo>
                <a:lnTo>
                  <a:pt x="67433" y="387494"/>
                </a:lnTo>
                <a:lnTo>
                  <a:pt x="69792" y="378188"/>
                </a:lnTo>
                <a:lnTo>
                  <a:pt x="69792" y="23969"/>
                </a:lnTo>
                <a:lnTo>
                  <a:pt x="67433" y="14662"/>
                </a:lnTo>
                <a:lnTo>
                  <a:pt x="61007" y="7041"/>
                </a:lnTo>
                <a:lnTo>
                  <a:pt x="51496" y="1891"/>
                </a:lnTo>
                <a:lnTo>
                  <a:pt x="39880" y="0"/>
                </a:lnTo>
                <a:close/>
              </a:path>
            </a:pathLst>
          </a:custGeom>
          <a:solidFill>
            <a:srgbClr val="686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93770" y="1411721"/>
            <a:ext cx="69850" cy="402590"/>
          </a:xfrm>
          <a:custGeom>
            <a:avLst/>
            <a:gdLst/>
            <a:ahLst/>
            <a:cxnLst/>
            <a:rect l="l" t="t" r="r" b="b"/>
            <a:pathLst>
              <a:path w="69850" h="402589">
                <a:moveTo>
                  <a:pt x="39880" y="0"/>
                </a:moveTo>
                <a:lnTo>
                  <a:pt x="29912" y="0"/>
                </a:lnTo>
                <a:lnTo>
                  <a:pt x="18296" y="1891"/>
                </a:lnTo>
                <a:lnTo>
                  <a:pt x="8785" y="7041"/>
                </a:lnTo>
                <a:lnTo>
                  <a:pt x="2359" y="14662"/>
                </a:lnTo>
                <a:lnTo>
                  <a:pt x="0" y="23969"/>
                </a:lnTo>
                <a:lnTo>
                  <a:pt x="0" y="378188"/>
                </a:lnTo>
                <a:lnTo>
                  <a:pt x="2359" y="387494"/>
                </a:lnTo>
                <a:lnTo>
                  <a:pt x="8785" y="395116"/>
                </a:lnTo>
                <a:lnTo>
                  <a:pt x="18296" y="400265"/>
                </a:lnTo>
                <a:lnTo>
                  <a:pt x="29912" y="402156"/>
                </a:lnTo>
                <a:lnTo>
                  <a:pt x="39880" y="402156"/>
                </a:lnTo>
                <a:lnTo>
                  <a:pt x="51496" y="400265"/>
                </a:lnTo>
                <a:lnTo>
                  <a:pt x="61007" y="395116"/>
                </a:lnTo>
                <a:lnTo>
                  <a:pt x="67433" y="387494"/>
                </a:lnTo>
                <a:lnTo>
                  <a:pt x="69792" y="378188"/>
                </a:lnTo>
                <a:lnTo>
                  <a:pt x="69792" y="23969"/>
                </a:lnTo>
                <a:lnTo>
                  <a:pt x="67433" y="14662"/>
                </a:lnTo>
                <a:lnTo>
                  <a:pt x="61007" y="7041"/>
                </a:lnTo>
                <a:lnTo>
                  <a:pt x="51496" y="1891"/>
                </a:lnTo>
                <a:lnTo>
                  <a:pt x="3988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55192" y="1525530"/>
            <a:ext cx="145249" cy="11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26757" y="1525530"/>
            <a:ext cx="147626" cy="116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14961" y="1717172"/>
            <a:ext cx="387350" cy="514350"/>
          </a:xfrm>
          <a:custGeom>
            <a:avLst/>
            <a:gdLst/>
            <a:ahLst/>
            <a:cxnLst/>
            <a:rect l="l" t="t" r="r" b="b"/>
            <a:pathLst>
              <a:path w="387350" h="514350">
                <a:moveTo>
                  <a:pt x="193672" y="0"/>
                </a:moveTo>
                <a:lnTo>
                  <a:pt x="154640" y="5224"/>
                </a:lnTo>
                <a:lnTo>
                  <a:pt x="118286" y="20209"/>
                </a:lnTo>
                <a:lnTo>
                  <a:pt x="85387" y="43920"/>
                </a:lnTo>
                <a:lnTo>
                  <a:pt x="56725" y="75323"/>
                </a:lnTo>
                <a:lnTo>
                  <a:pt x="33075" y="113384"/>
                </a:lnTo>
                <a:lnTo>
                  <a:pt x="15219" y="157068"/>
                </a:lnTo>
                <a:lnTo>
                  <a:pt x="3934" y="205342"/>
                </a:lnTo>
                <a:lnTo>
                  <a:pt x="0" y="257172"/>
                </a:lnTo>
                <a:lnTo>
                  <a:pt x="3934" y="309002"/>
                </a:lnTo>
                <a:lnTo>
                  <a:pt x="15219" y="357276"/>
                </a:lnTo>
                <a:lnTo>
                  <a:pt x="33075" y="400961"/>
                </a:lnTo>
                <a:lnTo>
                  <a:pt x="56725" y="439022"/>
                </a:lnTo>
                <a:lnTo>
                  <a:pt x="85387" y="470425"/>
                </a:lnTo>
                <a:lnTo>
                  <a:pt x="118286" y="494136"/>
                </a:lnTo>
                <a:lnTo>
                  <a:pt x="154640" y="509121"/>
                </a:lnTo>
                <a:lnTo>
                  <a:pt x="193672" y="514346"/>
                </a:lnTo>
                <a:lnTo>
                  <a:pt x="232704" y="509121"/>
                </a:lnTo>
                <a:lnTo>
                  <a:pt x="269058" y="494136"/>
                </a:lnTo>
                <a:lnTo>
                  <a:pt x="301956" y="470425"/>
                </a:lnTo>
                <a:lnTo>
                  <a:pt x="330619" y="439022"/>
                </a:lnTo>
                <a:lnTo>
                  <a:pt x="354268" y="400961"/>
                </a:lnTo>
                <a:lnTo>
                  <a:pt x="372125" y="357276"/>
                </a:lnTo>
                <a:lnTo>
                  <a:pt x="383410" y="309002"/>
                </a:lnTo>
                <a:lnTo>
                  <a:pt x="387344" y="257172"/>
                </a:lnTo>
                <a:lnTo>
                  <a:pt x="383410" y="205342"/>
                </a:lnTo>
                <a:lnTo>
                  <a:pt x="372125" y="157068"/>
                </a:lnTo>
                <a:lnTo>
                  <a:pt x="354268" y="113384"/>
                </a:lnTo>
                <a:lnTo>
                  <a:pt x="330619" y="75323"/>
                </a:lnTo>
                <a:lnTo>
                  <a:pt x="301956" y="43920"/>
                </a:lnTo>
                <a:lnTo>
                  <a:pt x="269058" y="20209"/>
                </a:lnTo>
                <a:lnTo>
                  <a:pt x="232704" y="5224"/>
                </a:lnTo>
                <a:lnTo>
                  <a:pt x="193672" y="0"/>
                </a:lnTo>
                <a:close/>
              </a:path>
            </a:pathLst>
          </a:custGeom>
          <a:solidFill>
            <a:srgbClr val="FDF1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14961" y="1717172"/>
            <a:ext cx="387350" cy="514350"/>
          </a:xfrm>
          <a:custGeom>
            <a:avLst/>
            <a:gdLst/>
            <a:ahLst/>
            <a:cxnLst/>
            <a:rect l="l" t="t" r="r" b="b"/>
            <a:pathLst>
              <a:path w="387350" h="514350">
                <a:moveTo>
                  <a:pt x="193672" y="0"/>
                </a:moveTo>
                <a:lnTo>
                  <a:pt x="232704" y="5224"/>
                </a:lnTo>
                <a:lnTo>
                  <a:pt x="269058" y="20209"/>
                </a:lnTo>
                <a:lnTo>
                  <a:pt x="301956" y="43920"/>
                </a:lnTo>
                <a:lnTo>
                  <a:pt x="330619" y="75323"/>
                </a:lnTo>
                <a:lnTo>
                  <a:pt x="354268" y="113384"/>
                </a:lnTo>
                <a:lnTo>
                  <a:pt x="372125" y="157068"/>
                </a:lnTo>
                <a:lnTo>
                  <a:pt x="383410" y="205342"/>
                </a:lnTo>
                <a:lnTo>
                  <a:pt x="387344" y="257172"/>
                </a:lnTo>
                <a:lnTo>
                  <a:pt x="383410" y="309002"/>
                </a:lnTo>
                <a:lnTo>
                  <a:pt x="372125" y="357276"/>
                </a:lnTo>
                <a:lnTo>
                  <a:pt x="354268" y="400961"/>
                </a:lnTo>
                <a:lnTo>
                  <a:pt x="330619" y="439022"/>
                </a:lnTo>
                <a:lnTo>
                  <a:pt x="301956" y="470425"/>
                </a:lnTo>
                <a:lnTo>
                  <a:pt x="269058" y="494136"/>
                </a:lnTo>
                <a:lnTo>
                  <a:pt x="232704" y="509121"/>
                </a:lnTo>
                <a:lnTo>
                  <a:pt x="193672" y="514346"/>
                </a:lnTo>
                <a:lnTo>
                  <a:pt x="154640" y="509121"/>
                </a:lnTo>
                <a:lnTo>
                  <a:pt x="118286" y="494136"/>
                </a:lnTo>
                <a:lnTo>
                  <a:pt x="85387" y="470425"/>
                </a:lnTo>
                <a:lnTo>
                  <a:pt x="56725" y="439022"/>
                </a:lnTo>
                <a:lnTo>
                  <a:pt x="33075" y="400961"/>
                </a:lnTo>
                <a:lnTo>
                  <a:pt x="15219" y="357276"/>
                </a:lnTo>
                <a:lnTo>
                  <a:pt x="3934" y="309002"/>
                </a:lnTo>
                <a:lnTo>
                  <a:pt x="0" y="257172"/>
                </a:lnTo>
                <a:lnTo>
                  <a:pt x="3934" y="205342"/>
                </a:lnTo>
                <a:lnTo>
                  <a:pt x="15219" y="157068"/>
                </a:lnTo>
                <a:lnTo>
                  <a:pt x="33075" y="113384"/>
                </a:lnTo>
                <a:lnTo>
                  <a:pt x="56725" y="75323"/>
                </a:lnTo>
                <a:lnTo>
                  <a:pt x="85387" y="43920"/>
                </a:lnTo>
                <a:lnTo>
                  <a:pt x="118286" y="20209"/>
                </a:lnTo>
                <a:lnTo>
                  <a:pt x="154640" y="5224"/>
                </a:lnTo>
                <a:lnTo>
                  <a:pt x="19367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79884" y="789118"/>
            <a:ext cx="4953000" cy="622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 below represents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type of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force.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34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04466" y="1173288"/>
            <a:ext cx="5988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34250" y="1926724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 h="0">
                <a:moveTo>
                  <a:pt x="0" y="0"/>
                </a:moveTo>
                <a:lnTo>
                  <a:pt x="34925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924753" y="2328989"/>
            <a:ext cx="25057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960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force.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734250" y="3082424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 h="0">
                <a:moveTo>
                  <a:pt x="0" y="0"/>
                </a:moveTo>
                <a:lnTo>
                  <a:pt x="34925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734250" y="3628523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 h="0">
                <a:moveTo>
                  <a:pt x="0" y="0"/>
                </a:moveTo>
                <a:lnTo>
                  <a:pt x="34925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734250" y="4149223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 h="0">
                <a:moveTo>
                  <a:pt x="0" y="0"/>
                </a:moveTo>
                <a:lnTo>
                  <a:pt x="34925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80202" y="312422"/>
            <a:ext cx="5532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7348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http://www.technologystudent.com/forcmom/force1.htm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7472" y="5249979"/>
            <a:ext cx="58953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017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terms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‘moments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force,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what is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state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equilibrium?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29339" y="6195884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9339" y="6770562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9339" y="7345239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002402" y="4795521"/>
            <a:ext cx="5532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7348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http://www.technologystudent.com/forcmom/force2.htm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1126" y="598457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7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98688" y="58379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8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8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8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0868" y="1167511"/>
            <a:ext cx="5341180" cy="2455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6702" y="576379"/>
            <a:ext cx="612013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19468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 below shows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state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equilibrium. 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formula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prove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state of</a:t>
            </a:r>
            <a:r>
              <a:rPr dirty="0" sz="140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equilibrium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exists.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800" y="274320"/>
            <a:ext cx="5532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7348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http://www.technologystudent.com/forcmom/force2.htm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280" y="3642573"/>
            <a:ext cx="58947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FORMULA: </a:t>
            </a:r>
            <a:r>
              <a:rPr dirty="0" baseline="1984" sz="2100">
                <a:solidFill>
                  <a:srgbClr val="151616"/>
                </a:solidFill>
                <a:latin typeface="Arial"/>
                <a:cs typeface="Arial"/>
              </a:rPr>
              <a:t>CLOCKWISE MOMENTS = ANTI-CLOCKWISE</a:t>
            </a:r>
            <a:r>
              <a:rPr dirty="0" baseline="1984" sz="21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1984" sz="2100">
                <a:solidFill>
                  <a:srgbClr val="151616"/>
                </a:solidFill>
                <a:latin typeface="Arial"/>
                <a:cs typeface="Arial"/>
              </a:rPr>
              <a:t>MOMENTS</a:t>
            </a:r>
            <a:endParaRPr baseline="1984" sz="2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0139" y="4353289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0139" y="4927968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0139" y="5502643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0139" y="6077318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14811" y="6658579"/>
            <a:ext cx="578675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837304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3d.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Companies manufacturing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cars often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work with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called ‘Lean  Manufacturing’.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Lean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Manufacturing?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2903" y="6280318"/>
            <a:ext cx="5532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53797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http://www.technologystudent.com/despro_3/lean2.html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0139" y="7553689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0139" y="8128368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0139" y="8703043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0139" y="9277718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0139" y="9807940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0139" y="1038261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69700" y="3894109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7261" y="387944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2056" y="604714"/>
            <a:ext cx="1880699" cy="1871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7950" y="604952"/>
            <a:ext cx="371856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object shown opposite is seen in many  mechanical devices.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6845" y="1891785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 h="0">
                <a:moveTo>
                  <a:pt x="0" y="0"/>
                </a:moveTo>
                <a:lnTo>
                  <a:pt x="360045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54800" y="274320"/>
            <a:ext cx="5532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515"/>
              </a:lnSpc>
              <a:tabLst>
                <a:tab pos="1724660" algn="l"/>
              </a:tabLst>
            </a:pPr>
            <a:r>
              <a:rPr dirty="0" baseline="-3968" sz="21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3968" sz="2100" spc="-6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3968" sz="21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http://www.technologystudent.com/gears1/gears1.htm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1338" y="3906789"/>
            <a:ext cx="2903400" cy="177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831687" y="3371853"/>
            <a:ext cx="923290" cy="55626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277495">
              <a:lnSpc>
                <a:spcPct val="100000"/>
              </a:lnSpc>
              <a:spcBef>
                <a:spcPts val="384"/>
              </a:spcBef>
            </a:pPr>
            <a:r>
              <a:rPr dirty="0" sz="1500" spc="10">
                <a:solidFill>
                  <a:srgbClr val="A05943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500" spc="10">
                <a:solidFill>
                  <a:srgbClr val="151616"/>
                </a:solidFill>
                <a:latin typeface="Arial"/>
                <a:cs typeface="Arial"/>
              </a:rPr>
              <a:t>60</a:t>
            </a:r>
            <a:r>
              <a:rPr dirty="0" sz="1500" spc="-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151616"/>
                </a:solidFill>
                <a:latin typeface="Arial"/>
                <a:cs typeface="Arial"/>
              </a:rPr>
              <a:t>TEETH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4176" y="3645394"/>
            <a:ext cx="923290" cy="55626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277495">
              <a:lnSpc>
                <a:spcPct val="100000"/>
              </a:lnSpc>
              <a:spcBef>
                <a:spcPts val="384"/>
              </a:spcBef>
            </a:pPr>
            <a:r>
              <a:rPr dirty="0" sz="1500" spc="10">
                <a:solidFill>
                  <a:srgbClr val="A05943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500" spc="10">
                <a:solidFill>
                  <a:srgbClr val="151616"/>
                </a:solidFill>
                <a:latin typeface="Arial"/>
                <a:cs typeface="Arial"/>
              </a:rPr>
              <a:t>30</a:t>
            </a:r>
            <a:r>
              <a:rPr dirty="0" sz="1500" spc="-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151616"/>
                </a:solidFill>
                <a:latin typeface="Arial"/>
                <a:cs typeface="Arial"/>
              </a:rPr>
              <a:t>TEETH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4515" y="5750578"/>
            <a:ext cx="922655" cy="46228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 indent="71755">
              <a:lnSpc>
                <a:spcPts val="1610"/>
              </a:lnSpc>
              <a:spcBef>
                <a:spcPts val="330"/>
              </a:spcBef>
            </a:pPr>
            <a:r>
              <a:rPr dirty="0" sz="1500" spc="10">
                <a:solidFill>
                  <a:srgbClr val="151616"/>
                </a:solidFill>
                <a:latin typeface="Arial"/>
                <a:cs typeface="Arial"/>
              </a:rPr>
              <a:t>DRIVER  </a:t>
            </a:r>
            <a:r>
              <a:rPr dirty="0" sz="1500" spc="10">
                <a:solidFill>
                  <a:srgbClr val="A05943"/>
                </a:solidFill>
                <a:latin typeface="Arial"/>
                <a:cs typeface="Arial"/>
              </a:rPr>
              <a:t>(EFFO</a:t>
            </a:r>
            <a:r>
              <a:rPr dirty="0" sz="1500" spc="-20">
                <a:solidFill>
                  <a:srgbClr val="A05943"/>
                </a:solidFill>
                <a:latin typeface="Arial"/>
                <a:cs typeface="Arial"/>
              </a:rPr>
              <a:t>R</a:t>
            </a:r>
            <a:r>
              <a:rPr dirty="0" sz="1500" spc="5">
                <a:solidFill>
                  <a:srgbClr val="A05943"/>
                </a:solidFill>
                <a:latin typeface="Arial"/>
                <a:cs typeface="Arial"/>
              </a:rPr>
              <a:t>T)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07416" y="5513007"/>
            <a:ext cx="755015" cy="45021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4130" marR="5080" indent="-12065">
              <a:lnSpc>
                <a:spcPts val="1520"/>
              </a:lnSpc>
              <a:spcBef>
                <a:spcPts val="400"/>
              </a:spcBef>
            </a:pPr>
            <a:r>
              <a:rPr dirty="0" sz="1500" spc="10">
                <a:solidFill>
                  <a:srgbClr val="151616"/>
                </a:solidFill>
                <a:latin typeface="Arial"/>
                <a:cs typeface="Arial"/>
              </a:rPr>
              <a:t>DRIVEN  </a:t>
            </a:r>
            <a:r>
              <a:rPr dirty="0" sz="1500" spc="10">
                <a:solidFill>
                  <a:srgbClr val="A05943"/>
                </a:solidFill>
                <a:latin typeface="Arial"/>
                <a:cs typeface="Arial"/>
              </a:rPr>
              <a:t>(LOAD)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4562" y="2655396"/>
            <a:ext cx="50380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3350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http://www.technologystudent.com/gears1/gears5.htm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8408" y="4301294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8408" y="4827078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8408" y="5352854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8408" y="5878630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8408" y="6434712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89849" y="3164886"/>
            <a:ext cx="407733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605155" algn="l"/>
                <a:tab pos="220662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Velocity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Ratio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(Gear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Ratio)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spur gears</a:t>
            </a:r>
            <a:r>
              <a:rPr dirty="0" sz="1400" spc="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seen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opposite.	Include your working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70500" y="7263931"/>
            <a:ext cx="3454411" cy="2932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73494" y="7215288"/>
            <a:ext cx="2724150" cy="10337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Opposite is an example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 way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illustrating a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graph.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2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style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graph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called?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0956" y="8873111"/>
            <a:ext cx="2760345" cy="0"/>
          </a:xfrm>
          <a:custGeom>
            <a:avLst/>
            <a:gdLst/>
            <a:ahLst/>
            <a:cxnLst/>
            <a:rect l="l" t="t" r="r" b="b"/>
            <a:pathLst>
              <a:path w="2760345" h="0">
                <a:moveTo>
                  <a:pt x="0" y="0"/>
                </a:moveTo>
                <a:lnTo>
                  <a:pt x="276003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44562" y="6795598"/>
            <a:ext cx="52666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0365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http://www.technologystudent.com/designpro/quest1.htm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5426" y="249393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8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12988" y="247927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9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9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EDEXCEL STYLED DESIGN AND TECHNOLOGY GCSE EXAMINATION</cp:keywords>
  <dc:title>Edexcel_sample_paper1.cdr</dc:title>
  <dcterms:created xsi:type="dcterms:W3CDTF">2020-05-12T17:51:36Z</dcterms:created>
  <dcterms:modified xsi:type="dcterms:W3CDTF">2020-05-12T17:51:36Z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2018-11-02T00:00:00Z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2020-05-12T00:00:00Z</vt:filetime>
  </property>
</Properties>
</file>