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2.html" TargetMode="External"/><Relationship Id="rId3" Type="http://schemas.openxmlformats.org/officeDocument/2006/relationships/hyperlink" Target="http://www.technologystudent.com/joints/poly3.html" TargetMode="External"/><Relationship Id="rId4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crowd1.html" TargetMode="External"/><Relationship Id="rId3" Type="http://schemas.openxmlformats.org/officeDocument/2006/relationships/hyperlink" Target="http://www.technologystudent.com/joints/desk8.htm" TargetMode="External"/><Relationship Id="rId4" Type="http://schemas.openxmlformats.org/officeDocument/2006/relationships/hyperlink" Target="http://www.technologystudent.com/prddes1/rotate2.html" TargetMode="External"/><Relationship Id="rId5" Type="http://schemas.openxmlformats.org/officeDocument/2006/relationships/hyperlink" Target="http://www.technologystudent.com/gprep07/vac2.html" TargetMode="External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advert2.html" TargetMode="External"/><Relationship Id="rId3" Type="http://schemas.openxmlformats.org/officeDocument/2006/relationships/hyperlink" Target="http://www.technologystudent.com/despro_3/lean1.html" TargetMode="External"/><Relationship Id="rId4" Type="http://schemas.openxmlformats.org/officeDocument/2006/relationships/hyperlink" Target="http://www.technologystudent.com/despro_3/lean2.html" TargetMode="External"/><Relationship Id="rId5" Type="http://schemas.openxmlformats.org/officeDocument/2006/relationships/hyperlink" Target="http://www.technologystudent.com/prddes1/advert1.html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www.technologystudent.com/pdf14/maths5.pdf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8.html" TargetMode="Externa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://www.technologystudent.com/sysprp7/sysq8.html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hyperlink" Target="http://www.technologystudent.com/gears1/gears7.htm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lannedob1.html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carrier17.html" TargetMode="External"/><Relationship Id="rId3" Type="http://schemas.openxmlformats.org/officeDocument/2006/relationships/image" Target="../media/image2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http://www.technologystudent.com/despro2/prneff2.htm" TargetMode="External"/><Relationship Id="rId3" Type="http://schemas.openxmlformats.org/officeDocument/2006/relationships/hyperlink" Target="http://www.technologystudent.com/despro_flsh/subprint1.html" TargetMode="External"/><Relationship Id="rId4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://www.technologystudent.com/energy1/hydr2.ht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pdf14/maths_rec_prism1.pdf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lannedob1.html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rmprep08/prod1.html" TargetMode="External"/><Relationship Id="rId3" Type="http://schemas.openxmlformats.org/officeDocument/2006/relationships/hyperlink" Target="http://www.technologystudent.com/despro_flsh/finish6.html" TargetMode="External"/><Relationship Id="rId4" Type="http://schemas.openxmlformats.org/officeDocument/2006/relationships/image" Target="../media/image2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hyperlink" Target="http://www.technologystudent.com/joints/tableft1.htm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maths3.pdf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lannedob1.html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steelbnch1.html" TargetMode="External"/><Relationship Id="rId3" Type="http://schemas.openxmlformats.org/officeDocument/2006/relationships/image" Target="../media/image3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6.html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s://www.facebook.com/groups/254963448192823/" TargetMode="External"/><Relationship Id="rId6" Type="http://schemas.openxmlformats.org/officeDocument/2006/relationships/hyperlink" Target="http://www.technologystudent.com/" TargetMode="External"/><Relationship Id="rId7" Type="http://schemas.openxmlformats.org/officeDocument/2006/relationships/hyperlink" Target="http://www.technologystudent.com/pdf14/maths_cylinder1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lannedob1.html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nergy1/nuclear1.htm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rotate2.html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hyperlink" Target="http://www.technologystudent.com/joints_flsh/nylon2.html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s://www.facebook.com/groups/254963448192823/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_pyramids1.pdf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lannedob1.html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1/poly1.htm" TargetMode="External"/><Relationship Id="rId3" Type="http://schemas.openxmlformats.org/officeDocument/2006/relationships/hyperlink" Target="http://www.technologystudent.com/joints/carfib1.html" TargetMode="External"/><Relationship Id="rId4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aroma1.html" TargetMode="External"/><Relationship Id="rId3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http://www.technologystudent.com/pics/lesstr2.htm" TargetMode="External"/><Relationship Id="rId4" Type="http://schemas.openxmlformats.org/officeDocument/2006/relationships/hyperlink" Target="http://www.technologystudent.com/forcmom/force2.htm" TargetMode="External"/><Relationship Id="rId5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forcmom/lever1.htm" TargetMode="Externa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charity10.html" TargetMode="External"/><Relationship Id="rId3" Type="http://schemas.openxmlformats.org/officeDocument/2006/relationships/hyperlink" Target="http://www.technologystudent.com/despro2/crdpap2.ht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etevac4.html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www.technologystudent.com/equip1/inject1.ht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567" y="1133885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7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83841" y="2189098"/>
            <a:ext cx="3063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4839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2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7426" y="2639199"/>
          <a:ext cx="3585845" cy="3382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/>
                <a:gridCol w="770254"/>
                <a:gridCol w="769619"/>
                <a:gridCol w="802639"/>
              </a:tblGrid>
              <a:tr h="422741">
                <a:tc gridSpan="4">
                  <a:txBody>
                    <a:bodyPr/>
                    <a:lstStyle/>
                    <a:p>
                      <a:pPr marL="7118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50" spc="10" b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450" spc="15" b="1">
                          <a:latin typeface="Arial"/>
                          <a:cs typeface="Arial"/>
                        </a:rPr>
                        <a:t>examiner's </a:t>
                      </a:r>
                      <a:r>
                        <a:rPr dirty="0" sz="1450" spc="2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4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10" b="1">
                          <a:latin typeface="Arial"/>
                          <a:cs typeface="Arial"/>
                        </a:rPr>
                        <a:t>only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069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4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5" b="1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4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8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30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4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5" b="1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1450" spc="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>
                          <a:latin typeface="Arial"/>
                          <a:cs typeface="Arial"/>
                        </a:rPr>
                        <a:t>25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4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5" b="1"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1612" y="0"/>
            <a:ext cx="6918959" cy="94869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u="sng" sz="2050" spc="-17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2050">
              <a:latin typeface="Arial"/>
              <a:cs typeface="Arial"/>
            </a:endParaRPr>
          </a:p>
          <a:p>
            <a:pPr algn="ctr" marL="97790">
              <a:lnSpc>
                <a:spcPct val="100000"/>
              </a:lnSpc>
              <a:spcBef>
                <a:spcPts val="1225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u="sng" sz="1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622" y="6433251"/>
            <a:ext cx="6324600" cy="2324100"/>
          </a:xfrm>
          <a:prstGeom prst="rect">
            <a:avLst/>
          </a:prstGeom>
          <a:ln w="9004">
            <a:solidFill>
              <a:srgbClr val="151616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algn="ctr" marR="13335">
              <a:lnSpc>
                <a:spcPct val="100000"/>
              </a:lnSpc>
              <a:spcBef>
                <a:spcPts val="1220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marL="2771140" marR="188595" indent="-2487295">
              <a:lnSpc>
                <a:spcPts val="1789"/>
              </a:lnSpc>
              <a:spcBef>
                <a:spcPts val="1445"/>
              </a:spcBef>
            </a:pPr>
            <a:r>
              <a:rPr dirty="0" sz="1600" spc="-5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 questions 1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5.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Select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243" y="892855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548" y="1026210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2108" y="1024745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454" y="843272"/>
            <a:ext cx="67227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13207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tidy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similar design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surface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will have an anodised ﬁnish. 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anodising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procedure.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715" y="198988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5715" y="251567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715" y="304144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5715" y="356722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7412" y="32622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9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2138" y="4477051"/>
            <a:ext cx="452120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15" b="1">
                <a:solidFill>
                  <a:srgbClr val="151616"/>
                </a:solidFill>
                <a:latin typeface="Arial"/>
                <a:cs typeface="Arial"/>
              </a:rPr>
              <a:t>4h. 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photograph 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shown 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opposite 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is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typical 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disposable ‘plastic’ carrier bag. Why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polylactide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suitable material?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7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86484" y="5666540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86484" y="6192324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6484" y="6718100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86484" y="7243876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86484" y="7815376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87412" y="3892215"/>
            <a:ext cx="5314315" cy="26352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60"/>
              </a:spcBef>
              <a:tabLst>
                <a:tab pos="135572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http://www.technologystudent.com/joints/poly3.html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3023" y="4729272"/>
            <a:ext cx="2050717" cy="2842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707" y="3783460"/>
            <a:ext cx="6800850" cy="720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0995" y="490810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0995" y="535471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0995" y="580133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3707" y="6138905"/>
            <a:ext cx="974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464" y="8320354"/>
            <a:ext cx="590613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chosen product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ﬁnanced through a cooperative.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 cooperative?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515" y="7949869"/>
            <a:ext cx="5314315" cy="26352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40"/>
              </a:spcBef>
              <a:tabLst>
                <a:tab pos="137477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http://www.technologystudent.com/prddes_2/crowd1.html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696" y="909697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3696" y="95541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3696" y="100113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9831" y="437841"/>
            <a:ext cx="66643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99300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Select 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Then,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being 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in large numbers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7280" y="3004055"/>
            <a:ext cx="3778250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http://www.technologystudent.com/joints/desk8.htm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http://www.technologystudent.com/prddes1/rotate2.html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http://www.technologystudent.com/gprep07/vac2.html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8394" y="1010278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algn="ctr" marL="38100">
              <a:lnSpc>
                <a:spcPts val="1390"/>
              </a:lnSpc>
              <a:spcBef>
                <a:spcPts val="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‘PLASTIC’</a:t>
            </a:r>
            <a:r>
              <a:rPr dirty="0" sz="12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TROPHY</a:t>
            </a:r>
            <a:endParaRPr sz="1200">
              <a:latin typeface="Arial"/>
              <a:cs typeface="Arial"/>
            </a:endParaRPr>
          </a:p>
          <a:p>
            <a:pPr algn="ctr" marL="38100">
              <a:lnSpc>
                <a:spcPts val="1390"/>
              </a:lnSpc>
            </a:pP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ROTATIONAL</a:t>
            </a:r>
            <a:r>
              <a:rPr dirty="0" u="sng" sz="1200" spc="-6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MOULDING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44419" y="1179683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0" y="0"/>
                </a:moveTo>
                <a:lnTo>
                  <a:pt x="0" y="6926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7158" y="3025124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6620" y="2898133"/>
            <a:ext cx="6997700" cy="762000"/>
          </a:xfrm>
          <a:custGeom>
            <a:avLst/>
            <a:gdLst/>
            <a:ahLst/>
            <a:cxnLst/>
            <a:rect l="l" t="t" r="r" b="b"/>
            <a:pathLst>
              <a:path w="6997700" h="762000">
                <a:moveTo>
                  <a:pt x="0" y="0"/>
                </a:moveTo>
                <a:lnTo>
                  <a:pt x="6997705" y="0"/>
                </a:lnTo>
                <a:lnTo>
                  <a:pt x="6997705" y="762001"/>
                </a:lnTo>
                <a:lnTo>
                  <a:pt x="0" y="7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7753" y="1328831"/>
            <a:ext cx="1468581" cy="1427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6193" y="1010278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51435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DESKTIDY</a:t>
            </a:r>
            <a:endParaRPr sz="1200">
              <a:latin typeface="Arial"/>
              <a:cs typeface="Arial"/>
            </a:endParaRPr>
          </a:p>
          <a:p>
            <a:pPr algn="ctr" marL="51435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INJECTION</a:t>
            </a: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MOULDING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71509" y="1186192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4">
                <a:moveTo>
                  <a:pt x="0" y="0"/>
                </a:moveTo>
                <a:lnTo>
                  <a:pt x="0" y="6926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7099" y="1451105"/>
            <a:ext cx="478317" cy="1234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77099" y="1451105"/>
            <a:ext cx="478790" cy="1234440"/>
          </a:xfrm>
          <a:custGeom>
            <a:avLst/>
            <a:gdLst/>
            <a:ahLst/>
            <a:cxnLst/>
            <a:rect l="l" t="t" r="r" b="b"/>
            <a:pathLst>
              <a:path w="478789" h="1234439">
                <a:moveTo>
                  <a:pt x="239151" y="1234110"/>
                </a:moveTo>
                <a:lnTo>
                  <a:pt x="68382" y="1234110"/>
                </a:lnTo>
                <a:lnTo>
                  <a:pt x="50464" y="1204033"/>
                </a:lnTo>
                <a:lnTo>
                  <a:pt x="66078" y="1180382"/>
                </a:lnTo>
                <a:lnTo>
                  <a:pt x="100835" y="1162479"/>
                </a:lnTo>
                <a:lnTo>
                  <a:pt x="140345" y="1149646"/>
                </a:lnTo>
                <a:lnTo>
                  <a:pt x="170218" y="1141204"/>
                </a:lnTo>
                <a:lnTo>
                  <a:pt x="162307" y="1093591"/>
                </a:lnTo>
                <a:lnTo>
                  <a:pt x="154394" y="1045978"/>
                </a:lnTo>
                <a:lnTo>
                  <a:pt x="146481" y="998366"/>
                </a:lnTo>
                <a:lnTo>
                  <a:pt x="138567" y="950754"/>
                </a:lnTo>
                <a:lnTo>
                  <a:pt x="130653" y="903142"/>
                </a:lnTo>
                <a:lnTo>
                  <a:pt x="122737" y="855530"/>
                </a:lnTo>
                <a:lnTo>
                  <a:pt x="114821" y="807918"/>
                </a:lnTo>
                <a:lnTo>
                  <a:pt x="106905" y="760306"/>
                </a:lnTo>
                <a:lnTo>
                  <a:pt x="84897" y="773268"/>
                </a:lnTo>
                <a:lnTo>
                  <a:pt x="62885" y="779003"/>
                </a:lnTo>
                <a:lnTo>
                  <a:pt x="18846" y="751022"/>
                </a:lnTo>
                <a:lnTo>
                  <a:pt x="9151" y="708576"/>
                </a:lnTo>
                <a:lnTo>
                  <a:pt x="2768" y="662980"/>
                </a:lnTo>
                <a:lnTo>
                  <a:pt x="0" y="615297"/>
                </a:lnTo>
                <a:lnTo>
                  <a:pt x="1146" y="566593"/>
                </a:lnTo>
                <a:lnTo>
                  <a:pt x="6510" y="517933"/>
                </a:lnTo>
                <a:lnTo>
                  <a:pt x="16392" y="470379"/>
                </a:lnTo>
                <a:lnTo>
                  <a:pt x="31095" y="424998"/>
                </a:lnTo>
                <a:lnTo>
                  <a:pt x="50921" y="382854"/>
                </a:lnTo>
                <a:lnTo>
                  <a:pt x="76170" y="345012"/>
                </a:lnTo>
                <a:lnTo>
                  <a:pt x="107145" y="312535"/>
                </a:lnTo>
                <a:lnTo>
                  <a:pt x="144148" y="286489"/>
                </a:lnTo>
                <a:lnTo>
                  <a:pt x="187480" y="267938"/>
                </a:lnTo>
                <a:lnTo>
                  <a:pt x="149788" y="244719"/>
                </a:lnTo>
                <a:lnTo>
                  <a:pt x="126372" y="219280"/>
                </a:lnTo>
                <a:lnTo>
                  <a:pt x="112682" y="187976"/>
                </a:lnTo>
                <a:lnTo>
                  <a:pt x="104166" y="147165"/>
                </a:lnTo>
                <a:lnTo>
                  <a:pt x="111500" y="105118"/>
                </a:lnTo>
                <a:lnTo>
                  <a:pt x="145098" y="42047"/>
                </a:lnTo>
                <a:lnTo>
                  <a:pt x="195794" y="7007"/>
                </a:lnTo>
                <a:lnTo>
                  <a:pt x="224500" y="0"/>
                </a:lnTo>
                <a:lnTo>
                  <a:pt x="253817" y="0"/>
                </a:lnTo>
                <a:lnTo>
                  <a:pt x="309398" y="21023"/>
                </a:lnTo>
                <a:lnTo>
                  <a:pt x="352766" y="70078"/>
                </a:lnTo>
                <a:lnTo>
                  <a:pt x="374151" y="147165"/>
                </a:lnTo>
                <a:lnTo>
                  <a:pt x="365635" y="187976"/>
                </a:lnTo>
                <a:lnTo>
                  <a:pt x="351945" y="219280"/>
                </a:lnTo>
                <a:lnTo>
                  <a:pt x="328529" y="244719"/>
                </a:lnTo>
                <a:lnTo>
                  <a:pt x="290836" y="267938"/>
                </a:lnTo>
                <a:lnTo>
                  <a:pt x="334169" y="286489"/>
                </a:lnTo>
                <a:lnTo>
                  <a:pt x="371172" y="312535"/>
                </a:lnTo>
                <a:lnTo>
                  <a:pt x="402147" y="345012"/>
                </a:lnTo>
                <a:lnTo>
                  <a:pt x="427397" y="382854"/>
                </a:lnTo>
                <a:lnTo>
                  <a:pt x="447222" y="424998"/>
                </a:lnTo>
                <a:lnTo>
                  <a:pt x="461925" y="470379"/>
                </a:lnTo>
                <a:lnTo>
                  <a:pt x="471807" y="517933"/>
                </a:lnTo>
                <a:lnTo>
                  <a:pt x="477171" y="566593"/>
                </a:lnTo>
                <a:lnTo>
                  <a:pt x="478317" y="615297"/>
                </a:lnTo>
                <a:lnTo>
                  <a:pt x="475548" y="662980"/>
                </a:lnTo>
                <a:lnTo>
                  <a:pt x="469165" y="708576"/>
                </a:lnTo>
                <a:lnTo>
                  <a:pt x="459471" y="751022"/>
                </a:lnTo>
                <a:lnTo>
                  <a:pt x="437449" y="773068"/>
                </a:lnTo>
                <a:lnTo>
                  <a:pt x="415432" y="779003"/>
                </a:lnTo>
                <a:lnTo>
                  <a:pt x="393419" y="773268"/>
                </a:lnTo>
                <a:lnTo>
                  <a:pt x="371412" y="760306"/>
                </a:lnTo>
                <a:lnTo>
                  <a:pt x="363496" y="807918"/>
                </a:lnTo>
                <a:lnTo>
                  <a:pt x="355580" y="855530"/>
                </a:lnTo>
                <a:lnTo>
                  <a:pt x="347664" y="903142"/>
                </a:lnTo>
                <a:lnTo>
                  <a:pt x="339750" y="950754"/>
                </a:lnTo>
                <a:lnTo>
                  <a:pt x="331836" y="998366"/>
                </a:lnTo>
                <a:lnTo>
                  <a:pt x="323922" y="1045978"/>
                </a:lnTo>
                <a:lnTo>
                  <a:pt x="316010" y="1093591"/>
                </a:lnTo>
                <a:lnTo>
                  <a:pt x="308098" y="1141204"/>
                </a:lnTo>
                <a:lnTo>
                  <a:pt x="337972" y="1149646"/>
                </a:lnTo>
                <a:lnTo>
                  <a:pt x="377482" y="1162479"/>
                </a:lnTo>
                <a:lnTo>
                  <a:pt x="412239" y="1180382"/>
                </a:lnTo>
                <a:lnTo>
                  <a:pt x="427853" y="1204033"/>
                </a:lnTo>
                <a:lnTo>
                  <a:pt x="409936" y="1234110"/>
                </a:lnTo>
                <a:lnTo>
                  <a:pt x="239151" y="123411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80463" y="1396484"/>
            <a:ext cx="1939799" cy="1387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59494" y="1010278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326390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BLISTER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PACKAGING</a:t>
            </a:r>
            <a:endParaRPr sz="1200">
              <a:latin typeface="Arial"/>
              <a:cs typeface="Arial"/>
            </a:endParaRPr>
          </a:p>
          <a:p>
            <a:pPr marL="427990">
              <a:lnSpc>
                <a:spcPts val="1390"/>
              </a:lnSpc>
            </a:pP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VACUUM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7562" y="6408248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 h="0">
                <a:moveTo>
                  <a:pt x="0" y="0"/>
                </a:moveTo>
                <a:lnTo>
                  <a:pt x="562301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0995" y="685487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0995" y="73014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995" y="774810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971" y="818378"/>
            <a:ext cx="594233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748404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chosen product will be manufactured through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called Lean  Manufacturing.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Lean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5446" y="166651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5446" y="212372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446" y="258092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446" y="306352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446" y="35207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5446" y="39779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68546" y="426653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9162" y="331869"/>
            <a:ext cx="5314315" cy="449580"/>
          </a:xfrm>
          <a:custGeom>
            <a:avLst/>
            <a:gdLst/>
            <a:ahLst/>
            <a:cxnLst/>
            <a:rect l="l" t="t" r="r" b="b"/>
            <a:pathLst>
              <a:path w="5314315" h="449580">
                <a:moveTo>
                  <a:pt x="0" y="0"/>
                </a:moveTo>
                <a:lnTo>
                  <a:pt x="5313845" y="0"/>
                </a:lnTo>
                <a:lnTo>
                  <a:pt x="5313845" y="449366"/>
                </a:lnTo>
                <a:lnTo>
                  <a:pt x="0" y="44936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3076" y="4541142"/>
            <a:ext cx="62515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11950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such as a desk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tidy may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 advertising.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purpose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advertising?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162" y="4099715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71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http://www.technologystudent.com/prddes1/advert2.html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446" y="534190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5446" y="591340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5446" y="648490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7691" y="7146123"/>
            <a:ext cx="61036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03517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5e.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one method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advertising,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think would 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successful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 promoting a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tidy.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8546" y="6713135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89162" y="6615399"/>
            <a:ext cx="5314315" cy="446405"/>
          </a:xfrm>
          <a:custGeom>
            <a:avLst/>
            <a:gdLst/>
            <a:ahLst/>
            <a:cxnLst/>
            <a:rect l="l" t="t" r="r" b="b"/>
            <a:pathLst>
              <a:path w="5314315" h="446404">
                <a:moveTo>
                  <a:pt x="0" y="0"/>
                </a:moveTo>
                <a:lnTo>
                  <a:pt x="5313845" y="0"/>
                </a:lnTo>
                <a:lnTo>
                  <a:pt x="5313845" y="445961"/>
                </a:lnTo>
                <a:lnTo>
                  <a:pt x="0" y="44596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458580" y="358966"/>
            <a:ext cx="3749675" cy="3638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R="5080" indent="635">
              <a:lnSpc>
                <a:spcPts val="1220"/>
              </a:lnSpc>
              <a:spcBef>
                <a:spcPts val="3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http://www.technologystudent.com/despro_3/lean1.html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http://www.technologystudent.com/despro_3/lean2.html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5446" y="810440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5446" y="867591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5446" y="924741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5446" y="974270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5446" y="1031420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488788" y="6639112"/>
            <a:ext cx="3801110" cy="37719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" marR="5080" indent="-1905">
              <a:lnSpc>
                <a:spcPts val="1330"/>
              </a:lnSpc>
              <a:spcBef>
                <a:spcPts val="23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http://www.technologystudent.com/prddes1/advert1.html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http://www.technologystudent.com/prddes1/advert2.html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075" y="562006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9636" y="547348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424" y="2477383"/>
            <a:ext cx="1525905" cy="1736725"/>
          </a:xfrm>
          <a:custGeom>
            <a:avLst/>
            <a:gdLst/>
            <a:ahLst/>
            <a:cxnLst/>
            <a:rect l="l" t="t" r="r" b="b"/>
            <a:pathLst>
              <a:path w="1525904" h="1736725">
                <a:moveTo>
                  <a:pt x="762853" y="0"/>
                </a:moveTo>
                <a:lnTo>
                  <a:pt x="1144281" y="868334"/>
                </a:lnTo>
                <a:lnTo>
                  <a:pt x="1525708" y="1736665"/>
                </a:lnTo>
                <a:lnTo>
                  <a:pt x="762853" y="1736665"/>
                </a:lnTo>
                <a:lnTo>
                  <a:pt x="0" y="1736665"/>
                </a:lnTo>
                <a:lnTo>
                  <a:pt x="381426" y="868334"/>
                </a:lnTo>
                <a:lnTo>
                  <a:pt x="762853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97548" y="429302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3139" y="4293029"/>
            <a:ext cx="0" cy="466725"/>
          </a:xfrm>
          <a:custGeom>
            <a:avLst/>
            <a:gdLst/>
            <a:ahLst/>
            <a:cxnLst/>
            <a:rect l="l" t="t" r="r" b="b"/>
            <a:pathLst>
              <a:path w="0" h="466725">
                <a:moveTo>
                  <a:pt x="0" y="0"/>
                </a:moveTo>
                <a:lnTo>
                  <a:pt x="0" y="466725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76034" y="4633743"/>
            <a:ext cx="1522095" cy="72390"/>
          </a:xfrm>
          <a:custGeom>
            <a:avLst/>
            <a:gdLst/>
            <a:ahLst/>
            <a:cxnLst/>
            <a:rect l="l" t="t" r="r" b="b"/>
            <a:pathLst>
              <a:path w="1522095" h="72389">
                <a:moveTo>
                  <a:pt x="134391" y="0"/>
                </a:moveTo>
                <a:lnTo>
                  <a:pt x="0" y="36010"/>
                </a:lnTo>
                <a:lnTo>
                  <a:pt x="134391" y="72021"/>
                </a:lnTo>
                <a:lnTo>
                  <a:pt x="134391" y="40511"/>
                </a:lnTo>
                <a:lnTo>
                  <a:pt x="67194" y="40511"/>
                </a:lnTo>
                <a:lnTo>
                  <a:pt x="67194" y="31511"/>
                </a:lnTo>
                <a:lnTo>
                  <a:pt x="134391" y="31511"/>
                </a:lnTo>
                <a:lnTo>
                  <a:pt x="134391" y="0"/>
                </a:lnTo>
                <a:close/>
              </a:path>
              <a:path w="1522095" h="72389">
                <a:moveTo>
                  <a:pt x="1387123" y="0"/>
                </a:moveTo>
                <a:lnTo>
                  <a:pt x="1387123" y="72021"/>
                </a:lnTo>
                <a:lnTo>
                  <a:pt x="1504717" y="40511"/>
                </a:lnTo>
                <a:lnTo>
                  <a:pt x="1454321" y="40511"/>
                </a:lnTo>
                <a:lnTo>
                  <a:pt x="1454321" y="31511"/>
                </a:lnTo>
                <a:lnTo>
                  <a:pt x="1504722" y="31511"/>
                </a:lnTo>
                <a:lnTo>
                  <a:pt x="1387123" y="0"/>
                </a:lnTo>
                <a:close/>
              </a:path>
              <a:path w="1522095" h="72389">
                <a:moveTo>
                  <a:pt x="134391" y="31511"/>
                </a:moveTo>
                <a:lnTo>
                  <a:pt x="67194" y="31511"/>
                </a:lnTo>
                <a:lnTo>
                  <a:pt x="67194" y="40511"/>
                </a:lnTo>
                <a:lnTo>
                  <a:pt x="134391" y="40511"/>
                </a:lnTo>
                <a:lnTo>
                  <a:pt x="134391" y="31511"/>
                </a:lnTo>
                <a:close/>
              </a:path>
              <a:path w="1522095" h="72389">
                <a:moveTo>
                  <a:pt x="1387123" y="31511"/>
                </a:moveTo>
                <a:lnTo>
                  <a:pt x="134391" y="31511"/>
                </a:lnTo>
                <a:lnTo>
                  <a:pt x="134391" y="40511"/>
                </a:lnTo>
                <a:lnTo>
                  <a:pt x="1387123" y="40511"/>
                </a:lnTo>
                <a:lnTo>
                  <a:pt x="1387123" y="31511"/>
                </a:lnTo>
                <a:close/>
              </a:path>
              <a:path w="1522095" h="72389">
                <a:moveTo>
                  <a:pt x="1504722" y="31511"/>
                </a:moveTo>
                <a:lnTo>
                  <a:pt x="1454321" y="31511"/>
                </a:lnTo>
                <a:lnTo>
                  <a:pt x="1454321" y="40511"/>
                </a:lnTo>
                <a:lnTo>
                  <a:pt x="1504717" y="40511"/>
                </a:lnTo>
                <a:lnTo>
                  <a:pt x="1521514" y="36010"/>
                </a:lnTo>
                <a:lnTo>
                  <a:pt x="1504722" y="315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85331" y="4266538"/>
            <a:ext cx="1389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b=250mm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3490" y="2464690"/>
            <a:ext cx="1527175" cy="0"/>
          </a:xfrm>
          <a:custGeom>
            <a:avLst/>
            <a:gdLst/>
            <a:ahLst/>
            <a:cxnLst/>
            <a:rect l="l" t="t" r="r" b="b"/>
            <a:pathLst>
              <a:path w="1527175" h="0">
                <a:moveTo>
                  <a:pt x="0" y="0"/>
                </a:moveTo>
                <a:lnTo>
                  <a:pt x="152664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83405" y="419831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24119" y="2464690"/>
            <a:ext cx="72390" cy="1730375"/>
          </a:xfrm>
          <a:custGeom>
            <a:avLst/>
            <a:gdLst/>
            <a:ahLst/>
            <a:cxnLst/>
            <a:rect l="l" t="t" r="r" b="b"/>
            <a:pathLst>
              <a:path w="72390" h="1730375">
                <a:moveTo>
                  <a:pt x="31511" y="1595948"/>
                </a:moveTo>
                <a:lnTo>
                  <a:pt x="0" y="1595948"/>
                </a:lnTo>
                <a:lnTo>
                  <a:pt x="36010" y="1730339"/>
                </a:lnTo>
                <a:lnTo>
                  <a:pt x="54015" y="1663146"/>
                </a:lnTo>
                <a:lnTo>
                  <a:pt x="31511" y="1663146"/>
                </a:lnTo>
                <a:lnTo>
                  <a:pt x="31511" y="1595948"/>
                </a:lnTo>
                <a:close/>
              </a:path>
              <a:path w="72390" h="1730375">
                <a:moveTo>
                  <a:pt x="40510" y="67193"/>
                </a:moveTo>
                <a:lnTo>
                  <a:pt x="31511" y="67193"/>
                </a:lnTo>
                <a:lnTo>
                  <a:pt x="31511" y="1663146"/>
                </a:lnTo>
                <a:lnTo>
                  <a:pt x="40510" y="1663146"/>
                </a:lnTo>
                <a:lnTo>
                  <a:pt x="40510" y="67193"/>
                </a:lnTo>
                <a:close/>
              </a:path>
              <a:path w="72390" h="1730375">
                <a:moveTo>
                  <a:pt x="72021" y="1595948"/>
                </a:moveTo>
                <a:lnTo>
                  <a:pt x="40510" y="1595948"/>
                </a:lnTo>
                <a:lnTo>
                  <a:pt x="40510" y="1663146"/>
                </a:lnTo>
                <a:lnTo>
                  <a:pt x="54015" y="1663146"/>
                </a:lnTo>
                <a:lnTo>
                  <a:pt x="72021" y="1595948"/>
                </a:lnTo>
                <a:close/>
              </a:path>
              <a:path w="72390" h="1730375">
                <a:moveTo>
                  <a:pt x="36010" y="0"/>
                </a:moveTo>
                <a:lnTo>
                  <a:pt x="0" y="134391"/>
                </a:lnTo>
                <a:lnTo>
                  <a:pt x="31511" y="134391"/>
                </a:lnTo>
                <a:lnTo>
                  <a:pt x="31511" y="67193"/>
                </a:lnTo>
                <a:lnTo>
                  <a:pt x="54015" y="67193"/>
                </a:lnTo>
                <a:lnTo>
                  <a:pt x="36010" y="0"/>
                </a:lnTo>
                <a:close/>
              </a:path>
              <a:path w="72390" h="1730375">
                <a:moveTo>
                  <a:pt x="54015" y="67193"/>
                </a:moveTo>
                <a:lnTo>
                  <a:pt x="40510" y="67193"/>
                </a:lnTo>
                <a:lnTo>
                  <a:pt x="40510" y="134391"/>
                </a:lnTo>
                <a:lnTo>
                  <a:pt x="72021" y="134391"/>
                </a:lnTo>
                <a:lnTo>
                  <a:pt x="54015" y="671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84221" y="2736000"/>
            <a:ext cx="1525905" cy="1450975"/>
          </a:xfrm>
          <a:custGeom>
            <a:avLst/>
            <a:gdLst/>
            <a:ahLst/>
            <a:cxnLst/>
            <a:rect l="l" t="t" r="r" b="b"/>
            <a:pathLst>
              <a:path w="1525904" h="1450975">
                <a:moveTo>
                  <a:pt x="762854" y="0"/>
                </a:moveTo>
                <a:lnTo>
                  <a:pt x="1144282" y="725476"/>
                </a:lnTo>
                <a:lnTo>
                  <a:pt x="1525709" y="1450950"/>
                </a:lnTo>
                <a:lnTo>
                  <a:pt x="762854" y="1450950"/>
                </a:lnTo>
                <a:lnTo>
                  <a:pt x="0" y="1450950"/>
                </a:lnTo>
                <a:lnTo>
                  <a:pt x="381427" y="725476"/>
                </a:lnTo>
                <a:lnTo>
                  <a:pt x="762854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82782" y="4191890"/>
            <a:ext cx="1526540" cy="3511550"/>
          </a:xfrm>
          <a:custGeom>
            <a:avLst/>
            <a:gdLst/>
            <a:ahLst/>
            <a:cxnLst/>
            <a:rect l="l" t="t" r="r" b="b"/>
            <a:pathLst>
              <a:path w="1526539" h="3511550">
                <a:moveTo>
                  <a:pt x="0" y="0"/>
                </a:moveTo>
                <a:lnTo>
                  <a:pt x="1526410" y="0"/>
                </a:lnTo>
                <a:lnTo>
                  <a:pt x="1526410" y="3511515"/>
                </a:lnTo>
                <a:lnTo>
                  <a:pt x="0" y="3511515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76146" y="4400561"/>
            <a:ext cx="939765" cy="939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09913" y="5163408"/>
            <a:ext cx="3784600" cy="977900"/>
          </a:xfrm>
          <a:custGeom>
            <a:avLst/>
            <a:gdLst/>
            <a:ahLst/>
            <a:cxnLst/>
            <a:rect l="l" t="t" r="r" b="b"/>
            <a:pathLst>
              <a:path w="3784600" h="977900">
                <a:moveTo>
                  <a:pt x="0" y="0"/>
                </a:moveTo>
                <a:lnTo>
                  <a:pt x="3416306" y="0"/>
                </a:lnTo>
                <a:lnTo>
                  <a:pt x="3784603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09919" y="6141308"/>
            <a:ext cx="3594100" cy="1562100"/>
          </a:xfrm>
          <a:custGeom>
            <a:avLst/>
            <a:gdLst/>
            <a:ahLst/>
            <a:cxnLst/>
            <a:rect l="l" t="t" r="r" b="b"/>
            <a:pathLst>
              <a:path w="3594100" h="1562100">
                <a:moveTo>
                  <a:pt x="0" y="1562105"/>
                </a:moveTo>
                <a:lnTo>
                  <a:pt x="3594103" y="1562105"/>
                </a:lnTo>
                <a:lnTo>
                  <a:pt x="3594103" y="0"/>
                </a:lnTo>
                <a:lnTo>
                  <a:pt x="0" y="0"/>
                </a:lnTo>
                <a:lnTo>
                  <a:pt x="0" y="1562105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87703" y="6502088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1" y="2967"/>
                </a:lnTo>
                <a:lnTo>
                  <a:pt x="237328" y="0"/>
                </a:lnTo>
                <a:lnTo>
                  <a:pt x="270703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81864" y="6502088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7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4" y="24085"/>
                </a:lnTo>
                <a:lnTo>
                  <a:pt x="395413" y="67936"/>
                </a:lnTo>
                <a:lnTo>
                  <a:pt x="421949" y="98291"/>
                </a:lnTo>
                <a:lnTo>
                  <a:pt x="445652" y="134307"/>
                </a:lnTo>
                <a:lnTo>
                  <a:pt x="466032" y="176012"/>
                </a:lnTo>
                <a:lnTo>
                  <a:pt x="482602" y="223439"/>
                </a:lnTo>
                <a:lnTo>
                  <a:pt x="482602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76027" y="6502088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7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4" y="24085"/>
                </a:lnTo>
                <a:lnTo>
                  <a:pt x="395413" y="67936"/>
                </a:lnTo>
                <a:lnTo>
                  <a:pt x="421949" y="98291"/>
                </a:lnTo>
                <a:lnTo>
                  <a:pt x="445652" y="134307"/>
                </a:lnTo>
                <a:lnTo>
                  <a:pt x="466032" y="176012"/>
                </a:lnTo>
                <a:lnTo>
                  <a:pt x="482602" y="223439"/>
                </a:lnTo>
                <a:lnTo>
                  <a:pt x="482602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70190" y="6502088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64353" y="6502088"/>
            <a:ext cx="482600" cy="931544"/>
          </a:xfrm>
          <a:custGeom>
            <a:avLst/>
            <a:gdLst/>
            <a:ahLst/>
            <a:cxnLst/>
            <a:rect l="l" t="t" r="r" b="b"/>
            <a:pathLst>
              <a:path w="482600" h="931545">
                <a:moveTo>
                  <a:pt x="0" y="220264"/>
                </a:moveTo>
                <a:lnTo>
                  <a:pt x="14902" y="174568"/>
                </a:lnTo>
                <a:lnTo>
                  <a:pt x="33811" y="134106"/>
                </a:lnTo>
                <a:lnTo>
                  <a:pt x="56239" y="98909"/>
                </a:lnTo>
                <a:lnTo>
                  <a:pt x="81697" y="69008"/>
                </a:lnTo>
                <a:lnTo>
                  <a:pt x="139746" y="25214"/>
                </a:lnTo>
                <a:lnTo>
                  <a:pt x="204052" y="2967"/>
                </a:lnTo>
                <a:lnTo>
                  <a:pt x="237329" y="0"/>
                </a:lnTo>
                <a:lnTo>
                  <a:pt x="270704" y="2510"/>
                </a:lnTo>
                <a:lnTo>
                  <a:pt x="335793" y="24085"/>
                </a:lnTo>
                <a:lnTo>
                  <a:pt x="395412" y="67936"/>
                </a:lnTo>
                <a:lnTo>
                  <a:pt x="421948" y="98291"/>
                </a:lnTo>
                <a:lnTo>
                  <a:pt x="445651" y="134307"/>
                </a:lnTo>
                <a:lnTo>
                  <a:pt x="466031" y="176012"/>
                </a:lnTo>
                <a:lnTo>
                  <a:pt x="482601" y="223439"/>
                </a:lnTo>
                <a:lnTo>
                  <a:pt x="482601" y="931465"/>
                </a:lnTo>
                <a:lnTo>
                  <a:pt x="0" y="931465"/>
                </a:lnTo>
                <a:lnTo>
                  <a:pt x="0" y="880665"/>
                </a:lnTo>
                <a:lnTo>
                  <a:pt x="0" y="829865"/>
                </a:lnTo>
                <a:lnTo>
                  <a:pt x="0" y="271064"/>
                </a:lnTo>
                <a:lnTo>
                  <a:pt x="0" y="220264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80845" y="2658371"/>
            <a:ext cx="441959" cy="138938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h=300mm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738" y="3080639"/>
            <a:ext cx="99441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36830">
              <a:lnSpc>
                <a:spcPts val="1789"/>
              </a:lnSpc>
              <a:spcBef>
                <a:spcPts val="265"/>
              </a:spcBef>
            </a:pPr>
            <a:r>
              <a:rPr dirty="0" sz="1600" spc="45">
                <a:solidFill>
                  <a:srgbClr val="151616"/>
                </a:solidFill>
                <a:latin typeface="Arial"/>
                <a:cs typeface="Arial"/>
              </a:rPr>
              <a:t>SQUARE  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PY</a:t>
            </a: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AM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38420" y="4201420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 h="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63723" y="2732868"/>
            <a:ext cx="2835275" cy="0"/>
          </a:xfrm>
          <a:custGeom>
            <a:avLst/>
            <a:gdLst/>
            <a:ahLst/>
            <a:cxnLst/>
            <a:rect l="l" t="t" r="r" b="b"/>
            <a:pathLst>
              <a:path w="2835275" h="0">
                <a:moveTo>
                  <a:pt x="0" y="0"/>
                </a:moveTo>
                <a:lnTo>
                  <a:pt x="2835266" y="0"/>
                </a:lnTo>
              </a:path>
            </a:pathLst>
          </a:custGeom>
          <a:ln w="17999">
            <a:solidFill>
              <a:srgbClr val="E4134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8257" y="1947294"/>
            <a:ext cx="1659889" cy="685800"/>
          </a:xfrm>
          <a:custGeom>
            <a:avLst/>
            <a:gdLst/>
            <a:ahLst/>
            <a:cxnLst/>
            <a:rect l="l" t="t" r="r" b="b"/>
            <a:pathLst>
              <a:path w="1659889" h="685800">
                <a:moveTo>
                  <a:pt x="1703" y="332038"/>
                </a:moveTo>
                <a:lnTo>
                  <a:pt x="914" y="332736"/>
                </a:lnTo>
                <a:lnTo>
                  <a:pt x="704" y="332955"/>
                </a:lnTo>
                <a:lnTo>
                  <a:pt x="331" y="333208"/>
                </a:lnTo>
                <a:lnTo>
                  <a:pt x="284" y="334105"/>
                </a:lnTo>
                <a:lnTo>
                  <a:pt x="0" y="334868"/>
                </a:lnTo>
                <a:lnTo>
                  <a:pt x="468" y="335641"/>
                </a:lnTo>
                <a:lnTo>
                  <a:pt x="792406" y="672249"/>
                </a:lnTo>
                <a:lnTo>
                  <a:pt x="825541" y="685429"/>
                </a:lnTo>
                <a:lnTo>
                  <a:pt x="826419" y="685608"/>
                </a:lnTo>
                <a:lnTo>
                  <a:pt x="828905" y="684787"/>
                </a:lnTo>
                <a:lnTo>
                  <a:pt x="861253" y="672249"/>
                </a:lnTo>
                <a:lnTo>
                  <a:pt x="827319" y="672249"/>
                </a:lnTo>
                <a:lnTo>
                  <a:pt x="824007" y="672213"/>
                </a:lnTo>
                <a:lnTo>
                  <a:pt x="825575" y="671589"/>
                </a:lnTo>
                <a:lnTo>
                  <a:pt x="822352" y="670371"/>
                </a:lnTo>
                <a:lnTo>
                  <a:pt x="91559" y="371430"/>
                </a:lnTo>
                <a:lnTo>
                  <a:pt x="1797" y="335969"/>
                </a:lnTo>
                <a:lnTo>
                  <a:pt x="1562" y="335807"/>
                </a:lnTo>
                <a:lnTo>
                  <a:pt x="1296" y="335479"/>
                </a:lnTo>
                <a:lnTo>
                  <a:pt x="1012" y="335274"/>
                </a:lnTo>
                <a:lnTo>
                  <a:pt x="990" y="334627"/>
                </a:lnTo>
                <a:lnTo>
                  <a:pt x="774" y="334062"/>
                </a:lnTo>
                <a:lnTo>
                  <a:pt x="1108" y="333481"/>
                </a:lnTo>
                <a:lnTo>
                  <a:pt x="1235" y="332938"/>
                </a:lnTo>
                <a:lnTo>
                  <a:pt x="2052" y="332282"/>
                </a:lnTo>
                <a:lnTo>
                  <a:pt x="1703" y="332038"/>
                </a:lnTo>
                <a:close/>
              </a:path>
              <a:path w="1659889" h="685800">
                <a:moveTo>
                  <a:pt x="1630544" y="350920"/>
                </a:moveTo>
                <a:lnTo>
                  <a:pt x="825575" y="671589"/>
                </a:lnTo>
                <a:lnTo>
                  <a:pt x="826719" y="672022"/>
                </a:lnTo>
                <a:lnTo>
                  <a:pt x="827153" y="672101"/>
                </a:lnTo>
                <a:lnTo>
                  <a:pt x="827319" y="672249"/>
                </a:lnTo>
                <a:lnTo>
                  <a:pt x="861253" y="672249"/>
                </a:lnTo>
                <a:lnTo>
                  <a:pt x="1652511" y="361702"/>
                </a:lnTo>
                <a:lnTo>
                  <a:pt x="1654815" y="360734"/>
                </a:lnTo>
                <a:lnTo>
                  <a:pt x="1656276" y="359567"/>
                </a:lnTo>
                <a:lnTo>
                  <a:pt x="1657742" y="357544"/>
                </a:lnTo>
                <a:lnTo>
                  <a:pt x="1657941" y="357238"/>
                </a:lnTo>
                <a:lnTo>
                  <a:pt x="1645747" y="357238"/>
                </a:lnTo>
                <a:lnTo>
                  <a:pt x="1630544" y="350920"/>
                </a:lnTo>
                <a:close/>
              </a:path>
              <a:path w="1659889" h="685800">
                <a:moveTo>
                  <a:pt x="825575" y="671589"/>
                </a:moveTo>
                <a:lnTo>
                  <a:pt x="824007" y="672213"/>
                </a:lnTo>
                <a:lnTo>
                  <a:pt x="824576" y="671997"/>
                </a:lnTo>
                <a:lnTo>
                  <a:pt x="825055" y="671913"/>
                </a:lnTo>
                <a:lnTo>
                  <a:pt x="825663" y="671913"/>
                </a:lnTo>
                <a:lnTo>
                  <a:pt x="825893" y="671870"/>
                </a:lnTo>
                <a:lnTo>
                  <a:pt x="826318" y="671870"/>
                </a:lnTo>
                <a:lnTo>
                  <a:pt x="825575" y="671589"/>
                </a:lnTo>
                <a:close/>
              </a:path>
              <a:path w="1659889" h="685800">
                <a:moveTo>
                  <a:pt x="825893" y="671870"/>
                </a:moveTo>
                <a:lnTo>
                  <a:pt x="825663" y="671913"/>
                </a:lnTo>
                <a:lnTo>
                  <a:pt x="825055" y="671913"/>
                </a:lnTo>
                <a:lnTo>
                  <a:pt x="824512" y="672022"/>
                </a:lnTo>
                <a:lnTo>
                  <a:pt x="824007" y="672213"/>
                </a:lnTo>
                <a:lnTo>
                  <a:pt x="827225" y="672213"/>
                </a:lnTo>
                <a:lnTo>
                  <a:pt x="826719" y="672022"/>
                </a:lnTo>
                <a:lnTo>
                  <a:pt x="825893" y="671870"/>
                </a:lnTo>
                <a:close/>
              </a:path>
              <a:path w="1659889" h="685800">
                <a:moveTo>
                  <a:pt x="826318" y="671870"/>
                </a:moveTo>
                <a:lnTo>
                  <a:pt x="825893" y="671870"/>
                </a:lnTo>
                <a:lnTo>
                  <a:pt x="826719" y="672022"/>
                </a:lnTo>
                <a:lnTo>
                  <a:pt x="826318" y="671870"/>
                </a:lnTo>
                <a:close/>
              </a:path>
              <a:path w="1659889" h="685800">
                <a:moveTo>
                  <a:pt x="1645855" y="344868"/>
                </a:moveTo>
                <a:lnTo>
                  <a:pt x="1630544" y="350920"/>
                </a:lnTo>
                <a:lnTo>
                  <a:pt x="1645747" y="357238"/>
                </a:lnTo>
                <a:lnTo>
                  <a:pt x="1644432" y="356662"/>
                </a:lnTo>
                <a:lnTo>
                  <a:pt x="1643561" y="355927"/>
                </a:lnTo>
                <a:lnTo>
                  <a:pt x="1642748" y="354746"/>
                </a:lnTo>
                <a:lnTo>
                  <a:pt x="1641981" y="353527"/>
                </a:lnTo>
                <a:lnTo>
                  <a:pt x="1641671" y="352520"/>
                </a:lnTo>
                <a:lnTo>
                  <a:pt x="1641683" y="349544"/>
                </a:lnTo>
                <a:lnTo>
                  <a:pt x="1642021" y="348533"/>
                </a:lnTo>
                <a:lnTo>
                  <a:pt x="1642809" y="347305"/>
                </a:lnTo>
                <a:lnTo>
                  <a:pt x="1643659" y="346135"/>
                </a:lnTo>
                <a:lnTo>
                  <a:pt x="1644519" y="345429"/>
                </a:lnTo>
                <a:lnTo>
                  <a:pt x="1645855" y="344868"/>
                </a:lnTo>
                <a:close/>
              </a:path>
              <a:path w="1659889" h="685800">
                <a:moveTo>
                  <a:pt x="1657913" y="344868"/>
                </a:moveTo>
                <a:lnTo>
                  <a:pt x="1645855" y="344868"/>
                </a:lnTo>
                <a:lnTo>
                  <a:pt x="1644519" y="345429"/>
                </a:lnTo>
                <a:lnTo>
                  <a:pt x="1641671" y="352520"/>
                </a:lnTo>
                <a:lnTo>
                  <a:pt x="1641981" y="353527"/>
                </a:lnTo>
                <a:lnTo>
                  <a:pt x="1642748" y="354746"/>
                </a:lnTo>
                <a:lnTo>
                  <a:pt x="1643561" y="355927"/>
                </a:lnTo>
                <a:lnTo>
                  <a:pt x="1644432" y="356662"/>
                </a:lnTo>
                <a:lnTo>
                  <a:pt x="1645747" y="357238"/>
                </a:lnTo>
                <a:lnTo>
                  <a:pt x="1657941" y="357238"/>
                </a:lnTo>
                <a:lnTo>
                  <a:pt x="1659103" y="355448"/>
                </a:lnTo>
                <a:lnTo>
                  <a:pt x="1659665" y="353653"/>
                </a:lnTo>
                <a:lnTo>
                  <a:pt x="1659656" y="348533"/>
                </a:lnTo>
                <a:lnTo>
                  <a:pt x="1659171" y="346859"/>
                </a:lnTo>
                <a:lnTo>
                  <a:pt x="1657913" y="344868"/>
                </a:lnTo>
                <a:close/>
              </a:path>
              <a:path w="1659889" h="685800">
                <a:moveTo>
                  <a:pt x="859161" y="13237"/>
                </a:moveTo>
                <a:lnTo>
                  <a:pt x="827175" y="13237"/>
                </a:lnTo>
                <a:lnTo>
                  <a:pt x="825516" y="13886"/>
                </a:lnTo>
                <a:lnTo>
                  <a:pt x="1590077" y="334105"/>
                </a:lnTo>
                <a:lnTo>
                  <a:pt x="1630544" y="350920"/>
                </a:lnTo>
                <a:lnTo>
                  <a:pt x="1645855" y="344868"/>
                </a:lnTo>
                <a:lnTo>
                  <a:pt x="1657913" y="344868"/>
                </a:lnTo>
                <a:lnTo>
                  <a:pt x="1656435" y="342727"/>
                </a:lnTo>
                <a:lnTo>
                  <a:pt x="1654959" y="341516"/>
                </a:lnTo>
                <a:lnTo>
                  <a:pt x="1652684" y="340516"/>
                </a:lnTo>
                <a:lnTo>
                  <a:pt x="1632750" y="332233"/>
                </a:lnTo>
                <a:lnTo>
                  <a:pt x="859161" y="13237"/>
                </a:lnTo>
                <a:close/>
              </a:path>
              <a:path w="1659889" h="685800">
                <a:moveTo>
                  <a:pt x="825116" y="0"/>
                </a:moveTo>
                <a:lnTo>
                  <a:pt x="822730" y="453"/>
                </a:lnTo>
                <a:lnTo>
                  <a:pt x="822247" y="755"/>
                </a:lnTo>
                <a:lnTo>
                  <a:pt x="789978" y="13535"/>
                </a:lnTo>
                <a:lnTo>
                  <a:pt x="276983" y="212163"/>
                </a:lnTo>
                <a:lnTo>
                  <a:pt x="178064" y="252856"/>
                </a:lnTo>
                <a:lnTo>
                  <a:pt x="130853" y="273041"/>
                </a:lnTo>
                <a:lnTo>
                  <a:pt x="85566" y="293039"/>
                </a:lnTo>
                <a:lnTo>
                  <a:pt x="42519" y="312790"/>
                </a:lnTo>
                <a:lnTo>
                  <a:pt x="2030" y="332233"/>
                </a:lnTo>
                <a:lnTo>
                  <a:pt x="9945" y="329760"/>
                </a:lnTo>
                <a:lnTo>
                  <a:pt x="32028" y="321674"/>
                </a:lnTo>
                <a:lnTo>
                  <a:pt x="825516" y="13886"/>
                </a:lnTo>
                <a:lnTo>
                  <a:pt x="823899" y="13208"/>
                </a:lnTo>
                <a:lnTo>
                  <a:pt x="859090" y="13208"/>
                </a:lnTo>
                <a:lnTo>
                  <a:pt x="829062" y="808"/>
                </a:lnTo>
                <a:lnTo>
                  <a:pt x="827895" y="341"/>
                </a:lnTo>
                <a:lnTo>
                  <a:pt x="826916" y="139"/>
                </a:lnTo>
                <a:lnTo>
                  <a:pt x="825660" y="111"/>
                </a:lnTo>
                <a:lnTo>
                  <a:pt x="825116" y="0"/>
                </a:lnTo>
                <a:close/>
              </a:path>
              <a:path w="1659889" h="685800">
                <a:moveTo>
                  <a:pt x="823899" y="13208"/>
                </a:moveTo>
                <a:lnTo>
                  <a:pt x="825516" y="13886"/>
                </a:lnTo>
                <a:lnTo>
                  <a:pt x="826412" y="13535"/>
                </a:lnTo>
                <a:lnTo>
                  <a:pt x="824936" y="13521"/>
                </a:lnTo>
                <a:lnTo>
                  <a:pt x="824457" y="13435"/>
                </a:lnTo>
                <a:lnTo>
                  <a:pt x="823899" y="13208"/>
                </a:lnTo>
                <a:close/>
              </a:path>
              <a:path w="1659889" h="685800">
                <a:moveTo>
                  <a:pt x="859090" y="13208"/>
                </a:moveTo>
                <a:lnTo>
                  <a:pt x="823899" y="13208"/>
                </a:lnTo>
                <a:lnTo>
                  <a:pt x="824513" y="13445"/>
                </a:lnTo>
                <a:lnTo>
                  <a:pt x="824936" y="13521"/>
                </a:lnTo>
                <a:lnTo>
                  <a:pt x="826135" y="13535"/>
                </a:lnTo>
                <a:lnTo>
                  <a:pt x="826648" y="13435"/>
                </a:lnTo>
                <a:lnTo>
                  <a:pt x="827175" y="13237"/>
                </a:lnTo>
                <a:lnTo>
                  <a:pt x="859161" y="13237"/>
                </a:lnTo>
                <a:close/>
              </a:path>
              <a:path w="1659889" h="685800">
                <a:moveTo>
                  <a:pt x="827175" y="13237"/>
                </a:moveTo>
                <a:lnTo>
                  <a:pt x="826621" y="13445"/>
                </a:lnTo>
                <a:lnTo>
                  <a:pt x="826135" y="13535"/>
                </a:lnTo>
                <a:lnTo>
                  <a:pt x="826448" y="13521"/>
                </a:lnTo>
                <a:lnTo>
                  <a:pt x="827175" y="13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08680" y="891861"/>
            <a:ext cx="861694" cy="1732914"/>
          </a:xfrm>
          <a:custGeom>
            <a:avLst/>
            <a:gdLst/>
            <a:ahLst/>
            <a:cxnLst/>
            <a:rect l="l" t="t" r="r" b="b"/>
            <a:pathLst>
              <a:path w="861694" h="1732914">
                <a:moveTo>
                  <a:pt x="36315" y="1732222"/>
                </a:moveTo>
                <a:lnTo>
                  <a:pt x="35283" y="1732222"/>
                </a:lnTo>
                <a:lnTo>
                  <a:pt x="35787" y="1732354"/>
                </a:lnTo>
                <a:lnTo>
                  <a:pt x="36315" y="1732222"/>
                </a:lnTo>
                <a:close/>
              </a:path>
              <a:path w="861694" h="1732914">
                <a:moveTo>
                  <a:pt x="10384" y="0"/>
                </a:moveTo>
                <a:lnTo>
                  <a:pt x="0" y="8722"/>
                </a:lnTo>
                <a:lnTo>
                  <a:pt x="81" y="17462"/>
                </a:lnTo>
                <a:lnTo>
                  <a:pt x="807" y="61525"/>
                </a:lnTo>
                <a:lnTo>
                  <a:pt x="1667" y="116430"/>
                </a:lnTo>
                <a:lnTo>
                  <a:pt x="2588" y="178610"/>
                </a:lnTo>
                <a:lnTo>
                  <a:pt x="3786" y="262978"/>
                </a:lnTo>
                <a:lnTo>
                  <a:pt x="5138" y="364039"/>
                </a:lnTo>
                <a:lnTo>
                  <a:pt x="9062" y="668102"/>
                </a:lnTo>
                <a:lnTo>
                  <a:pt x="10546" y="777105"/>
                </a:lnTo>
                <a:lnTo>
                  <a:pt x="11911" y="871166"/>
                </a:lnTo>
                <a:lnTo>
                  <a:pt x="12692" y="921933"/>
                </a:lnTo>
                <a:lnTo>
                  <a:pt x="13570" y="976268"/>
                </a:lnTo>
                <a:lnTo>
                  <a:pt x="14367" y="1023435"/>
                </a:lnTo>
                <a:lnTo>
                  <a:pt x="15270" y="1074160"/>
                </a:lnTo>
                <a:lnTo>
                  <a:pt x="16221" y="1124862"/>
                </a:lnTo>
                <a:lnTo>
                  <a:pt x="17226" y="1175536"/>
                </a:lnTo>
                <a:lnTo>
                  <a:pt x="18289" y="1226177"/>
                </a:lnTo>
                <a:lnTo>
                  <a:pt x="19508" y="1280775"/>
                </a:lnTo>
                <a:lnTo>
                  <a:pt x="20605" y="1327342"/>
                </a:lnTo>
                <a:lnTo>
                  <a:pt x="21866" y="1377856"/>
                </a:lnTo>
                <a:lnTo>
                  <a:pt x="23282" y="1431140"/>
                </a:lnTo>
                <a:lnTo>
                  <a:pt x="24619" y="1478725"/>
                </a:lnTo>
                <a:lnTo>
                  <a:pt x="26119" y="1529069"/>
                </a:lnTo>
                <a:lnTo>
                  <a:pt x="27706" y="1579348"/>
                </a:lnTo>
                <a:lnTo>
                  <a:pt x="29577" y="1634930"/>
                </a:lnTo>
                <a:lnTo>
                  <a:pt x="31163" y="1679688"/>
                </a:lnTo>
                <a:lnTo>
                  <a:pt x="33065" y="1730433"/>
                </a:lnTo>
                <a:lnTo>
                  <a:pt x="33266" y="1730512"/>
                </a:lnTo>
                <a:lnTo>
                  <a:pt x="33548" y="1731412"/>
                </a:lnTo>
                <a:lnTo>
                  <a:pt x="34141" y="1731725"/>
                </a:lnTo>
                <a:lnTo>
                  <a:pt x="34663" y="1732233"/>
                </a:lnTo>
                <a:lnTo>
                  <a:pt x="35283" y="1732222"/>
                </a:lnTo>
                <a:lnTo>
                  <a:pt x="36315" y="1732222"/>
                </a:lnTo>
                <a:lnTo>
                  <a:pt x="36823" y="1732095"/>
                </a:lnTo>
                <a:lnTo>
                  <a:pt x="36745" y="1731916"/>
                </a:lnTo>
                <a:lnTo>
                  <a:pt x="35326" y="1731879"/>
                </a:lnTo>
                <a:lnTo>
                  <a:pt x="34919" y="1731538"/>
                </a:lnTo>
                <a:lnTo>
                  <a:pt x="34425" y="1731322"/>
                </a:lnTo>
                <a:lnTo>
                  <a:pt x="34231" y="1730861"/>
                </a:lnTo>
                <a:lnTo>
                  <a:pt x="33994" y="1730566"/>
                </a:lnTo>
                <a:lnTo>
                  <a:pt x="33966" y="1730433"/>
                </a:lnTo>
                <a:lnTo>
                  <a:pt x="33901" y="1729664"/>
                </a:lnTo>
                <a:lnTo>
                  <a:pt x="34216" y="1725137"/>
                </a:lnTo>
                <a:lnTo>
                  <a:pt x="34384" y="1714979"/>
                </a:lnTo>
                <a:lnTo>
                  <a:pt x="34507" y="1694561"/>
                </a:lnTo>
                <a:lnTo>
                  <a:pt x="34394" y="1634736"/>
                </a:lnTo>
                <a:lnTo>
                  <a:pt x="33864" y="1546103"/>
                </a:lnTo>
                <a:lnTo>
                  <a:pt x="32625" y="1394648"/>
                </a:lnTo>
                <a:lnTo>
                  <a:pt x="31455" y="1270542"/>
                </a:lnTo>
                <a:lnTo>
                  <a:pt x="29980" y="1124862"/>
                </a:lnTo>
                <a:lnTo>
                  <a:pt x="27432" y="888585"/>
                </a:lnTo>
                <a:lnTo>
                  <a:pt x="25977" y="757641"/>
                </a:lnTo>
                <a:lnTo>
                  <a:pt x="22980" y="497274"/>
                </a:lnTo>
                <a:lnTo>
                  <a:pt x="18267" y="106195"/>
                </a:lnTo>
                <a:lnTo>
                  <a:pt x="17351" y="33772"/>
                </a:lnTo>
                <a:lnTo>
                  <a:pt x="5622" y="14373"/>
                </a:lnTo>
                <a:lnTo>
                  <a:pt x="16173" y="14373"/>
                </a:lnTo>
                <a:lnTo>
                  <a:pt x="16689" y="13647"/>
                </a:lnTo>
                <a:lnTo>
                  <a:pt x="17056" y="12523"/>
                </a:lnTo>
                <a:lnTo>
                  <a:pt x="17063" y="11073"/>
                </a:lnTo>
                <a:lnTo>
                  <a:pt x="23657" y="11073"/>
                </a:lnTo>
                <a:lnTo>
                  <a:pt x="12448" y="82"/>
                </a:lnTo>
                <a:lnTo>
                  <a:pt x="10384" y="0"/>
                </a:lnTo>
                <a:close/>
              </a:path>
              <a:path w="861694" h="1732914">
                <a:moveTo>
                  <a:pt x="23657" y="11073"/>
                </a:moveTo>
                <a:lnTo>
                  <a:pt x="17063" y="11073"/>
                </a:lnTo>
                <a:lnTo>
                  <a:pt x="17351" y="33772"/>
                </a:lnTo>
                <a:lnTo>
                  <a:pt x="307608" y="512170"/>
                </a:lnTo>
                <a:lnTo>
                  <a:pt x="853843" y="1405321"/>
                </a:lnTo>
                <a:lnTo>
                  <a:pt x="818080" y="1417168"/>
                </a:lnTo>
                <a:lnTo>
                  <a:pt x="777645" y="1431140"/>
                </a:lnTo>
                <a:lnTo>
                  <a:pt x="685267" y="1464494"/>
                </a:lnTo>
                <a:lnTo>
                  <a:pt x="581723" y="1503458"/>
                </a:lnTo>
                <a:lnTo>
                  <a:pt x="416443" y="1568205"/>
                </a:lnTo>
                <a:lnTo>
                  <a:pt x="254249" y="1634736"/>
                </a:lnTo>
                <a:lnTo>
                  <a:pt x="156193" y="1676869"/>
                </a:lnTo>
                <a:lnTo>
                  <a:pt x="112067" y="1696547"/>
                </a:lnTo>
                <a:lnTo>
                  <a:pt x="72045" y="1714979"/>
                </a:lnTo>
                <a:lnTo>
                  <a:pt x="36755" y="1731923"/>
                </a:lnTo>
                <a:lnTo>
                  <a:pt x="43850" y="1729664"/>
                </a:lnTo>
                <a:lnTo>
                  <a:pt x="63699" y="1722275"/>
                </a:lnTo>
                <a:lnTo>
                  <a:pt x="861382" y="1407848"/>
                </a:lnTo>
                <a:lnTo>
                  <a:pt x="839045" y="1365834"/>
                </a:lnTo>
                <a:lnTo>
                  <a:pt x="816038" y="1323464"/>
                </a:lnTo>
                <a:lnTo>
                  <a:pt x="792413" y="1280775"/>
                </a:lnTo>
                <a:lnTo>
                  <a:pt x="768225" y="1237807"/>
                </a:lnTo>
                <a:lnTo>
                  <a:pt x="743525" y="1194598"/>
                </a:lnTo>
                <a:lnTo>
                  <a:pt x="718369" y="1151185"/>
                </a:lnTo>
                <a:lnTo>
                  <a:pt x="692809" y="1107607"/>
                </a:lnTo>
                <a:lnTo>
                  <a:pt x="666897" y="1063903"/>
                </a:lnTo>
                <a:lnTo>
                  <a:pt x="640689" y="1020110"/>
                </a:lnTo>
                <a:lnTo>
                  <a:pt x="614236" y="976268"/>
                </a:lnTo>
                <a:lnTo>
                  <a:pt x="560813" y="888585"/>
                </a:lnTo>
                <a:lnTo>
                  <a:pt x="348017" y="543501"/>
                </a:lnTo>
                <a:lnTo>
                  <a:pt x="322399" y="501632"/>
                </a:lnTo>
                <a:lnTo>
                  <a:pt x="23657" y="11073"/>
                </a:lnTo>
                <a:close/>
              </a:path>
              <a:path w="861694" h="1732914">
                <a:moveTo>
                  <a:pt x="36727" y="1731905"/>
                </a:moveTo>
                <a:lnTo>
                  <a:pt x="35869" y="1731916"/>
                </a:lnTo>
                <a:lnTo>
                  <a:pt x="36745" y="1731916"/>
                </a:lnTo>
                <a:close/>
              </a:path>
              <a:path w="861694" h="1732914">
                <a:moveTo>
                  <a:pt x="35640" y="1731879"/>
                </a:moveTo>
                <a:lnTo>
                  <a:pt x="35340" y="1731891"/>
                </a:lnTo>
                <a:lnTo>
                  <a:pt x="35711" y="1731891"/>
                </a:lnTo>
                <a:close/>
              </a:path>
              <a:path w="861694" h="1732914">
                <a:moveTo>
                  <a:pt x="5622" y="14373"/>
                </a:moveTo>
                <a:lnTo>
                  <a:pt x="17351" y="33772"/>
                </a:lnTo>
                <a:lnTo>
                  <a:pt x="17144" y="17462"/>
                </a:lnTo>
                <a:lnTo>
                  <a:pt x="11188" y="17462"/>
                </a:lnTo>
                <a:lnTo>
                  <a:pt x="10046" y="17412"/>
                </a:lnTo>
                <a:lnTo>
                  <a:pt x="8657" y="16908"/>
                </a:lnTo>
                <a:lnTo>
                  <a:pt x="7293" y="16336"/>
                </a:lnTo>
                <a:lnTo>
                  <a:pt x="6428" y="15615"/>
                </a:lnTo>
                <a:lnTo>
                  <a:pt x="5622" y="14373"/>
                </a:lnTo>
                <a:close/>
              </a:path>
              <a:path w="861694" h="1732914">
                <a:moveTo>
                  <a:pt x="16173" y="14373"/>
                </a:moveTo>
                <a:lnTo>
                  <a:pt x="5622" y="14373"/>
                </a:lnTo>
                <a:lnTo>
                  <a:pt x="6428" y="15615"/>
                </a:lnTo>
                <a:lnTo>
                  <a:pt x="7293" y="16336"/>
                </a:lnTo>
                <a:lnTo>
                  <a:pt x="8657" y="16908"/>
                </a:lnTo>
                <a:lnTo>
                  <a:pt x="10046" y="17412"/>
                </a:lnTo>
                <a:lnTo>
                  <a:pt x="11188" y="17462"/>
                </a:lnTo>
                <a:lnTo>
                  <a:pt x="12617" y="17089"/>
                </a:lnTo>
                <a:lnTo>
                  <a:pt x="14014" y="16642"/>
                </a:lnTo>
                <a:lnTo>
                  <a:pt x="14950" y="15990"/>
                </a:lnTo>
                <a:lnTo>
                  <a:pt x="15849" y="14831"/>
                </a:lnTo>
                <a:lnTo>
                  <a:pt x="16173" y="14373"/>
                </a:lnTo>
                <a:close/>
              </a:path>
              <a:path w="861694" h="1732914">
                <a:moveTo>
                  <a:pt x="17063" y="11073"/>
                </a:moveTo>
                <a:lnTo>
                  <a:pt x="11188" y="17462"/>
                </a:lnTo>
                <a:lnTo>
                  <a:pt x="17144" y="17462"/>
                </a:lnTo>
                <a:lnTo>
                  <a:pt x="17063" y="11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0078" y="889642"/>
            <a:ext cx="833755" cy="1736089"/>
          </a:xfrm>
          <a:custGeom>
            <a:avLst/>
            <a:gdLst/>
            <a:ahLst/>
            <a:cxnLst/>
            <a:rect l="l" t="t" r="r" b="b"/>
            <a:pathLst>
              <a:path w="833755" h="1736089">
                <a:moveTo>
                  <a:pt x="828823" y="1735049"/>
                </a:moveTo>
                <a:lnTo>
                  <a:pt x="828715" y="1735240"/>
                </a:lnTo>
                <a:lnTo>
                  <a:pt x="829774" y="1735524"/>
                </a:lnTo>
                <a:lnTo>
                  <a:pt x="830289" y="1735383"/>
                </a:lnTo>
                <a:lnTo>
                  <a:pt x="830948" y="1735383"/>
                </a:lnTo>
                <a:lnTo>
                  <a:pt x="831245" y="1735085"/>
                </a:lnTo>
                <a:lnTo>
                  <a:pt x="829666" y="1735085"/>
                </a:lnTo>
                <a:lnTo>
                  <a:pt x="828823" y="1735049"/>
                </a:lnTo>
                <a:close/>
              </a:path>
              <a:path w="833755" h="1736089">
                <a:moveTo>
                  <a:pt x="830948" y="1735383"/>
                </a:moveTo>
                <a:lnTo>
                  <a:pt x="830289" y="1735383"/>
                </a:lnTo>
                <a:lnTo>
                  <a:pt x="830933" y="1735399"/>
                </a:lnTo>
                <a:close/>
              </a:path>
              <a:path w="833755" h="1736089">
                <a:moveTo>
                  <a:pt x="829932" y="1735034"/>
                </a:moveTo>
                <a:lnTo>
                  <a:pt x="829666" y="1735085"/>
                </a:lnTo>
                <a:lnTo>
                  <a:pt x="831245" y="1735085"/>
                </a:lnTo>
                <a:lnTo>
                  <a:pt x="829932" y="1735034"/>
                </a:lnTo>
                <a:close/>
              </a:path>
              <a:path w="833755" h="1736089">
                <a:moveTo>
                  <a:pt x="803915" y="0"/>
                </a:moveTo>
                <a:lnTo>
                  <a:pt x="697668" y="171280"/>
                </a:lnTo>
                <a:lnTo>
                  <a:pt x="509309" y="495806"/>
                </a:lnTo>
                <a:lnTo>
                  <a:pt x="483828" y="539407"/>
                </a:lnTo>
                <a:lnTo>
                  <a:pt x="298990" y="853221"/>
                </a:lnTo>
                <a:lnTo>
                  <a:pt x="245844" y="944349"/>
                </a:lnTo>
                <a:lnTo>
                  <a:pt x="219507" y="989941"/>
                </a:lnTo>
                <a:lnTo>
                  <a:pt x="193403" y="1035494"/>
                </a:lnTo>
                <a:lnTo>
                  <a:pt x="167593" y="1080964"/>
                </a:lnTo>
                <a:lnTo>
                  <a:pt x="142133" y="1126309"/>
                </a:lnTo>
                <a:lnTo>
                  <a:pt x="117082" y="1171485"/>
                </a:lnTo>
                <a:lnTo>
                  <a:pt x="92498" y="1216448"/>
                </a:lnTo>
                <a:lnTo>
                  <a:pt x="68440" y="1261156"/>
                </a:lnTo>
                <a:lnTo>
                  <a:pt x="44965" y="1305564"/>
                </a:lnTo>
                <a:lnTo>
                  <a:pt x="22132" y="1349631"/>
                </a:lnTo>
                <a:lnTo>
                  <a:pt x="0" y="1393311"/>
                </a:lnTo>
                <a:lnTo>
                  <a:pt x="801700" y="1724856"/>
                </a:lnTo>
                <a:lnTo>
                  <a:pt x="821651" y="1732666"/>
                </a:lnTo>
                <a:lnTo>
                  <a:pt x="828788" y="1735071"/>
                </a:lnTo>
                <a:lnTo>
                  <a:pt x="795272" y="1718274"/>
                </a:lnTo>
                <a:lnTo>
                  <a:pt x="757559" y="1700088"/>
                </a:lnTo>
                <a:lnTo>
                  <a:pt x="716169" y="1680722"/>
                </a:lnTo>
                <a:lnTo>
                  <a:pt x="624439" y="1639284"/>
                </a:lnTo>
                <a:lnTo>
                  <a:pt x="472270" y="1573497"/>
                </a:lnTo>
                <a:lnTo>
                  <a:pt x="315093" y="1508374"/>
                </a:lnTo>
                <a:lnTo>
                  <a:pt x="166953" y="1449555"/>
                </a:lnTo>
                <a:lnTo>
                  <a:pt x="80147" y="1416633"/>
                </a:lnTo>
                <a:lnTo>
                  <a:pt x="41892" y="1402686"/>
                </a:lnTo>
                <a:lnTo>
                  <a:pt x="7760" y="1390694"/>
                </a:lnTo>
                <a:lnTo>
                  <a:pt x="524325" y="506022"/>
                </a:lnTo>
                <a:lnTo>
                  <a:pt x="718567" y="171110"/>
                </a:lnTo>
                <a:lnTo>
                  <a:pt x="797899" y="33684"/>
                </a:lnTo>
                <a:lnTo>
                  <a:pt x="797518" y="11290"/>
                </a:lnTo>
                <a:lnTo>
                  <a:pt x="814657" y="11290"/>
                </a:lnTo>
                <a:lnTo>
                  <a:pt x="806457" y="590"/>
                </a:lnTo>
                <a:lnTo>
                  <a:pt x="803915" y="0"/>
                </a:lnTo>
                <a:close/>
              </a:path>
              <a:path w="833755" h="1736089">
                <a:moveTo>
                  <a:pt x="814697" y="14317"/>
                </a:moveTo>
                <a:lnTo>
                  <a:pt x="809075" y="14317"/>
                </a:lnTo>
                <a:lnTo>
                  <a:pt x="797899" y="33684"/>
                </a:lnTo>
                <a:lnTo>
                  <a:pt x="800248" y="171280"/>
                </a:lnTo>
                <a:lnTo>
                  <a:pt x="806012" y="498781"/>
                </a:lnTo>
                <a:lnTo>
                  <a:pt x="811083" y="779037"/>
                </a:lnTo>
                <a:lnTo>
                  <a:pt x="815124" y="996589"/>
                </a:lnTo>
                <a:lnTo>
                  <a:pt x="817823" y="1138300"/>
                </a:lnTo>
                <a:lnTo>
                  <a:pt x="820572" y="1278787"/>
                </a:lnTo>
                <a:lnTo>
                  <a:pt x="823082" y="1402686"/>
                </a:lnTo>
                <a:lnTo>
                  <a:pt x="824163" y="1454379"/>
                </a:lnTo>
                <a:lnTo>
                  <a:pt x="826384" y="1555971"/>
                </a:lnTo>
                <a:lnTo>
                  <a:pt x="827426" y="1600768"/>
                </a:lnTo>
                <a:lnTo>
                  <a:pt x="828375" y="1639284"/>
                </a:lnTo>
                <a:lnTo>
                  <a:pt x="829969" y="1696537"/>
                </a:lnTo>
                <a:lnTo>
                  <a:pt x="831661" y="1732666"/>
                </a:lnTo>
                <a:lnTo>
                  <a:pt x="831631" y="1733527"/>
                </a:lnTo>
                <a:lnTo>
                  <a:pt x="831603" y="1733684"/>
                </a:lnTo>
                <a:lnTo>
                  <a:pt x="831366" y="1733990"/>
                </a:lnTo>
                <a:lnTo>
                  <a:pt x="831171" y="1734463"/>
                </a:lnTo>
                <a:lnTo>
                  <a:pt x="830667" y="1734689"/>
                </a:lnTo>
                <a:lnTo>
                  <a:pt x="830238" y="1735052"/>
                </a:lnTo>
                <a:lnTo>
                  <a:pt x="831278" y="1735052"/>
                </a:lnTo>
                <a:lnTo>
                  <a:pt x="831456" y="1734873"/>
                </a:lnTo>
                <a:lnTo>
                  <a:pt x="832070" y="1734545"/>
                </a:lnTo>
                <a:lnTo>
                  <a:pt x="832337" y="1733616"/>
                </a:lnTo>
                <a:lnTo>
                  <a:pt x="832545" y="1733527"/>
                </a:lnTo>
                <a:lnTo>
                  <a:pt x="832948" y="1680722"/>
                </a:lnTo>
                <a:lnTo>
                  <a:pt x="833183" y="1639284"/>
                </a:lnTo>
                <a:lnTo>
                  <a:pt x="833358" y="1595631"/>
                </a:lnTo>
                <a:lnTo>
                  <a:pt x="833465" y="1551437"/>
                </a:lnTo>
                <a:lnTo>
                  <a:pt x="833379" y="1416633"/>
                </a:lnTo>
                <a:lnTo>
                  <a:pt x="833025" y="1329453"/>
                </a:lnTo>
                <a:lnTo>
                  <a:pt x="832585" y="1261156"/>
                </a:lnTo>
                <a:lnTo>
                  <a:pt x="832238" y="1216448"/>
                </a:lnTo>
                <a:lnTo>
                  <a:pt x="831842" y="1171485"/>
                </a:lnTo>
                <a:lnTo>
                  <a:pt x="831399" y="1126309"/>
                </a:lnTo>
                <a:lnTo>
                  <a:pt x="830851" y="1075772"/>
                </a:lnTo>
                <a:lnTo>
                  <a:pt x="830250" y="1024953"/>
                </a:lnTo>
                <a:lnTo>
                  <a:pt x="829604" y="974117"/>
                </a:lnTo>
                <a:lnTo>
                  <a:pt x="828194" y="872412"/>
                </a:lnTo>
                <a:lnTo>
                  <a:pt x="826658" y="770694"/>
                </a:lnTo>
                <a:lnTo>
                  <a:pt x="825029" y="668999"/>
                </a:lnTo>
                <a:lnTo>
                  <a:pt x="819948" y="364411"/>
                </a:lnTo>
                <a:lnTo>
                  <a:pt x="818307" y="263168"/>
                </a:lnTo>
                <a:lnTo>
                  <a:pt x="816699" y="158618"/>
                </a:lnTo>
                <a:lnTo>
                  <a:pt x="816016" y="111697"/>
                </a:lnTo>
                <a:lnTo>
                  <a:pt x="815315" y="61329"/>
                </a:lnTo>
                <a:lnTo>
                  <a:pt x="814697" y="14317"/>
                </a:lnTo>
                <a:close/>
              </a:path>
              <a:path w="833755" h="1736089">
                <a:moveTo>
                  <a:pt x="797518" y="11290"/>
                </a:moveTo>
                <a:lnTo>
                  <a:pt x="797899" y="33684"/>
                </a:lnTo>
                <a:lnTo>
                  <a:pt x="807217" y="17536"/>
                </a:lnTo>
                <a:lnTo>
                  <a:pt x="803581" y="17536"/>
                </a:lnTo>
                <a:lnTo>
                  <a:pt x="802144" y="17198"/>
                </a:lnTo>
                <a:lnTo>
                  <a:pt x="797565" y="12744"/>
                </a:lnTo>
                <a:lnTo>
                  <a:pt x="797518" y="11290"/>
                </a:lnTo>
                <a:close/>
              </a:path>
              <a:path w="833755" h="1736089">
                <a:moveTo>
                  <a:pt x="814657" y="11290"/>
                </a:moveTo>
                <a:lnTo>
                  <a:pt x="797518" y="11290"/>
                </a:lnTo>
                <a:lnTo>
                  <a:pt x="797565" y="12744"/>
                </a:lnTo>
                <a:lnTo>
                  <a:pt x="803581" y="17536"/>
                </a:lnTo>
                <a:lnTo>
                  <a:pt x="804721" y="17453"/>
                </a:lnTo>
                <a:lnTo>
                  <a:pt x="806096" y="16920"/>
                </a:lnTo>
                <a:lnTo>
                  <a:pt x="807425" y="16329"/>
                </a:lnTo>
                <a:lnTo>
                  <a:pt x="808318" y="15563"/>
                </a:lnTo>
                <a:lnTo>
                  <a:pt x="809075" y="14317"/>
                </a:lnTo>
                <a:lnTo>
                  <a:pt x="814697" y="14317"/>
                </a:lnTo>
                <a:lnTo>
                  <a:pt x="814657" y="11290"/>
                </a:lnTo>
                <a:close/>
              </a:path>
              <a:path w="833755" h="1736089">
                <a:moveTo>
                  <a:pt x="809075" y="14317"/>
                </a:moveTo>
                <a:lnTo>
                  <a:pt x="803581" y="17536"/>
                </a:lnTo>
                <a:lnTo>
                  <a:pt x="807217" y="17536"/>
                </a:lnTo>
                <a:lnTo>
                  <a:pt x="809075" y="1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8753" y="894330"/>
            <a:ext cx="850900" cy="1731010"/>
          </a:xfrm>
          <a:custGeom>
            <a:avLst/>
            <a:gdLst/>
            <a:ahLst/>
            <a:cxnLst/>
            <a:rect l="l" t="t" r="r" b="b"/>
            <a:pathLst>
              <a:path w="850900" h="1731010">
                <a:moveTo>
                  <a:pt x="0" y="0"/>
                </a:moveTo>
                <a:lnTo>
                  <a:pt x="25142" y="1730725"/>
                </a:lnTo>
                <a:lnTo>
                  <a:pt x="850694" y="1399665"/>
                </a:lnTo>
                <a:lnTo>
                  <a:pt x="0" y="0"/>
                </a:lnTo>
                <a:close/>
              </a:path>
            </a:pathLst>
          </a:custGeom>
          <a:solidFill>
            <a:srgbClr val="B2A5E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4160" y="892234"/>
            <a:ext cx="829944" cy="1734185"/>
          </a:xfrm>
          <a:custGeom>
            <a:avLst/>
            <a:gdLst/>
            <a:ahLst/>
            <a:cxnLst/>
            <a:rect l="l" t="t" r="r" b="b"/>
            <a:pathLst>
              <a:path w="829944" h="1734185">
                <a:moveTo>
                  <a:pt x="803549" y="0"/>
                </a:moveTo>
                <a:lnTo>
                  <a:pt x="0" y="1384995"/>
                </a:lnTo>
                <a:lnTo>
                  <a:pt x="829743" y="1733868"/>
                </a:lnTo>
                <a:lnTo>
                  <a:pt x="803549" y="0"/>
                </a:lnTo>
                <a:close/>
              </a:path>
            </a:pathLst>
          </a:custGeom>
          <a:solidFill>
            <a:srgbClr val="B2A5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5747" y="2578994"/>
            <a:ext cx="170815" cy="484505"/>
          </a:xfrm>
          <a:custGeom>
            <a:avLst/>
            <a:gdLst/>
            <a:ahLst/>
            <a:cxnLst/>
            <a:rect l="l" t="t" r="r" b="b"/>
            <a:pathLst>
              <a:path w="170815" h="484505">
                <a:moveTo>
                  <a:pt x="36199" y="56654"/>
                </a:moveTo>
                <a:lnTo>
                  <a:pt x="27618" y="59364"/>
                </a:lnTo>
                <a:lnTo>
                  <a:pt x="161697" y="483951"/>
                </a:lnTo>
                <a:lnTo>
                  <a:pt x="170280" y="481243"/>
                </a:lnTo>
                <a:lnTo>
                  <a:pt x="36199" y="56654"/>
                </a:lnTo>
                <a:close/>
              </a:path>
              <a:path w="170815" h="484505">
                <a:moveTo>
                  <a:pt x="13590" y="0"/>
                </a:moveTo>
                <a:lnTo>
                  <a:pt x="0" y="68085"/>
                </a:lnTo>
                <a:lnTo>
                  <a:pt x="27618" y="59364"/>
                </a:lnTo>
                <a:lnTo>
                  <a:pt x="26028" y="54330"/>
                </a:lnTo>
                <a:lnTo>
                  <a:pt x="34610" y="51622"/>
                </a:lnTo>
                <a:lnTo>
                  <a:pt x="52134" y="51622"/>
                </a:lnTo>
                <a:lnTo>
                  <a:pt x="63817" y="47933"/>
                </a:lnTo>
                <a:lnTo>
                  <a:pt x="13590" y="0"/>
                </a:lnTo>
                <a:close/>
              </a:path>
              <a:path w="170815" h="484505">
                <a:moveTo>
                  <a:pt x="34610" y="51622"/>
                </a:moveTo>
                <a:lnTo>
                  <a:pt x="26028" y="54330"/>
                </a:lnTo>
                <a:lnTo>
                  <a:pt x="27618" y="59364"/>
                </a:lnTo>
                <a:lnTo>
                  <a:pt x="36199" y="56654"/>
                </a:lnTo>
                <a:lnTo>
                  <a:pt x="34610" y="51622"/>
                </a:lnTo>
                <a:close/>
              </a:path>
              <a:path w="170815" h="484505">
                <a:moveTo>
                  <a:pt x="52134" y="51622"/>
                </a:moveTo>
                <a:lnTo>
                  <a:pt x="34610" y="51622"/>
                </a:lnTo>
                <a:lnTo>
                  <a:pt x="36199" y="56654"/>
                </a:lnTo>
                <a:lnTo>
                  <a:pt x="52134" y="5162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71846" y="3311266"/>
            <a:ext cx="668020" cy="210820"/>
          </a:xfrm>
          <a:custGeom>
            <a:avLst/>
            <a:gdLst/>
            <a:ahLst/>
            <a:cxnLst/>
            <a:rect l="l" t="t" r="r" b="b"/>
            <a:pathLst>
              <a:path w="668019" h="210820">
                <a:moveTo>
                  <a:pt x="608260" y="182444"/>
                </a:moveTo>
                <a:lnTo>
                  <a:pt x="600303" y="210290"/>
                </a:lnTo>
                <a:lnTo>
                  <a:pt x="667990" y="194828"/>
                </a:lnTo>
                <a:lnTo>
                  <a:pt x="656965" y="183894"/>
                </a:lnTo>
                <a:lnTo>
                  <a:pt x="613335" y="183894"/>
                </a:lnTo>
                <a:lnTo>
                  <a:pt x="608260" y="182444"/>
                </a:lnTo>
                <a:close/>
              </a:path>
              <a:path w="668019" h="210820">
                <a:moveTo>
                  <a:pt x="610733" y="173791"/>
                </a:moveTo>
                <a:lnTo>
                  <a:pt x="608260" y="182444"/>
                </a:lnTo>
                <a:lnTo>
                  <a:pt x="613335" y="183894"/>
                </a:lnTo>
                <a:lnTo>
                  <a:pt x="615805" y="175240"/>
                </a:lnTo>
                <a:lnTo>
                  <a:pt x="610733" y="173791"/>
                </a:lnTo>
                <a:close/>
              </a:path>
              <a:path w="668019" h="210820">
                <a:moveTo>
                  <a:pt x="618691" y="145940"/>
                </a:moveTo>
                <a:lnTo>
                  <a:pt x="610733" y="173791"/>
                </a:lnTo>
                <a:lnTo>
                  <a:pt x="615805" y="175240"/>
                </a:lnTo>
                <a:lnTo>
                  <a:pt x="613335" y="183894"/>
                </a:lnTo>
                <a:lnTo>
                  <a:pt x="656965" y="183894"/>
                </a:lnTo>
                <a:lnTo>
                  <a:pt x="618691" y="145940"/>
                </a:lnTo>
                <a:close/>
              </a:path>
              <a:path w="668019" h="210820">
                <a:moveTo>
                  <a:pt x="2468" y="0"/>
                </a:moveTo>
                <a:lnTo>
                  <a:pt x="0" y="8655"/>
                </a:lnTo>
                <a:lnTo>
                  <a:pt x="608260" y="182444"/>
                </a:lnTo>
                <a:lnTo>
                  <a:pt x="610733" y="173791"/>
                </a:lnTo>
                <a:lnTo>
                  <a:pt x="2468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260473" y="758766"/>
            <a:ext cx="436435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 is a model, typical village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church.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roof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tower is a square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5f.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95209" y="7877595"/>
            <a:ext cx="3566795" cy="549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  <a:tabLst>
                <a:tab pos="1079500" algn="l"/>
              </a:tabLst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5g.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labels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represent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same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part,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one  side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square pyramid.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does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appear  taller than</a:t>
            </a: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2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5158" y="327751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34860" y="3214014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6856" y="699373"/>
            <a:ext cx="765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VERTEX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4136" y="8755564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4136" y="9136563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4136" y="9517565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4136" y="9898564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4136" y="10279566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 h="0">
                <a:moveTo>
                  <a:pt x="0" y="0"/>
                </a:moveTo>
                <a:lnTo>
                  <a:pt x="30988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561821" y="7904646"/>
            <a:ext cx="0" cy="2616200"/>
          </a:xfrm>
          <a:custGeom>
            <a:avLst/>
            <a:gdLst/>
            <a:ahLst/>
            <a:cxnLst/>
            <a:rect l="l" t="t" r="r" b="b"/>
            <a:pathLst>
              <a:path w="0" h="2616200">
                <a:moveTo>
                  <a:pt x="0" y="0"/>
                </a:moveTo>
                <a:lnTo>
                  <a:pt x="0" y="2616202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14241" y="8755564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14241" y="9136563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14241" y="9517565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14241" y="9898564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14241" y="10279566"/>
            <a:ext cx="3530600" cy="0"/>
          </a:xfrm>
          <a:custGeom>
            <a:avLst/>
            <a:gdLst/>
            <a:ahLst/>
            <a:cxnLst/>
            <a:rect l="l" t="t" r="r" b="b"/>
            <a:pathLst>
              <a:path w="3530600" h="0">
                <a:moveTo>
                  <a:pt x="0" y="0"/>
                </a:moveTo>
                <a:lnTo>
                  <a:pt x="353054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867188" y="10392447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8475" y="10394561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16036" y="10379902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7380" y="204048"/>
            <a:ext cx="589724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345"/>
              </a:spcBef>
              <a:tabLst>
                <a:tab pos="1630045" algn="l"/>
                <a:tab pos="53270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http://www.technologystudent.com/pdf14/maths5.pdf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4629" sz="1800" spc="-3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4629" sz="1800" spc="-7">
                <a:solidFill>
                  <a:srgbClr val="151616"/>
                </a:solidFill>
                <a:latin typeface="Arial"/>
                <a:cs typeface="Arial"/>
              </a:rPr>
              <a:t>8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1436" y="7817679"/>
            <a:ext cx="3159125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804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CALCULATION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  <a:tabLst>
                <a:tab pos="3145790" algn="l"/>
              </a:tabLst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9863" y="15249"/>
            <a:ext cx="3122930" cy="59499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904240">
              <a:lnSpc>
                <a:spcPct val="100000"/>
              </a:lnSpc>
              <a:spcBef>
                <a:spcPts val="420"/>
              </a:spcBef>
            </a:pP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600" spc="-35">
                <a:solidFill>
                  <a:srgbClr val="151616"/>
                </a:solidFill>
                <a:latin typeface="Arial"/>
                <a:cs typeface="Arial"/>
              </a:rPr>
              <a:t>ONLY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6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1188" y="621497"/>
            <a:ext cx="512254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106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http://www.technologystudent.com/sysprp7/sysq8.html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907" y="338349"/>
            <a:ext cx="153924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1155" marR="5080" indent="-339090">
              <a:lnSpc>
                <a:spcPts val="1789"/>
              </a:lnSpc>
              <a:spcBef>
                <a:spcPts val="265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Electronics</a:t>
            </a:r>
            <a:r>
              <a:rPr dirty="0" sz="16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3972" y="3580784"/>
            <a:ext cx="0" cy="848994"/>
          </a:xfrm>
          <a:custGeom>
            <a:avLst/>
            <a:gdLst/>
            <a:ahLst/>
            <a:cxnLst/>
            <a:rect l="l" t="t" r="r" b="b"/>
            <a:pathLst>
              <a:path w="0" h="848995">
                <a:moveTo>
                  <a:pt x="0" y="0"/>
                </a:moveTo>
                <a:lnTo>
                  <a:pt x="0" y="848612"/>
                </a:lnTo>
              </a:path>
            </a:pathLst>
          </a:custGeom>
          <a:ln w="59143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94400" y="3580784"/>
            <a:ext cx="59690" cy="891540"/>
          </a:xfrm>
          <a:custGeom>
            <a:avLst/>
            <a:gdLst/>
            <a:ahLst/>
            <a:cxnLst/>
            <a:rect l="l" t="t" r="r" b="b"/>
            <a:pathLst>
              <a:path w="59689" h="891539">
                <a:moveTo>
                  <a:pt x="0" y="891118"/>
                </a:moveTo>
                <a:lnTo>
                  <a:pt x="59143" y="891118"/>
                </a:lnTo>
                <a:lnTo>
                  <a:pt x="59143" y="0"/>
                </a:lnTo>
                <a:lnTo>
                  <a:pt x="0" y="0"/>
                </a:lnTo>
                <a:lnTo>
                  <a:pt x="0" y="89111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37657" y="4065158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79669" y="0"/>
                </a:moveTo>
                <a:lnTo>
                  <a:pt x="34174" y="7711"/>
                </a:lnTo>
                <a:lnTo>
                  <a:pt x="0" y="29773"/>
                </a:lnTo>
                <a:lnTo>
                  <a:pt x="0" y="408950"/>
                </a:lnTo>
                <a:lnTo>
                  <a:pt x="158195" y="408950"/>
                </a:lnTo>
                <a:lnTo>
                  <a:pt x="158195" y="29773"/>
                </a:lnTo>
                <a:lnTo>
                  <a:pt x="124878" y="7175"/>
                </a:lnTo>
                <a:lnTo>
                  <a:pt x="79669" y="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7657" y="4065158"/>
            <a:ext cx="158750" cy="409575"/>
          </a:xfrm>
          <a:custGeom>
            <a:avLst/>
            <a:gdLst/>
            <a:ahLst/>
            <a:cxnLst/>
            <a:rect l="l" t="t" r="r" b="b"/>
            <a:pathLst>
              <a:path w="158750" h="409575">
                <a:moveTo>
                  <a:pt x="0" y="29773"/>
                </a:moveTo>
                <a:lnTo>
                  <a:pt x="34174" y="7711"/>
                </a:lnTo>
                <a:lnTo>
                  <a:pt x="79669" y="0"/>
                </a:lnTo>
                <a:lnTo>
                  <a:pt x="124878" y="7175"/>
                </a:lnTo>
                <a:lnTo>
                  <a:pt x="158195" y="29773"/>
                </a:lnTo>
                <a:lnTo>
                  <a:pt x="158195" y="408950"/>
                </a:lnTo>
                <a:lnTo>
                  <a:pt x="0" y="408950"/>
                </a:lnTo>
                <a:lnTo>
                  <a:pt x="0" y="354782"/>
                </a:lnTo>
                <a:lnTo>
                  <a:pt x="0" y="300614"/>
                </a:lnTo>
                <a:lnTo>
                  <a:pt x="0" y="246445"/>
                </a:lnTo>
                <a:lnTo>
                  <a:pt x="0" y="192277"/>
                </a:lnTo>
                <a:lnTo>
                  <a:pt x="0" y="138109"/>
                </a:lnTo>
                <a:lnTo>
                  <a:pt x="0" y="83941"/>
                </a:lnTo>
                <a:lnTo>
                  <a:pt x="0" y="2977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10258" y="4095871"/>
            <a:ext cx="1339215" cy="213995"/>
          </a:xfrm>
          <a:custGeom>
            <a:avLst/>
            <a:gdLst/>
            <a:ahLst/>
            <a:cxnLst/>
            <a:rect l="l" t="t" r="r" b="b"/>
            <a:pathLst>
              <a:path w="1339214" h="213995">
                <a:moveTo>
                  <a:pt x="19935" y="0"/>
                </a:moveTo>
                <a:lnTo>
                  <a:pt x="144" y="176972"/>
                </a:lnTo>
                <a:lnTo>
                  <a:pt x="0" y="197769"/>
                </a:lnTo>
                <a:lnTo>
                  <a:pt x="3466" y="207353"/>
                </a:lnTo>
                <a:lnTo>
                  <a:pt x="15050" y="210100"/>
                </a:lnTo>
                <a:lnTo>
                  <a:pt x="198760" y="212944"/>
                </a:lnTo>
                <a:lnTo>
                  <a:pt x="223576" y="213650"/>
                </a:lnTo>
                <a:lnTo>
                  <a:pt x="236020" y="211692"/>
                </a:lnTo>
                <a:lnTo>
                  <a:pt x="240463" y="202515"/>
                </a:lnTo>
                <a:lnTo>
                  <a:pt x="241276" y="181566"/>
                </a:lnTo>
                <a:lnTo>
                  <a:pt x="242583" y="100137"/>
                </a:lnTo>
                <a:lnTo>
                  <a:pt x="441976" y="100137"/>
                </a:lnTo>
                <a:lnTo>
                  <a:pt x="1308860" y="73594"/>
                </a:lnTo>
                <a:lnTo>
                  <a:pt x="1328904" y="65387"/>
                </a:lnTo>
                <a:lnTo>
                  <a:pt x="1339105" y="48017"/>
                </a:lnTo>
                <a:lnTo>
                  <a:pt x="1337749" y="30400"/>
                </a:lnTo>
                <a:lnTo>
                  <a:pt x="1323119" y="21449"/>
                </a:lnTo>
                <a:lnTo>
                  <a:pt x="43456" y="774"/>
                </a:lnTo>
                <a:lnTo>
                  <a:pt x="19935" y="0"/>
                </a:lnTo>
                <a:close/>
              </a:path>
              <a:path w="1339214" h="213995">
                <a:moveTo>
                  <a:pt x="441976" y="100137"/>
                </a:moveTo>
                <a:lnTo>
                  <a:pt x="242583" y="100137"/>
                </a:lnTo>
                <a:lnTo>
                  <a:pt x="373413" y="102236"/>
                </a:lnTo>
                <a:lnTo>
                  <a:pt x="441976" y="100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10258" y="4095871"/>
            <a:ext cx="1339215" cy="213995"/>
          </a:xfrm>
          <a:custGeom>
            <a:avLst/>
            <a:gdLst/>
            <a:ahLst/>
            <a:cxnLst/>
            <a:rect l="l" t="t" r="r" b="b"/>
            <a:pathLst>
              <a:path w="1339214" h="213995">
                <a:moveTo>
                  <a:pt x="247644" y="4197"/>
                </a:moveTo>
                <a:lnTo>
                  <a:pt x="298857" y="5019"/>
                </a:lnTo>
                <a:lnTo>
                  <a:pt x="350070" y="5840"/>
                </a:lnTo>
                <a:lnTo>
                  <a:pt x="401283" y="6662"/>
                </a:lnTo>
                <a:lnTo>
                  <a:pt x="452496" y="7483"/>
                </a:lnTo>
                <a:lnTo>
                  <a:pt x="503709" y="8305"/>
                </a:lnTo>
                <a:lnTo>
                  <a:pt x="554923" y="9126"/>
                </a:lnTo>
                <a:lnTo>
                  <a:pt x="606136" y="9948"/>
                </a:lnTo>
                <a:lnTo>
                  <a:pt x="657349" y="10769"/>
                </a:lnTo>
                <a:lnTo>
                  <a:pt x="708562" y="11591"/>
                </a:lnTo>
                <a:lnTo>
                  <a:pt x="759775" y="12412"/>
                </a:lnTo>
                <a:lnTo>
                  <a:pt x="810988" y="13234"/>
                </a:lnTo>
                <a:lnTo>
                  <a:pt x="862201" y="14056"/>
                </a:lnTo>
                <a:lnTo>
                  <a:pt x="913414" y="14877"/>
                </a:lnTo>
                <a:lnTo>
                  <a:pt x="964628" y="15699"/>
                </a:lnTo>
                <a:lnTo>
                  <a:pt x="1015841" y="16520"/>
                </a:lnTo>
                <a:lnTo>
                  <a:pt x="1067054" y="17342"/>
                </a:lnTo>
                <a:lnTo>
                  <a:pt x="1118267" y="18163"/>
                </a:lnTo>
                <a:lnTo>
                  <a:pt x="1169480" y="18985"/>
                </a:lnTo>
                <a:lnTo>
                  <a:pt x="1220693" y="19806"/>
                </a:lnTo>
                <a:lnTo>
                  <a:pt x="1271906" y="20628"/>
                </a:lnTo>
                <a:lnTo>
                  <a:pt x="1323119" y="21449"/>
                </a:lnTo>
                <a:lnTo>
                  <a:pt x="1337749" y="30400"/>
                </a:lnTo>
                <a:lnTo>
                  <a:pt x="1339105" y="48017"/>
                </a:lnTo>
                <a:lnTo>
                  <a:pt x="1328904" y="65387"/>
                </a:lnTo>
                <a:lnTo>
                  <a:pt x="1308860" y="73594"/>
                </a:lnTo>
                <a:lnTo>
                  <a:pt x="373413" y="102236"/>
                </a:lnTo>
                <a:lnTo>
                  <a:pt x="340706" y="101710"/>
                </a:lnTo>
                <a:lnTo>
                  <a:pt x="307998" y="101185"/>
                </a:lnTo>
                <a:lnTo>
                  <a:pt x="275291" y="100661"/>
                </a:lnTo>
                <a:lnTo>
                  <a:pt x="242583" y="100137"/>
                </a:lnTo>
                <a:lnTo>
                  <a:pt x="242256" y="120493"/>
                </a:lnTo>
                <a:lnTo>
                  <a:pt x="241930" y="140850"/>
                </a:lnTo>
                <a:lnTo>
                  <a:pt x="241603" y="161208"/>
                </a:lnTo>
                <a:lnTo>
                  <a:pt x="241276" y="181566"/>
                </a:lnTo>
                <a:lnTo>
                  <a:pt x="240463" y="202515"/>
                </a:lnTo>
                <a:lnTo>
                  <a:pt x="236020" y="211692"/>
                </a:lnTo>
                <a:lnTo>
                  <a:pt x="223576" y="213650"/>
                </a:lnTo>
                <a:lnTo>
                  <a:pt x="198760" y="212944"/>
                </a:lnTo>
                <a:lnTo>
                  <a:pt x="158884" y="212304"/>
                </a:lnTo>
                <a:lnTo>
                  <a:pt x="119008" y="211665"/>
                </a:lnTo>
                <a:lnTo>
                  <a:pt x="79133" y="211027"/>
                </a:lnTo>
                <a:lnTo>
                  <a:pt x="39259" y="210387"/>
                </a:lnTo>
                <a:lnTo>
                  <a:pt x="15050" y="210100"/>
                </a:lnTo>
                <a:lnTo>
                  <a:pt x="3466" y="207353"/>
                </a:lnTo>
                <a:lnTo>
                  <a:pt x="0" y="197769"/>
                </a:lnTo>
                <a:lnTo>
                  <a:pt x="144" y="176972"/>
                </a:lnTo>
                <a:lnTo>
                  <a:pt x="735" y="140176"/>
                </a:lnTo>
                <a:lnTo>
                  <a:pt x="1325" y="103379"/>
                </a:lnTo>
                <a:lnTo>
                  <a:pt x="2506" y="29783"/>
                </a:lnTo>
                <a:lnTo>
                  <a:pt x="19935" y="0"/>
                </a:lnTo>
                <a:lnTo>
                  <a:pt x="43456" y="774"/>
                </a:lnTo>
                <a:lnTo>
                  <a:pt x="94503" y="1630"/>
                </a:lnTo>
                <a:lnTo>
                  <a:pt x="145550" y="2485"/>
                </a:lnTo>
                <a:lnTo>
                  <a:pt x="196597" y="3341"/>
                </a:lnTo>
                <a:lnTo>
                  <a:pt x="247644" y="419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2277" y="4101692"/>
            <a:ext cx="104775" cy="95885"/>
          </a:xfrm>
          <a:custGeom>
            <a:avLst/>
            <a:gdLst/>
            <a:ahLst/>
            <a:cxnLst/>
            <a:rect l="l" t="t" r="r" b="b"/>
            <a:pathLst>
              <a:path w="104775" h="95885">
                <a:moveTo>
                  <a:pt x="3341" y="0"/>
                </a:moveTo>
                <a:lnTo>
                  <a:pt x="0" y="95638"/>
                </a:lnTo>
                <a:lnTo>
                  <a:pt x="103007" y="94165"/>
                </a:lnTo>
                <a:lnTo>
                  <a:pt x="104490" y="1624"/>
                </a:lnTo>
                <a:lnTo>
                  <a:pt x="3341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92277" y="4101692"/>
            <a:ext cx="104775" cy="95885"/>
          </a:xfrm>
          <a:custGeom>
            <a:avLst/>
            <a:gdLst/>
            <a:ahLst/>
            <a:cxnLst/>
            <a:rect l="l" t="t" r="r" b="b"/>
            <a:pathLst>
              <a:path w="104775" h="95885">
                <a:moveTo>
                  <a:pt x="3341" y="0"/>
                </a:moveTo>
                <a:lnTo>
                  <a:pt x="104490" y="1624"/>
                </a:lnTo>
                <a:lnTo>
                  <a:pt x="103007" y="94165"/>
                </a:lnTo>
                <a:lnTo>
                  <a:pt x="0" y="95638"/>
                </a:lnTo>
                <a:lnTo>
                  <a:pt x="334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4833" y="4104619"/>
            <a:ext cx="104775" cy="88265"/>
          </a:xfrm>
          <a:custGeom>
            <a:avLst/>
            <a:gdLst/>
            <a:ahLst/>
            <a:cxnLst/>
            <a:rect l="l" t="t" r="r" b="b"/>
            <a:pathLst>
              <a:path w="104775" h="88264">
                <a:moveTo>
                  <a:pt x="3214" y="0"/>
                </a:moveTo>
                <a:lnTo>
                  <a:pt x="0" y="87919"/>
                </a:lnTo>
                <a:lnTo>
                  <a:pt x="103038" y="84387"/>
                </a:lnTo>
                <a:lnTo>
                  <a:pt x="104363" y="1623"/>
                </a:lnTo>
                <a:lnTo>
                  <a:pt x="3214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74833" y="4104619"/>
            <a:ext cx="104775" cy="88265"/>
          </a:xfrm>
          <a:custGeom>
            <a:avLst/>
            <a:gdLst/>
            <a:ahLst/>
            <a:cxnLst/>
            <a:rect l="l" t="t" r="r" b="b"/>
            <a:pathLst>
              <a:path w="104775" h="88264">
                <a:moveTo>
                  <a:pt x="3214" y="0"/>
                </a:moveTo>
                <a:lnTo>
                  <a:pt x="104363" y="1623"/>
                </a:lnTo>
                <a:lnTo>
                  <a:pt x="103038" y="84387"/>
                </a:lnTo>
                <a:lnTo>
                  <a:pt x="0" y="87919"/>
                </a:lnTo>
                <a:lnTo>
                  <a:pt x="3214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57414" y="4146739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 h="0">
                <a:moveTo>
                  <a:pt x="0" y="0"/>
                </a:moveTo>
                <a:lnTo>
                  <a:pt x="104212" y="0"/>
                </a:lnTo>
              </a:path>
            </a:pathLst>
          </a:custGeom>
          <a:ln w="7838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57414" y="4107546"/>
            <a:ext cx="104775" cy="78740"/>
          </a:xfrm>
          <a:custGeom>
            <a:avLst/>
            <a:gdLst/>
            <a:ahLst/>
            <a:cxnLst/>
            <a:rect l="l" t="t" r="r" b="b"/>
            <a:pathLst>
              <a:path w="104775" h="78739">
                <a:moveTo>
                  <a:pt x="3063" y="0"/>
                </a:moveTo>
                <a:lnTo>
                  <a:pt x="104212" y="1623"/>
                </a:lnTo>
                <a:lnTo>
                  <a:pt x="103017" y="76125"/>
                </a:lnTo>
                <a:lnTo>
                  <a:pt x="0" y="78385"/>
                </a:lnTo>
                <a:lnTo>
                  <a:pt x="3063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39729" y="414551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 h="0">
                <a:moveTo>
                  <a:pt x="0" y="0"/>
                </a:moveTo>
                <a:lnTo>
                  <a:pt x="102520" y="0"/>
                </a:lnTo>
              </a:path>
            </a:pathLst>
          </a:custGeom>
          <a:ln w="7013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39729" y="4110444"/>
            <a:ext cx="102870" cy="70485"/>
          </a:xfrm>
          <a:custGeom>
            <a:avLst/>
            <a:gdLst/>
            <a:ahLst/>
            <a:cxnLst/>
            <a:rect l="l" t="t" r="r" b="b"/>
            <a:pathLst>
              <a:path w="102869" h="70485">
                <a:moveTo>
                  <a:pt x="1371" y="0"/>
                </a:moveTo>
                <a:lnTo>
                  <a:pt x="102520" y="1624"/>
                </a:lnTo>
                <a:lnTo>
                  <a:pt x="101476" y="66859"/>
                </a:lnTo>
                <a:lnTo>
                  <a:pt x="0" y="70139"/>
                </a:lnTo>
                <a:lnTo>
                  <a:pt x="1371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22551" y="414396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 h="0">
                <a:moveTo>
                  <a:pt x="0" y="0"/>
                </a:moveTo>
                <a:lnTo>
                  <a:pt x="103935" y="0"/>
                </a:lnTo>
              </a:path>
            </a:pathLst>
          </a:custGeom>
          <a:ln w="6113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22551" y="4113400"/>
            <a:ext cx="104139" cy="61594"/>
          </a:xfrm>
          <a:custGeom>
            <a:avLst/>
            <a:gdLst/>
            <a:ahLst/>
            <a:cxnLst/>
            <a:rect l="l" t="t" r="r" b="b"/>
            <a:pathLst>
              <a:path w="104139" h="61595">
                <a:moveTo>
                  <a:pt x="2786" y="0"/>
                </a:moveTo>
                <a:lnTo>
                  <a:pt x="103935" y="1623"/>
                </a:lnTo>
                <a:lnTo>
                  <a:pt x="103021" y="58596"/>
                </a:lnTo>
                <a:lnTo>
                  <a:pt x="0" y="61135"/>
                </a:lnTo>
                <a:lnTo>
                  <a:pt x="278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93949" y="41260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532" y="0"/>
                </a:moveTo>
                <a:lnTo>
                  <a:pt x="15719" y="1817"/>
                </a:lnTo>
                <a:lnTo>
                  <a:pt x="7645" y="7075"/>
                </a:lnTo>
                <a:lnTo>
                  <a:pt x="2132" y="14975"/>
                </a:lnTo>
                <a:lnTo>
                  <a:pt x="0" y="24725"/>
                </a:lnTo>
                <a:lnTo>
                  <a:pt x="1817" y="34536"/>
                </a:lnTo>
                <a:lnTo>
                  <a:pt x="7075" y="42610"/>
                </a:lnTo>
                <a:lnTo>
                  <a:pt x="14975" y="48124"/>
                </a:lnTo>
                <a:lnTo>
                  <a:pt x="24725" y="50256"/>
                </a:lnTo>
                <a:lnTo>
                  <a:pt x="34537" y="48436"/>
                </a:lnTo>
                <a:lnTo>
                  <a:pt x="42611" y="43179"/>
                </a:lnTo>
                <a:lnTo>
                  <a:pt x="48124" y="35279"/>
                </a:lnTo>
                <a:lnTo>
                  <a:pt x="50256" y="25532"/>
                </a:lnTo>
                <a:lnTo>
                  <a:pt x="48439" y="15719"/>
                </a:lnTo>
                <a:lnTo>
                  <a:pt x="43182" y="7645"/>
                </a:lnTo>
                <a:lnTo>
                  <a:pt x="35281" y="2132"/>
                </a:lnTo>
                <a:lnTo>
                  <a:pt x="2553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93949" y="41260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532" y="0"/>
                </a:moveTo>
                <a:lnTo>
                  <a:pt x="35281" y="2132"/>
                </a:lnTo>
                <a:lnTo>
                  <a:pt x="43182" y="7645"/>
                </a:lnTo>
                <a:lnTo>
                  <a:pt x="48439" y="15719"/>
                </a:lnTo>
                <a:lnTo>
                  <a:pt x="50256" y="25532"/>
                </a:lnTo>
                <a:lnTo>
                  <a:pt x="48124" y="35279"/>
                </a:lnTo>
                <a:lnTo>
                  <a:pt x="42611" y="43179"/>
                </a:lnTo>
                <a:lnTo>
                  <a:pt x="34537" y="48436"/>
                </a:lnTo>
                <a:lnTo>
                  <a:pt x="24725" y="50256"/>
                </a:lnTo>
                <a:lnTo>
                  <a:pt x="14975" y="48124"/>
                </a:lnTo>
                <a:lnTo>
                  <a:pt x="7075" y="42610"/>
                </a:lnTo>
                <a:lnTo>
                  <a:pt x="1817" y="34536"/>
                </a:lnTo>
                <a:lnTo>
                  <a:pt x="0" y="24725"/>
                </a:lnTo>
                <a:lnTo>
                  <a:pt x="2132" y="14975"/>
                </a:lnTo>
                <a:lnTo>
                  <a:pt x="7645" y="7075"/>
                </a:lnTo>
                <a:lnTo>
                  <a:pt x="15719" y="1817"/>
                </a:lnTo>
                <a:lnTo>
                  <a:pt x="25532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627" y="3616942"/>
            <a:ext cx="156210" cy="277495"/>
          </a:xfrm>
          <a:custGeom>
            <a:avLst/>
            <a:gdLst/>
            <a:ahLst/>
            <a:cxnLst/>
            <a:rect l="l" t="t" r="r" b="b"/>
            <a:pathLst>
              <a:path w="156210" h="277495">
                <a:moveTo>
                  <a:pt x="155688" y="277495"/>
                </a:moveTo>
                <a:lnTo>
                  <a:pt x="153056" y="246475"/>
                </a:lnTo>
                <a:lnTo>
                  <a:pt x="135696" y="171652"/>
                </a:lnTo>
                <a:lnTo>
                  <a:pt x="89410" y="80376"/>
                </a:ln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39814" y="3888911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5">
                <a:moveTo>
                  <a:pt x="66923" y="0"/>
                </a:moveTo>
                <a:lnTo>
                  <a:pt x="0" y="500"/>
                </a:lnTo>
                <a:lnTo>
                  <a:pt x="33915" y="61080"/>
                </a:lnTo>
                <a:lnTo>
                  <a:pt x="6692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69336" y="3589473"/>
            <a:ext cx="69850" cy="59690"/>
          </a:xfrm>
          <a:custGeom>
            <a:avLst/>
            <a:gdLst/>
            <a:ahLst/>
            <a:cxnLst/>
            <a:rect l="l" t="t" r="r" b="b"/>
            <a:pathLst>
              <a:path w="69850" h="59689">
                <a:moveTo>
                  <a:pt x="0" y="0"/>
                </a:moveTo>
                <a:lnTo>
                  <a:pt x="36334" y="59162"/>
                </a:lnTo>
                <a:lnTo>
                  <a:pt x="69422" y="986"/>
                </a:lnTo>
                <a:lnTo>
                  <a:pt x="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76674" y="4461741"/>
            <a:ext cx="5303520" cy="0"/>
          </a:xfrm>
          <a:custGeom>
            <a:avLst/>
            <a:gdLst/>
            <a:ahLst/>
            <a:cxnLst/>
            <a:rect l="l" t="t" r="r" b="b"/>
            <a:pathLst>
              <a:path w="5303520" h="0">
                <a:moveTo>
                  <a:pt x="0" y="0"/>
                </a:moveTo>
                <a:lnTo>
                  <a:pt x="5303141" y="0"/>
                </a:lnTo>
              </a:path>
            </a:pathLst>
          </a:custGeom>
          <a:ln w="64688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76674" y="4429396"/>
            <a:ext cx="5303520" cy="64769"/>
          </a:xfrm>
          <a:custGeom>
            <a:avLst/>
            <a:gdLst/>
            <a:ahLst/>
            <a:cxnLst/>
            <a:rect l="l" t="t" r="r" b="b"/>
            <a:pathLst>
              <a:path w="5303520" h="64770">
                <a:moveTo>
                  <a:pt x="0" y="0"/>
                </a:moveTo>
                <a:lnTo>
                  <a:pt x="5303141" y="0"/>
                </a:lnTo>
                <a:lnTo>
                  <a:pt x="5303141" y="64688"/>
                </a:lnTo>
                <a:lnTo>
                  <a:pt x="0" y="64688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80298" y="3312316"/>
            <a:ext cx="2015547" cy="117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57869" y="4429249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29" h="753110">
                <a:moveTo>
                  <a:pt x="1376532" y="0"/>
                </a:moveTo>
                <a:lnTo>
                  <a:pt x="348890" y="0"/>
                </a:lnTo>
                <a:lnTo>
                  <a:pt x="0" y="752939"/>
                </a:lnTo>
                <a:lnTo>
                  <a:pt x="1776171" y="752939"/>
                </a:lnTo>
                <a:lnTo>
                  <a:pt x="1376532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57869" y="4429249"/>
            <a:ext cx="1776730" cy="753110"/>
          </a:xfrm>
          <a:custGeom>
            <a:avLst/>
            <a:gdLst/>
            <a:ahLst/>
            <a:cxnLst/>
            <a:rect l="l" t="t" r="r" b="b"/>
            <a:pathLst>
              <a:path w="1776729" h="753110">
                <a:moveTo>
                  <a:pt x="348890" y="0"/>
                </a:moveTo>
                <a:lnTo>
                  <a:pt x="1376532" y="0"/>
                </a:lnTo>
                <a:lnTo>
                  <a:pt x="1776171" y="752939"/>
                </a:lnTo>
                <a:lnTo>
                  <a:pt x="0" y="752939"/>
                </a:lnTo>
                <a:lnTo>
                  <a:pt x="34889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23754" y="4429249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965"/>
                </a:lnTo>
              </a:path>
            </a:pathLst>
          </a:custGeom>
          <a:ln w="466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00414" y="4429249"/>
            <a:ext cx="46990" cy="128270"/>
          </a:xfrm>
          <a:custGeom>
            <a:avLst/>
            <a:gdLst/>
            <a:ahLst/>
            <a:cxnLst/>
            <a:rect l="l" t="t" r="r" b="b"/>
            <a:pathLst>
              <a:path w="46989" h="128270">
                <a:moveTo>
                  <a:pt x="9168" y="0"/>
                </a:moveTo>
                <a:lnTo>
                  <a:pt x="36175" y="0"/>
                </a:lnTo>
                <a:lnTo>
                  <a:pt x="46680" y="127965"/>
                </a:lnTo>
                <a:lnTo>
                  <a:pt x="0" y="127965"/>
                </a:lnTo>
                <a:lnTo>
                  <a:pt x="916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79166" y="4608035"/>
            <a:ext cx="89175" cy="22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69831" y="4884779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83577" y="0"/>
                </a:moveTo>
                <a:lnTo>
                  <a:pt x="21182" y="0"/>
                </a:lnTo>
                <a:lnTo>
                  <a:pt x="0" y="295628"/>
                </a:lnTo>
                <a:lnTo>
                  <a:pt x="107842" y="295628"/>
                </a:lnTo>
                <a:lnTo>
                  <a:pt x="83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69831" y="4884779"/>
            <a:ext cx="107950" cy="295910"/>
          </a:xfrm>
          <a:custGeom>
            <a:avLst/>
            <a:gdLst/>
            <a:ahLst/>
            <a:cxnLst/>
            <a:rect l="l" t="t" r="r" b="b"/>
            <a:pathLst>
              <a:path w="107950" h="295910">
                <a:moveTo>
                  <a:pt x="21182" y="0"/>
                </a:moveTo>
                <a:lnTo>
                  <a:pt x="83577" y="0"/>
                </a:lnTo>
                <a:lnTo>
                  <a:pt x="107842" y="295628"/>
                </a:lnTo>
                <a:lnTo>
                  <a:pt x="0" y="295628"/>
                </a:lnTo>
                <a:lnTo>
                  <a:pt x="2118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29576" y="3194352"/>
            <a:ext cx="546735" cy="1609725"/>
          </a:xfrm>
          <a:custGeom>
            <a:avLst/>
            <a:gdLst/>
            <a:ahLst/>
            <a:cxnLst/>
            <a:rect l="l" t="t" r="r" b="b"/>
            <a:pathLst>
              <a:path w="546735" h="1609725">
                <a:moveTo>
                  <a:pt x="0" y="0"/>
                </a:moveTo>
                <a:lnTo>
                  <a:pt x="546383" y="0"/>
                </a:lnTo>
                <a:lnTo>
                  <a:pt x="546383" y="1609357"/>
                </a:lnTo>
                <a:lnTo>
                  <a:pt x="0" y="160935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29576" y="3194352"/>
            <a:ext cx="546735" cy="1609725"/>
          </a:xfrm>
          <a:custGeom>
            <a:avLst/>
            <a:gdLst/>
            <a:ahLst/>
            <a:cxnLst/>
            <a:rect l="l" t="t" r="r" b="b"/>
            <a:pathLst>
              <a:path w="546735" h="1609725">
                <a:moveTo>
                  <a:pt x="0" y="0"/>
                </a:moveTo>
                <a:lnTo>
                  <a:pt x="546383" y="0"/>
                </a:lnTo>
                <a:lnTo>
                  <a:pt x="546383" y="1609357"/>
                </a:lnTo>
                <a:lnTo>
                  <a:pt x="0" y="1609357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25362" y="3281810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133002" y="6471"/>
                </a:lnTo>
                <a:lnTo>
                  <a:pt x="89726" y="24733"/>
                </a:lnTo>
                <a:lnTo>
                  <a:pt x="53061" y="53061"/>
                </a:lnTo>
                <a:lnTo>
                  <a:pt x="24734" y="89726"/>
                </a:lnTo>
                <a:lnTo>
                  <a:pt x="6471" y="133002"/>
                </a:lnTo>
                <a:lnTo>
                  <a:pt x="0" y="181162"/>
                </a:lnTo>
                <a:lnTo>
                  <a:pt x="6471" y="229322"/>
                </a:lnTo>
                <a:lnTo>
                  <a:pt x="24734" y="272598"/>
                </a:lnTo>
                <a:lnTo>
                  <a:pt x="53061" y="309263"/>
                </a:lnTo>
                <a:lnTo>
                  <a:pt x="89726" y="337591"/>
                </a:lnTo>
                <a:lnTo>
                  <a:pt x="133002" y="355854"/>
                </a:lnTo>
                <a:lnTo>
                  <a:pt x="181161" y="362325"/>
                </a:lnTo>
                <a:lnTo>
                  <a:pt x="229322" y="355854"/>
                </a:lnTo>
                <a:lnTo>
                  <a:pt x="272599" y="337591"/>
                </a:lnTo>
                <a:lnTo>
                  <a:pt x="309264" y="309263"/>
                </a:lnTo>
                <a:lnTo>
                  <a:pt x="337591" y="272598"/>
                </a:lnTo>
                <a:lnTo>
                  <a:pt x="355853" y="229322"/>
                </a:lnTo>
                <a:lnTo>
                  <a:pt x="362324" y="181162"/>
                </a:lnTo>
                <a:lnTo>
                  <a:pt x="355853" y="133002"/>
                </a:lnTo>
                <a:lnTo>
                  <a:pt x="337591" y="89726"/>
                </a:lnTo>
                <a:lnTo>
                  <a:pt x="309264" y="53061"/>
                </a:lnTo>
                <a:lnTo>
                  <a:pt x="272599" y="24733"/>
                </a:lnTo>
                <a:lnTo>
                  <a:pt x="229322" y="6471"/>
                </a:lnTo>
                <a:lnTo>
                  <a:pt x="181161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25362" y="3281810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229322" y="6471"/>
                </a:lnTo>
                <a:lnTo>
                  <a:pt x="272599" y="24733"/>
                </a:lnTo>
                <a:lnTo>
                  <a:pt x="309264" y="53061"/>
                </a:lnTo>
                <a:lnTo>
                  <a:pt x="337591" y="89726"/>
                </a:lnTo>
                <a:lnTo>
                  <a:pt x="355853" y="133002"/>
                </a:lnTo>
                <a:lnTo>
                  <a:pt x="362324" y="181162"/>
                </a:lnTo>
                <a:lnTo>
                  <a:pt x="355853" y="229322"/>
                </a:lnTo>
                <a:lnTo>
                  <a:pt x="337591" y="272598"/>
                </a:lnTo>
                <a:lnTo>
                  <a:pt x="309264" y="309263"/>
                </a:lnTo>
                <a:lnTo>
                  <a:pt x="272599" y="337591"/>
                </a:lnTo>
                <a:lnTo>
                  <a:pt x="229322" y="355854"/>
                </a:lnTo>
                <a:lnTo>
                  <a:pt x="181161" y="362325"/>
                </a:lnTo>
                <a:lnTo>
                  <a:pt x="133002" y="355854"/>
                </a:lnTo>
                <a:lnTo>
                  <a:pt x="89726" y="337591"/>
                </a:lnTo>
                <a:lnTo>
                  <a:pt x="53061" y="309263"/>
                </a:lnTo>
                <a:lnTo>
                  <a:pt x="24734" y="272598"/>
                </a:lnTo>
                <a:lnTo>
                  <a:pt x="6471" y="229322"/>
                </a:lnTo>
                <a:lnTo>
                  <a:pt x="0" y="181162"/>
                </a:lnTo>
                <a:lnTo>
                  <a:pt x="6471" y="133002"/>
                </a:lnTo>
                <a:lnTo>
                  <a:pt x="24734" y="89726"/>
                </a:lnTo>
                <a:lnTo>
                  <a:pt x="53061" y="53061"/>
                </a:lnTo>
                <a:lnTo>
                  <a:pt x="89726" y="24733"/>
                </a:lnTo>
                <a:lnTo>
                  <a:pt x="133002" y="6471"/>
                </a:lnTo>
                <a:lnTo>
                  <a:pt x="181161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25362" y="3844044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133002" y="6471"/>
                </a:lnTo>
                <a:lnTo>
                  <a:pt x="89726" y="24733"/>
                </a:lnTo>
                <a:lnTo>
                  <a:pt x="53061" y="53060"/>
                </a:lnTo>
                <a:lnTo>
                  <a:pt x="24734" y="89725"/>
                </a:lnTo>
                <a:lnTo>
                  <a:pt x="6471" y="133001"/>
                </a:lnTo>
                <a:lnTo>
                  <a:pt x="0" y="181161"/>
                </a:lnTo>
                <a:lnTo>
                  <a:pt x="6471" y="229321"/>
                </a:lnTo>
                <a:lnTo>
                  <a:pt x="24734" y="272597"/>
                </a:lnTo>
                <a:lnTo>
                  <a:pt x="53061" y="309262"/>
                </a:lnTo>
                <a:lnTo>
                  <a:pt x="89726" y="337590"/>
                </a:lnTo>
                <a:lnTo>
                  <a:pt x="133002" y="355853"/>
                </a:lnTo>
                <a:lnTo>
                  <a:pt x="181161" y="362324"/>
                </a:lnTo>
                <a:lnTo>
                  <a:pt x="229322" y="355853"/>
                </a:lnTo>
                <a:lnTo>
                  <a:pt x="272599" y="337590"/>
                </a:lnTo>
                <a:lnTo>
                  <a:pt x="309264" y="309262"/>
                </a:lnTo>
                <a:lnTo>
                  <a:pt x="337591" y="272597"/>
                </a:lnTo>
                <a:lnTo>
                  <a:pt x="355853" y="229321"/>
                </a:lnTo>
                <a:lnTo>
                  <a:pt x="362324" y="181161"/>
                </a:lnTo>
                <a:lnTo>
                  <a:pt x="355853" y="133001"/>
                </a:lnTo>
                <a:lnTo>
                  <a:pt x="337591" y="89725"/>
                </a:lnTo>
                <a:lnTo>
                  <a:pt x="309264" y="53060"/>
                </a:lnTo>
                <a:lnTo>
                  <a:pt x="272599" y="24733"/>
                </a:lnTo>
                <a:lnTo>
                  <a:pt x="229322" y="6471"/>
                </a:lnTo>
                <a:lnTo>
                  <a:pt x="181161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25362" y="3844044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229322" y="6471"/>
                </a:lnTo>
                <a:lnTo>
                  <a:pt x="272599" y="24733"/>
                </a:lnTo>
                <a:lnTo>
                  <a:pt x="309264" y="53060"/>
                </a:lnTo>
                <a:lnTo>
                  <a:pt x="337591" y="89725"/>
                </a:lnTo>
                <a:lnTo>
                  <a:pt x="355853" y="133001"/>
                </a:lnTo>
                <a:lnTo>
                  <a:pt x="362324" y="181161"/>
                </a:lnTo>
                <a:lnTo>
                  <a:pt x="355853" y="229321"/>
                </a:lnTo>
                <a:lnTo>
                  <a:pt x="337591" y="272597"/>
                </a:lnTo>
                <a:lnTo>
                  <a:pt x="309264" y="309262"/>
                </a:lnTo>
                <a:lnTo>
                  <a:pt x="272599" y="337590"/>
                </a:lnTo>
                <a:lnTo>
                  <a:pt x="229322" y="355853"/>
                </a:lnTo>
                <a:lnTo>
                  <a:pt x="181161" y="362324"/>
                </a:lnTo>
                <a:lnTo>
                  <a:pt x="133002" y="355853"/>
                </a:lnTo>
                <a:lnTo>
                  <a:pt x="89726" y="337590"/>
                </a:lnTo>
                <a:lnTo>
                  <a:pt x="53061" y="309262"/>
                </a:lnTo>
                <a:lnTo>
                  <a:pt x="24734" y="272597"/>
                </a:lnTo>
                <a:lnTo>
                  <a:pt x="6471" y="229321"/>
                </a:lnTo>
                <a:lnTo>
                  <a:pt x="0" y="181161"/>
                </a:lnTo>
                <a:lnTo>
                  <a:pt x="6471" y="133001"/>
                </a:lnTo>
                <a:lnTo>
                  <a:pt x="24734" y="89725"/>
                </a:lnTo>
                <a:lnTo>
                  <a:pt x="53061" y="53060"/>
                </a:lnTo>
                <a:lnTo>
                  <a:pt x="89726" y="24733"/>
                </a:lnTo>
                <a:lnTo>
                  <a:pt x="133002" y="6471"/>
                </a:lnTo>
                <a:lnTo>
                  <a:pt x="181161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25362" y="4372960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133002" y="6471"/>
                </a:lnTo>
                <a:lnTo>
                  <a:pt x="89726" y="24733"/>
                </a:lnTo>
                <a:lnTo>
                  <a:pt x="53061" y="53060"/>
                </a:lnTo>
                <a:lnTo>
                  <a:pt x="24734" y="89725"/>
                </a:lnTo>
                <a:lnTo>
                  <a:pt x="6471" y="133001"/>
                </a:lnTo>
                <a:lnTo>
                  <a:pt x="0" y="181161"/>
                </a:lnTo>
                <a:lnTo>
                  <a:pt x="6471" y="229322"/>
                </a:lnTo>
                <a:lnTo>
                  <a:pt x="24734" y="272599"/>
                </a:lnTo>
                <a:lnTo>
                  <a:pt x="53061" y="309264"/>
                </a:lnTo>
                <a:lnTo>
                  <a:pt x="89726" y="337591"/>
                </a:lnTo>
                <a:lnTo>
                  <a:pt x="133002" y="355853"/>
                </a:lnTo>
                <a:lnTo>
                  <a:pt x="181161" y="362324"/>
                </a:lnTo>
                <a:lnTo>
                  <a:pt x="229322" y="355853"/>
                </a:lnTo>
                <a:lnTo>
                  <a:pt x="272599" y="337591"/>
                </a:lnTo>
                <a:lnTo>
                  <a:pt x="309264" y="309264"/>
                </a:lnTo>
                <a:lnTo>
                  <a:pt x="337591" y="272599"/>
                </a:lnTo>
                <a:lnTo>
                  <a:pt x="355853" y="229322"/>
                </a:lnTo>
                <a:lnTo>
                  <a:pt x="362324" y="181161"/>
                </a:lnTo>
                <a:lnTo>
                  <a:pt x="355853" y="133001"/>
                </a:lnTo>
                <a:lnTo>
                  <a:pt x="337591" y="89725"/>
                </a:lnTo>
                <a:lnTo>
                  <a:pt x="309264" y="53060"/>
                </a:lnTo>
                <a:lnTo>
                  <a:pt x="272599" y="24733"/>
                </a:lnTo>
                <a:lnTo>
                  <a:pt x="229322" y="6471"/>
                </a:lnTo>
                <a:lnTo>
                  <a:pt x="181161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25362" y="4372960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161" y="0"/>
                </a:moveTo>
                <a:lnTo>
                  <a:pt x="229322" y="6471"/>
                </a:lnTo>
                <a:lnTo>
                  <a:pt x="272599" y="24733"/>
                </a:lnTo>
                <a:lnTo>
                  <a:pt x="309264" y="53060"/>
                </a:lnTo>
                <a:lnTo>
                  <a:pt x="337591" y="89725"/>
                </a:lnTo>
                <a:lnTo>
                  <a:pt x="355853" y="133001"/>
                </a:lnTo>
                <a:lnTo>
                  <a:pt x="362324" y="181161"/>
                </a:lnTo>
                <a:lnTo>
                  <a:pt x="355853" y="229322"/>
                </a:lnTo>
                <a:lnTo>
                  <a:pt x="337591" y="272599"/>
                </a:lnTo>
                <a:lnTo>
                  <a:pt x="309264" y="309264"/>
                </a:lnTo>
                <a:lnTo>
                  <a:pt x="272599" y="337591"/>
                </a:lnTo>
                <a:lnTo>
                  <a:pt x="229322" y="355853"/>
                </a:lnTo>
                <a:lnTo>
                  <a:pt x="181161" y="362324"/>
                </a:lnTo>
                <a:lnTo>
                  <a:pt x="133002" y="355853"/>
                </a:lnTo>
                <a:lnTo>
                  <a:pt x="89726" y="337591"/>
                </a:lnTo>
                <a:lnTo>
                  <a:pt x="53061" y="309264"/>
                </a:lnTo>
                <a:lnTo>
                  <a:pt x="24734" y="272599"/>
                </a:lnTo>
                <a:lnTo>
                  <a:pt x="6471" y="229322"/>
                </a:lnTo>
                <a:lnTo>
                  <a:pt x="0" y="181161"/>
                </a:lnTo>
                <a:lnTo>
                  <a:pt x="6471" y="133001"/>
                </a:lnTo>
                <a:lnTo>
                  <a:pt x="24734" y="89725"/>
                </a:lnTo>
                <a:lnTo>
                  <a:pt x="53061" y="53060"/>
                </a:lnTo>
                <a:lnTo>
                  <a:pt x="89726" y="24733"/>
                </a:lnTo>
                <a:lnTo>
                  <a:pt x="133002" y="6471"/>
                </a:lnTo>
                <a:lnTo>
                  <a:pt x="181161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51722" y="966626"/>
            <a:ext cx="7048500" cy="36830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developed an automatic traffic control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level  crossing.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pressure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detects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passes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over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it.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connected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-3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 sensor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detects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presence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train close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crossing.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 sensor is  connected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400" spc="-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detected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checks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train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passed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sensor.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Then  the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traffic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lights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run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through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changes,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eventually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changing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lights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green,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raising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allowing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cross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railway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safely.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ts val="154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train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present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traffic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stays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remains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lowered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</a:pPr>
            <a:r>
              <a:rPr dirty="0" sz="1450" spc="-10">
                <a:solidFill>
                  <a:srgbClr val="151616"/>
                </a:solidFill>
                <a:latin typeface="Arial"/>
                <a:cs typeface="Arial"/>
              </a:rPr>
              <a:t>RED</a:t>
            </a:r>
            <a:endParaRPr sz="1450">
              <a:latin typeface="Arial"/>
              <a:cs typeface="Arial"/>
            </a:endParaRPr>
          </a:p>
          <a:p>
            <a:pPr marL="167640" marR="6221730">
              <a:lnSpc>
                <a:spcPct val="236900"/>
              </a:lnSpc>
              <a:spcBef>
                <a:spcPts val="575"/>
              </a:spcBef>
            </a:pPr>
            <a:r>
              <a:rPr dirty="0" sz="1450" spc="-10">
                <a:solidFill>
                  <a:srgbClr val="151616"/>
                </a:solidFill>
                <a:latin typeface="Arial"/>
                <a:cs typeface="Arial"/>
              </a:rPr>
              <a:t>AMBER  GREEN</a:t>
            </a:r>
            <a:endParaRPr sz="14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51574" y="3148243"/>
            <a:ext cx="148590" cy="437515"/>
          </a:xfrm>
          <a:custGeom>
            <a:avLst/>
            <a:gdLst/>
            <a:ahLst/>
            <a:cxnLst/>
            <a:rect l="l" t="t" r="r" b="b"/>
            <a:pathLst>
              <a:path w="148589" h="437514">
                <a:moveTo>
                  <a:pt x="0" y="0"/>
                </a:moveTo>
                <a:lnTo>
                  <a:pt x="148492" y="0"/>
                </a:lnTo>
                <a:lnTo>
                  <a:pt x="148492" y="437385"/>
                </a:lnTo>
                <a:lnTo>
                  <a:pt x="0" y="437385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451574" y="3148243"/>
            <a:ext cx="148590" cy="437515"/>
          </a:xfrm>
          <a:custGeom>
            <a:avLst/>
            <a:gdLst/>
            <a:ahLst/>
            <a:cxnLst/>
            <a:rect l="l" t="t" r="r" b="b"/>
            <a:pathLst>
              <a:path w="148589" h="437514">
                <a:moveTo>
                  <a:pt x="0" y="0"/>
                </a:moveTo>
                <a:lnTo>
                  <a:pt x="148492" y="0"/>
                </a:lnTo>
                <a:lnTo>
                  <a:pt x="148492" y="437385"/>
                </a:lnTo>
                <a:lnTo>
                  <a:pt x="0" y="437385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471255" y="3165663"/>
            <a:ext cx="111171" cy="111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71255" y="3318466"/>
            <a:ext cx="111171" cy="111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71255" y="3462209"/>
            <a:ext cx="111171" cy="11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02726" y="4802889"/>
            <a:ext cx="1464310" cy="69850"/>
          </a:xfrm>
          <a:custGeom>
            <a:avLst/>
            <a:gdLst/>
            <a:ahLst/>
            <a:cxnLst/>
            <a:rect l="l" t="t" r="r" b="b"/>
            <a:pathLst>
              <a:path w="1464310" h="69850">
                <a:moveTo>
                  <a:pt x="1430671" y="0"/>
                </a:moveTo>
                <a:lnTo>
                  <a:pt x="29343" y="0"/>
                </a:lnTo>
                <a:lnTo>
                  <a:pt x="0" y="69700"/>
                </a:lnTo>
                <a:lnTo>
                  <a:pt x="1463687" y="69700"/>
                </a:lnTo>
                <a:lnTo>
                  <a:pt x="143067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02726" y="4802889"/>
            <a:ext cx="1464310" cy="69850"/>
          </a:xfrm>
          <a:custGeom>
            <a:avLst/>
            <a:gdLst/>
            <a:ahLst/>
            <a:cxnLst/>
            <a:rect l="l" t="t" r="r" b="b"/>
            <a:pathLst>
              <a:path w="1464310" h="69850">
                <a:moveTo>
                  <a:pt x="29343" y="0"/>
                </a:moveTo>
                <a:lnTo>
                  <a:pt x="1430671" y="0"/>
                </a:lnTo>
                <a:lnTo>
                  <a:pt x="1463687" y="69700"/>
                </a:lnTo>
                <a:lnTo>
                  <a:pt x="0" y="69700"/>
                </a:lnTo>
                <a:lnTo>
                  <a:pt x="29343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13731" y="4839573"/>
            <a:ext cx="1442085" cy="0"/>
          </a:xfrm>
          <a:custGeom>
            <a:avLst/>
            <a:gdLst/>
            <a:ahLst/>
            <a:cxnLst/>
            <a:rect l="l" t="t" r="r" b="b"/>
            <a:pathLst>
              <a:path w="1442085" h="0">
                <a:moveTo>
                  <a:pt x="0" y="0"/>
                </a:moveTo>
                <a:lnTo>
                  <a:pt x="1441677" y="0"/>
                </a:lnTo>
              </a:path>
            </a:pathLst>
          </a:custGeom>
          <a:ln w="29347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01154" y="4822082"/>
            <a:ext cx="877569" cy="321310"/>
          </a:xfrm>
          <a:custGeom>
            <a:avLst/>
            <a:gdLst/>
            <a:ahLst/>
            <a:cxnLst/>
            <a:rect l="l" t="t" r="r" b="b"/>
            <a:pathLst>
              <a:path w="877569" h="321310">
                <a:moveTo>
                  <a:pt x="817862" y="25614"/>
                </a:moveTo>
                <a:lnTo>
                  <a:pt x="0" y="309142"/>
                </a:lnTo>
                <a:lnTo>
                  <a:pt x="4161" y="321144"/>
                </a:lnTo>
                <a:lnTo>
                  <a:pt x="822023" y="37616"/>
                </a:lnTo>
                <a:lnTo>
                  <a:pt x="817862" y="25614"/>
                </a:lnTo>
                <a:close/>
              </a:path>
              <a:path w="877569" h="321310">
                <a:moveTo>
                  <a:pt x="866415" y="23886"/>
                </a:moveTo>
                <a:lnTo>
                  <a:pt x="822848" y="23886"/>
                </a:lnTo>
                <a:lnTo>
                  <a:pt x="827010" y="35887"/>
                </a:lnTo>
                <a:lnTo>
                  <a:pt x="822023" y="37616"/>
                </a:lnTo>
                <a:lnTo>
                  <a:pt x="830905" y="63233"/>
                </a:lnTo>
                <a:lnTo>
                  <a:pt x="866415" y="23886"/>
                </a:lnTo>
                <a:close/>
              </a:path>
              <a:path w="877569" h="321310">
                <a:moveTo>
                  <a:pt x="822848" y="23886"/>
                </a:moveTo>
                <a:lnTo>
                  <a:pt x="817862" y="25614"/>
                </a:lnTo>
                <a:lnTo>
                  <a:pt x="822023" y="37616"/>
                </a:lnTo>
                <a:lnTo>
                  <a:pt x="827010" y="35887"/>
                </a:lnTo>
                <a:lnTo>
                  <a:pt x="822848" y="23886"/>
                </a:lnTo>
                <a:close/>
              </a:path>
              <a:path w="877569" h="321310">
                <a:moveTo>
                  <a:pt x="808981" y="0"/>
                </a:moveTo>
                <a:lnTo>
                  <a:pt x="817862" y="25614"/>
                </a:lnTo>
                <a:lnTo>
                  <a:pt x="822848" y="23886"/>
                </a:lnTo>
                <a:lnTo>
                  <a:pt x="866415" y="23886"/>
                </a:lnTo>
                <a:lnTo>
                  <a:pt x="877420" y="11692"/>
                </a:lnTo>
                <a:lnTo>
                  <a:pt x="8089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712142" y="4573070"/>
            <a:ext cx="9690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dirty="0" sz="10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96883" y="4403581"/>
            <a:ext cx="720090" cy="124460"/>
          </a:xfrm>
          <a:custGeom>
            <a:avLst/>
            <a:gdLst/>
            <a:ahLst/>
            <a:cxnLst/>
            <a:rect l="l" t="t" r="r" b="b"/>
            <a:pathLst>
              <a:path w="720089" h="124460">
                <a:moveTo>
                  <a:pt x="86169" y="0"/>
                </a:moveTo>
                <a:lnTo>
                  <a:pt x="0" y="43084"/>
                </a:lnTo>
                <a:lnTo>
                  <a:pt x="76031" y="55756"/>
                </a:lnTo>
                <a:lnTo>
                  <a:pt x="22809" y="73497"/>
                </a:lnTo>
                <a:lnTo>
                  <a:pt x="96306" y="111513"/>
                </a:lnTo>
                <a:lnTo>
                  <a:pt x="719768" y="124185"/>
                </a:lnTo>
                <a:lnTo>
                  <a:pt x="549964" y="73497"/>
                </a:lnTo>
                <a:lnTo>
                  <a:pt x="600652" y="58291"/>
                </a:lnTo>
                <a:lnTo>
                  <a:pt x="547429" y="48153"/>
                </a:lnTo>
                <a:lnTo>
                  <a:pt x="633599" y="5068"/>
                </a:lnTo>
                <a:lnTo>
                  <a:pt x="86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96883" y="4403581"/>
            <a:ext cx="720090" cy="124460"/>
          </a:xfrm>
          <a:custGeom>
            <a:avLst/>
            <a:gdLst/>
            <a:ahLst/>
            <a:cxnLst/>
            <a:rect l="l" t="t" r="r" b="b"/>
            <a:pathLst>
              <a:path w="720089" h="124460">
                <a:moveTo>
                  <a:pt x="86169" y="0"/>
                </a:moveTo>
                <a:lnTo>
                  <a:pt x="0" y="43084"/>
                </a:lnTo>
                <a:lnTo>
                  <a:pt x="76031" y="55756"/>
                </a:lnTo>
                <a:lnTo>
                  <a:pt x="22809" y="73497"/>
                </a:lnTo>
                <a:lnTo>
                  <a:pt x="96306" y="111513"/>
                </a:lnTo>
                <a:lnTo>
                  <a:pt x="719768" y="124185"/>
                </a:lnTo>
                <a:lnTo>
                  <a:pt x="549964" y="73497"/>
                </a:lnTo>
                <a:lnTo>
                  <a:pt x="600652" y="58291"/>
                </a:lnTo>
                <a:lnTo>
                  <a:pt x="547429" y="48153"/>
                </a:lnTo>
                <a:lnTo>
                  <a:pt x="633599" y="5068"/>
                </a:lnTo>
                <a:lnTo>
                  <a:pt x="86169" y="0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35240" y="5160821"/>
            <a:ext cx="6978015" cy="8509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449580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PRESSURE</a:t>
            </a:r>
            <a:r>
              <a:rPr dirty="0" sz="10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Arial"/>
                <a:cs typeface="Arial"/>
              </a:rPr>
              <a:t>SENSOR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439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events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listed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However,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wrong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order.</a:t>
            </a:r>
            <a:r>
              <a:rPr dirty="0" sz="1400" spc="-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correct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events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available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space. The first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stages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been  completed.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30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24923" y="7654555"/>
            <a:ext cx="3225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1830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24923" y="8846331"/>
            <a:ext cx="322516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  <a:tabLst>
                <a:tab pos="3211830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  <a:tabLst>
                <a:tab pos="3211830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  <a:tabLst>
                <a:tab pos="3211830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1984" y="6264149"/>
            <a:ext cx="2722880" cy="40132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LIGHTS - AMBER OFF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CLOSED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POSITION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CHECK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 marR="64135">
              <a:lnSpc>
                <a:spcPts val="1560"/>
              </a:lnSpc>
              <a:spcBef>
                <a:spcPts val="1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LIGHTS GREEN ON  TRAFFIC LIGHTS - AMBER</a:t>
            </a:r>
            <a:r>
              <a:rPr dirty="0" sz="1400" spc="-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WAIT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SECONDS</a:t>
            </a:r>
            <a:endParaRPr sz="1400">
              <a:latin typeface="Arial"/>
              <a:cs typeface="Arial"/>
            </a:endParaRPr>
          </a:p>
          <a:p>
            <a:pPr marL="12700" marR="10160">
              <a:lnSpc>
                <a:spcPts val="1560"/>
              </a:lnSpc>
              <a:spcBef>
                <a:spcPts val="9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+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AMBER  ON</a:t>
            </a:r>
            <a:endParaRPr sz="1400">
              <a:latin typeface="Arial"/>
              <a:cs typeface="Arial"/>
            </a:endParaRPr>
          </a:p>
          <a:p>
            <a:pPr marL="12700" marR="1190625">
              <a:lnSpc>
                <a:spcPts val="1560"/>
              </a:lnSpc>
              <a:spcBef>
                <a:spcPts val="1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CHECK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INPUT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  BARRIER OPENS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WAIT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SECONDS</a:t>
            </a:r>
            <a:endParaRPr sz="1400">
              <a:latin typeface="Arial"/>
              <a:cs typeface="Arial"/>
            </a:endParaRPr>
          </a:p>
          <a:p>
            <a:pPr marL="12700" marR="64135">
              <a:lnSpc>
                <a:spcPts val="1560"/>
              </a:lnSpc>
              <a:spcBef>
                <a:spcPts val="1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LIGHTS - GREEN</a:t>
            </a:r>
            <a:r>
              <a:rPr dirty="0" sz="1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BARRIER LOWERED.</a:t>
            </a:r>
            <a:endParaRPr sz="1400">
              <a:latin typeface="Arial"/>
              <a:cs typeface="Arial"/>
            </a:endParaRPr>
          </a:p>
          <a:p>
            <a:pPr marL="12700" marR="163195">
              <a:lnSpc>
                <a:spcPts val="1560"/>
              </a:lnSpc>
              <a:spcBef>
                <a:spcPts val="1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LIGHTS - AMBER</a:t>
            </a:r>
            <a:r>
              <a:rPr dirty="0" sz="1400" spc="-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WAIT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FIVE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SECONDS</a:t>
            </a:r>
            <a:endParaRPr sz="1400">
              <a:latin typeface="Arial"/>
              <a:cs typeface="Arial"/>
            </a:endParaRPr>
          </a:p>
          <a:p>
            <a:pPr marL="12700" marR="572770">
              <a:lnSpc>
                <a:spcPts val="1560"/>
              </a:lnSpc>
              <a:spcBef>
                <a:spcPts val="1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WAIT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60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SECONDS  TRAFFIC LIGHTS -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r>
              <a:rPr dirty="0" sz="14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+  AMBER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TRAFFIC LIGHT -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37623" y="719249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37623" y="7424254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37623" y="7656015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37623" y="835130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37623" y="8583062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37623" y="881482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37623" y="9741870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37623" y="997363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037623" y="10205392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064500" y="811954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4017471" y="6208809"/>
            <a:ext cx="3191510" cy="7696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 indent="19685">
              <a:lnSpc>
                <a:spcPct val="136600"/>
              </a:lnSpc>
              <a:spcBef>
                <a:spcPts val="55"/>
              </a:spcBef>
              <a:tabLst>
                <a:tab pos="3169920" algn="l"/>
              </a:tabLst>
            </a:pP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TRAFFIC LIGHT</a:t>
            </a:r>
            <a:r>
              <a:rPr dirty="0" u="heavy" sz="1200" spc="-8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1200" spc="-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RED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200" spc="-27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BARRIER IN</a:t>
            </a:r>
            <a:r>
              <a:rPr dirty="0" u="heavy" sz="1200" spc="-7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CLOSED</a:t>
            </a:r>
            <a:r>
              <a:rPr dirty="0" u="heavy" sz="1200" spc="-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POSITION 	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       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heavy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CHECK </a:t>
            </a:r>
            <a:r>
              <a:rPr dirty="0" u="heavy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INPUT</a:t>
            </a:r>
            <a:r>
              <a:rPr dirty="0" u="heavy" sz="1200" spc="-9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	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5175" y="2792512"/>
            <a:ext cx="1786255" cy="627380"/>
          </a:xfrm>
          <a:custGeom>
            <a:avLst/>
            <a:gdLst/>
            <a:ahLst/>
            <a:cxnLst/>
            <a:rect l="l" t="t" r="r" b="b"/>
            <a:pathLst>
              <a:path w="1786254" h="627379">
                <a:moveTo>
                  <a:pt x="0" y="282416"/>
                </a:moveTo>
                <a:lnTo>
                  <a:pt x="882374" y="0"/>
                </a:lnTo>
                <a:lnTo>
                  <a:pt x="1785880" y="282416"/>
                </a:lnTo>
                <a:lnTo>
                  <a:pt x="892940" y="626825"/>
                </a:lnTo>
                <a:lnTo>
                  <a:pt x="0" y="28241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63485" y="1731107"/>
            <a:ext cx="1690370" cy="292100"/>
          </a:xfrm>
          <a:custGeom>
            <a:avLst/>
            <a:gdLst/>
            <a:ahLst/>
            <a:cxnLst/>
            <a:rect l="l" t="t" r="r" b="b"/>
            <a:pathLst>
              <a:path w="1690370" h="292100">
                <a:moveTo>
                  <a:pt x="105818" y="0"/>
                </a:moveTo>
                <a:lnTo>
                  <a:pt x="1689981" y="0"/>
                </a:lnTo>
                <a:lnTo>
                  <a:pt x="1584162" y="291948"/>
                </a:lnTo>
                <a:lnTo>
                  <a:pt x="0" y="291948"/>
                </a:lnTo>
                <a:lnTo>
                  <a:pt x="10581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96948" y="1621468"/>
            <a:ext cx="1786255" cy="627380"/>
          </a:xfrm>
          <a:custGeom>
            <a:avLst/>
            <a:gdLst/>
            <a:ahLst/>
            <a:cxnLst/>
            <a:rect l="l" t="t" r="r" b="b"/>
            <a:pathLst>
              <a:path w="1786254" h="627380">
                <a:moveTo>
                  <a:pt x="0" y="282417"/>
                </a:moveTo>
                <a:lnTo>
                  <a:pt x="882374" y="0"/>
                </a:lnTo>
                <a:lnTo>
                  <a:pt x="1785880" y="282417"/>
                </a:lnTo>
                <a:lnTo>
                  <a:pt x="892940" y="626825"/>
                </a:lnTo>
                <a:lnTo>
                  <a:pt x="0" y="28241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6278" y="1199854"/>
            <a:ext cx="1602740" cy="285115"/>
          </a:xfrm>
          <a:custGeom>
            <a:avLst/>
            <a:gdLst/>
            <a:ahLst/>
            <a:cxnLst/>
            <a:rect l="l" t="t" r="r" b="b"/>
            <a:pathLst>
              <a:path w="1602739" h="285115">
                <a:moveTo>
                  <a:pt x="142411" y="0"/>
                </a:moveTo>
                <a:lnTo>
                  <a:pt x="1459745" y="0"/>
                </a:lnTo>
                <a:lnTo>
                  <a:pt x="1504633" y="7291"/>
                </a:lnTo>
                <a:lnTo>
                  <a:pt x="1543711" y="27571"/>
                </a:lnTo>
                <a:lnTo>
                  <a:pt x="1574586" y="58447"/>
                </a:lnTo>
                <a:lnTo>
                  <a:pt x="1594866" y="97526"/>
                </a:lnTo>
                <a:lnTo>
                  <a:pt x="1602158" y="142416"/>
                </a:lnTo>
                <a:lnTo>
                  <a:pt x="1594866" y="187305"/>
                </a:lnTo>
                <a:lnTo>
                  <a:pt x="1574586" y="226383"/>
                </a:lnTo>
                <a:lnTo>
                  <a:pt x="1543711" y="257257"/>
                </a:lnTo>
                <a:lnTo>
                  <a:pt x="1504633" y="277536"/>
                </a:lnTo>
                <a:lnTo>
                  <a:pt x="1459745" y="284827"/>
                </a:lnTo>
                <a:lnTo>
                  <a:pt x="142411" y="284827"/>
                </a:lnTo>
                <a:lnTo>
                  <a:pt x="97523" y="277536"/>
                </a:lnTo>
                <a:lnTo>
                  <a:pt x="58446" y="257257"/>
                </a:lnTo>
                <a:lnTo>
                  <a:pt x="27571" y="226383"/>
                </a:lnTo>
                <a:lnTo>
                  <a:pt x="7291" y="187305"/>
                </a:lnTo>
                <a:lnTo>
                  <a:pt x="0" y="142416"/>
                </a:lnTo>
                <a:lnTo>
                  <a:pt x="7291" y="97526"/>
                </a:lnTo>
                <a:lnTo>
                  <a:pt x="27571" y="58447"/>
                </a:lnTo>
                <a:lnTo>
                  <a:pt x="58446" y="27571"/>
                </a:lnTo>
                <a:lnTo>
                  <a:pt x="97523" y="7291"/>
                </a:lnTo>
                <a:lnTo>
                  <a:pt x="142411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6025" y="1215781"/>
            <a:ext cx="120015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0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350" spc="-95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350" spc="1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350" spc="-10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sz="1350" spc="10">
                <a:solidFill>
                  <a:srgbClr val="151616"/>
                </a:solidFill>
                <a:latin typeface="Arial"/>
                <a:cs typeface="Arial"/>
              </a:rPr>
              <a:t>T/FINISH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824" y="1719954"/>
            <a:ext cx="1690370" cy="292100"/>
          </a:xfrm>
          <a:custGeom>
            <a:avLst/>
            <a:gdLst/>
            <a:ahLst/>
            <a:cxnLst/>
            <a:rect l="l" t="t" r="r" b="b"/>
            <a:pathLst>
              <a:path w="1690370" h="292100">
                <a:moveTo>
                  <a:pt x="105817" y="0"/>
                </a:moveTo>
                <a:lnTo>
                  <a:pt x="1689980" y="0"/>
                </a:lnTo>
                <a:lnTo>
                  <a:pt x="1584161" y="291948"/>
                </a:lnTo>
                <a:lnTo>
                  <a:pt x="0" y="291948"/>
                </a:lnTo>
                <a:lnTo>
                  <a:pt x="105817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6771" y="1754467"/>
            <a:ext cx="1406525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0">
                <a:solidFill>
                  <a:srgbClr val="151616"/>
                </a:solidFill>
                <a:latin typeface="Arial"/>
                <a:cs typeface="Arial"/>
              </a:rPr>
              <a:t>INPUT </a:t>
            </a:r>
            <a:r>
              <a:rPr dirty="0" sz="1350" spc="5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35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350" spc="15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2127" y="1814652"/>
            <a:ext cx="868044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0">
                <a:solidFill>
                  <a:srgbClr val="151616"/>
                </a:solidFill>
                <a:latin typeface="Arial"/>
                <a:cs typeface="Arial"/>
              </a:rPr>
              <a:t>DECISION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159" y="554794"/>
            <a:ext cx="64897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6099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6b.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Convert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into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flow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chart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boxes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first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four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stages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completed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7716" y="1775386"/>
            <a:ext cx="1614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TRAFFIC LIGHT -</a:t>
            </a:r>
            <a:r>
              <a:rPr dirty="0" sz="12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2567" y="2988939"/>
            <a:ext cx="1183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CHECK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200" spc="-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0481" y="1211008"/>
            <a:ext cx="1602740" cy="285115"/>
          </a:xfrm>
          <a:custGeom>
            <a:avLst/>
            <a:gdLst/>
            <a:ahLst/>
            <a:cxnLst/>
            <a:rect l="l" t="t" r="r" b="b"/>
            <a:pathLst>
              <a:path w="1602740" h="285115">
                <a:moveTo>
                  <a:pt x="142412" y="0"/>
                </a:moveTo>
                <a:lnTo>
                  <a:pt x="1459745" y="0"/>
                </a:lnTo>
                <a:lnTo>
                  <a:pt x="1504633" y="7291"/>
                </a:lnTo>
                <a:lnTo>
                  <a:pt x="1543711" y="27571"/>
                </a:lnTo>
                <a:lnTo>
                  <a:pt x="1574586" y="58447"/>
                </a:lnTo>
                <a:lnTo>
                  <a:pt x="1594866" y="97525"/>
                </a:lnTo>
                <a:lnTo>
                  <a:pt x="1602158" y="142415"/>
                </a:lnTo>
                <a:lnTo>
                  <a:pt x="1594866" y="187304"/>
                </a:lnTo>
                <a:lnTo>
                  <a:pt x="1574586" y="226382"/>
                </a:lnTo>
                <a:lnTo>
                  <a:pt x="1543711" y="257257"/>
                </a:lnTo>
                <a:lnTo>
                  <a:pt x="1504633" y="277536"/>
                </a:lnTo>
                <a:lnTo>
                  <a:pt x="1459745" y="284827"/>
                </a:lnTo>
                <a:lnTo>
                  <a:pt x="142412" y="284827"/>
                </a:lnTo>
                <a:lnTo>
                  <a:pt x="97524" y="277536"/>
                </a:lnTo>
                <a:lnTo>
                  <a:pt x="58446" y="257257"/>
                </a:lnTo>
                <a:lnTo>
                  <a:pt x="27571" y="226382"/>
                </a:lnTo>
                <a:lnTo>
                  <a:pt x="7291" y="187304"/>
                </a:lnTo>
                <a:lnTo>
                  <a:pt x="0" y="142415"/>
                </a:lnTo>
                <a:lnTo>
                  <a:pt x="7291" y="97525"/>
                </a:lnTo>
                <a:lnTo>
                  <a:pt x="27571" y="58447"/>
                </a:lnTo>
                <a:lnTo>
                  <a:pt x="58446" y="27571"/>
                </a:lnTo>
                <a:lnTo>
                  <a:pt x="97524" y="7291"/>
                </a:lnTo>
                <a:lnTo>
                  <a:pt x="142412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38315" y="1203412"/>
            <a:ext cx="3776345" cy="292100"/>
          </a:xfrm>
          <a:prstGeom prst="rect">
            <a:avLst/>
          </a:prstGeom>
          <a:ln w="12701">
            <a:solidFill>
              <a:srgbClr val="151616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370"/>
              </a:spcBef>
              <a:tabLst>
                <a:tab pos="3208020" algn="l"/>
              </a:tabLst>
            </a:pPr>
            <a:r>
              <a:rPr dirty="0" sz="1350" spc="1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350" spc="1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baseline="2057" sz="2025" spc="15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baseline="2057" sz="2025" spc="-142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baseline="2057" sz="2025" spc="1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baseline="2057" sz="2025" spc="-15">
                <a:solidFill>
                  <a:srgbClr val="151616"/>
                </a:solidFill>
                <a:latin typeface="Arial"/>
                <a:cs typeface="Arial"/>
              </a:rPr>
              <a:t>R</a:t>
            </a:r>
            <a:r>
              <a:rPr dirty="0" baseline="2057" sz="2025" spc="15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baseline="2057" sz="2025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36687" y="1122069"/>
            <a:ext cx="0" cy="1137920"/>
          </a:xfrm>
          <a:custGeom>
            <a:avLst/>
            <a:gdLst/>
            <a:ahLst/>
            <a:cxnLst/>
            <a:rect l="l" t="t" r="r" b="b"/>
            <a:pathLst>
              <a:path w="0" h="1137920">
                <a:moveTo>
                  <a:pt x="0" y="0"/>
                </a:moveTo>
                <a:lnTo>
                  <a:pt x="0" y="1137639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30026" y="2266441"/>
            <a:ext cx="1690370" cy="292100"/>
          </a:xfrm>
          <a:custGeom>
            <a:avLst/>
            <a:gdLst/>
            <a:ahLst/>
            <a:cxnLst/>
            <a:rect l="l" t="t" r="r" b="b"/>
            <a:pathLst>
              <a:path w="1690370" h="292100">
                <a:moveTo>
                  <a:pt x="105818" y="0"/>
                </a:moveTo>
                <a:lnTo>
                  <a:pt x="1689980" y="0"/>
                </a:lnTo>
                <a:lnTo>
                  <a:pt x="1584162" y="291948"/>
                </a:lnTo>
                <a:lnTo>
                  <a:pt x="0" y="291948"/>
                </a:lnTo>
                <a:lnTo>
                  <a:pt x="105818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102216" y="2298318"/>
            <a:ext cx="156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BARRIER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CLOSED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1185" y="2025187"/>
            <a:ext cx="66923" cy="234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41185" y="2560517"/>
            <a:ext cx="66923" cy="23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41185" y="1489849"/>
            <a:ext cx="66923" cy="234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74608" y="2627549"/>
            <a:ext cx="1434465" cy="452755"/>
          </a:xfrm>
          <a:custGeom>
            <a:avLst/>
            <a:gdLst/>
            <a:ahLst/>
            <a:cxnLst/>
            <a:rect l="l" t="t" r="r" b="b"/>
            <a:pathLst>
              <a:path w="1434465" h="452755">
                <a:moveTo>
                  <a:pt x="1421362" y="439910"/>
                </a:moveTo>
                <a:lnTo>
                  <a:pt x="903417" y="439910"/>
                </a:lnTo>
                <a:lnTo>
                  <a:pt x="903417" y="452610"/>
                </a:lnTo>
                <a:lnTo>
                  <a:pt x="1427713" y="452610"/>
                </a:lnTo>
                <a:lnTo>
                  <a:pt x="1434063" y="446260"/>
                </a:lnTo>
                <a:lnTo>
                  <a:pt x="1421362" y="446260"/>
                </a:lnTo>
                <a:lnTo>
                  <a:pt x="1421362" y="439910"/>
                </a:lnTo>
                <a:close/>
              </a:path>
              <a:path w="1434465" h="452755">
                <a:moveTo>
                  <a:pt x="1434063" y="446260"/>
                </a:moveTo>
                <a:lnTo>
                  <a:pt x="1427713" y="452610"/>
                </a:lnTo>
                <a:lnTo>
                  <a:pt x="1434063" y="452610"/>
                </a:lnTo>
                <a:lnTo>
                  <a:pt x="1434063" y="446260"/>
                </a:lnTo>
                <a:close/>
              </a:path>
              <a:path w="1434465" h="452755">
                <a:moveTo>
                  <a:pt x="1427713" y="27111"/>
                </a:moveTo>
                <a:lnTo>
                  <a:pt x="1421362" y="33461"/>
                </a:lnTo>
                <a:lnTo>
                  <a:pt x="1421362" y="446260"/>
                </a:lnTo>
                <a:lnTo>
                  <a:pt x="1434063" y="446260"/>
                </a:lnTo>
                <a:lnTo>
                  <a:pt x="1427713" y="439910"/>
                </a:lnTo>
                <a:lnTo>
                  <a:pt x="1434063" y="439910"/>
                </a:lnTo>
                <a:lnTo>
                  <a:pt x="1434063" y="39813"/>
                </a:lnTo>
                <a:lnTo>
                  <a:pt x="1427713" y="39813"/>
                </a:lnTo>
                <a:lnTo>
                  <a:pt x="1427713" y="27111"/>
                </a:lnTo>
                <a:close/>
              </a:path>
              <a:path w="1434465" h="452755">
                <a:moveTo>
                  <a:pt x="1434063" y="439910"/>
                </a:moveTo>
                <a:lnTo>
                  <a:pt x="1427713" y="439910"/>
                </a:lnTo>
                <a:lnTo>
                  <a:pt x="1434063" y="446260"/>
                </a:lnTo>
                <a:lnTo>
                  <a:pt x="1434063" y="439910"/>
                </a:lnTo>
                <a:close/>
              </a:path>
              <a:path w="1434465" h="452755">
                <a:moveTo>
                  <a:pt x="60833" y="0"/>
                </a:moveTo>
                <a:lnTo>
                  <a:pt x="0" y="33461"/>
                </a:lnTo>
                <a:lnTo>
                  <a:pt x="60833" y="66923"/>
                </a:lnTo>
                <a:lnTo>
                  <a:pt x="60833" y="39813"/>
                </a:lnTo>
                <a:lnTo>
                  <a:pt x="55558" y="39813"/>
                </a:lnTo>
                <a:lnTo>
                  <a:pt x="55558" y="27111"/>
                </a:lnTo>
                <a:lnTo>
                  <a:pt x="60833" y="27111"/>
                </a:lnTo>
                <a:lnTo>
                  <a:pt x="60833" y="0"/>
                </a:lnTo>
                <a:close/>
              </a:path>
              <a:path w="1434465" h="452755">
                <a:moveTo>
                  <a:pt x="60833" y="27111"/>
                </a:moveTo>
                <a:lnTo>
                  <a:pt x="55558" y="27111"/>
                </a:lnTo>
                <a:lnTo>
                  <a:pt x="55558" y="39813"/>
                </a:lnTo>
                <a:lnTo>
                  <a:pt x="60833" y="39813"/>
                </a:lnTo>
                <a:lnTo>
                  <a:pt x="60833" y="27111"/>
                </a:lnTo>
                <a:close/>
              </a:path>
              <a:path w="1434465" h="452755">
                <a:moveTo>
                  <a:pt x="1427713" y="27111"/>
                </a:moveTo>
                <a:lnTo>
                  <a:pt x="60833" y="27111"/>
                </a:lnTo>
                <a:lnTo>
                  <a:pt x="60833" y="39813"/>
                </a:lnTo>
                <a:lnTo>
                  <a:pt x="1421362" y="39813"/>
                </a:lnTo>
                <a:lnTo>
                  <a:pt x="1421362" y="33461"/>
                </a:lnTo>
                <a:lnTo>
                  <a:pt x="1427713" y="27111"/>
                </a:lnTo>
                <a:close/>
              </a:path>
              <a:path w="1434465" h="452755">
                <a:moveTo>
                  <a:pt x="1427713" y="27111"/>
                </a:moveTo>
                <a:lnTo>
                  <a:pt x="1427713" y="39813"/>
                </a:lnTo>
                <a:lnTo>
                  <a:pt x="1434063" y="39813"/>
                </a:lnTo>
                <a:lnTo>
                  <a:pt x="1434063" y="33461"/>
                </a:lnTo>
                <a:lnTo>
                  <a:pt x="1427713" y="27111"/>
                </a:lnTo>
                <a:close/>
              </a:path>
              <a:path w="1434465" h="452755">
                <a:moveTo>
                  <a:pt x="1434063" y="27111"/>
                </a:moveTo>
                <a:lnTo>
                  <a:pt x="1427713" y="27111"/>
                </a:lnTo>
                <a:lnTo>
                  <a:pt x="1434063" y="33461"/>
                </a:lnTo>
                <a:lnTo>
                  <a:pt x="1434063" y="2711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21465" y="2856201"/>
            <a:ext cx="28257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151616"/>
                </a:solidFill>
                <a:latin typeface="Arial"/>
                <a:cs typeface="Arial"/>
              </a:rPr>
              <a:t>NO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6559" y="3391535"/>
            <a:ext cx="36893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151616"/>
                </a:solidFill>
                <a:latin typeface="Arial"/>
                <a:cs typeface="Arial"/>
              </a:rPr>
              <a:t>YES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52339" y="3419286"/>
            <a:ext cx="66923" cy="23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295535" y="169944"/>
            <a:ext cx="512254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106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http://www.technologystudent.com/sysprp7/sysq8.html</a:t>
            </a:r>
            <a:endParaRPr baseline="4629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42266" y="4320492"/>
          <a:ext cx="2894965" cy="95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660"/>
                <a:gridCol w="964565"/>
                <a:gridCol w="964564"/>
              </a:tblGrid>
              <a:tr h="317221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GEAR</a:t>
                      </a:r>
                      <a:r>
                        <a:rPr dirty="0" sz="1600" spc="-1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GEAR</a:t>
                      </a:r>
                      <a:r>
                        <a:rPr dirty="0" sz="1600" spc="-6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DD2B1C"/>
                      </a:solidFill>
                      <a:prstDash val="solid"/>
                    </a:lnL>
                    <a:lnR w="6350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GEAR</a:t>
                      </a:r>
                      <a:r>
                        <a:rPr dirty="0" sz="1600" spc="-6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</a:tr>
              <a:tr h="31722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600" spc="-2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teeth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3175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600" spc="-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teeth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3175">
                      <a:solidFill>
                        <a:srgbClr val="DD2B1C"/>
                      </a:solidFill>
                      <a:prstDash val="solid"/>
                    </a:lnL>
                    <a:lnR w="6350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3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teeth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6350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</a:tr>
              <a:tr h="317221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600" spc="-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600" spc="-2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rpm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3175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DD2B1C"/>
                      </a:solidFill>
                      <a:prstDash val="solid"/>
                    </a:lnL>
                    <a:lnR w="6350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DD2B1C"/>
                      </a:solidFill>
                      <a:prstDash val="solid"/>
                    </a:lnL>
                    <a:lnR w="3175">
                      <a:solidFill>
                        <a:srgbClr val="DD2B1C"/>
                      </a:solidFill>
                      <a:prstDash val="solid"/>
                    </a:lnR>
                    <a:lnT w="3175">
                      <a:solidFill>
                        <a:srgbClr val="DD2B1C"/>
                      </a:solidFill>
                      <a:prstDash val="solid"/>
                    </a:lnT>
                    <a:lnB w="3175">
                      <a:solidFill>
                        <a:srgbClr val="DD2B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70467" y="1966136"/>
            <a:ext cx="4070804" cy="1907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5954" y="1493615"/>
            <a:ext cx="366395" cy="5956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6360">
              <a:lnSpc>
                <a:spcPts val="2675"/>
              </a:lnSpc>
              <a:spcBef>
                <a:spcPts val="135"/>
              </a:spcBef>
            </a:pPr>
            <a:r>
              <a:rPr dirty="0" sz="2300" spc="20">
                <a:solidFill>
                  <a:srgbClr val="A05943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775"/>
              </a:lnSpc>
            </a:pPr>
            <a:r>
              <a:rPr dirty="0" sz="1550">
                <a:solidFill>
                  <a:srgbClr val="151616"/>
                </a:solidFill>
                <a:latin typeface="Arial"/>
                <a:cs typeface="Arial"/>
              </a:rPr>
              <a:t>20T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6742" y="1272287"/>
            <a:ext cx="366395" cy="5835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73660">
              <a:lnSpc>
                <a:spcPts val="2625"/>
              </a:lnSpc>
              <a:spcBef>
                <a:spcPts val="135"/>
              </a:spcBef>
            </a:pPr>
            <a:r>
              <a:rPr dirty="0" sz="2300" spc="20">
                <a:solidFill>
                  <a:srgbClr val="A05943"/>
                </a:solidFill>
                <a:latin typeface="Arial"/>
                <a:cs typeface="Arial"/>
              </a:rPr>
              <a:t>B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dirty="0" sz="1550">
                <a:solidFill>
                  <a:srgbClr val="151616"/>
                </a:solidFill>
                <a:latin typeface="Arial"/>
                <a:cs typeface="Arial"/>
              </a:rPr>
              <a:t>60T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7832" y="1862496"/>
            <a:ext cx="366395" cy="5835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1594">
              <a:lnSpc>
                <a:spcPts val="2625"/>
              </a:lnSpc>
              <a:spcBef>
                <a:spcPts val="135"/>
              </a:spcBef>
            </a:pPr>
            <a:r>
              <a:rPr dirty="0" sz="2300" spc="25">
                <a:solidFill>
                  <a:srgbClr val="A05943"/>
                </a:solidFill>
                <a:latin typeface="Arial"/>
                <a:cs typeface="Arial"/>
              </a:rPr>
              <a:t>C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dirty="0" sz="1550">
                <a:solidFill>
                  <a:srgbClr val="151616"/>
                </a:solidFill>
                <a:latin typeface="Arial"/>
                <a:cs typeface="Arial"/>
              </a:rPr>
              <a:t>10T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482" y="3670586"/>
            <a:ext cx="125730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>
                <a:solidFill>
                  <a:srgbClr val="151616"/>
                </a:solidFill>
                <a:latin typeface="Arial"/>
                <a:cs typeface="Arial"/>
              </a:rPr>
              <a:t>60</a:t>
            </a:r>
            <a:r>
              <a:rPr dirty="0" sz="155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151616"/>
                </a:solidFill>
                <a:latin typeface="Arial"/>
                <a:cs typeface="Arial"/>
              </a:rPr>
              <a:t>REVS/MIN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287" y="610313"/>
            <a:ext cx="58629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diagram below shows a gear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train,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gear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wheels.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17" y="1571851"/>
            <a:ext cx="2846070" cy="1629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6c.</a:t>
            </a:r>
            <a:r>
              <a:rPr dirty="0" sz="1400" spc="-10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-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revolves</a:t>
            </a:r>
            <a:r>
              <a:rPr dirty="0" sz="14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60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revs/min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 a clockwise</a:t>
            </a:r>
            <a:r>
              <a:rPr dirty="0" sz="1400" spc="-3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direction.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5"/>
              </a:spcBef>
              <a:tabLst>
                <a:tab pos="153416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output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revolutions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per  minute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3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70"/>
              </a:spcBef>
              <a:tabLst>
                <a:tab pos="303530" algn="l"/>
                <a:tab pos="822325" algn="l"/>
                <a:tab pos="891540" algn="l"/>
                <a:tab pos="1637664" algn="l"/>
                <a:tab pos="2165985" algn="l"/>
                <a:tab pos="270446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	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direction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does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	Gear	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revolve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7350" y="615171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7350" y="667695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7350" y="720219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7350" y="772742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397" y="825266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6397" y="877790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6397" y="930313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6397" y="982837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89012" y="192873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27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http://www.technologystudent.com/gears1/gears7.htm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362" y="648681"/>
            <a:ext cx="616267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explain planned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764" y="141723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764" y="185824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764" y="229925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764" y="274025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764" y="318126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764" y="36222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4764" y="4063280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764" y="45042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764" y="494529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8512" y="192172"/>
            <a:ext cx="55841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http://www.technologystudent.com/prddes1/plannedob1.html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016" y="5223748"/>
            <a:ext cx="6470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485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6e.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planned obsolescence can be bad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848" y="7737704"/>
            <a:ext cx="68199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28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‘Planned obsolescence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deliberately and openly built into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reasons’.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statement,</a:t>
            </a:r>
            <a:r>
              <a:rPr dirty="0" sz="1400" spc="-3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4764" y="574096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764" y="61819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4764" y="6622981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4764" y="70639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764" y="750499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4764" y="852796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4764" y="896897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764" y="940998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4764" y="9850989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4764" y="1029199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93" y="5527738"/>
            <a:ext cx="654875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  <a:tabLst>
                <a:tab pos="2400935" algn="l"/>
              </a:tabLst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Corrugated card has been used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food carrier shown above. Explain  why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material has</a:t>
            </a:r>
            <a:r>
              <a:rPr dirty="0" sz="12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used.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2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232" y="631949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0232" y="677669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232" y="723389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232" y="771649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9160" y="5047448"/>
            <a:ext cx="553275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16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http://www.technologystudent.com/prddes_2/carrier17.html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748" y="7863723"/>
            <a:ext cx="385952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recycling symbol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card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3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205" y="281199"/>
            <a:ext cx="498348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77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Boards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a disposable food carrier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lunch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box.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6166" y="1523034"/>
            <a:ext cx="6222372" cy="3329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70" y="662797"/>
            <a:ext cx="709803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7436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lunch carrier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quality graphics,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quality card lid, which will be  UV varnished.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UV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varnishing?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683" y="165223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683" y="21094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683" y="25666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09662" y="189694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16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hhttp://www.technologystudent.com/despro2/prneﬀ2.htm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267" y="3205967"/>
            <a:ext cx="663955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15290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will be sold with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free gift,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coﬀee cup (shown below). Sublimation  printing has been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apply graphics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cup’s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surface.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sublimation  printing. Use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sketch(s)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662" y="2751923"/>
            <a:ext cx="545211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http://www.technologystudent.com/despro_ﬂsh/subprint1.html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608" y="6795737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2608" y="72529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608" y="77101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608" y="8192739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608" y="86626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2608" y="911984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2608" y="957704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2608" y="100596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75405" y="6183495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6336" y="6186871"/>
            <a:ext cx="984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2905" y="4231380"/>
            <a:ext cx="1866894" cy="1812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2815" y="43555"/>
            <a:ext cx="3079115" cy="6273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R="58419">
              <a:lnSpc>
                <a:spcPct val="100000"/>
              </a:lnSpc>
              <a:spcBef>
                <a:spcPts val="70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u="sng" sz="1600" spc="-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44" y="5793251"/>
            <a:ext cx="6422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3722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1b.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Hydro-power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186" y="664697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6186" y="708385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186" y="7520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186" y="79576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6044" y="8206252"/>
            <a:ext cx="5800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1c.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Hydro-power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7957" y="8206252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186" y="905998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186" y="949685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6186" y="9933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6186" y="1037061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12810" y="685631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3112" y="5397336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  <a:tabLst>
                <a:tab pos="14217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http://www.technologystudent.com/energy1/hydr2.htm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2292" y="2541803"/>
            <a:ext cx="788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:</a:t>
            </a:r>
            <a:r>
              <a:rPr dirty="0" sz="2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409" y="933088"/>
            <a:ext cx="6581775" cy="154432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 is about alternative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  <a:p>
            <a:pPr marL="31750" marR="5080">
              <a:lnSpc>
                <a:spcPts val="1560"/>
              </a:lnSpc>
              <a:spcBef>
                <a:spcPts val="655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renewable energy produced in 2016 was 90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(Twh).</a:t>
            </a:r>
            <a:endParaRPr sz="1400">
              <a:latin typeface="Arial"/>
              <a:cs typeface="Arial"/>
            </a:endParaRPr>
          </a:p>
          <a:p>
            <a:pPr marL="31750" marR="147955">
              <a:lnSpc>
                <a:spcPts val="1560"/>
              </a:lnSpc>
              <a:spcBef>
                <a:spcPts val="10"/>
              </a:spcBef>
              <a:tabLst>
                <a:tab pos="52692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ratio of hydroelectricity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other renewable energy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1:12. 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was produced through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hydroelectricity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760730">
              <a:lnSpc>
                <a:spcPct val="100000"/>
              </a:lnSpc>
              <a:spcBef>
                <a:spcPts val="950"/>
              </a:spcBef>
              <a:tabLst>
                <a:tab pos="3091815" algn="l"/>
                <a:tab pos="3377565" algn="l"/>
              </a:tabLst>
            </a:pPr>
            <a:r>
              <a:rPr dirty="0" sz="1600" spc="50">
                <a:solidFill>
                  <a:srgbClr val="151616"/>
                </a:solidFill>
                <a:latin typeface="Arial"/>
                <a:cs typeface="Arial"/>
              </a:rPr>
              <a:t>HYDROELECTRICITY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OTHER RENEWABLE</a:t>
            </a:r>
            <a:r>
              <a:rPr dirty="0" sz="16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967" y="2842689"/>
            <a:ext cx="319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3000" y="3482776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000" y="391965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000" y="4356532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3000" y="479341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000" y="5230289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087" y="1250345"/>
            <a:ext cx="2890520" cy="1143000"/>
          </a:xfrm>
          <a:custGeom>
            <a:avLst/>
            <a:gdLst/>
            <a:ahLst/>
            <a:cxnLst/>
            <a:rect l="l" t="t" r="r" b="b"/>
            <a:pathLst>
              <a:path w="2890520" h="1143000">
                <a:moveTo>
                  <a:pt x="1445093" y="0"/>
                </a:moveTo>
                <a:lnTo>
                  <a:pt x="0" y="571272"/>
                </a:lnTo>
                <a:lnTo>
                  <a:pt x="1445093" y="1142549"/>
                </a:lnTo>
                <a:lnTo>
                  <a:pt x="2890188" y="571272"/>
                </a:lnTo>
                <a:lnTo>
                  <a:pt x="1445093" y="0"/>
                </a:lnTo>
                <a:close/>
              </a:path>
            </a:pathLst>
          </a:custGeom>
          <a:solidFill>
            <a:srgbClr val="C7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3060" y="1820603"/>
            <a:ext cx="1450340" cy="2323465"/>
          </a:xfrm>
          <a:custGeom>
            <a:avLst/>
            <a:gdLst/>
            <a:ahLst/>
            <a:cxnLst/>
            <a:rect l="l" t="t" r="r" b="b"/>
            <a:pathLst>
              <a:path w="1450339" h="2323465">
                <a:moveTo>
                  <a:pt x="0" y="0"/>
                </a:moveTo>
                <a:lnTo>
                  <a:pt x="0" y="1746820"/>
                </a:lnTo>
                <a:lnTo>
                  <a:pt x="1449975" y="2323180"/>
                </a:lnTo>
                <a:lnTo>
                  <a:pt x="1449975" y="1888714"/>
                </a:lnTo>
                <a:lnTo>
                  <a:pt x="834699" y="1622912"/>
                </a:lnTo>
                <a:lnTo>
                  <a:pt x="838365" y="333248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13035" y="1820603"/>
            <a:ext cx="1450340" cy="2323465"/>
          </a:xfrm>
          <a:custGeom>
            <a:avLst/>
            <a:gdLst/>
            <a:ahLst/>
            <a:cxnLst/>
            <a:rect l="l" t="t" r="r" b="b"/>
            <a:pathLst>
              <a:path w="1450339" h="2323465">
                <a:moveTo>
                  <a:pt x="1449975" y="0"/>
                </a:moveTo>
                <a:lnTo>
                  <a:pt x="589158" y="342172"/>
                </a:lnTo>
                <a:lnTo>
                  <a:pt x="586530" y="1628661"/>
                </a:lnTo>
                <a:lnTo>
                  <a:pt x="0" y="1877212"/>
                </a:lnTo>
                <a:lnTo>
                  <a:pt x="0" y="2323180"/>
                </a:lnTo>
                <a:lnTo>
                  <a:pt x="1449975" y="1746820"/>
                </a:lnTo>
                <a:lnTo>
                  <a:pt x="1449975" y="0"/>
                </a:lnTo>
                <a:close/>
              </a:path>
            </a:pathLst>
          </a:custGeom>
          <a:solidFill>
            <a:srgbClr val="C66B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 rot="20340000">
            <a:off x="2809057" y="2670032"/>
            <a:ext cx="58522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700" spc="190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1476" y="1808013"/>
            <a:ext cx="94615" cy="1735455"/>
          </a:xfrm>
          <a:custGeom>
            <a:avLst/>
            <a:gdLst/>
            <a:ahLst/>
            <a:cxnLst/>
            <a:rect l="l" t="t" r="r" b="b"/>
            <a:pathLst>
              <a:path w="94614" h="1735454">
                <a:moveTo>
                  <a:pt x="38051" y="1649426"/>
                </a:moveTo>
                <a:lnTo>
                  <a:pt x="0" y="1649426"/>
                </a:lnTo>
                <a:lnTo>
                  <a:pt x="47052" y="1734962"/>
                </a:lnTo>
                <a:lnTo>
                  <a:pt x="90024" y="1656842"/>
                </a:lnTo>
                <a:lnTo>
                  <a:pt x="38051" y="1656842"/>
                </a:lnTo>
                <a:lnTo>
                  <a:pt x="38051" y="1649426"/>
                </a:lnTo>
                <a:close/>
              </a:path>
              <a:path w="94614" h="1735454">
                <a:moveTo>
                  <a:pt x="56051" y="78120"/>
                </a:moveTo>
                <a:lnTo>
                  <a:pt x="38051" y="78120"/>
                </a:lnTo>
                <a:lnTo>
                  <a:pt x="38051" y="1656842"/>
                </a:lnTo>
                <a:lnTo>
                  <a:pt x="56051" y="1656842"/>
                </a:lnTo>
                <a:lnTo>
                  <a:pt x="56051" y="78120"/>
                </a:lnTo>
                <a:close/>
              </a:path>
              <a:path w="94614" h="1735454">
                <a:moveTo>
                  <a:pt x="94103" y="1649426"/>
                </a:moveTo>
                <a:lnTo>
                  <a:pt x="56051" y="1649426"/>
                </a:lnTo>
                <a:lnTo>
                  <a:pt x="56051" y="1656842"/>
                </a:lnTo>
                <a:lnTo>
                  <a:pt x="90024" y="1656842"/>
                </a:lnTo>
                <a:lnTo>
                  <a:pt x="94103" y="1649426"/>
                </a:lnTo>
                <a:close/>
              </a:path>
              <a:path w="94614" h="1735454">
                <a:moveTo>
                  <a:pt x="47052" y="0"/>
                </a:moveTo>
                <a:lnTo>
                  <a:pt x="0" y="85535"/>
                </a:lnTo>
                <a:lnTo>
                  <a:pt x="38051" y="85535"/>
                </a:lnTo>
                <a:lnTo>
                  <a:pt x="38051" y="78120"/>
                </a:lnTo>
                <a:lnTo>
                  <a:pt x="90024" y="78120"/>
                </a:lnTo>
                <a:lnTo>
                  <a:pt x="47052" y="0"/>
                </a:lnTo>
                <a:close/>
              </a:path>
              <a:path w="94614" h="1735454">
                <a:moveTo>
                  <a:pt x="90024" y="78120"/>
                </a:moveTo>
                <a:lnTo>
                  <a:pt x="56051" y="78120"/>
                </a:lnTo>
                <a:lnTo>
                  <a:pt x="56051" y="85535"/>
                </a:lnTo>
                <a:lnTo>
                  <a:pt x="94103" y="85535"/>
                </a:lnTo>
                <a:lnTo>
                  <a:pt x="90024" y="7812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41079" y="2012852"/>
            <a:ext cx="402590" cy="1306195"/>
          </a:xfrm>
          <a:prstGeom prst="rect">
            <a:avLst/>
          </a:prstGeom>
        </p:spPr>
        <p:txBody>
          <a:bodyPr wrap="square" lIns="0" tIns="266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150">
                <a:solidFill>
                  <a:srgbClr val="151616"/>
                </a:solidFill>
                <a:latin typeface="Arial"/>
                <a:cs typeface="Arial"/>
              </a:rPr>
              <a:t>H=120mm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620" y="1246731"/>
            <a:ext cx="4100713" cy="318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14555" y="2253079"/>
            <a:ext cx="228600" cy="63246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150">
                <a:solidFill>
                  <a:srgbClr val="151616"/>
                </a:solidFill>
                <a:latin typeface="Arial"/>
                <a:cs typeface="Arial"/>
              </a:rPr>
              <a:t>H=80mm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8568" y="612103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8568" y="658964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8568" y="705824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8568" y="752685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8568" y="799545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8568" y="846406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8568" y="893266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8568" y="940127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8568" y="986987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8568" y="1033848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8568" y="565243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8568" y="518382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36762" y="460002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048" y="4602135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5609" y="4587476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8594" y="137132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45"/>
              </a:spcBef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baseline="-4629" sz="1800" spc="4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http://www.technologystudent.com/pdf14/maths_rec_prism1.pdf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098" y="613833"/>
            <a:ext cx="6669405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shape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changed,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shown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just" marL="4074795">
              <a:lnSpc>
                <a:spcPts val="1620"/>
              </a:lnSpc>
              <a:spcBef>
                <a:spcPts val="17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7e.</a:t>
            </a:r>
            <a:r>
              <a:rPr dirty="0" sz="1400" spc="1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based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</a:t>
            </a:r>
            <a:endParaRPr sz="1400">
              <a:latin typeface="Arial"/>
              <a:cs typeface="Arial"/>
            </a:endParaRPr>
          </a:p>
          <a:p>
            <a:pPr algn="just" marL="4074795" marR="5080" indent="-678180">
              <a:lnSpc>
                <a:spcPts val="1560"/>
              </a:lnSpc>
              <a:spcBef>
                <a:spcPts val="95"/>
              </a:spcBef>
              <a:tabLst>
                <a:tab pos="3938270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400">
                <a:solidFill>
                  <a:srgbClr val="151616"/>
                </a:solidFill>
                <a:latin typeface="Times New Roman"/>
                <a:cs typeface="Times New Roman"/>
              </a:rPr>
              <a:t>  </a:t>
            </a:r>
            <a:r>
              <a:rPr dirty="0" sz="14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prism,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 a small section</a:t>
            </a:r>
            <a:r>
              <a:rPr dirty="0" sz="1400" spc="-2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folded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internally,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impression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smaller rectangular prism  has been</a:t>
            </a:r>
            <a:r>
              <a:rPr dirty="0" sz="1400" spc="-3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400">
              <a:latin typeface="Arial"/>
              <a:cs typeface="Arial"/>
            </a:endParaRPr>
          </a:p>
          <a:p>
            <a:pPr algn="just" marL="4074795" marR="5080">
              <a:lnSpc>
                <a:spcPts val="1560"/>
              </a:lnSpc>
              <a:spcBef>
                <a:spcPts val="158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ﬁnished  3D shape? Explain your working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  <a:p>
            <a:pPr marL="3396615">
              <a:lnSpc>
                <a:spcPct val="100000"/>
              </a:lnSpc>
              <a:spcBef>
                <a:spcPts val="1425"/>
              </a:spcBef>
              <a:tabLst>
                <a:tab pos="4030345" algn="l"/>
              </a:tabLst>
            </a:pPr>
            <a:r>
              <a:rPr dirty="0" u="heavy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4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362" y="648681"/>
            <a:ext cx="611314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explain planned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764" y="141723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764" y="185824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764" y="229925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764" y="274025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764" y="318126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764" y="36222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4764" y="4063280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764" y="45042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764" y="494529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8512" y="192172"/>
            <a:ext cx="55841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http://www.technologystudent.com/prddes1/plannedob1.html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016" y="5223748"/>
            <a:ext cx="6480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43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7g.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planned obsolescence can be bad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866" y="7737704"/>
            <a:ext cx="68243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28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7h.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‘Planned obsolescence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deliberately and openly built into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reasons’.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statement,</a:t>
            </a:r>
            <a:r>
              <a:rPr dirty="0" sz="1400" spc="-3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4764" y="574096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764" y="61819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4764" y="6622981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4764" y="70639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764" y="750499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4764" y="852796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4764" y="896897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764" y="940998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4764" y="9850989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4764" y="1029199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718" y="252621"/>
            <a:ext cx="2598420" cy="15036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015365" marR="5080" indent="-948690">
              <a:lnSpc>
                <a:spcPts val="1789"/>
              </a:lnSpc>
              <a:spcBef>
                <a:spcPts val="265"/>
              </a:spcBef>
            </a:pP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Natural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6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manufactured  timber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L="12700" marR="502284">
              <a:lnSpc>
                <a:spcPts val="1560"/>
              </a:lnSpc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teak,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folding  outdoor 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picnic table  shown opposite.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148" y="4072689"/>
            <a:ext cx="52933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819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teak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outdoor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853" y="475870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2853" y="522098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2853" y="568326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853" y="614554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33430" y="3552023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522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http://www.technologystudent.com/rmprep08/prod1.html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903" y="6739687"/>
            <a:ext cx="664781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8526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outdoor table has been ‘ﬁnished’ with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teak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oil.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considered a  suitable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choice?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429" y="755905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1429" y="802133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1429" y="848361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1429" y="894589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62006" y="6342847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903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http://www.technologystudent.com/despro_ﬂsh/ﬁnish6.html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253" y="9449534"/>
            <a:ext cx="5916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3019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one alternative ﬁnish,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be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1429" y="1006984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7976" y="567414"/>
            <a:ext cx="4003569" cy="2659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62006" y="9086047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903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http://www.technologystudent.com/despro_ﬂsh/ﬁnish6.html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10" y="381716"/>
            <a:ext cx="609790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table design has been updated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‘knock-down’ 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furniture (seen  below).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487" y="1298588"/>
            <a:ext cx="3142266" cy="193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53603" y="1796256"/>
            <a:ext cx="2733675" cy="0"/>
          </a:xfrm>
          <a:custGeom>
            <a:avLst/>
            <a:gdLst/>
            <a:ahLst/>
            <a:cxnLst/>
            <a:rect l="l" t="t" r="r" b="b"/>
            <a:pathLst>
              <a:path w="2733675" h="0">
                <a:moveTo>
                  <a:pt x="0" y="0"/>
                </a:moveTo>
                <a:lnTo>
                  <a:pt x="2733673" y="0"/>
                </a:lnTo>
              </a:path>
            </a:pathLst>
          </a:custGeom>
          <a:ln w="85722">
            <a:solidFill>
              <a:srgbClr val="FD6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53603" y="1753395"/>
            <a:ext cx="2733675" cy="85725"/>
          </a:xfrm>
          <a:custGeom>
            <a:avLst/>
            <a:gdLst/>
            <a:ahLst/>
            <a:cxnLst/>
            <a:rect l="l" t="t" r="r" b="b"/>
            <a:pathLst>
              <a:path w="2733675" h="85725">
                <a:moveTo>
                  <a:pt x="0" y="0"/>
                </a:moveTo>
                <a:lnTo>
                  <a:pt x="2733673" y="0"/>
                </a:lnTo>
                <a:lnTo>
                  <a:pt x="2733673" y="85722"/>
                </a:lnTo>
                <a:lnTo>
                  <a:pt x="0" y="8572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90530" y="1839121"/>
            <a:ext cx="138430" cy="1314450"/>
          </a:xfrm>
          <a:custGeom>
            <a:avLst/>
            <a:gdLst/>
            <a:ahLst/>
            <a:cxnLst/>
            <a:rect l="l" t="t" r="r" b="b"/>
            <a:pathLst>
              <a:path w="138429" h="1314450">
                <a:moveTo>
                  <a:pt x="0" y="0"/>
                </a:moveTo>
                <a:lnTo>
                  <a:pt x="138109" y="0"/>
                </a:lnTo>
                <a:lnTo>
                  <a:pt x="138109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solidFill>
            <a:srgbClr val="97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0530" y="1839121"/>
            <a:ext cx="138430" cy="1314450"/>
          </a:xfrm>
          <a:custGeom>
            <a:avLst/>
            <a:gdLst/>
            <a:ahLst/>
            <a:cxnLst/>
            <a:rect l="l" t="t" r="r" b="b"/>
            <a:pathLst>
              <a:path w="138429" h="1314450">
                <a:moveTo>
                  <a:pt x="0" y="0"/>
                </a:moveTo>
                <a:lnTo>
                  <a:pt x="138109" y="0"/>
                </a:lnTo>
                <a:lnTo>
                  <a:pt x="138109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95581" y="1839121"/>
            <a:ext cx="138430" cy="1314450"/>
          </a:xfrm>
          <a:custGeom>
            <a:avLst/>
            <a:gdLst/>
            <a:ahLst/>
            <a:cxnLst/>
            <a:rect l="l" t="t" r="r" b="b"/>
            <a:pathLst>
              <a:path w="138429" h="1314450">
                <a:moveTo>
                  <a:pt x="0" y="0"/>
                </a:moveTo>
                <a:lnTo>
                  <a:pt x="138109" y="0"/>
                </a:lnTo>
                <a:lnTo>
                  <a:pt x="138109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solidFill>
            <a:srgbClr val="97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95581" y="1839121"/>
            <a:ext cx="138430" cy="1314450"/>
          </a:xfrm>
          <a:custGeom>
            <a:avLst/>
            <a:gdLst/>
            <a:ahLst/>
            <a:cxnLst/>
            <a:rect l="l" t="t" r="r" b="b"/>
            <a:pathLst>
              <a:path w="138429" h="1314450">
                <a:moveTo>
                  <a:pt x="0" y="0"/>
                </a:moveTo>
                <a:lnTo>
                  <a:pt x="138109" y="0"/>
                </a:lnTo>
                <a:lnTo>
                  <a:pt x="138109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8783" y="1841505"/>
            <a:ext cx="2166620" cy="138430"/>
          </a:xfrm>
          <a:custGeom>
            <a:avLst/>
            <a:gdLst/>
            <a:ahLst/>
            <a:cxnLst/>
            <a:rect l="l" t="t" r="r" b="b"/>
            <a:pathLst>
              <a:path w="2166620" h="138430">
                <a:moveTo>
                  <a:pt x="0" y="138109"/>
                </a:moveTo>
                <a:lnTo>
                  <a:pt x="0" y="0"/>
                </a:lnTo>
                <a:lnTo>
                  <a:pt x="2166199" y="0"/>
                </a:lnTo>
                <a:lnTo>
                  <a:pt x="2166199" y="138109"/>
                </a:lnTo>
                <a:lnTo>
                  <a:pt x="0" y="138109"/>
                </a:lnTo>
                <a:close/>
              </a:path>
            </a:pathLst>
          </a:custGeom>
          <a:solidFill>
            <a:srgbClr val="97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8783" y="1841505"/>
            <a:ext cx="2166620" cy="138430"/>
          </a:xfrm>
          <a:custGeom>
            <a:avLst/>
            <a:gdLst/>
            <a:ahLst/>
            <a:cxnLst/>
            <a:rect l="l" t="t" r="r" b="b"/>
            <a:pathLst>
              <a:path w="2166620" h="138430">
                <a:moveTo>
                  <a:pt x="0" y="138109"/>
                </a:moveTo>
                <a:lnTo>
                  <a:pt x="0" y="0"/>
                </a:lnTo>
                <a:lnTo>
                  <a:pt x="2166199" y="0"/>
                </a:lnTo>
                <a:lnTo>
                  <a:pt x="2166199" y="138109"/>
                </a:lnTo>
                <a:lnTo>
                  <a:pt x="0" y="138109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04101" y="3279132"/>
            <a:ext cx="813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dirty="0" sz="12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45" y="3279132"/>
            <a:ext cx="2621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3D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VIEW - SHOWING</a:t>
            </a:r>
            <a:r>
              <a:rPr dirty="0" sz="12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UNDERNEATH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700" y="1255067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285" y="4172671"/>
            <a:ext cx="6429375" cy="14592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344805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KNOCK-DOWN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joint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‘A’,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shown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 above.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85"/>
              </a:spcBef>
              <a:tabLst>
                <a:tab pos="64160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 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R="398145">
              <a:lnSpc>
                <a:spcPct val="10000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5817" y="379967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423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http://www.technologystudent.com/joints/tableft1.htm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4123" y="5726217"/>
            <a:ext cx="6410325" cy="4400550"/>
          </a:xfrm>
          <a:custGeom>
            <a:avLst/>
            <a:gdLst/>
            <a:ahLst/>
            <a:cxnLst/>
            <a:rect l="l" t="t" r="r" b="b"/>
            <a:pathLst>
              <a:path w="6410325" h="4400550">
                <a:moveTo>
                  <a:pt x="0" y="0"/>
                </a:moveTo>
                <a:lnTo>
                  <a:pt x="6410330" y="0"/>
                </a:lnTo>
                <a:lnTo>
                  <a:pt x="6410330" y="4400553"/>
                </a:lnTo>
                <a:lnTo>
                  <a:pt x="0" y="4400553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832" y="128667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5"/>
              </a:spcBef>
              <a:tabLst>
                <a:tab pos="502412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2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baseline="2314" sz="18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http://www.technologystudent.com/pdf14/maths3.pdf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416" y="64406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416" y="68470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416" y="7240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416" y="76471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416" y="8028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416" y="84345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416" y="88282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416" y="92346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416" y="96410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416" y="10034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7416" y="10441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416" y="604359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00026" y="508857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7588" y="494197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4340" y="1039369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626" y="1039580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43187" y="1038115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488" y="627443"/>
            <a:ext cx="6935470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 b="1">
                <a:solidFill>
                  <a:srgbClr val="151616"/>
                </a:solidFill>
                <a:latin typeface="Arial"/>
                <a:cs typeface="Arial"/>
              </a:rPr>
              <a:t>8e.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top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be updated. An acrylic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insert,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set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into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top.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table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top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is  composed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two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rectangular pieces, accurately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size on a laser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cutter.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They ﬁt perfectly</a:t>
            </a:r>
            <a:r>
              <a:rPr dirty="0" sz="12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together.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7475" y="1138208"/>
            <a:ext cx="2940050" cy="549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22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200" spc="-1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182245" algn="l"/>
                <a:tab pos="2350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2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piece.</a:t>
            </a:r>
            <a:r>
              <a:rPr dirty="0" sz="12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2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36755" y="2132664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321555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36759" y="511403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 h="0">
                <a:moveTo>
                  <a:pt x="321555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51843" y="2132664"/>
            <a:ext cx="78740" cy="2981325"/>
          </a:xfrm>
          <a:custGeom>
            <a:avLst/>
            <a:gdLst/>
            <a:ahLst/>
            <a:cxnLst/>
            <a:rect l="l" t="t" r="r" b="b"/>
            <a:pathLst>
              <a:path w="78739" h="2981325">
                <a:moveTo>
                  <a:pt x="34670" y="2902529"/>
                </a:moveTo>
                <a:lnTo>
                  <a:pt x="0" y="2902529"/>
                </a:lnTo>
                <a:lnTo>
                  <a:pt x="39171" y="2980900"/>
                </a:lnTo>
                <a:lnTo>
                  <a:pt x="76316" y="2906629"/>
                </a:lnTo>
                <a:lnTo>
                  <a:pt x="34670" y="2906629"/>
                </a:lnTo>
                <a:lnTo>
                  <a:pt x="34670" y="2902529"/>
                </a:lnTo>
                <a:close/>
              </a:path>
              <a:path w="78739" h="2981325">
                <a:moveTo>
                  <a:pt x="43667" y="67194"/>
                </a:moveTo>
                <a:lnTo>
                  <a:pt x="34667" y="67194"/>
                </a:lnTo>
                <a:lnTo>
                  <a:pt x="34670" y="2906629"/>
                </a:lnTo>
                <a:lnTo>
                  <a:pt x="43671" y="2906629"/>
                </a:lnTo>
                <a:lnTo>
                  <a:pt x="43667" y="67194"/>
                </a:lnTo>
                <a:close/>
              </a:path>
              <a:path w="78739" h="2981325">
                <a:moveTo>
                  <a:pt x="78367" y="2902529"/>
                </a:moveTo>
                <a:lnTo>
                  <a:pt x="43671" y="2902529"/>
                </a:lnTo>
                <a:lnTo>
                  <a:pt x="43671" y="2906629"/>
                </a:lnTo>
                <a:lnTo>
                  <a:pt x="76316" y="2906629"/>
                </a:lnTo>
                <a:lnTo>
                  <a:pt x="78367" y="2902529"/>
                </a:lnTo>
                <a:close/>
              </a:path>
              <a:path w="78739" h="2981325">
                <a:moveTo>
                  <a:pt x="39168" y="0"/>
                </a:moveTo>
                <a:lnTo>
                  <a:pt x="3157" y="134391"/>
                </a:lnTo>
                <a:lnTo>
                  <a:pt x="34667" y="134391"/>
                </a:lnTo>
                <a:lnTo>
                  <a:pt x="34667" y="67194"/>
                </a:lnTo>
                <a:lnTo>
                  <a:pt x="57173" y="67194"/>
                </a:lnTo>
                <a:lnTo>
                  <a:pt x="39168" y="0"/>
                </a:lnTo>
                <a:close/>
              </a:path>
              <a:path w="78739" h="2981325">
                <a:moveTo>
                  <a:pt x="57173" y="67194"/>
                </a:moveTo>
                <a:lnTo>
                  <a:pt x="43667" y="67194"/>
                </a:lnTo>
                <a:lnTo>
                  <a:pt x="43667" y="134391"/>
                </a:lnTo>
                <a:lnTo>
                  <a:pt x="75178" y="134391"/>
                </a:lnTo>
                <a:lnTo>
                  <a:pt x="57173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92484" y="3141852"/>
            <a:ext cx="292100" cy="67564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500">
                <a:solidFill>
                  <a:srgbClr val="3C2B98"/>
                </a:solidFill>
                <a:latin typeface="Arial"/>
                <a:cs typeface="Arial"/>
              </a:rPr>
              <a:t>300mm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03742" y="517694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56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07448" y="5176937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558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03742" y="5405043"/>
            <a:ext cx="3703320" cy="78740"/>
          </a:xfrm>
          <a:custGeom>
            <a:avLst/>
            <a:gdLst/>
            <a:ahLst/>
            <a:cxnLst/>
            <a:rect l="l" t="t" r="r" b="b"/>
            <a:pathLst>
              <a:path w="3703320" h="78739">
                <a:moveTo>
                  <a:pt x="3694244" y="34697"/>
                </a:moveTo>
                <a:lnTo>
                  <a:pt x="3628969" y="34697"/>
                </a:lnTo>
                <a:lnTo>
                  <a:pt x="3628969" y="43696"/>
                </a:lnTo>
                <a:lnTo>
                  <a:pt x="3624869" y="43696"/>
                </a:lnTo>
                <a:lnTo>
                  <a:pt x="3624869" y="78369"/>
                </a:lnTo>
                <a:lnTo>
                  <a:pt x="3703241" y="39197"/>
                </a:lnTo>
                <a:lnTo>
                  <a:pt x="3694244" y="34697"/>
                </a:lnTo>
                <a:close/>
              </a:path>
              <a:path w="3703320" h="78739">
                <a:moveTo>
                  <a:pt x="134392" y="3190"/>
                </a:moveTo>
                <a:lnTo>
                  <a:pt x="0" y="39201"/>
                </a:lnTo>
                <a:lnTo>
                  <a:pt x="134392" y="75211"/>
                </a:lnTo>
                <a:lnTo>
                  <a:pt x="134392" y="43700"/>
                </a:lnTo>
                <a:lnTo>
                  <a:pt x="67194" y="43700"/>
                </a:lnTo>
                <a:lnTo>
                  <a:pt x="67194" y="34700"/>
                </a:lnTo>
                <a:lnTo>
                  <a:pt x="134392" y="34700"/>
                </a:lnTo>
                <a:lnTo>
                  <a:pt x="134392" y="3190"/>
                </a:lnTo>
                <a:close/>
              </a:path>
              <a:path w="3703320" h="78739">
                <a:moveTo>
                  <a:pt x="134392" y="34700"/>
                </a:moveTo>
                <a:lnTo>
                  <a:pt x="67194" y="34700"/>
                </a:lnTo>
                <a:lnTo>
                  <a:pt x="67194" y="43700"/>
                </a:lnTo>
                <a:lnTo>
                  <a:pt x="134392" y="43700"/>
                </a:lnTo>
                <a:lnTo>
                  <a:pt x="134392" y="34700"/>
                </a:lnTo>
                <a:close/>
              </a:path>
              <a:path w="3703320" h="78739">
                <a:moveTo>
                  <a:pt x="134392" y="43700"/>
                </a:moveTo>
                <a:lnTo>
                  <a:pt x="67194" y="43700"/>
                </a:lnTo>
                <a:lnTo>
                  <a:pt x="134392" y="43700"/>
                </a:lnTo>
                <a:close/>
              </a:path>
              <a:path w="3703320" h="78739">
                <a:moveTo>
                  <a:pt x="3624869" y="34697"/>
                </a:moveTo>
                <a:lnTo>
                  <a:pt x="134392" y="34700"/>
                </a:lnTo>
                <a:lnTo>
                  <a:pt x="134392" y="43700"/>
                </a:lnTo>
                <a:lnTo>
                  <a:pt x="3624869" y="43696"/>
                </a:lnTo>
                <a:lnTo>
                  <a:pt x="3624869" y="34697"/>
                </a:lnTo>
                <a:close/>
              </a:path>
              <a:path w="3703320" h="78739">
                <a:moveTo>
                  <a:pt x="3628969" y="34697"/>
                </a:moveTo>
                <a:lnTo>
                  <a:pt x="3624869" y="34697"/>
                </a:lnTo>
                <a:lnTo>
                  <a:pt x="3624869" y="43696"/>
                </a:lnTo>
                <a:lnTo>
                  <a:pt x="3628969" y="43696"/>
                </a:lnTo>
                <a:lnTo>
                  <a:pt x="3628969" y="34697"/>
                </a:lnTo>
                <a:close/>
              </a:path>
              <a:path w="3703320" h="78739">
                <a:moveTo>
                  <a:pt x="3624869" y="0"/>
                </a:moveTo>
                <a:lnTo>
                  <a:pt x="3624869" y="34697"/>
                </a:lnTo>
                <a:lnTo>
                  <a:pt x="3694244" y="34697"/>
                </a:lnTo>
                <a:lnTo>
                  <a:pt x="3624869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649835" y="5216357"/>
            <a:ext cx="675640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20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93194" y="2132654"/>
            <a:ext cx="3714840" cy="2992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93194" y="2132654"/>
            <a:ext cx="3715385" cy="2992755"/>
          </a:xfrm>
          <a:custGeom>
            <a:avLst/>
            <a:gdLst/>
            <a:ahLst/>
            <a:cxnLst/>
            <a:rect l="l" t="t" r="r" b="b"/>
            <a:pathLst>
              <a:path w="3715385" h="2992754">
                <a:moveTo>
                  <a:pt x="0" y="0"/>
                </a:moveTo>
                <a:lnTo>
                  <a:pt x="3714840" y="0"/>
                </a:lnTo>
                <a:lnTo>
                  <a:pt x="3714840" y="2992485"/>
                </a:lnTo>
                <a:lnTo>
                  <a:pt x="0" y="299248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63411" y="2329804"/>
            <a:ext cx="1841627" cy="1311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178284" y="2105416"/>
            <a:ext cx="401320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2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3411" y="2324152"/>
            <a:ext cx="1842135" cy="131762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5811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dirty="0" sz="4400" spc="2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4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58642" y="2318501"/>
            <a:ext cx="626745" cy="0"/>
          </a:xfrm>
          <a:custGeom>
            <a:avLst/>
            <a:gdLst/>
            <a:ahLst/>
            <a:cxnLst/>
            <a:rect l="l" t="t" r="r" b="b"/>
            <a:pathLst>
              <a:path w="626745" h="0">
                <a:moveTo>
                  <a:pt x="0" y="0"/>
                </a:moveTo>
                <a:lnTo>
                  <a:pt x="626741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50315" y="3644330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5" h="0">
                <a:moveTo>
                  <a:pt x="0" y="0"/>
                </a:moveTo>
                <a:lnTo>
                  <a:pt x="667241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24134" y="2318501"/>
            <a:ext cx="78740" cy="1325880"/>
          </a:xfrm>
          <a:custGeom>
            <a:avLst/>
            <a:gdLst/>
            <a:ahLst/>
            <a:cxnLst/>
            <a:rect l="l" t="t" r="r" b="b"/>
            <a:pathLst>
              <a:path w="78739" h="1325879">
                <a:moveTo>
                  <a:pt x="34671" y="1247291"/>
                </a:moveTo>
                <a:lnTo>
                  <a:pt x="0" y="1247291"/>
                </a:lnTo>
                <a:lnTo>
                  <a:pt x="39170" y="1325662"/>
                </a:lnTo>
                <a:lnTo>
                  <a:pt x="76316" y="1251391"/>
                </a:lnTo>
                <a:lnTo>
                  <a:pt x="34671" y="1251391"/>
                </a:lnTo>
                <a:lnTo>
                  <a:pt x="34671" y="1247291"/>
                </a:lnTo>
                <a:close/>
              </a:path>
              <a:path w="78739" h="1325879">
                <a:moveTo>
                  <a:pt x="43671" y="67193"/>
                </a:moveTo>
                <a:lnTo>
                  <a:pt x="34671" y="67193"/>
                </a:lnTo>
                <a:lnTo>
                  <a:pt x="34671" y="1251391"/>
                </a:lnTo>
                <a:lnTo>
                  <a:pt x="43671" y="1251391"/>
                </a:lnTo>
                <a:lnTo>
                  <a:pt x="43671" y="67193"/>
                </a:lnTo>
                <a:close/>
              </a:path>
              <a:path w="78739" h="1325879">
                <a:moveTo>
                  <a:pt x="78367" y="1247291"/>
                </a:moveTo>
                <a:lnTo>
                  <a:pt x="43671" y="1247291"/>
                </a:lnTo>
                <a:lnTo>
                  <a:pt x="43671" y="1251391"/>
                </a:lnTo>
                <a:lnTo>
                  <a:pt x="76316" y="1251391"/>
                </a:lnTo>
                <a:lnTo>
                  <a:pt x="78367" y="1247291"/>
                </a:lnTo>
                <a:close/>
              </a:path>
              <a:path w="78739" h="1325879">
                <a:moveTo>
                  <a:pt x="39170" y="0"/>
                </a:moveTo>
                <a:lnTo>
                  <a:pt x="3159" y="134391"/>
                </a:lnTo>
                <a:lnTo>
                  <a:pt x="34671" y="134391"/>
                </a:lnTo>
                <a:lnTo>
                  <a:pt x="34671" y="67193"/>
                </a:lnTo>
                <a:lnTo>
                  <a:pt x="57175" y="67193"/>
                </a:lnTo>
                <a:lnTo>
                  <a:pt x="39170" y="0"/>
                </a:lnTo>
                <a:close/>
              </a:path>
              <a:path w="78739" h="1325879">
                <a:moveTo>
                  <a:pt x="57175" y="67193"/>
                </a:moveTo>
                <a:lnTo>
                  <a:pt x="43671" y="67193"/>
                </a:lnTo>
                <a:lnTo>
                  <a:pt x="43671" y="134391"/>
                </a:lnTo>
                <a:lnTo>
                  <a:pt x="75181" y="134391"/>
                </a:lnTo>
                <a:lnTo>
                  <a:pt x="57175" y="67193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987772" y="2631940"/>
            <a:ext cx="292100" cy="67564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500">
                <a:solidFill>
                  <a:srgbClr val="3C2B98"/>
                </a:solidFill>
                <a:latin typeface="Arial"/>
                <a:cs typeface="Arial"/>
              </a:rPr>
              <a:t>150mm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38327" y="1763074"/>
            <a:ext cx="0" cy="544195"/>
          </a:xfrm>
          <a:custGeom>
            <a:avLst/>
            <a:gdLst/>
            <a:ahLst/>
            <a:cxnLst/>
            <a:rect l="l" t="t" r="r" b="b"/>
            <a:pathLst>
              <a:path w="0" h="544194">
                <a:moveTo>
                  <a:pt x="0" y="543773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86595" y="1763074"/>
            <a:ext cx="0" cy="520065"/>
          </a:xfrm>
          <a:custGeom>
            <a:avLst/>
            <a:gdLst/>
            <a:ahLst/>
            <a:cxnLst/>
            <a:rect l="l" t="t" r="r" b="b"/>
            <a:pathLst>
              <a:path w="0" h="520064">
                <a:moveTo>
                  <a:pt x="0" y="519761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86825" y="1749723"/>
            <a:ext cx="1851660" cy="78740"/>
          </a:xfrm>
          <a:custGeom>
            <a:avLst/>
            <a:gdLst/>
            <a:ahLst/>
            <a:cxnLst/>
            <a:rect l="l" t="t" r="r" b="b"/>
            <a:pathLst>
              <a:path w="1851660" h="78739">
                <a:moveTo>
                  <a:pt x="78372" y="0"/>
                </a:moveTo>
                <a:lnTo>
                  <a:pt x="0" y="39170"/>
                </a:lnTo>
                <a:lnTo>
                  <a:pt x="78372" y="78367"/>
                </a:lnTo>
                <a:lnTo>
                  <a:pt x="78372" y="43671"/>
                </a:lnTo>
                <a:lnTo>
                  <a:pt x="74272" y="43671"/>
                </a:lnTo>
                <a:lnTo>
                  <a:pt x="74272" y="34671"/>
                </a:lnTo>
                <a:lnTo>
                  <a:pt x="78372" y="34671"/>
                </a:lnTo>
                <a:lnTo>
                  <a:pt x="78372" y="0"/>
                </a:lnTo>
                <a:close/>
              </a:path>
              <a:path w="1851660" h="78739">
                <a:moveTo>
                  <a:pt x="1717111" y="3159"/>
                </a:moveTo>
                <a:lnTo>
                  <a:pt x="1717111" y="75181"/>
                </a:lnTo>
                <a:lnTo>
                  <a:pt x="1834705" y="43671"/>
                </a:lnTo>
                <a:lnTo>
                  <a:pt x="1784308" y="43671"/>
                </a:lnTo>
                <a:lnTo>
                  <a:pt x="1784308" y="34671"/>
                </a:lnTo>
                <a:lnTo>
                  <a:pt x="1834710" y="34671"/>
                </a:lnTo>
                <a:lnTo>
                  <a:pt x="1717111" y="3159"/>
                </a:lnTo>
                <a:close/>
              </a:path>
              <a:path w="1851660" h="78739">
                <a:moveTo>
                  <a:pt x="78372" y="34671"/>
                </a:moveTo>
                <a:lnTo>
                  <a:pt x="74272" y="34671"/>
                </a:lnTo>
                <a:lnTo>
                  <a:pt x="74272" y="43671"/>
                </a:lnTo>
                <a:lnTo>
                  <a:pt x="78372" y="43671"/>
                </a:lnTo>
                <a:lnTo>
                  <a:pt x="78372" y="34671"/>
                </a:lnTo>
                <a:close/>
              </a:path>
              <a:path w="1851660" h="78739">
                <a:moveTo>
                  <a:pt x="1717111" y="34671"/>
                </a:moveTo>
                <a:lnTo>
                  <a:pt x="78372" y="34671"/>
                </a:lnTo>
                <a:lnTo>
                  <a:pt x="78372" y="43671"/>
                </a:lnTo>
                <a:lnTo>
                  <a:pt x="1717111" y="43671"/>
                </a:lnTo>
                <a:lnTo>
                  <a:pt x="1717111" y="34671"/>
                </a:lnTo>
                <a:close/>
              </a:path>
              <a:path w="1851660" h="78739">
                <a:moveTo>
                  <a:pt x="1834710" y="34671"/>
                </a:moveTo>
                <a:lnTo>
                  <a:pt x="1784308" y="34671"/>
                </a:lnTo>
                <a:lnTo>
                  <a:pt x="1784308" y="43671"/>
                </a:lnTo>
                <a:lnTo>
                  <a:pt x="1834705" y="43671"/>
                </a:lnTo>
                <a:lnTo>
                  <a:pt x="1851502" y="39170"/>
                </a:lnTo>
                <a:lnTo>
                  <a:pt x="1834710" y="34671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404777" y="1465416"/>
            <a:ext cx="675640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20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362" y="648681"/>
            <a:ext cx="611314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explain planned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764" y="141723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4764" y="185824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764" y="229925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764" y="274025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764" y="318126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764" y="36222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4764" y="4063280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764" y="45042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764" y="4945294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8512" y="192172"/>
            <a:ext cx="55841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http://www.technologystudent.com/prddes1/plannedob1.html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016" y="5223748"/>
            <a:ext cx="6480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43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8g.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planned obsolescence can be bad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866" y="7737704"/>
            <a:ext cx="68243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28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8h.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‘Planned obsolescence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deliberately and openly built into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reasons’.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statement,</a:t>
            </a:r>
            <a:r>
              <a:rPr dirty="0" sz="1400" spc="-3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4764" y="574096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764" y="6181973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4764" y="6622981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4764" y="706398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764" y="7504996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4764" y="8527968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4764" y="8968975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764" y="9409982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4764" y="9850989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4764" y="10291997"/>
            <a:ext cx="6781800" cy="0"/>
          </a:xfrm>
          <a:custGeom>
            <a:avLst/>
            <a:gdLst/>
            <a:ahLst/>
            <a:cxnLst/>
            <a:rect l="l" t="t" r="r" b="b"/>
            <a:pathLst>
              <a:path w="6781800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032" y="214523"/>
            <a:ext cx="2483485" cy="162115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875665" marR="91440" indent="-863600">
              <a:lnSpc>
                <a:spcPts val="1789"/>
              </a:lnSpc>
              <a:spcBef>
                <a:spcPts val="265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Ferrous and</a:t>
            </a:r>
            <a:r>
              <a:rPr dirty="0" sz="16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non-ferrous 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48895" marR="5080">
              <a:lnSpc>
                <a:spcPts val="1560"/>
              </a:lnSpc>
              <a:spcBef>
                <a:spcPts val="151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bench is 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round  section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58" y="3734947"/>
            <a:ext cx="5926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065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steel tube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bench?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45" y="4810330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9545" y="5304783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9545" y="579923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9545" y="6293689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9300" y="3192992"/>
            <a:ext cx="5446395" cy="26098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215"/>
              </a:spcBef>
              <a:tabLst>
                <a:tab pos="15049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http://www.technologystudent.com/joints/steelbnch1.html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545" y="6788142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9545" y="7282595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545" y="777704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9545" y="8271501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545" y="876595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545" y="926040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15653" y="890208"/>
            <a:ext cx="3578046" cy="2012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186" y="919355"/>
            <a:ext cx="59258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steel bench could be dry powder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coated,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producing a  coloured, protective ﬁnish. Use notes and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994" y="499305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650364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675" y="2232864"/>
            <a:ext cx="6720840" cy="5745480"/>
          </a:xfrm>
          <a:custGeom>
            <a:avLst/>
            <a:gdLst/>
            <a:ahLst/>
            <a:cxnLst/>
            <a:rect l="l" t="t" r="r" b="b"/>
            <a:pathLst>
              <a:path w="6720840" h="5745480">
                <a:moveTo>
                  <a:pt x="0" y="0"/>
                </a:moveTo>
                <a:lnTo>
                  <a:pt x="6720846" y="0"/>
                </a:lnTo>
                <a:lnTo>
                  <a:pt x="6720846" y="5745485"/>
                </a:lnTo>
                <a:lnTo>
                  <a:pt x="0" y="5745485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533" y="2037425"/>
            <a:ext cx="1966827" cy="2390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6074" y="1496156"/>
            <a:ext cx="1068753" cy="87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0948" y="1414756"/>
            <a:ext cx="1090433" cy="895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4393" y="1661262"/>
            <a:ext cx="1038225" cy="5213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25"/>
              </a:spcBef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30mm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20mm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393" y="3052586"/>
            <a:ext cx="1038225" cy="5213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25"/>
              </a:spcBef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HEIGHT=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90mm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151616"/>
                </a:solidFill>
                <a:latin typeface="Arial"/>
                <a:cs typeface="Arial"/>
              </a:rPr>
              <a:t>RADIUS=</a:t>
            </a:r>
            <a:r>
              <a:rPr dirty="0" sz="10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151616"/>
                </a:solidFill>
                <a:latin typeface="Arial"/>
                <a:cs typeface="Arial"/>
              </a:rPr>
              <a:t>40mm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8984" y="1529288"/>
            <a:ext cx="257810" cy="443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25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2461" y="2877129"/>
            <a:ext cx="257810" cy="443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00" spc="25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4280" y="1677542"/>
            <a:ext cx="574040" cy="94615"/>
          </a:xfrm>
          <a:custGeom>
            <a:avLst/>
            <a:gdLst/>
            <a:ahLst/>
            <a:cxnLst/>
            <a:rect l="l" t="t" r="r" b="b"/>
            <a:pathLst>
              <a:path w="574039" h="94614">
                <a:moveTo>
                  <a:pt x="85535" y="0"/>
                </a:moveTo>
                <a:lnTo>
                  <a:pt x="0" y="47052"/>
                </a:lnTo>
                <a:lnTo>
                  <a:pt x="85535" y="94104"/>
                </a:lnTo>
                <a:lnTo>
                  <a:pt x="85535" y="56051"/>
                </a:lnTo>
                <a:lnTo>
                  <a:pt x="78120" y="56051"/>
                </a:lnTo>
                <a:lnTo>
                  <a:pt x="78120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574039" h="94614">
                <a:moveTo>
                  <a:pt x="85535" y="38051"/>
                </a:moveTo>
                <a:lnTo>
                  <a:pt x="78120" y="38051"/>
                </a:lnTo>
                <a:lnTo>
                  <a:pt x="78120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574039" h="94614">
                <a:moveTo>
                  <a:pt x="573905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573905" y="56051"/>
                </a:lnTo>
                <a:lnTo>
                  <a:pt x="573905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62101" y="3042806"/>
            <a:ext cx="278765" cy="94615"/>
          </a:xfrm>
          <a:custGeom>
            <a:avLst/>
            <a:gdLst/>
            <a:ahLst/>
            <a:cxnLst/>
            <a:rect l="l" t="t" r="r" b="b"/>
            <a:pathLst>
              <a:path w="278764" h="94614">
                <a:moveTo>
                  <a:pt x="85535" y="0"/>
                </a:moveTo>
                <a:lnTo>
                  <a:pt x="0" y="47052"/>
                </a:lnTo>
                <a:lnTo>
                  <a:pt x="85535" y="94104"/>
                </a:lnTo>
                <a:lnTo>
                  <a:pt x="85535" y="56051"/>
                </a:lnTo>
                <a:lnTo>
                  <a:pt x="78120" y="56051"/>
                </a:lnTo>
                <a:lnTo>
                  <a:pt x="78120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278764" h="94614">
                <a:moveTo>
                  <a:pt x="85535" y="38051"/>
                </a:moveTo>
                <a:lnTo>
                  <a:pt x="78120" y="38051"/>
                </a:lnTo>
                <a:lnTo>
                  <a:pt x="78120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278764" h="94614">
                <a:moveTo>
                  <a:pt x="278262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278262" y="56051"/>
                </a:lnTo>
                <a:lnTo>
                  <a:pt x="278262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52086" y="1984936"/>
            <a:ext cx="3494404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order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entire 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engineered solid,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treated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separate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parts. Part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smaller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cylinder 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B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larger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cylinder.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0318" y="572640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0318" y="618868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0318" y="665096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0318" y="711324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0318" y="757552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0318" y="803780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0318" y="850008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0318" y="896236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0318" y="942464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0318" y="988692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0318" y="529968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0318" y="490598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00613" y="451499"/>
            <a:ext cx="6819900" cy="65278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405"/>
              </a:spcBef>
              <a:tabLst>
                <a:tab pos="2477135" algn="l"/>
                <a:tab pos="472630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8547" sz="975">
              <a:latin typeface="Arial"/>
              <a:cs typeface="Arial"/>
            </a:endParaRPr>
          </a:p>
          <a:p>
            <a:pPr marL="38100" marR="431165">
              <a:lnSpc>
                <a:spcPts val="1560"/>
              </a:lnSpc>
              <a:spcBef>
                <a:spcPts val="76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9e.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solid steel object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manufactured on an engineering  centre lathe.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one solid piece.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10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6438" y="1032999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7724" y="10332107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5285" y="1031744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6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3063" y="174751"/>
            <a:ext cx="646747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345565" algn="l"/>
                <a:tab pos="576516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http://www.technologystudent.com/pdf14/maths_cylinder1.pdf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5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614" y="643034"/>
            <a:ext cx="611314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9f.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explain planned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014" y="1411585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3014" y="1852596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3014" y="2293603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3014" y="273461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014" y="317561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14" y="361662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14" y="4057632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014" y="4498639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3014" y="493964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6762" y="186523"/>
            <a:ext cx="55841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http://www.technologystudent.com/prddes1/plannedob1.html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266" y="5218101"/>
            <a:ext cx="6480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43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9g.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planned obsolescence can be bad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117" y="7732055"/>
            <a:ext cx="68243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28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9h.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‘Planned obsolescence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deliberately and openly built into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reasons’.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statement,</a:t>
            </a:r>
            <a:r>
              <a:rPr dirty="0" sz="1400" spc="-3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3014" y="573531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3014" y="6176326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014" y="661733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014" y="7058339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3014" y="749934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014" y="852232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014" y="896332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3014" y="940433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014" y="984534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3014" y="1028634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848" y="1043454"/>
            <a:ext cx="641731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Nuclear Power is regarded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as an alternative and environmentally  friendly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producing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advantage and one disadvantage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nuclear power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336" y="227818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3336" y="271505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336" y="315193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336" y="358881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4562" y="42528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http://www.technologystudent.com/energy1/nuclear1.htm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143" y="328952"/>
            <a:ext cx="4169410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Thermosetting and thermoforming</a:t>
            </a:r>
            <a:r>
              <a:rPr dirty="0" sz="16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plastics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47955" marR="211454">
              <a:lnSpc>
                <a:spcPts val="1560"/>
              </a:lnSpc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seen opposite, is a ‘plastic’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trophy,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called  rotational moulding’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99" y="3280407"/>
            <a:ext cx="450215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a material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industrial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332" y="415766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9616" y="2875377"/>
            <a:ext cx="55479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527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http://www.technologystudent.com/prddes1/rotate2.html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006" y="853841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 h="0">
                <a:moveTo>
                  <a:pt x="0" y="0"/>
                </a:moveTo>
                <a:lnTo>
                  <a:pt x="647551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006" y="900323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 h="0">
                <a:moveTo>
                  <a:pt x="0" y="0"/>
                </a:moveTo>
                <a:lnTo>
                  <a:pt x="647551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0006" y="9483297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 h="0">
                <a:moveTo>
                  <a:pt x="0" y="0"/>
                </a:moveTo>
                <a:lnTo>
                  <a:pt x="647551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006" y="9986216"/>
            <a:ext cx="6475730" cy="0"/>
          </a:xfrm>
          <a:custGeom>
            <a:avLst/>
            <a:gdLst/>
            <a:ahLst/>
            <a:cxnLst/>
            <a:rect l="l" t="t" r="r" b="b"/>
            <a:pathLst>
              <a:path w="6475730" h="0">
                <a:moveTo>
                  <a:pt x="0" y="0"/>
                </a:moveTo>
                <a:lnTo>
                  <a:pt x="647551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5837" y="380217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5">
                <a:moveTo>
                  <a:pt x="221730" y="0"/>
                </a:moveTo>
                <a:lnTo>
                  <a:pt x="177044" y="4504"/>
                </a:lnTo>
                <a:lnTo>
                  <a:pt x="135423" y="17424"/>
                </a:lnTo>
                <a:lnTo>
                  <a:pt x="97759" y="37868"/>
                </a:lnTo>
                <a:lnTo>
                  <a:pt x="64943" y="64943"/>
                </a:lnTo>
                <a:lnTo>
                  <a:pt x="37868" y="97759"/>
                </a:lnTo>
                <a:lnTo>
                  <a:pt x="17424" y="135424"/>
                </a:lnTo>
                <a:lnTo>
                  <a:pt x="4504" y="177045"/>
                </a:lnTo>
                <a:lnTo>
                  <a:pt x="0" y="221731"/>
                </a:lnTo>
                <a:lnTo>
                  <a:pt x="4504" y="266419"/>
                </a:lnTo>
                <a:lnTo>
                  <a:pt x="17424" y="308041"/>
                </a:lnTo>
                <a:lnTo>
                  <a:pt x="37868" y="345705"/>
                </a:lnTo>
                <a:lnTo>
                  <a:pt x="64943" y="378521"/>
                </a:lnTo>
                <a:lnTo>
                  <a:pt x="97759" y="405597"/>
                </a:lnTo>
                <a:lnTo>
                  <a:pt x="135423" y="426041"/>
                </a:lnTo>
                <a:lnTo>
                  <a:pt x="177044" y="438961"/>
                </a:lnTo>
                <a:lnTo>
                  <a:pt x="221730" y="443466"/>
                </a:lnTo>
                <a:lnTo>
                  <a:pt x="266417" y="438961"/>
                </a:lnTo>
                <a:lnTo>
                  <a:pt x="308040" y="426041"/>
                </a:lnTo>
                <a:lnTo>
                  <a:pt x="345704" y="405597"/>
                </a:lnTo>
                <a:lnTo>
                  <a:pt x="378521" y="378521"/>
                </a:lnTo>
                <a:lnTo>
                  <a:pt x="405597" y="345705"/>
                </a:lnTo>
                <a:lnTo>
                  <a:pt x="426041" y="308041"/>
                </a:lnTo>
                <a:lnTo>
                  <a:pt x="438961" y="266419"/>
                </a:lnTo>
                <a:lnTo>
                  <a:pt x="443466" y="221731"/>
                </a:lnTo>
                <a:lnTo>
                  <a:pt x="438961" y="177045"/>
                </a:lnTo>
                <a:lnTo>
                  <a:pt x="426041" y="135424"/>
                </a:lnTo>
                <a:lnTo>
                  <a:pt x="405597" y="97759"/>
                </a:lnTo>
                <a:lnTo>
                  <a:pt x="378521" y="64943"/>
                </a:lnTo>
                <a:lnTo>
                  <a:pt x="345704" y="37868"/>
                </a:lnTo>
                <a:lnTo>
                  <a:pt x="308040" y="17424"/>
                </a:lnTo>
                <a:lnTo>
                  <a:pt x="266417" y="4504"/>
                </a:lnTo>
                <a:lnTo>
                  <a:pt x="22173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29147" y="723276"/>
            <a:ext cx="673735" cy="979169"/>
          </a:xfrm>
          <a:custGeom>
            <a:avLst/>
            <a:gdLst/>
            <a:ahLst/>
            <a:cxnLst/>
            <a:rect l="l" t="t" r="r" b="b"/>
            <a:pathLst>
              <a:path w="673735" h="979169">
                <a:moveTo>
                  <a:pt x="553629" y="0"/>
                </a:moveTo>
                <a:lnTo>
                  <a:pt x="119952" y="0"/>
                </a:lnTo>
                <a:lnTo>
                  <a:pt x="73377" y="9465"/>
                </a:lnTo>
                <a:lnTo>
                  <a:pt x="35236" y="35235"/>
                </a:lnTo>
                <a:lnTo>
                  <a:pt x="9465" y="73376"/>
                </a:lnTo>
                <a:lnTo>
                  <a:pt x="0" y="119951"/>
                </a:lnTo>
                <a:lnTo>
                  <a:pt x="0" y="859021"/>
                </a:lnTo>
                <a:lnTo>
                  <a:pt x="9465" y="905596"/>
                </a:lnTo>
                <a:lnTo>
                  <a:pt x="35236" y="943737"/>
                </a:lnTo>
                <a:lnTo>
                  <a:pt x="73377" y="969508"/>
                </a:lnTo>
                <a:lnTo>
                  <a:pt x="119952" y="978973"/>
                </a:lnTo>
                <a:lnTo>
                  <a:pt x="553629" y="978973"/>
                </a:lnTo>
                <a:lnTo>
                  <a:pt x="600205" y="969508"/>
                </a:lnTo>
                <a:lnTo>
                  <a:pt x="638345" y="943737"/>
                </a:lnTo>
                <a:lnTo>
                  <a:pt x="664116" y="905596"/>
                </a:lnTo>
                <a:lnTo>
                  <a:pt x="673581" y="859021"/>
                </a:lnTo>
                <a:lnTo>
                  <a:pt x="673581" y="119951"/>
                </a:lnTo>
                <a:lnTo>
                  <a:pt x="664116" y="73376"/>
                </a:lnTo>
                <a:lnTo>
                  <a:pt x="638345" y="35235"/>
                </a:lnTo>
                <a:lnTo>
                  <a:pt x="600205" y="9465"/>
                </a:lnTo>
                <a:lnTo>
                  <a:pt x="553629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19104" y="1576739"/>
            <a:ext cx="518795" cy="1004569"/>
          </a:xfrm>
          <a:custGeom>
            <a:avLst/>
            <a:gdLst/>
            <a:ahLst/>
            <a:cxnLst/>
            <a:rect l="l" t="t" r="r" b="b"/>
            <a:pathLst>
              <a:path w="518795" h="1004569">
                <a:moveTo>
                  <a:pt x="518770" y="0"/>
                </a:moveTo>
                <a:lnTo>
                  <a:pt x="0" y="0"/>
                </a:lnTo>
                <a:lnTo>
                  <a:pt x="92038" y="1004072"/>
                </a:lnTo>
                <a:lnTo>
                  <a:pt x="409994" y="1004072"/>
                </a:lnTo>
                <a:lnTo>
                  <a:pt x="51877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85635" y="2559895"/>
            <a:ext cx="573405" cy="138430"/>
          </a:xfrm>
          <a:custGeom>
            <a:avLst/>
            <a:gdLst/>
            <a:ahLst/>
            <a:cxnLst/>
            <a:rect l="l" t="t" r="r" b="b"/>
            <a:pathLst>
              <a:path w="573404" h="138430">
                <a:moveTo>
                  <a:pt x="504132" y="0"/>
                </a:moveTo>
                <a:lnTo>
                  <a:pt x="69025" y="0"/>
                </a:lnTo>
                <a:lnTo>
                  <a:pt x="42223" y="5446"/>
                </a:lnTo>
                <a:lnTo>
                  <a:pt x="20275" y="20275"/>
                </a:lnTo>
                <a:lnTo>
                  <a:pt x="5446" y="42223"/>
                </a:lnTo>
                <a:lnTo>
                  <a:pt x="0" y="69033"/>
                </a:lnTo>
                <a:lnTo>
                  <a:pt x="5446" y="95835"/>
                </a:lnTo>
                <a:lnTo>
                  <a:pt x="20275" y="117783"/>
                </a:lnTo>
                <a:lnTo>
                  <a:pt x="42223" y="132612"/>
                </a:lnTo>
                <a:lnTo>
                  <a:pt x="69025" y="138059"/>
                </a:lnTo>
                <a:lnTo>
                  <a:pt x="504132" y="138059"/>
                </a:lnTo>
                <a:lnTo>
                  <a:pt x="530934" y="132612"/>
                </a:lnTo>
                <a:lnTo>
                  <a:pt x="552882" y="117783"/>
                </a:lnTo>
                <a:lnTo>
                  <a:pt x="567712" y="95835"/>
                </a:lnTo>
                <a:lnTo>
                  <a:pt x="573158" y="69025"/>
                </a:lnTo>
                <a:lnTo>
                  <a:pt x="567712" y="42223"/>
                </a:lnTo>
                <a:lnTo>
                  <a:pt x="552882" y="20275"/>
                </a:lnTo>
                <a:lnTo>
                  <a:pt x="530934" y="5446"/>
                </a:lnTo>
                <a:lnTo>
                  <a:pt x="50413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6115" y="4376582"/>
            <a:ext cx="70129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4516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10b.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rotational moulding. Include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416" y="4952214"/>
            <a:ext cx="6908800" cy="5207635"/>
          </a:xfrm>
          <a:custGeom>
            <a:avLst/>
            <a:gdLst/>
            <a:ahLst/>
            <a:cxnLst/>
            <a:rect l="l" t="t" r="r" b="b"/>
            <a:pathLst>
              <a:path w="6908800" h="5207634">
                <a:moveTo>
                  <a:pt x="0" y="0"/>
                </a:moveTo>
                <a:lnTo>
                  <a:pt x="6908802" y="0"/>
                </a:lnTo>
                <a:lnTo>
                  <a:pt x="6908802" y="5207007"/>
                </a:lnTo>
                <a:lnTo>
                  <a:pt x="0" y="5207007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7602" y="1022353"/>
            <a:ext cx="5284670" cy="287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8207" y="560208"/>
            <a:ext cx="5379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shown below have been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nylon.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707" y="8462214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2707" y="8927035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2707" y="9407095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707" y="9910016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6844" y="4557525"/>
            <a:ext cx="6163310" cy="626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814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how nylon</a:t>
            </a:r>
            <a:r>
              <a:rPr dirty="0" sz="1400" spc="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manuafctured.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algn="ctr" marL="498475">
              <a:lnSpc>
                <a:spcPct val="100000"/>
              </a:lnSpc>
              <a:spcBef>
                <a:spcPts val="1370"/>
              </a:spcBef>
            </a:pP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4360" y="7754905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2670" y="4148092"/>
            <a:ext cx="3867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http://www.technologystudent.com/joints_ﬂsh/nylon2.html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1248" y="4169710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1866" y="4142204"/>
            <a:ext cx="5547995" cy="250190"/>
          </a:xfrm>
          <a:custGeom>
            <a:avLst/>
            <a:gdLst/>
            <a:ahLst/>
            <a:cxnLst/>
            <a:rect l="l" t="t" r="r" b="b"/>
            <a:pathLst>
              <a:path w="5547995" h="250189">
                <a:moveTo>
                  <a:pt x="0" y="0"/>
                </a:moveTo>
                <a:lnTo>
                  <a:pt x="5547527" y="0"/>
                </a:lnTo>
                <a:lnTo>
                  <a:pt x="5547527" y="249612"/>
                </a:lnTo>
                <a:lnTo>
                  <a:pt x="0" y="24961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2707" y="10424366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66546" y="282808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985" y="297468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9385" y="282546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803" y="5798286"/>
            <a:ext cx="126364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026" y="5683647"/>
            <a:ext cx="13957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V = </a:t>
            </a:r>
            <a:r>
              <a:rPr dirty="0" u="heavy" baseline="31250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r>
              <a:rPr dirty="0" baseline="31250" sz="2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208" sz="24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baseline="3472" sz="2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baseline="1736" sz="240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208" sz="2400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baseline="5208"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803" y="5280285"/>
            <a:ext cx="126364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128" y="5157144"/>
            <a:ext cx="27800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1024890" algn="l"/>
              </a:tabLst>
            </a:pPr>
            <a:r>
              <a:rPr dirty="0" baseline="-5208" sz="2400" spc="-22">
                <a:solidFill>
                  <a:srgbClr val="151616"/>
                </a:solidFill>
                <a:latin typeface="Arial"/>
                <a:cs typeface="Arial"/>
              </a:rPr>
              <a:t>Volume</a:t>
            </a:r>
            <a:r>
              <a:rPr dirty="0" baseline="-5208" sz="2400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208" sz="2400">
                <a:solidFill>
                  <a:srgbClr val="151616"/>
                </a:solidFill>
                <a:latin typeface="Arial"/>
                <a:cs typeface="Arial"/>
              </a:rPr>
              <a:t>=	</a:t>
            </a:r>
            <a:r>
              <a:rPr dirty="0" u="heavy" baseline="29513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r>
              <a:rPr dirty="0" baseline="29513" sz="2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3472" sz="24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277" y="4999781"/>
            <a:ext cx="3143250" cy="1076325"/>
          </a:xfrm>
          <a:custGeom>
            <a:avLst/>
            <a:gdLst/>
            <a:ahLst/>
            <a:cxnLst/>
            <a:rect l="l" t="t" r="r" b="b"/>
            <a:pathLst>
              <a:path w="3143250" h="1076325">
                <a:moveTo>
                  <a:pt x="0" y="0"/>
                </a:moveTo>
                <a:lnTo>
                  <a:pt x="3143250" y="0"/>
                </a:lnTo>
                <a:lnTo>
                  <a:pt x="3143250" y="1076323"/>
                </a:lnTo>
                <a:lnTo>
                  <a:pt x="0" y="107632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91352" y="4086831"/>
            <a:ext cx="12306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0315" y="4705050"/>
            <a:ext cx="332612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formulas opposite,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277" y="4447332"/>
            <a:ext cx="3143250" cy="55245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3589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70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 spc="25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6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LENGTH²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938" y="8617564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 h="0">
                <a:moveTo>
                  <a:pt x="0" y="0"/>
                </a:moveTo>
                <a:lnTo>
                  <a:pt x="6607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706" y="9112867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8706" y="9608166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8706" y="10103468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795335" y="127619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22" y="127830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4183" y="126364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725" y="681632"/>
            <a:ext cx="620268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669029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10d.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solid polyethylene square pyramid has been manufactured by rotational  moulding.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567" y="286682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183" y="259175"/>
            <a:ext cx="6581140" cy="250190"/>
          </a:xfrm>
          <a:custGeom>
            <a:avLst/>
            <a:gdLst/>
            <a:ahLst/>
            <a:cxnLst/>
            <a:rect l="l" t="t" r="r" b="b"/>
            <a:pathLst>
              <a:path w="6581140" h="250190">
                <a:moveTo>
                  <a:pt x="0" y="0"/>
                </a:moveTo>
                <a:lnTo>
                  <a:pt x="6580925" y="0"/>
                </a:lnTo>
                <a:lnTo>
                  <a:pt x="6580925" y="249613"/>
                </a:lnTo>
                <a:lnTo>
                  <a:pt x="0" y="24961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7988" y="265064"/>
            <a:ext cx="5034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38345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http://www.technologystudent.com/pdf14/maths_pyramids1.pdf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8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6277" y="4447332"/>
            <a:ext cx="3143250" cy="552450"/>
          </a:xfrm>
          <a:custGeom>
            <a:avLst/>
            <a:gdLst/>
            <a:ahLst/>
            <a:cxnLst/>
            <a:rect l="l" t="t" r="r" b="b"/>
            <a:pathLst>
              <a:path w="3143250" h="552450">
                <a:moveTo>
                  <a:pt x="0" y="552448"/>
                </a:moveTo>
                <a:lnTo>
                  <a:pt x="3143250" y="552448"/>
                </a:lnTo>
                <a:lnTo>
                  <a:pt x="3143250" y="0"/>
                </a:lnTo>
                <a:lnTo>
                  <a:pt x="0" y="0"/>
                </a:lnTo>
                <a:lnTo>
                  <a:pt x="0" y="552448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3938" y="6636366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 h="0">
                <a:moveTo>
                  <a:pt x="0" y="0"/>
                </a:moveTo>
                <a:lnTo>
                  <a:pt x="6607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8706" y="7131668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8706" y="7626967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8706" y="8122270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158533" y="3558600"/>
            <a:ext cx="518159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5">
                <a:solidFill>
                  <a:srgbClr val="151616"/>
                </a:solidFill>
                <a:latin typeface="Arial"/>
                <a:cs typeface="Arial"/>
              </a:rPr>
              <a:t>100mm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6847" y="1872115"/>
            <a:ext cx="609600" cy="367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340"/>
              </a:lnSpc>
              <a:spcBef>
                <a:spcPts val="110"/>
              </a:spcBef>
            </a:pPr>
            <a:r>
              <a:rPr dirty="0" sz="1150" spc="45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150" spc="45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150" spc="40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150" spc="5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dirty="0" sz="1150" spc="45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150" spc="5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 marL="56515">
              <a:lnSpc>
                <a:spcPts val="1340"/>
              </a:lnSpc>
            </a:pPr>
            <a:r>
              <a:rPr dirty="0" sz="1150" spc="5">
                <a:solidFill>
                  <a:srgbClr val="151616"/>
                </a:solidFill>
                <a:latin typeface="Arial"/>
                <a:cs typeface="Arial"/>
              </a:rPr>
              <a:t>140mm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46803" y="2876655"/>
            <a:ext cx="1949450" cy="805815"/>
          </a:xfrm>
          <a:custGeom>
            <a:avLst/>
            <a:gdLst/>
            <a:ahLst/>
            <a:cxnLst/>
            <a:rect l="l" t="t" r="r" b="b"/>
            <a:pathLst>
              <a:path w="1949450" h="805814">
                <a:moveTo>
                  <a:pt x="2002" y="389989"/>
                </a:moveTo>
                <a:lnTo>
                  <a:pt x="1073" y="390809"/>
                </a:lnTo>
                <a:lnTo>
                  <a:pt x="828" y="391068"/>
                </a:lnTo>
                <a:lnTo>
                  <a:pt x="389" y="391360"/>
                </a:lnTo>
                <a:lnTo>
                  <a:pt x="339" y="392414"/>
                </a:lnTo>
                <a:lnTo>
                  <a:pt x="0" y="393311"/>
                </a:lnTo>
                <a:lnTo>
                  <a:pt x="547" y="394221"/>
                </a:lnTo>
                <a:lnTo>
                  <a:pt x="52291" y="418263"/>
                </a:lnTo>
                <a:lnTo>
                  <a:pt x="930694" y="789578"/>
                </a:lnTo>
                <a:lnTo>
                  <a:pt x="966975" y="804781"/>
                </a:lnTo>
                <a:lnTo>
                  <a:pt x="969624" y="805054"/>
                </a:lnTo>
                <a:lnTo>
                  <a:pt x="970654" y="805266"/>
                </a:lnTo>
                <a:lnTo>
                  <a:pt x="973571" y="804304"/>
                </a:lnTo>
                <a:lnTo>
                  <a:pt x="1011554" y="789578"/>
                </a:lnTo>
                <a:lnTo>
                  <a:pt x="971712" y="789578"/>
                </a:lnTo>
                <a:lnTo>
                  <a:pt x="967821" y="789531"/>
                </a:lnTo>
                <a:lnTo>
                  <a:pt x="969637" y="788808"/>
                </a:lnTo>
                <a:lnTo>
                  <a:pt x="967464" y="788002"/>
                </a:lnTo>
                <a:lnTo>
                  <a:pt x="90955" y="429637"/>
                </a:lnTo>
                <a:lnTo>
                  <a:pt x="2113" y="394604"/>
                </a:lnTo>
                <a:lnTo>
                  <a:pt x="1840" y="394416"/>
                </a:lnTo>
                <a:lnTo>
                  <a:pt x="1526" y="394031"/>
                </a:lnTo>
                <a:lnTo>
                  <a:pt x="1188" y="393790"/>
                </a:lnTo>
                <a:lnTo>
                  <a:pt x="1167" y="393026"/>
                </a:lnTo>
                <a:lnTo>
                  <a:pt x="911" y="392363"/>
                </a:lnTo>
                <a:lnTo>
                  <a:pt x="1304" y="391684"/>
                </a:lnTo>
                <a:lnTo>
                  <a:pt x="1430" y="391068"/>
                </a:lnTo>
                <a:lnTo>
                  <a:pt x="2409" y="390276"/>
                </a:lnTo>
                <a:lnTo>
                  <a:pt x="2002" y="389989"/>
                </a:lnTo>
                <a:close/>
              </a:path>
              <a:path w="1949450" h="805814">
                <a:moveTo>
                  <a:pt x="1915121" y="412167"/>
                </a:moveTo>
                <a:lnTo>
                  <a:pt x="969637" y="788808"/>
                </a:lnTo>
                <a:lnTo>
                  <a:pt x="970963" y="789300"/>
                </a:lnTo>
                <a:lnTo>
                  <a:pt x="971518" y="789401"/>
                </a:lnTo>
                <a:lnTo>
                  <a:pt x="971712" y="789578"/>
                </a:lnTo>
                <a:lnTo>
                  <a:pt x="1011554" y="789578"/>
                </a:lnTo>
                <a:lnTo>
                  <a:pt x="1940923" y="424828"/>
                </a:lnTo>
                <a:lnTo>
                  <a:pt x="1943629" y="423692"/>
                </a:lnTo>
                <a:lnTo>
                  <a:pt x="1945346" y="422320"/>
                </a:lnTo>
                <a:lnTo>
                  <a:pt x="1947067" y="419944"/>
                </a:lnTo>
                <a:lnTo>
                  <a:pt x="1947299" y="419587"/>
                </a:lnTo>
                <a:lnTo>
                  <a:pt x="1932980" y="419587"/>
                </a:lnTo>
                <a:lnTo>
                  <a:pt x="1915121" y="412167"/>
                </a:lnTo>
                <a:close/>
              </a:path>
              <a:path w="1949450" h="805814">
                <a:moveTo>
                  <a:pt x="969637" y="788808"/>
                </a:moveTo>
                <a:lnTo>
                  <a:pt x="967821" y="789531"/>
                </a:lnTo>
                <a:lnTo>
                  <a:pt x="968490" y="789282"/>
                </a:lnTo>
                <a:lnTo>
                  <a:pt x="969051" y="789181"/>
                </a:lnTo>
                <a:lnTo>
                  <a:pt x="969768" y="789181"/>
                </a:lnTo>
                <a:lnTo>
                  <a:pt x="970038" y="789131"/>
                </a:lnTo>
                <a:lnTo>
                  <a:pt x="970507" y="789131"/>
                </a:lnTo>
                <a:lnTo>
                  <a:pt x="969637" y="788808"/>
                </a:lnTo>
                <a:close/>
              </a:path>
              <a:path w="1949450" h="805814">
                <a:moveTo>
                  <a:pt x="970038" y="789131"/>
                </a:moveTo>
                <a:lnTo>
                  <a:pt x="969768" y="789181"/>
                </a:lnTo>
                <a:lnTo>
                  <a:pt x="969051" y="789181"/>
                </a:lnTo>
                <a:lnTo>
                  <a:pt x="968442" y="789300"/>
                </a:lnTo>
                <a:lnTo>
                  <a:pt x="967821" y="789531"/>
                </a:lnTo>
                <a:lnTo>
                  <a:pt x="971585" y="789531"/>
                </a:lnTo>
                <a:lnTo>
                  <a:pt x="970963" y="789300"/>
                </a:lnTo>
                <a:lnTo>
                  <a:pt x="970038" y="789131"/>
                </a:lnTo>
                <a:close/>
              </a:path>
              <a:path w="1949450" h="805814">
                <a:moveTo>
                  <a:pt x="970507" y="789131"/>
                </a:moveTo>
                <a:lnTo>
                  <a:pt x="970038" y="789131"/>
                </a:lnTo>
                <a:lnTo>
                  <a:pt x="970963" y="789300"/>
                </a:lnTo>
                <a:lnTo>
                  <a:pt x="970507" y="789131"/>
                </a:lnTo>
                <a:close/>
              </a:path>
              <a:path w="1949450" h="805814">
                <a:moveTo>
                  <a:pt x="1933107" y="405057"/>
                </a:moveTo>
                <a:lnTo>
                  <a:pt x="1915121" y="412167"/>
                </a:lnTo>
                <a:lnTo>
                  <a:pt x="1932980" y="419587"/>
                </a:lnTo>
                <a:lnTo>
                  <a:pt x="1931436" y="418910"/>
                </a:lnTo>
                <a:lnTo>
                  <a:pt x="1930413" y="418050"/>
                </a:lnTo>
                <a:lnTo>
                  <a:pt x="1929456" y="416661"/>
                </a:lnTo>
                <a:lnTo>
                  <a:pt x="1928553" y="415223"/>
                </a:lnTo>
                <a:lnTo>
                  <a:pt x="1928167" y="413964"/>
                </a:lnTo>
                <a:lnTo>
                  <a:pt x="1928207" y="410551"/>
                </a:lnTo>
                <a:lnTo>
                  <a:pt x="1928602" y="409364"/>
                </a:lnTo>
                <a:lnTo>
                  <a:pt x="1929528" y="407920"/>
                </a:lnTo>
                <a:lnTo>
                  <a:pt x="1930525" y="406544"/>
                </a:lnTo>
                <a:lnTo>
                  <a:pt x="1931537" y="405716"/>
                </a:lnTo>
                <a:lnTo>
                  <a:pt x="1933107" y="405057"/>
                </a:lnTo>
                <a:close/>
              </a:path>
              <a:path w="1949450" h="805814">
                <a:moveTo>
                  <a:pt x="1947267" y="405057"/>
                </a:moveTo>
                <a:lnTo>
                  <a:pt x="1933107" y="405057"/>
                </a:lnTo>
                <a:lnTo>
                  <a:pt x="1931537" y="405716"/>
                </a:lnTo>
                <a:lnTo>
                  <a:pt x="1928167" y="413964"/>
                </a:lnTo>
                <a:lnTo>
                  <a:pt x="1928553" y="415223"/>
                </a:lnTo>
                <a:lnTo>
                  <a:pt x="1929456" y="416661"/>
                </a:lnTo>
                <a:lnTo>
                  <a:pt x="1930413" y="418050"/>
                </a:lnTo>
                <a:lnTo>
                  <a:pt x="1931436" y="418910"/>
                </a:lnTo>
                <a:lnTo>
                  <a:pt x="1932980" y="419587"/>
                </a:lnTo>
                <a:lnTo>
                  <a:pt x="1947299" y="419587"/>
                </a:lnTo>
                <a:lnTo>
                  <a:pt x="1948666" y="417485"/>
                </a:lnTo>
                <a:lnTo>
                  <a:pt x="1949325" y="415376"/>
                </a:lnTo>
                <a:lnTo>
                  <a:pt x="1949313" y="409364"/>
                </a:lnTo>
                <a:lnTo>
                  <a:pt x="1948745" y="407398"/>
                </a:lnTo>
                <a:lnTo>
                  <a:pt x="1947267" y="405057"/>
                </a:lnTo>
                <a:close/>
              </a:path>
              <a:path w="1949450" h="805814">
                <a:moveTo>
                  <a:pt x="1009099" y="15544"/>
                </a:moveTo>
                <a:lnTo>
                  <a:pt x="971543" y="15544"/>
                </a:lnTo>
                <a:lnTo>
                  <a:pt x="969586" y="16310"/>
                </a:lnTo>
                <a:lnTo>
                  <a:pt x="1867584" y="392414"/>
                </a:lnTo>
                <a:lnTo>
                  <a:pt x="1915121" y="412167"/>
                </a:lnTo>
                <a:lnTo>
                  <a:pt x="1933107" y="405057"/>
                </a:lnTo>
                <a:lnTo>
                  <a:pt x="1947267" y="405057"/>
                </a:lnTo>
                <a:lnTo>
                  <a:pt x="1945530" y="402541"/>
                </a:lnTo>
                <a:lnTo>
                  <a:pt x="1943798" y="401119"/>
                </a:lnTo>
                <a:lnTo>
                  <a:pt x="1941127" y="399945"/>
                </a:lnTo>
                <a:lnTo>
                  <a:pt x="1919712" y="391046"/>
                </a:lnTo>
                <a:lnTo>
                  <a:pt x="1009099" y="15544"/>
                </a:lnTo>
                <a:close/>
              </a:path>
              <a:path w="1949450" h="805814">
                <a:moveTo>
                  <a:pt x="969124" y="0"/>
                </a:moveTo>
                <a:lnTo>
                  <a:pt x="966320" y="529"/>
                </a:lnTo>
                <a:lnTo>
                  <a:pt x="965754" y="886"/>
                </a:lnTo>
                <a:lnTo>
                  <a:pt x="922699" y="17961"/>
                </a:lnTo>
                <a:lnTo>
                  <a:pt x="424737" y="209712"/>
                </a:lnTo>
                <a:lnTo>
                  <a:pt x="272299" y="270736"/>
                </a:lnTo>
                <a:lnTo>
                  <a:pt x="175620" y="311233"/>
                </a:lnTo>
                <a:lnTo>
                  <a:pt x="129452" y="331295"/>
                </a:lnTo>
                <a:lnTo>
                  <a:pt x="85037" y="351174"/>
                </a:lnTo>
                <a:lnTo>
                  <a:pt x="42605" y="370829"/>
                </a:lnTo>
                <a:lnTo>
                  <a:pt x="2383" y="390215"/>
                </a:lnTo>
                <a:lnTo>
                  <a:pt x="8562" y="388397"/>
                </a:lnTo>
                <a:lnTo>
                  <a:pt x="25911" y="382155"/>
                </a:lnTo>
                <a:lnTo>
                  <a:pt x="969586" y="16310"/>
                </a:lnTo>
                <a:lnTo>
                  <a:pt x="967695" y="15516"/>
                </a:lnTo>
                <a:lnTo>
                  <a:pt x="1009031" y="15516"/>
                </a:lnTo>
                <a:lnTo>
                  <a:pt x="973761" y="951"/>
                </a:lnTo>
                <a:lnTo>
                  <a:pt x="972389" y="400"/>
                </a:lnTo>
                <a:lnTo>
                  <a:pt x="971241" y="166"/>
                </a:lnTo>
                <a:lnTo>
                  <a:pt x="969764" y="130"/>
                </a:lnTo>
                <a:lnTo>
                  <a:pt x="969124" y="0"/>
                </a:lnTo>
                <a:close/>
              </a:path>
              <a:path w="1949450" h="805814">
                <a:moveTo>
                  <a:pt x="967695" y="15516"/>
                </a:moveTo>
                <a:lnTo>
                  <a:pt x="969586" y="16310"/>
                </a:lnTo>
                <a:lnTo>
                  <a:pt x="970641" y="15897"/>
                </a:lnTo>
                <a:lnTo>
                  <a:pt x="968912" y="15880"/>
                </a:lnTo>
                <a:lnTo>
                  <a:pt x="968353" y="15779"/>
                </a:lnTo>
                <a:lnTo>
                  <a:pt x="967695" y="15516"/>
                </a:lnTo>
                <a:close/>
              </a:path>
              <a:path w="1949450" h="805814">
                <a:moveTo>
                  <a:pt x="1009031" y="15516"/>
                </a:moveTo>
                <a:lnTo>
                  <a:pt x="967695" y="15516"/>
                </a:lnTo>
                <a:lnTo>
                  <a:pt x="968353" y="15779"/>
                </a:lnTo>
                <a:lnTo>
                  <a:pt x="968912" y="15880"/>
                </a:lnTo>
                <a:lnTo>
                  <a:pt x="970323" y="15897"/>
                </a:lnTo>
                <a:lnTo>
                  <a:pt x="970928" y="15779"/>
                </a:lnTo>
                <a:lnTo>
                  <a:pt x="971543" y="15544"/>
                </a:lnTo>
                <a:lnTo>
                  <a:pt x="1009099" y="15544"/>
                </a:lnTo>
                <a:close/>
              </a:path>
              <a:path w="1949450" h="805814">
                <a:moveTo>
                  <a:pt x="971543" y="15544"/>
                </a:moveTo>
                <a:lnTo>
                  <a:pt x="970892" y="15793"/>
                </a:lnTo>
                <a:lnTo>
                  <a:pt x="970323" y="15897"/>
                </a:lnTo>
                <a:lnTo>
                  <a:pt x="970641" y="15897"/>
                </a:lnTo>
                <a:lnTo>
                  <a:pt x="971543" y="15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75179" y="1637017"/>
            <a:ext cx="1012190" cy="2035175"/>
          </a:xfrm>
          <a:custGeom>
            <a:avLst/>
            <a:gdLst/>
            <a:ahLst/>
            <a:cxnLst/>
            <a:rect l="l" t="t" r="r" b="b"/>
            <a:pathLst>
              <a:path w="1012189" h="2035175">
                <a:moveTo>
                  <a:pt x="42666" y="2034543"/>
                </a:moveTo>
                <a:lnTo>
                  <a:pt x="41442" y="2034543"/>
                </a:lnTo>
                <a:lnTo>
                  <a:pt x="42033" y="2034702"/>
                </a:lnTo>
                <a:lnTo>
                  <a:pt x="42666" y="2034543"/>
                </a:lnTo>
                <a:close/>
              </a:path>
              <a:path w="1012189" h="2035175">
                <a:moveTo>
                  <a:pt x="12199" y="0"/>
                </a:moveTo>
                <a:lnTo>
                  <a:pt x="0" y="10246"/>
                </a:lnTo>
                <a:lnTo>
                  <a:pt x="97" y="20509"/>
                </a:lnTo>
                <a:lnTo>
                  <a:pt x="806" y="63414"/>
                </a:lnTo>
                <a:lnTo>
                  <a:pt x="1603" y="113583"/>
                </a:lnTo>
                <a:lnTo>
                  <a:pt x="2370" y="163811"/>
                </a:lnTo>
                <a:lnTo>
                  <a:pt x="3925" y="271368"/>
                </a:lnTo>
                <a:lnTo>
                  <a:pt x="5211" y="365230"/>
                </a:lnTo>
                <a:lnTo>
                  <a:pt x="10471" y="771566"/>
                </a:lnTo>
                <a:lnTo>
                  <a:pt x="11808" y="871152"/>
                </a:lnTo>
                <a:lnTo>
                  <a:pt x="13240" y="972524"/>
                </a:lnTo>
                <a:lnTo>
                  <a:pt x="13990" y="1023211"/>
                </a:lnTo>
                <a:lnTo>
                  <a:pt x="14767" y="1073895"/>
                </a:lnTo>
                <a:lnTo>
                  <a:pt x="15574" y="1124571"/>
                </a:lnTo>
                <a:lnTo>
                  <a:pt x="16537" y="1182310"/>
                </a:lnTo>
                <a:lnTo>
                  <a:pt x="17292" y="1225889"/>
                </a:lnTo>
                <a:lnTo>
                  <a:pt x="18208" y="1276524"/>
                </a:lnTo>
                <a:lnTo>
                  <a:pt x="19167" y="1327138"/>
                </a:lnTo>
                <a:lnTo>
                  <a:pt x="20172" y="1377728"/>
                </a:lnTo>
                <a:lnTo>
                  <a:pt x="21225" y="1428290"/>
                </a:lnTo>
                <a:lnTo>
                  <a:pt x="22330" y="1478821"/>
                </a:lnTo>
                <a:lnTo>
                  <a:pt x="23491" y="1529317"/>
                </a:lnTo>
                <a:lnTo>
                  <a:pt x="24709" y="1579776"/>
                </a:lnTo>
                <a:lnTo>
                  <a:pt x="25989" y="1630193"/>
                </a:lnTo>
                <a:lnTo>
                  <a:pt x="27375" y="1682053"/>
                </a:lnTo>
                <a:lnTo>
                  <a:pt x="28745" y="1730890"/>
                </a:lnTo>
                <a:lnTo>
                  <a:pt x="30431" y="1787738"/>
                </a:lnTo>
                <a:lnTo>
                  <a:pt x="31897" y="1834872"/>
                </a:lnTo>
                <a:lnTo>
                  <a:pt x="33416" y="1881541"/>
                </a:lnTo>
                <a:lnTo>
                  <a:pt x="35512" y="1942318"/>
                </a:lnTo>
                <a:lnTo>
                  <a:pt x="37023" y="1984266"/>
                </a:lnTo>
                <a:lnTo>
                  <a:pt x="38836" y="2032441"/>
                </a:lnTo>
                <a:lnTo>
                  <a:pt x="39074" y="2032538"/>
                </a:lnTo>
                <a:lnTo>
                  <a:pt x="39405" y="2033597"/>
                </a:lnTo>
                <a:lnTo>
                  <a:pt x="40104" y="2033964"/>
                </a:lnTo>
                <a:lnTo>
                  <a:pt x="40712" y="2034557"/>
                </a:lnTo>
                <a:lnTo>
                  <a:pt x="41442" y="2034543"/>
                </a:lnTo>
                <a:lnTo>
                  <a:pt x="42666" y="2034543"/>
                </a:lnTo>
                <a:lnTo>
                  <a:pt x="43253" y="2034396"/>
                </a:lnTo>
                <a:lnTo>
                  <a:pt x="43159" y="2034186"/>
                </a:lnTo>
                <a:lnTo>
                  <a:pt x="42129" y="2034186"/>
                </a:lnTo>
                <a:lnTo>
                  <a:pt x="41931" y="2034155"/>
                </a:lnTo>
                <a:lnTo>
                  <a:pt x="41497" y="2034143"/>
                </a:lnTo>
                <a:lnTo>
                  <a:pt x="41014" y="2033744"/>
                </a:lnTo>
                <a:lnTo>
                  <a:pt x="40438" y="2033485"/>
                </a:lnTo>
                <a:lnTo>
                  <a:pt x="40204" y="2032948"/>
                </a:lnTo>
                <a:lnTo>
                  <a:pt x="39927" y="2032599"/>
                </a:lnTo>
                <a:lnTo>
                  <a:pt x="39866" y="2032306"/>
                </a:lnTo>
                <a:lnTo>
                  <a:pt x="39815" y="2031617"/>
                </a:lnTo>
                <a:lnTo>
                  <a:pt x="40142" y="2027620"/>
                </a:lnTo>
                <a:lnTo>
                  <a:pt x="40363" y="2017397"/>
                </a:lnTo>
                <a:lnTo>
                  <a:pt x="40505" y="1999306"/>
                </a:lnTo>
                <a:lnTo>
                  <a:pt x="40382" y="1916082"/>
                </a:lnTo>
                <a:lnTo>
                  <a:pt x="39868" y="1828877"/>
                </a:lnTo>
                <a:lnTo>
                  <a:pt x="39076" y="1725499"/>
                </a:lnTo>
                <a:lnTo>
                  <a:pt x="38424" y="1650593"/>
                </a:lnTo>
                <a:lnTo>
                  <a:pt x="37625" y="1562685"/>
                </a:lnTo>
                <a:lnTo>
                  <a:pt x="36311" y="1428290"/>
                </a:lnTo>
                <a:lnTo>
                  <a:pt x="34668" y="1269344"/>
                </a:lnTo>
                <a:lnTo>
                  <a:pt x="32567" y="1073895"/>
                </a:lnTo>
                <a:lnTo>
                  <a:pt x="29144" y="769806"/>
                </a:lnTo>
                <a:lnTo>
                  <a:pt x="25520" y="459525"/>
                </a:lnTo>
                <a:lnTo>
                  <a:pt x="20386" y="39681"/>
                </a:lnTo>
                <a:lnTo>
                  <a:pt x="6605" y="16888"/>
                </a:lnTo>
                <a:lnTo>
                  <a:pt x="18993" y="16888"/>
                </a:lnTo>
                <a:lnTo>
                  <a:pt x="19601" y="16031"/>
                </a:lnTo>
                <a:lnTo>
                  <a:pt x="20032" y="14712"/>
                </a:lnTo>
                <a:lnTo>
                  <a:pt x="20040" y="13007"/>
                </a:lnTo>
                <a:lnTo>
                  <a:pt x="27783" y="13007"/>
                </a:lnTo>
                <a:lnTo>
                  <a:pt x="14622" y="97"/>
                </a:lnTo>
                <a:lnTo>
                  <a:pt x="12199" y="0"/>
                </a:lnTo>
                <a:close/>
              </a:path>
              <a:path w="1012189" h="2035175">
                <a:moveTo>
                  <a:pt x="27783" y="13007"/>
                </a:moveTo>
                <a:lnTo>
                  <a:pt x="20040" y="13007"/>
                </a:lnTo>
                <a:lnTo>
                  <a:pt x="20386" y="39681"/>
                </a:lnTo>
                <a:lnTo>
                  <a:pt x="160591" y="271368"/>
                </a:lnTo>
                <a:lnTo>
                  <a:pt x="742832" y="1225889"/>
                </a:lnTo>
                <a:lnTo>
                  <a:pt x="1002865" y="1650593"/>
                </a:lnTo>
                <a:lnTo>
                  <a:pt x="967529" y="1662254"/>
                </a:lnTo>
                <a:lnTo>
                  <a:pt x="928148" y="1675749"/>
                </a:lnTo>
                <a:lnTo>
                  <a:pt x="839062" y="1707545"/>
                </a:lnTo>
                <a:lnTo>
                  <a:pt x="739225" y="1744592"/>
                </a:lnTo>
                <a:lnTo>
                  <a:pt x="577223" y="1806966"/>
                </a:lnTo>
                <a:lnTo>
                  <a:pt x="411377" y="1873337"/>
                </a:lnTo>
                <a:lnTo>
                  <a:pt x="253895" y="1939013"/>
                </a:lnTo>
                <a:lnTo>
                  <a:pt x="159583" y="1980096"/>
                </a:lnTo>
                <a:lnTo>
                  <a:pt x="116986" y="1999306"/>
                </a:lnTo>
                <a:lnTo>
                  <a:pt x="78031" y="2017397"/>
                </a:lnTo>
                <a:lnTo>
                  <a:pt x="43171" y="2034194"/>
                </a:lnTo>
                <a:lnTo>
                  <a:pt x="49354" y="2032306"/>
                </a:lnTo>
                <a:lnTo>
                  <a:pt x="66732" y="2025915"/>
                </a:lnTo>
                <a:lnTo>
                  <a:pt x="1011718" y="1653559"/>
                </a:lnTo>
                <a:lnTo>
                  <a:pt x="989572" y="1611832"/>
                </a:lnTo>
                <a:lnTo>
                  <a:pt x="966855" y="1569801"/>
                </a:lnTo>
                <a:lnTo>
                  <a:pt x="943605" y="1527493"/>
                </a:lnTo>
                <a:lnTo>
                  <a:pt x="919860" y="1484934"/>
                </a:lnTo>
                <a:lnTo>
                  <a:pt x="895658" y="1442153"/>
                </a:lnTo>
                <a:lnTo>
                  <a:pt x="871037" y="1399176"/>
                </a:lnTo>
                <a:lnTo>
                  <a:pt x="846035" y="1356031"/>
                </a:lnTo>
                <a:lnTo>
                  <a:pt x="820690" y="1312744"/>
                </a:lnTo>
                <a:lnTo>
                  <a:pt x="795040" y="1269344"/>
                </a:lnTo>
                <a:lnTo>
                  <a:pt x="769122" y="1225857"/>
                </a:lnTo>
                <a:lnTo>
                  <a:pt x="742975" y="1182310"/>
                </a:lnTo>
                <a:lnTo>
                  <a:pt x="690145" y="1095147"/>
                </a:lnTo>
                <a:lnTo>
                  <a:pt x="583401" y="921306"/>
                </a:lnTo>
                <a:lnTo>
                  <a:pt x="425128" y="665023"/>
                </a:lnTo>
                <a:lnTo>
                  <a:pt x="374076" y="581661"/>
                </a:lnTo>
                <a:lnTo>
                  <a:pt x="27783" y="13007"/>
                </a:lnTo>
                <a:close/>
              </a:path>
              <a:path w="1012189" h="2035175">
                <a:moveTo>
                  <a:pt x="43138" y="2034172"/>
                </a:moveTo>
                <a:lnTo>
                  <a:pt x="42129" y="2034186"/>
                </a:lnTo>
                <a:lnTo>
                  <a:pt x="43159" y="2034186"/>
                </a:lnTo>
                <a:close/>
              </a:path>
              <a:path w="1012189" h="2035175">
                <a:moveTo>
                  <a:pt x="41860" y="2034143"/>
                </a:moveTo>
                <a:lnTo>
                  <a:pt x="41511" y="2034155"/>
                </a:lnTo>
                <a:lnTo>
                  <a:pt x="41931" y="2034155"/>
                </a:lnTo>
                <a:close/>
              </a:path>
              <a:path w="1012189" h="2035175">
                <a:moveTo>
                  <a:pt x="6605" y="16888"/>
                </a:moveTo>
                <a:lnTo>
                  <a:pt x="20386" y="39681"/>
                </a:lnTo>
                <a:lnTo>
                  <a:pt x="20137" y="20509"/>
                </a:lnTo>
                <a:lnTo>
                  <a:pt x="13139" y="20509"/>
                </a:lnTo>
                <a:lnTo>
                  <a:pt x="11800" y="20452"/>
                </a:lnTo>
                <a:lnTo>
                  <a:pt x="10168" y="19861"/>
                </a:lnTo>
                <a:lnTo>
                  <a:pt x="8563" y="19188"/>
                </a:lnTo>
                <a:lnTo>
                  <a:pt x="7552" y="18346"/>
                </a:lnTo>
                <a:lnTo>
                  <a:pt x="6605" y="16888"/>
                </a:lnTo>
                <a:close/>
              </a:path>
              <a:path w="1012189" h="2035175">
                <a:moveTo>
                  <a:pt x="18993" y="16888"/>
                </a:moveTo>
                <a:lnTo>
                  <a:pt x="6605" y="16888"/>
                </a:lnTo>
                <a:lnTo>
                  <a:pt x="7552" y="18346"/>
                </a:lnTo>
                <a:lnTo>
                  <a:pt x="8563" y="19188"/>
                </a:lnTo>
                <a:lnTo>
                  <a:pt x="10168" y="19861"/>
                </a:lnTo>
                <a:lnTo>
                  <a:pt x="11800" y="20452"/>
                </a:lnTo>
                <a:lnTo>
                  <a:pt x="13139" y="20509"/>
                </a:lnTo>
                <a:lnTo>
                  <a:pt x="14820" y="20073"/>
                </a:lnTo>
                <a:lnTo>
                  <a:pt x="16461" y="19547"/>
                </a:lnTo>
                <a:lnTo>
                  <a:pt x="17556" y="18784"/>
                </a:lnTo>
                <a:lnTo>
                  <a:pt x="18615" y="17420"/>
                </a:lnTo>
                <a:lnTo>
                  <a:pt x="18993" y="16888"/>
                </a:lnTo>
                <a:close/>
              </a:path>
              <a:path w="1012189" h="2035175">
                <a:moveTo>
                  <a:pt x="20040" y="13007"/>
                </a:moveTo>
                <a:lnTo>
                  <a:pt x="13139" y="20509"/>
                </a:lnTo>
                <a:lnTo>
                  <a:pt x="20137" y="20509"/>
                </a:lnTo>
                <a:lnTo>
                  <a:pt x="20040" y="13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37199" y="1634415"/>
            <a:ext cx="979169" cy="2038985"/>
          </a:xfrm>
          <a:custGeom>
            <a:avLst/>
            <a:gdLst/>
            <a:ahLst/>
            <a:cxnLst/>
            <a:rect l="l" t="t" r="r" b="b"/>
            <a:pathLst>
              <a:path w="979170" h="2038985">
                <a:moveTo>
                  <a:pt x="973475" y="2037862"/>
                </a:moveTo>
                <a:lnTo>
                  <a:pt x="973349" y="2038085"/>
                </a:lnTo>
                <a:lnTo>
                  <a:pt x="974591" y="2038421"/>
                </a:lnTo>
                <a:lnTo>
                  <a:pt x="975199" y="2038254"/>
                </a:lnTo>
                <a:lnTo>
                  <a:pt x="975969" y="2038254"/>
                </a:lnTo>
                <a:lnTo>
                  <a:pt x="976321" y="2037901"/>
                </a:lnTo>
                <a:lnTo>
                  <a:pt x="974465" y="2037901"/>
                </a:lnTo>
                <a:lnTo>
                  <a:pt x="973475" y="2037862"/>
                </a:lnTo>
                <a:close/>
              </a:path>
              <a:path w="979170" h="2038985">
                <a:moveTo>
                  <a:pt x="975969" y="2038254"/>
                </a:moveTo>
                <a:lnTo>
                  <a:pt x="975199" y="2038254"/>
                </a:lnTo>
                <a:lnTo>
                  <a:pt x="975951" y="2038272"/>
                </a:lnTo>
                <a:close/>
              </a:path>
              <a:path w="979170" h="2038985">
                <a:moveTo>
                  <a:pt x="974778" y="2037848"/>
                </a:moveTo>
                <a:lnTo>
                  <a:pt x="974465" y="2037901"/>
                </a:lnTo>
                <a:lnTo>
                  <a:pt x="976321" y="2037901"/>
                </a:lnTo>
                <a:lnTo>
                  <a:pt x="974778" y="2037848"/>
                </a:lnTo>
                <a:close/>
              </a:path>
              <a:path w="979170" h="2038985">
                <a:moveTo>
                  <a:pt x="944218" y="0"/>
                </a:moveTo>
                <a:lnTo>
                  <a:pt x="602944" y="574187"/>
                </a:lnTo>
                <a:lnTo>
                  <a:pt x="577895" y="617105"/>
                </a:lnTo>
                <a:lnTo>
                  <a:pt x="317395" y="1059901"/>
                </a:lnTo>
                <a:lnTo>
                  <a:pt x="265218" y="1149863"/>
                </a:lnTo>
                <a:lnTo>
                  <a:pt x="239383" y="1194823"/>
                </a:lnTo>
                <a:lnTo>
                  <a:pt x="213772" y="1239729"/>
                </a:lnTo>
                <a:lnTo>
                  <a:pt x="188424" y="1284552"/>
                </a:lnTo>
                <a:lnTo>
                  <a:pt x="163381" y="1329260"/>
                </a:lnTo>
                <a:lnTo>
                  <a:pt x="138682" y="1373823"/>
                </a:lnTo>
                <a:lnTo>
                  <a:pt x="114369" y="1418212"/>
                </a:lnTo>
                <a:lnTo>
                  <a:pt x="90481" y="1462397"/>
                </a:lnTo>
                <a:lnTo>
                  <a:pt x="67060" y="1506346"/>
                </a:lnTo>
                <a:lnTo>
                  <a:pt x="44146" y="1550030"/>
                </a:lnTo>
                <a:lnTo>
                  <a:pt x="21779" y="1593420"/>
                </a:lnTo>
                <a:lnTo>
                  <a:pt x="0" y="1636483"/>
                </a:lnTo>
                <a:lnTo>
                  <a:pt x="841276" y="1985168"/>
                </a:lnTo>
                <a:lnTo>
                  <a:pt x="949745" y="2029114"/>
                </a:lnTo>
                <a:lnTo>
                  <a:pt x="967214" y="2035872"/>
                </a:lnTo>
                <a:lnTo>
                  <a:pt x="973435" y="2037887"/>
                </a:lnTo>
                <a:lnTo>
                  <a:pt x="940010" y="2021083"/>
                </a:lnTo>
                <a:lnTo>
                  <a:pt x="902899" y="2003055"/>
                </a:lnTo>
                <a:lnTo>
                  <a:pt x="862486" y="1983956"/>
                </a:lnTo>
                <a:lnTo>
                  <a:pt x="773296" y="1943166"/>
                </a:lnTo>
                <a:lnTo>
                  <a:pt x="624370" y="1877820"/>
                </a:lnTo>
                <a:lnTo>
                  <a:pt x="413695" y="1789415"/>
                </a:lnTo>
                <a:lnTo>
                  <a:pt x="260074" y="1727566"/>
                </a:lnTo>
                <a:lnTo>
                  <a:pt x="121751" y="1674173"/>
                </a:lnTo>
                <a:lnTo>
                  <a:pt x="43165" y="1645336"/>
                </a:lnTo>
                <a:lnTo>
                  <a:pt x="9114" y="1633409"/>
                </a:lnTo>
                <a:lnTo>
                  <a:pt x="186961" y="1329151"/>
                </a:lnTo>
                <a:lnTo>
                  <a:pt x="620669" y="586014"/>
                </a:lnTo>
                <a:lnTo>
                  <a:pt x="937149" y="39571"/>
                </a:lnTo>
                <a:lnTo>
                  <a:pt x="936705" y="13258"/>
                </a:lnTo>
                <a:lnTo>
                  <a:pt x="956839" y="13258"/>
                </a:lnTo>
                <a:lnTo>
                  <a:pt x="947206" y="690"/>
                </a:lnTo>
                <a:lnTo>
                  <a:pt x="944218" y="0"/>
                </a:lnTo>
                <a:close/>
              </a:path>
              <a:path w="979170" h="2038985">
                <a:moveTo>
                  <a:pt x="956886" y="16814"/>
                </a:moveTo>
                <a:lnTo>
                  <a:pt x="950281" y="16814"/>
                </a:lnTo>
                <a:lnTo>
                  <a:pt x="937149" y="39571"/>
                </a:lnTo>
                <a:lnTo>
                  <a:pt x="938509" y="119828"/>
                </a:lnTo>
                <a:lnTo>
                  <a:pt x="945586" y="524248"/>
                </a:lnTo>
                <a:lnTo>
                  <a:pt x="951860" y="872350"/>
                </a:lnTo>
                <a:lnTo>
                  <a:pt x="955795" y="1085593"/>
                </a:lnTo>
                <a:lnTo>
                  <a:pt x="960413" y="1329260"/>
                </a:lnTo>
                <a:lnTo>
                  <a:pt x="962503" y="1437140"/>
                </a:lnTo>
                <a:lnTo>
                  <a:pt x="965074" y="1566416"/>
                </a:lnTo>
                <a:lnTo>
                  <a:pt x="967635" y="1690773"/>
                </a:lnTo>
                <a:lnTo>
                  <a:pt x="970246" y="1811189"/>
                </a:lnTo>
                <a:lnTo>
                  <a:pt x="972055" y="1889222"/>
                </a:lnTo>
                <a:lnTo>
                  <a:pt x="973672" y="1953024"/>
                </a:lnTo>
                <a:lnTo>
                  <a:pt x="975191" y="2003914"/>
                </a:lnTo>
                <a:lnTo>
                  <a:pt x="976826" y="2035256"/>
                </a:lnTo>
                <a:lnTo>
                  <a:pt x="976811" y="2035872"/>
                </a:lnTo>
                <a:lnTo>
                  <a:pt x="976740" y="2036260"/>
                </a:lnTo>
                <a:lnTo>
                  <a:pt x="976459" y="2036620"/>
                </a:lnTo>
                <a:lnTo>
                  <a:pt x="976233" y="2037175"/>
                </a:lnTo>
                <a:lnTo>
                  <a:pt x="975639" y="2037441"/>
                </a:lnTo>
                <a:lnTo>
                  <a:pt x="975139" y="2037866"/>
                </a:lnTo>
                <a:lnTo>
                  <a:pt x="976356" y="2037866"/>
                </a:lnTo>
                <a:lnTo>
                  <a:pt x="976567" y="2037654"/>
                </a:lnTo>
                <a:lnTo>
                  <a:pt x="977287" y="2037271"/>
                </a:lnTo>
                <a:lnTo>
                  <a:pt x="977601" y="2036178"/>
                </a:lnTo>
                <a:lnTo>
                  <a:pt x="977845" y="2036076"/>
                </a:lnTo>
                <a:lnTo>
                  <a:pt x="978271" y="1981250"/>
                </a:lnTo>
                <a:lnTo>
                  <a:pt x="978554" y="1934980"/>
                </a:lnTo>
                <a:lnTo>
                  <a:pt x="978757" y="1889222"/>
                </a:lnTo>
                <a:lnTo>
                  <a:pt x="978859" y="1855546"/>
                </a:lnTo>
                <a:lnTo>
                  <a:pt x="978736" y="1632822"/>
                </a:lnTo>
                <a:lnTo>
                  <a:pt x="978519" y="1582296"/>
                </a:lnTo>
                <a:lnTo>
                  <a:pt x="978240" y="1531732"/>
                </a:lnTo>
                <a:lnTo>
                  <a:pt x="977902" y="1481132"/>
                </a:lnTo>
                <a:lnTo>
                  <a:pt x="977401" y="1418212"/>
                </a:lnTo>
                <a:lnTo>
                  <a:pt x="977004" y="1373823"/>
                </a:lnTo>
                <a:lnTo>
                  <a:pt x="976568" y="1329151"/>
                </a:lnTo>
                <a:lnTo>
                  <a:pt x="976026" y="1278442"/>
                </a:lnTo>
                <a:lnTo>
                  <a:pt x="975442" y="1227713"/>
                </a:lnTo>
                <a:lnTo>
                  <a:pt x="974818" y="1176969"/>
                </a:lnTo>
                <a:lnTo>
                  <a:pt x="974157" y="1126212"/>
                </a:lnTo>
                <a:lnTo>
                  <a:pt x="973463" y="1075445"/>
                </a:lnTo>
                <a:lnTo>
                  <a:pt x="972739" y="1024672"/>
                </a:lnTo>
                <a:lnTo>
                  <a:pt x="971929" y="970085"/>
                </a:lnTo>
                <a:lnTo>
                  <a:pt x="970353" y="868357"/>
                </a:lnTo>
                <a:lnTo>
                  <a:pt x="968777" y="770831"/>
                </a:lnTo>
                <a:lnTo>
                  <a:pt x="962032" y="365554"/>
                </a:lnTo>
                <a:lnTo>
                  <a:pt x="960361" y="260250"/>
                </a:lnTo>
                <a:lnTo>
                  <a:pt x="958905" y="163761"/>
                </a:lnTo>
                <a:lnTo>
                  <a:pt x="958156" y="111426"/>
                </a:lnTo>
                <a:lnTo>
                  <a:pt x="956886" y="16814"/>
                </a:lnTo>
                <a:close/>
              </a:path>
              <a:path w="979170" h="2038985">
                <a:moveTo>
                  <a:pt x="936705" y="13258"/>
                </a:moveTo>
                <a:lnTo>
                  <a:pt x="937149" y="39571"/>
                </a:lnTo>
                <a:lnTo>
                  <a:pt x="948101" y="20591"/>
                </a:lnTo>
                <a:lnTo>
                  <a:pt x="943825" y="20591"/>
                </a:lnTo>
                <a:lnTo>
                  <a:pt x="942140" y="20195"/>
                </a:lnTo>
                <a:lnTo>
                  <a:pt x="936762" y="14968"/>
                </a:lnTo>
                <a:lnTo>
                  <a:pt x="936705" y="13258"/>
                </a:lnTo>
                <a:close/>
              </a:path>
              <a:path w="979170" h="2038985">
                <a:moveTo>
                  <a:pt x="956839" y="13258"/>
                </a:moveTo>
                <a:lnTo>
                  <a:pt x="936705" y="13258"/>
                </a:lnTo>
                <a:lnTo>
                  <a:pt x="936762" y="14968"/>
                </a:lnTo>
                <a:lnTo>
                  <a:pt x="943825" y="20591"/>
                </a:lnTo>
                <a:lnTo>
                  <a:pt x="945168" y="20493"/>
                </a:lnTo>
                <a:lnTo>
                  <a:pt x="946781" y="19871"/>
                </a:lnTo>
                <a:lnTo>
                  <a:pt x="948340" y="19176"/>
                </a:lnTo>
                <a:lnTo>
                  <a:pt x="949394" y="18276"/>
                </a:lnTo>
                <a:lnTo>
                  <a:pt x="950281" y="16814"/>
                </a:lnTo>
                <a:lnTo>
                  <a:pt x="956886" y="16814"/>
                </a:lnTo>
                <a:lnTo>
                  <a:pt x="956839" y="13258"/>
                </a:lnTo>
                <a:close/>
              </a:path>
              <a:path w="979170" h="2038985">
                <a:moveTo>
                  <a:pt x="950281" y="16814"/>
                </a:moveTo>
                <a:lnTo>
                  <a:pt x="943825" y="20591"/>
                </a:lnTo>
                <a:lnTo>
                  <a:pt x="948101" y="20591"/>
                </a:lnTo>
                <a:lnTo>
                  <a:pt x="950281" y="16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87011" y="1639919"/>
            <a:ext cx="999490" cy="2033270"/>
          </a:xfrm>
          <a:custGeom>
            <a:avLst/>
            <a:gdLst/>
            <a:ahLst/>
            <a:cxnLst/>
            <a:rect l="l" t="t" r="r" b="b"/>
            <a:pathLst>
              <a:path w="999489" h="2033270">
                <a:moveTo>
                  <a:pt x="0" y="0"/>
                </a:moveTo>
                <a:lnTo>
                  <a:pt x="29527" y="2032783"/>
                </a:lnTo>
                <a:lnTo>
                  <a:pt x="999162" y="1643943"/>
                </a:lnTo>
                <a:lnTo>
                  <a:pt x="0" y="0"/>
                </a:lnTo>
                <a:close/>
              </a:path>
            </a:pathLst>
          </a:custGeom>
          <a:solidFill>
            <a:srgbClr val="B2A5E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41990" y="1637460"/>
            <a:ext cx="974725" cy="2037080"/>
          </a:xfrm>
          <a:custGeom>
            <a:avLst/>
            <a:gdLst/>
            <a:ahLst/>
            <a:cxnLst/>
            <a:rect l="l" t="t" r="r" b="b"/>
            <a:pathLst>
              <a:path w="974725" h="2037079">
                <a:moveTo>
                  <a:pt x="943792" y="0"/>
                </a:moveTo>
                <a:lnTo>
                  <a:pt x="0" y="1626713"/>
                </a:lnTo>
                <a:lnTo>
                  <a:pt x="974554" y="2036472"/>
                </a:lnTo>
                <a:lnTo>
                  <a:pt x="943792" y="0"/>
                </a:lnTo>
                <a:close/>
              </a:path>
            </a:pathLst>
          </a:custGeom>
          <a:solidFill>
            <a:srgbClr val="B2A5E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610" y="643034"/>
            <a:ext cx="625221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10e.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choice, explain planned</a:t>
            </a:r>
            <a:r>
              <a:rPr dirty="0" sz="1400" spc="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014" y="1411585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3014" y="1852596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3014" y="2293603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3014" y="273461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014" y="317561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014" y="361662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014" y="4057632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014" y="4498639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3014" y="493964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66762" y="186523"/>
            <a:ext cx="55841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http://www.technologystudent.com/prddes1/plannedob1.html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266" y="5218101"/>
            <a:ext cx="6529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390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10f.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planned obsolescence can be bad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2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101" y="7732055"/>
            <a:ext cx="68199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2882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10g.</a:t>
            </a:r>
            <a:r>
              <a:rPr dirty="0" sz="14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‘Planned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obsolescence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deliberately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openly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built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into</a:t>
            </a:r>
            <a:r>
              <a:rPr dirty="0" sz="14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</a:t>
            </a:r>
            <a:r>
              <a:rPr dirty="0" sz="14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 safety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reasons’.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statement,</a:t>
            </a:r>
            <a:r>
              <a:rPr dirty="0" sz="1400" spc="-3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giving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examples.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3014" y="573531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3014" y="6176326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014" y="661733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014" y="7058339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3014" y="749934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014" y="852232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014" y="8963327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3014" y="9404334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014" y="9845340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3014" y="10286348"/>
            <a:ext cx="6782434" cy="0"/>
          </a:xfrm>
          <a:custGeom>
            <a:avLst/>
            <a:gdLst/>
            <a:ahLst/>
            <a:cxnLst/>
            <a:rect l="l" t="t" r="r" b="b"/>
            <a:pathLst>
              <a:path w="6782434" h="0">
                <a:moveTo>
                  <a:pt x="0" y="0"/>
                </a:moveTo>
                <a:lnTo>
                  <a:pt x="678180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550" y="3310645"/>
            <a:ext cx="3977640" cy="10725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ts val="2680"/>
              </a:lnSpc>
              <a:spcBef>
                <a:spcPts val="35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2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dirty="0" sz="2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TEXTILES  SPECIFIC </a:t>
            </a:r>
            <a:r>
              <a:rPr dirty="0" sz="2400" spc="-20">
                <a:solidFill>
                  <a:srgbClr val="151616"/>
                </a:solidFill>
                <a:latin typeface="Arial"/>
                <a:cs typeface="Arial"/>
              </a:rPr>
              <a:t>EXAMINATION 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562" y="42528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http://www.technologystudent.com/equip1/poly1.htm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369" y="1168237"/>
            <a:ext cx="5974715" cy="916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question is regarding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smart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materials.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"/>
              </a:spcBef>
              <a:tabLst>
                <a:tab pos="218694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polymorph?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practical  application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polymorph.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36" y="261473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336" y="314051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336" y="366629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3336" y="419206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0084" y="5047118"/>
            <a:ext cx="685800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2b.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why carbon ﬁbre is a suitable composite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airframe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jet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ﬁghter.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structure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carbon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ﬁbre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336" y="825353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336" y="877931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3336" y="930509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336" y="983086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44562" y="467724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884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http://www.technologystudent.com/joints/carﬁb1.html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8636" y="5933574"/>
            <a:ext cx="4192995" cy="1699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276" y="876904"/>
            <a:ext cx="40081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greetings card is opened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pigment inside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scratched, it emits the scent of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pine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trees.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165" y="2103729"/>
            <a:ext cx="42449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17678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how aroma pigments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work.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 diagram  and a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simple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explanation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131" y="4100638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 h="0">
                <a:moveTo>
                  <a:pt x="0" y="0"/>
                </a:moveTo>
                <a:lnTo>
                  <a:pt x="29104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131" y="4626414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 h="0">
                <a:moveTo>
                  <a:pt x="0" y="0"/>
                </a:moveTo>
                <a:lnTo>
                  <a:pt x="29104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131" y="5152190"/>
            <a:ext cx="2910840" cy="0"/>
          </a:xfrm>
          <a:custGeom>
            <a:avLst/>
            <a:gdLst/>
            <a:ahLst/>
            <a:cxnLst/>
            <a:rect l="l" t="t" r="r" b="b"/>
            <a:pathLst>
              <a:path w="2910840" h="0">
                <a:moveTo>
                  <a:pt x="0" y="0"/>
                </a:moveTo>
                <a:lnTo>
                  <a:pt x="291041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46443" y="356702"/>
            <a:ext cx="563816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http://www.technologystudent.com/joints/aroma1.html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540" y="5974708"/>
            <a:ext cx="56191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33950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another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includes</a:t>
            </a:r>
            <a:r>
              <a:rPr dirty="0" sz="1400" spc="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aroma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pigments.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131" y="773537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131" y="826115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131" y="878693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131" y="931271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6443" y="5523062"/>
            <a:ext cx="563816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http://www.technologystudent.com/joints/aroma1.html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7131" y="98080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131" y="1033378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8749" y="6956745"/>
            <a:ext cx="6892290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895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Product:</a:t>
            </a:r>
            <a:r>
              <a:rPr dirty="0" sz="1400" spc="-2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Description and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201" y="3314190"/>
            <a:ext cx="2940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6715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NOTES: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8877" y="3314190"/>
            <a:ext cx="85534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2732" y="1155012"/>
            <a:ext cx="1484127" cy="1667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309" y="6565696"/>
            <a:ext cx="4126208" cy="1904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6236" y="562627"/>
            <a:ext cx="6529070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question is regarding electronics, equilibrium and classes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lever.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53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blank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table, list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four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inputs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  have identiﬁed.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1762" y="211921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716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http://www.technologystudent.com/pics/lesstr2.htm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763" y="5862149"/>
            <a:ext cx="521144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35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http://www.technologystudent.com/forcmom/force2.htm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210" y="8810280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 h="0">
                <a:moveTo>
                  <a:pt x="0" y="0"/>
                </a:moveTo>
                <a:lnTo>
                  <a:pt x="70471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210" y="9336057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 h="0">
                <a:moveTo>
                  <a:pt x="0" y="0"/>
                </a:moveTo>
                <a:lnTo>
                  <a:pt x="70471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210" y="9861832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 h="0">
                <a:moveTo>
                  <a:pt x="0" y="0"/>
                </a:moveTo>
                <a:lnTo>
                  <a:pt x="70471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210" y="10417914"/>
            <a:ext cx="7047230" cy="0"/>
          </a:xfrm>
          <a:custGeom>
            <a:avLst/>
            <a:gdLst/>
            <a:ahLst/>
            <a:cxnLst/>
            <a:rect l="l" t="t" r="r" b="b"/>
            <a:pathLst>
              <a:path w="7047230" h="0">
                <a:moveTo>
                  <a:pt x="0" y="0"/>
                </a:moveTo>
                <a:lnTo>
                  <a:pt x="704710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3797" y="6270042"/>
            <a:ext cx="66046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9049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below displays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state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equilibrium.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conﬁrms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412" y="1602882"/>
            <a:ext cx="3031238" cy="4023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56333" y="1538284"/>
          <a:ext cx="2160905" cy="404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</a:tblGrid>
              <a:tr h="806450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2400" b="1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INPUTS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4765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1905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806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151616"/>
                      </a:solidFill>
                      <a:prstDash val="solid"/>
                    </a:lnL>
                    <a:lnR w="19050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928" y="886507"/>
            <a:ext cx="3270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351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3c.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‘class’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lever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457" y="2014255"/>
            <a:ext cx="2924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743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’class’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lever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657" y="1612306"/>
            <a:ext cx="3552825" cy="0"/>
          </a:xfrm>
          <a:custGeom>
            <a:avLst/>
            <a:gdLst/>
            <a:ahLst/>
            <a:cxnLst/>
            <a:rect l="l" t="t" r="r" b="b"/>
            <a:pathLst>
              <a:path w="3552825" h="0">
                <a:moveTo>
                  <a:pt x="0" y="0"/>
                </a:moveTo>
                <a:lnTo>
                  <a:pt x="355254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471" y="3042008"/>
            <a:ext cx="3362960" cy="0"/>
          </a:xfrm>
          <a:custGeom>
            <a:avLst/>
            <a:gdLst/>
            <a:ahLst/>
            <a:cxnLst/>
            <a:rect l="l" t="t" r="r" b="b"/>
            <a:pathLst>
              <a:path w="3362960" h="0">
                <a:moveTo>
                  <a:pt x="0" y="0"/>
                </a:moveTo>
                <a:lnTo>
                  <a:pt x="336233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01762" y="364319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016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http://www.technologystudent.com/forcmom/lever1.htm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461" y="8384547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4461" y="8910331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461" y="9436107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461" y="9961884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7354" y="3965178"/>
            <a:ext cx="266700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3d.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‘class’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lever does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 represent?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2386" y="5024549"/>
            <a:ext cx="3465829" cy="0"/>
          </a:xfrm>
          <a:custGeom>
            <a:avLst/>
            <a:gdLst/>
            <a:ahLst/>
            <a:cxnLst/>
            <a:rect l="l" t="t" r="r" b="b"/>
            <a:pathLst>
              <a:path w="3465829" h="0">
                <a:moveTo>
                  <a:pt x="0" y="0"/>
                </a:moveTo>
                <a:lnTo>
                  <a:pt x="346569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6409" y="5498698"/>
            <a:ext cx="595566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313429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3e.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space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a practical application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class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lever you  identiﬁed in 3d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(the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previous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question)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.	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5312" y="7335807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312" y="7861582"/>
            <a:ext cx="3220085" cy="0"/>
          </a:xfrm>
          <a:custGeom>
            <a:avLst/>
            <a:gdLst/>
            <a:ahLst/>
            <a:cxnLst/>
            <a:rect l="l" t="t" r="r" b="b"/>
            <a:pathLst>
              <a:path w="3220085" h="0">
                <a:moveTo>
                  <a:pt x="0" y="0"/>
                </a:moveTo>
                <a:lnTo>
                  <a:pt x="321982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30312" y="3383748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700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http://www.technologystudent.com/forcmom/lever1.htm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93467" y="817758"/>
            <a:ext cx="2191160" cy="1020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62827" y="2099713"/>
            <a:ext cx="2315303" cy="85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02822" y="4023350"/>
            <a:ext cx="2682089" cy="952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4039" y="6360554"/>
            <a:ext cx="725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0239" y="6341499"/>
            <a:ext cx="8496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412" y="326221"/>
            <a:ext cx="53524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http://www.technologystudent.com/despro_ﬂsh/charity10.html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09347" y="4961697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 h="0">
                <a:moveTo>
                  <a:pt x="0" y="0"/>
                </a:moveTo>
                <a:lnTo>
                  <a:pt x="4365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09347" y="5487480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 h="0">
                <a:moveTo>
                  <a:pt x="0" y="0"/>
                </a:moveTo>
                <a:lnTo>
                  <a:pt x="4365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87412" y="3707672"/>
            <a:ext cx="550926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5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http://www.technologystudent.com/despro_ﬂsh/charity10.html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852" y="7413183"/>
            <a:ext cx="4868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274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4c.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duplex board? Include a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058" y="8085891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058" y="861167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6852" y="8965758"/>
            <a:ext cx="4137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foil lined board ? Include a practical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5289" y="8965758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058" y="9638468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9058" y="1016425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87412" y="6991625"/>
            <a:ext cx="550926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770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http://www.technologystudent.com/despro2/crdpap2.htm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6722" y="1752026"/>
            <a:ext cx="2505250" cy="1737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18677" y="591796"/>
            <a:ext cx="6754495" cy="90170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85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questions are about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140"/>
              </a:spcBef>
              <a:tabLst>
                <a:tab pos="3984625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seen below is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CORRUGATED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PLASTIC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(POLYPROPYLENE).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  the recycling symbol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represents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plastic.	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0017" y="4616075"/>
            <a:ext cx="2232601" cy="2081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5364" y="4027540"/>
            <a:ext cx="594233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86651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charity collection box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 polypropylene.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9347" y="5990397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 h="0">
                <a:moveTo>
                  <a:pt x="0" y="0"/>
                </a:moveTo>
                <a:lnTo>
                  <a:pt x="4365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09347" y="6516180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 h="0">
                <a:moveTo>
                  <a:pt x="0" y="0"/>
                </a:moveTo>
                <a:lnTo>
                  <a:pt x="4365734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376" y="690891"/>
            <a:ext cx="688085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products shown below have been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High Density Polyethylene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(HDPE).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340" y="2960914"/>
            <a:ext cx="62509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089660" algn="l"/>
              </a:tabLst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High Density Polyethylene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(HDPE)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ideal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their 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758" y="381223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4758" y="4338021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4758" y="4863798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4758" y="538957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7412" y="32622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http://www.technologystudent.com/joints/petevac4.html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908" y="8098211"/>
            <a:ext cx="2555240" cy="0"/>
          </a:xfrm>
          <a:custGeom>
            <a:avLst/>
            <a:gdLst/>
            <a:ahLst/>
            <a:cxnLst/>
            <a:rect l="l" t="t" r="r" b="b"/>
            <a:pathLst>
              <a:path w="2555240" h="0">
                <a:moveTo>
                  <a:pt x="0" y="0"/>
                </a:moveTo>
                <a:lnTo>
                  <a:pt x="255498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1908" y="8670852"/>
            <a:ext cx="2570480" cy="0"/>
          </a:xfrm>
          <a:custGeom>
            <a:avLst/>
            <a:gdLst/>
            <a:ahLst/>
            <a:cxnLst/>
            <a:rect l="l" t="t" r="r" b="b"/>
            <a:pathLst>
              <a:path w="2570480" h="0">
                <a:moveTo>
                  <a:pt x="0" y="0"/>
                </a:moveTo>
                <a:lnTo>
                  <a:pt x="257021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1908" y="924349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908" y="981613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47073" y="1086893"/>
            <a:ext cx="4770740" cy="1717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2081" y="6830467"/>
            <a:ext cx="4003976" cy="2086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1908" y="10388776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7210" y="5896052"/>
            <a:ext cx="6691630" cy="16021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168275">
              <a:lnSpc>
                <a:spcPts val="1560"/>
              </a:lnSpc>
              <a:spcBef>
                <a:spcPts val="250"/>
              </a:spcBef>
              <a:tabLst>
                <a:tab pos="3876675" algn="l"/>
              </a:tabLst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4f.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 tidies can be manufactured by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equipment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process.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equipment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in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tabLst>
                <a:tab pos="667829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EQUIPMENT / PROCESS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</a:t>
            </a:r>
            <a:r>
              <a:rPr dirty="0" sz="1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tabLst>
                <a:tab pos="2659380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DESCRIPTION:	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7412" y="5537822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http://www.technologystudent.com/equip1/inject1.htm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SAMPLE DT GCSE EXAMINATION IN THE STYLE OF EDUQAS</cp:keywords>
  <dc:title>Eduquas_sample_paper2.cdr</dc:title>
  <dcterms:created xsi:type="dcterms:W3CDTF">2020-05-14T11:51:20Z</dcterms:created>
  <dcterms:modified xsi:type="dcterms:W3CDTF">2020-05-14T11:51:20Z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2020-05-14T00:00:00Z</vt:filetime>
  </property>
</Properties>
</file>