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322" y="58986"/>
            <a:ext cx="10591800" cy="7442200"/>
          </a:xfrm>
          <a:custGeom>
            <a:avLst/>
            <a:gdLst/>
            <a:ahLst/>
            <a:cxnLst/>
            <a:rect l="l" t="t" r="r" b="b"/>
            <a:pathLst>
              <a:path w="10591800" h="7442200">
                <a:moveTo>
                  <a:pt x="0" y="0"/>
                </a:moveTo>
                <a:lnTo>
                  <a:pt x="10591801" y="0"/>
                </a:lnTo>
                <a:lnTo>
                  <a:pt x="10591801" y="7442203"/>
                </a:lnTo>
                <a:lnTo>
                  <a:pt x="0" y="7442203"/>
                </a:lnTo>
                <a:lnTo>
                  <a:pt x="0" y="0"/>
                </a:lnTo>
                <a:close/>
              </a:path>
            </a:pathLst>
          </a:custGeom>
          <a:solidFill>
            <a:srgbClr val="FFDD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0978" y="229474"/>
            <a:ext cx="9974580" cy="6979920"/>
          </a:xfrm>
          <a:custGeom>
            <a:avLst/>
            <a:gdLst/>
            <a:ahLst/>
            <a:cxnLst/>
            <a:rect l="l" t="t" r="r" b="b"/>
            <a:pathLst>
              <a:path w="9974580" h="6979920">
                <a:moveTo>
                  <a:pt x="0" y="0"/>
                </a:moveTo>
                <a:lnTo>
                  <a:pt x="9974383" y="0"/>
                </a:lnTo>
                <a:lnTo>
                  <a:pt x="9974383" y="6979593"/>
                </a:lnTo>
                <a:lnTo>
                  <a:pt x="0" y="6979593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60808" y="1118670"/>
            <a:ext cx="5448938" cy="4550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146553" y="892709"/>
            <a:ext cx="2727325" cy="2906395"/>
          </a:xfrm>
          <a:custGeom>
            <a:avLst/>
            <a:gdLst/>
            <a:ahLst/>
            <a:cxnLst/>
            <a:rect l="l" t="t" r="r" b="b"/>
            <a:pathLst>
              <a:path w="2727325" h="2906395">
                <a:moveTo>
                  <a:pt x="827514" y="0"/>
                </a:moveTo>
                <a:lnTo>
                  <a:pt x="681047" y="894112"/>
                </a:lnTo>
                <a:lnTo>
                  <a:pt x="398496" y="1844285"/>
                </a:lnTo>
                <a:lnTo>
                  <a:pt x="123576" y="2598905"/>
                </a:lnTo>
                <a:lnTo>
                  <a:pt x="0" y="2906359"/>
                </a:lnTo>
                <a:lnTo>
                  <a:pt x="347836" y="2684732"/>
                </a:lnTo>
                <a:lnTo>
                  <a:pt x="1154792" y="2092857"/>
                </a:lnTo>
                <a:lnTo>
                  <a:pt x="2066035" y="1240245"/>
                </a:lnTo>
                <a:lnTo>
                  <a:pt x="2726733" y="236405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107990" y="3765105"/>
            <a:ext cx="71895" cy="68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76603" y="878802"/>
            <a:ext cx="4456430" cy="2920365"/>
          </a:xfrm>
          <a:custGeom>
            <a:avLst/>
            <a:gdLst/>
            <a:ahLst/>
            <a:cxnLst/>
            <a:rect l="l" t="t" r="r" b="b"/>
            <a:pathLst>
              <a:path w="4456430" h="2920365">
                <a:moveTo>
                  <a:pt x="0" y="23738"/>
                </a:moveTo>
                <a:lnTo>
                  <a:pt x="850833" y="933917"/>
                </a:lnTo>
                <a:lnTo>
                  <a:pt x="2365545" y="1878754"/>
                </a:lnTo>
                <a:lnTo>
                  <a:pt x="3811579" y="2620215"/>
                </a:lnTo>
                <a:lnTo>
                  <a:pt x="4456381" y="2920265"/>
                </a:lnTo>
                <a:lnTo>
                  <a:pt x="4034144" y="2575439"/>
                </a:lnTo>
                <a:lnTo>
                  <a:pt x="3113361" y="1757373"/>
                </a:lnTo>
                <a:lnTo>
                  <a:pt x="2212928" y="790687"/>
                </a:lnTo>
                <a:lnTo>
                  <a:pt x="1851738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840837" y="892709"/>
            <a:ext cx="1319530" cy="2906395"/>
          </a:xfrm>
          <a:custGeom>
            <a:avLst/>
            <a:gdLst/>
            <a:ahLst/>
            <a:cxnLst/>
            <a:rect l="l" t="t" r="r" b="b"/>
            <a:pathLst>
              <a:path w="1319529" h="2906395">
                <a:moveTo>
                  <a:pt x="0" y="3478"/>
                </a:moveTo>
                <a:lnTo>
                  <a:pt x="188967" y="791448"/>
                </a:lnTo>
                <a:lnTo>
                  <a:pt x="644376" y="1752158"/>
                </a:lnTo>
                <a:lnTo>
                  <a:pt x="1107416" y="2564249"/>
                </a:lnTo>
                <a:lnTo>
                  <a:pt x="1319277" y="2906359"/>
                </a:lnTo>
                <a:lnTo>
                  <a:pt x="1260987" y="2546106"/>
                </a:lnTo>
                <a:lnTo>
                  <a:pt x="1137836" y="1703487"/>
                </a:lnTo>
                <a:lnTo>
                  <a:pt x="1027402" y="735715"/>
                </a:lnTo>
                <a:lnTo>
                  <a:pt x="1007264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6132984" y="2950801"/>
            <a:ext cx="2740660" cy="1543685"/>
          </a:xfrm>
          <a:custGeom>
            <a:avLst/>
            <a:gdLst/>
            <a:ahLst/>
            <a:cxnLst/>
            <a:rect l="l" t="t" r="r" b="b"/>
            <a:pathLst>
              <a:path w="2740659" h="1543685">
                <a:moveTo>
                  <a:pt x="2740301" y="0"/>
                </a:moveTo>
                <a:lnTo>
                  <a:pt x="1682591" y="218368"/>
                </a:lnTo>
                <a:lnTo>
                  <a:pt x="810561" y="495402"/>
                </a:lnTo>
                <a:lnTo>
                  <a:pt x="218326" y="733325"/>
                </a:lnTo>
                <a:lnTo>
                  <a:pt x="0" y="834360"/>
                </a:lnTo>
                <a:lnTo>
                  <a:pt x="324944" y="843486"/>
                </a:lnTo>
                <a:lnTo>
                  <a:pt x="1093746" y="917796"/>
                </a:lnTo>
                <a:lnTo>
                  <a:pt x="1997359" y="1127689"/>
                </a:lnTo>
                <a:lnTo>
                  <a:pt x="2726736" y="1543564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6146553" y="3785162"/>
            <a:ext cx="2727325" cy="2155825"/>
          </a:xfrm>
          <a:custGeom>
            <a:avLst/>
            <a:gdLst/>
            <a:ahLst/>
            <a:cxnLst/>
            <a:rect l="l" t="t" r="r" b="b"/>
            <a:pathLst>
              <a:path w="2727325" h="2155825">
                <a:moveTo>
                  <a:pt x="2726733" y="1960746"/>
                </a:moveTo>
                <a:lnTo>
                  <a:pt x="2237728" y="1296517"/>
                </a:lnTo>
                <a:lnTo>
                  <a:pt x="1307409" y="662273"/>
                </a:lnTo>
                <a:lnTo>
                  <a:pt x="405068" y="187079"/>
                </a:lnTo>
                <a:lnTo>
                  <a:pt x="0" y="0"/>
                </a:lnTo>
                <a:lnTo>
                  <a:pt x="225532" y="246831"/>
                </a:lnTo>
                <a:lnTo>
                  <a:pt x="725773" y="837837"/>
                </a:lnTo>
                <a:lnTo>
                  <a:pt x="1236188" y="1548781"/>
                </a:lnTo>
                <a:lnTo>
                  <a:pt x="1492243" y="2155431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993455" y="3804223"/>
            <a:ext cx="1275715" cy="2136775"/>
          </a:xfrm>
          <a:custGeom>
            <a:avLst/>
            <a:gdLst/>
            <a:ahLst/>
            <a:cxnLst/>
            <a:rect l="l" t="t" r="r" b="b"/>
            <a:pathLst>
              <a:path w="1275714" h="2136775">
                <a:moveTo>
                  <a:pt x="1275187" y="2122463"/>
                </a:moveTo>
                <a:lnTo>
                  <a:pt x="1245074" y="2093479"/>
                </a:lnTo>
                <a:lnTo>
                  <a:pt x="1217037" y="2061654"/>
                </a:lnTo>
                <a:lnTo>
                  <a:pt x="1191019" y="2027131"/>
                </a:lnTo>
                <a:lnTo>
                  <a:pt x="1166959" y="1990053"/>
                </a:lnTo>
                <a:lnTo>
                  <a:pt x="1144798" y="1950564"/>
                </a:lnTo>
                <a:lnTo>
                  <a:pt x="1124476" y="1908806"/>
                </a:lnTo>
                <a:lnTo>
                  <a:pt x="1105934" y="1864923"/>
                </a:lnTo>
                <a:lnTo>
                  <a:pt x="1089111" y="1819056"/>
                </a:lnTo>
                <a:lnTo>
                  <a:pt x="1073949" y="1771351"/>
                </a:lnTo>
                <a:lnTo>
                  <a:pt x="1060389" y="1721948"/>
                </a:lnTo>
                <a:lnTo>
                  <a:pt x="1048369" y="1670993"/>
                </a:lnTo>
                <a:lnTo>
                  <a:pt x="1037831" y="1618627"/>
                </a:lnTo>
                <a:lnTo>
                  <a:pt x="1028715" y="1564993"/>
                </a:lnTo>
                <a:lnTo>
                  <a:pt x="1020962" y="1510236"/>
                </a:lnTo>
                <a:lnTo>
                  <a:pt x="1014512" y="1454497"/>
                </a:lnTo>
                <a:lnTo>
                  <a:pt x="1009305" y="1397920"/>
                </a:lnTo>
                <a:lnTo>
                  <a:pt x="1005282" y="1340647"/>
                </a:lnTo>
                <a:lnTo>
                  <a:pt x="1002383" y="1282823"/>
                </a:lnTo>
                <a:lnTo>
                  <a:pt x="1000548" y="1224589"/>
                </a:lnTo>
                <a:lnTo>
                  <a:pt x="999719" y="1166090"/>
                </a:lnTo>
                <a:lnTo>
                  <a:pt x="999835" y="1107467"/>
                </a:lnTo>
                <a:lnTo>
                  <a:pt x="1000838" y="1048865"/>
                </a:lnTo>
                <a:lnTo>
                  <a:pt x="1002666" y="990426"/>
                </a:lnTo>
                <a:lnTo>
                  <a:pt x="1005261" y="932293"/>
                </a:lnTo>
                <a:lnTo>
                  <a:pt x="1008564" y="874609"/>
                </a:lnTo>
                <a:lnTo>
                  <a:pt x="1012514" y="817517"/>
                </a:lnTo>
                <a:lnTo>
                  <a:pt x="1017052" y="761161"/>
                </a:lnTo>
                <a:lnTo>
                  <a:pt x="1022118" y="705683"/>
                </a:lnTo>
                <a:lnTo>
                  <a:pt x="1027653" y="651227"/>
                </a:lnTo>
                <a:lnTo>
                  <a:pt x="1033597" y="597935"/>
                </a:lnTo>
                <a:lnTo>
                  <a:pt x="1039891" y="545950"/>
                </a:lnTo>
                <a:lnTo>
                  <a:pt x="1046475" y="495416"/>
                </a:lnTo>
                <a:lnTo>
                  <a:pt x="1053290" y="446476"/>
                </a:lnTo>
                <a:lnTo>
                  <a:pt x="1060275" y="399272"/>
                </a:lnTo>
                <a:lnTo>
                  <a:pt x="1067372" y="353948"/>
                </a:lnTo>
                <a:lnTo>
                  <a:pt x="1074521" y="310647"/>
                </a:lnTo>
                <a:lnTo>
                  <a:pt x="1081661" y="269512"/>
                </a:lnTo>
                <a:lnTo>
                  <a:pt x="1088735" y="230685"/>
                </a:lnTo>
                <a:lnTo>
                  <a:pt x="1102440" y="160531"/>
                </a:lnTo>
                <a:lnTo>
                  <a:pt x="1115162" y="101329"/>
                </a:lnTo>
                <a:lnTo>
                  <a:pt x="1126421" y="54223"/>
                </a:lnTo>
                <a:lnTo>
                  <a:pt x="1139529" y="8748"/>
                </a:lnTo>
                <a:lnTo>
                  <a:pt x="1141648" y="2411"/>
                </a:lnTo>
                <a:lnTo>
                  <a:pt x="1142119" y="0"/>
                </a:lnTo>
                <a:lnTo>
                  <a:pt x="1121317" y="42369"/>
                </a:lnTo>
                <a:lnTo>
                  <a:pt x="1103041" y="82328"/>
                </a:lnTo>
                <a:lnTo>
                  <a:pt x="1079622" y="133902"/>
                </a:lnTo>
                <a:lnTo>
                  <a:pt x="1066098" y="163724"/>
                </a:lnTo>
                <a:lnTo>
                  <a:pt x="1051425" y="196067"/>
                </a:lnTo>
                <a:lnTo>
                  <a:pt x="1035648" y="230802"/>
                </a:lnTo>
                <a:lnTo>
                  <a:pt x="1018813" y="267801"/>
                </a:lnTo>
                <a:lnTo>
                  <a:pt x="1000965" y="306936"/>
                </a:lnTo>
                <a:lnTo>
                  <a:pt x="982150" y="348080"/>
                </a:lnTo>
                <a:lnTo>
                  <a:pt x="962413" y="391104"/>
                </a:lnTo>
                <a:lnTo>
                  <a:pt x="941800" y="435882"/>
                </a:lnTo>
                <a:lnTo>
                  <a:pt x="920356" y="482284"/>
                </a:lnTo>
                <a:lnTo>
                  <a:pt x="898127" y="530183"/>
                </a:lnTo>
                <a:lnTo>
                  <a:pt x="875159" y="579451"/>
                </a:lnTo>
                <a:lnTo>
                  <a:pt x="851496" y="629960"/>
                </a:lnTo>
                <a:lnTo>
                  <a:pt x="827184" y="681583"/>
                </a:lnTo>
                <a:lnTo>
                  <a:pt x="802270" y="734191"/>
                </a:lnTo>
                <a:lnTo>
                  <a:pt x="776797" y="787656"/>
                </a:lnTo>
                <a:lnTo>
                  <a:pt x="750812" y="841851"/>
                </a:lnTo>
                <a:lnTo>
                  <a:pt x="724361" y="896648"/>
                </a:lnTo>
                <a:lnTo>
                  <a:pt x="697488" y="951919"/>
                </a:lnTo>
                <a:lnTo>
                  <a:pt x="670240" y="1007536"/>
                </a:lnTo>
                <a:lnTo>
                  <a:pt x="642661" y="1063372"/>
                </a:lnTo>
                <a:lnTo>
                  <a:pt x="614798" y="1119297"/>
                </a:lnTo>
                <a:lnTo>
                  <a:pt x="586695" y="1175185"/>
                </a:lnTo>
                <a:lnTo>
                  <a:pt x="558399" y="1230907"/>
                </a:lnTo>
                <a:lnTo>
                  <a:pt x="529955" y="1286336"/>
                </a:lnTo>
                <a:lnTo>
                  <a:pt x="501407" y="1341344"/>
                </a:lnTo>
                <a:lnTo>
                  <a:pt x="472803" y="1395802"/>
                </a:lnTo>
                <a:lnTo>
                  <a:pt x="444186" y="1449584"/>
                </a:lnTo>
                <a:lnTo>
                  <a:pt x="415604" y="1502560"/>
                </a:lnTo>
                <a:lnTo>
                  <a:pt x="387101" y="1554604"/>
                </a:lnTo>
                <a:lnTo>
                  <a:pt x="358722" y="1605587"/>
                </a:lnTo>
                <a:lnTo>
                  <a:pt x="330514" y="1655382"/>
                </a:lnTo>
                <a:lnTo>
                  <a:pt x="302521" y="1703860"/>
                </a:lnTo>
                <a:lnTo>
                  <a:pt x="274790" y="1750894"/>
                </a:lnTo>
                <a:lnTo>
                  <a:pt x="247365" y="1796356"/>
                </a:lnTo>
                <a:lnTo>
                  <a:pt x="220293" y="1840118"/>
                </a:lnTo>
                <a:lnTo>
                  <a:pt x="193618" y="1882051"/>
                </a:lnTo>
                <a:lnTo>
                  <a:pt x="167387" y="1922029"/>
                </a:lnTo>
                <a:lnTo>
                  <a:pt x="141644" y="1959923"/>
                </a:lnTo>
                <a:lnTo>
                  <a:pt x="116436" y="1995606"/>
                </a:lnTo>
                <a:lnTo>
                  <a:pt x="91807" y="2028949"/>
                </a:lnTo>
                <a:lnTo>
                  <a:pt x="67804" y="2059825"/>
                </a:lnTo>
                <a:lnTo>
                  <a:pt x="21854" y="2113663"/>
                </a:lnTo>
                <a:lnTo>
                  <a:pt x="0" y="2136369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819043" y="3781890"/>
            <a:ext cx="4333875" cy="2159000"/>
          </a:xfrm>
          <a:custGeom>
            <a:avLst/>
            <a:gdLst/>
            <a:ahLst/>
            <a:cxnLst/>
            <a:rect l="l" t="t" r="r" b="b"/>
            <a:pathLst>
              <a:path w="4333875" h="2159000">
                <a:moveTo>
                  <a:pt x="1587204" y="2144796"/>
                </a:moveTo>
                <a:lnTo>
                  <a:pt x="1640095" y="2129764"/>
                </a:lnTo>
                <a:lnTo>
                  <a:pt x="1698797" y="2107869"/>
                </a:lnTo>
                <a:lnTo>
                  <a:pt x="1762911" y="2079497"/>
                </a:lnTo>
                <a:lnTo>
                  <a:pt x="1832041" y="2045035"/>
                </a:lnTo>
                <a:lnTo>
                  <a:pt x="1868363" y="2025640"/>
                </a:lnTo>
                <a:lnTo>
                  <a:pt x="1905790" y="2004867"/>
                </a:lnTo>
                <a:lnTo>
                  <a:pt x="1944273" y="1982765"/>
                </a:lnTo>
                <a:lnTo>
                  <a:pt x="1983762" y="1959381"/>
                </a:lnTo>
                <a:lnTo>
                  <a:pt x="2024207" y="1934763"/>
                </a:lnTo>
                <a:lnTo>
                  <a:pt x="2065559" y="1908961"/>
                </a:lnTo>
                <a:lnTo>
                  <a:pt x="2107768" y="1882022"/>
                </a:lnTo>
                <a:lnTo>
                  <a:pt x="2150785" y="1853994"/>
                </a:lnTo>
                <a:lnTo>
                  <a:pt x="2194559" y="1824926"/>
                </a:lnTo>
                <a:lnTo>
                  <a:pt x="2239042" y="1794866"/>
                </a:lnTo>
                <a:lnTo>
                  <a:pt x="2284184" y="1763862"/>
                </a:lnTo>
                <a:lnTo>
                  <a:pt x="2329935" y="1731962"/>
                </a:lnTo>
                <a:lnTo>
                  <a:pt x="2376246" y="1699215"/>
                </a:lnTo>
                <a:lnTo>
                  <a:pt x="2423067" y="1665668"/>
                </a:lnTo>
                <a:lnTo>
                  <a:pt x="2470348" y="1631371"/>
                </a:lnTo>
                <a:lnTo>
                  <a:pt x="2518040" y="1596371"/>
                </a:lnTo>
                <a:lnTo>
                  <a:pt x="2566093" y="1560717"/>
                </a:lnTo>
                <a:lnTo>
                  <a:pt x="2614457" y="1524456"/>
                </a:lnTo>
                <a:lnTo>
                  <a:pt x="2663084" y="1487638"/>
                </a:lnTo>
                <a:lnTo>
                  <a:pt x="2711923" y="1450310"/>
                </a:lnTo>
                <a:lnTo>
                  <a:pt x="2760925" y="1412520"/>
                </a:lnTo>
                <a:lnTo>
                  <a:pt x="2810040" y="1374317"/>
                </a:lnTo>
                <a:lnTo>
                  <a:pt x="2859218" y="1335748"/>
                </a:lnTo>
                <a:lnTo>
                  <a:pt x="2908411" y="1296864"/>
                </a:lnTo>
                <a:lnTo>
                  <a:pt x="2957568" y="1257710"/>
                </a:lnTo>
                <a:lnTo>
                  <a:pt x="3006640" y="1218336"/>
                </a:lnTo>
                <a:lnTo>
                  <a:pt x="3055577" y="1178790"/>
                </a:lnTo>
                <a:lnTo>
                  <a:pt x="3104329" y="1139121"/>
                </a:lnTo>
                <a:lnTo>
                  <a:pt x="3152848" y="1099375"/>
                </a:lnTo>
                <a:lnTo>
                  <a:pt x="3201082" y="1059603"/>
                </a:lnTo>
                <a:lnTo>
                  <a:pt x="3248984" y="1019851"/>
                </a:lnTo>
                <a:lnTo>
                  <a:pt x="3296503" y="980168"/>
                </a:lnTo>
                <a:lnTo>
                  <a:pt x="3343589" y="940602"/>
                </a:lnTo>
                <a:lnTo>
                  <a:pt x="3390194" y="901203"/>
                </a:lnTo>
                <a:lnTo>
                  <a:pt x="3436267" y="862016"/>
                </a:lnTo>
                <a:lnTo>
                  <a:pt x="3481758" y="823092"/>
                </a:lnTo>
                <a:lnTo>
                  <a:pt x="3526619" y="784479"/>
                </a:lnTo>
                <a:lnTo>
                  <a:pt x="3570799" y="746223"/>
                </a:lnTo>
                <a:lnTo>
                  <a:pt x="3614250" y="708375"/>
                </a:lnTo>
                <a:lnTo>
                  <a:pt x="3656920" y="670981"/>
                </a:lnTo>
                <a:lnTo>
                  <a:pt x="3698762" y="634091"/>
                </a:lnTo>
                <a:lnTo>
                  <a:pt x="3739725" y="597752"/>
                </a:lnTo>
                <a:lnTo>
                  <a:pt x="3779759" y="562013"/>
                </a:lnTo>
                <a:lnTo>
                  <a:pt x="3818815" y="526922"/>
                </a:lnTo>
                <a:lnTo>
                  <a:pt x="3856844" y="492527"/>
                </a:lnTo>
                <a:lnTo>
                  <a:pt x="3893795" y="458876"/>
                </a:lnTo>
                <a:lnTo>
                  <a:pt x="3929620" y="426018"/>
                </a:lnTo>
                <a:lnTo>
                  <a:pt x="3964268" y="394001"/>
                </a:lnTo>
                <a:lnTo>
                  <a:pt x="3997690" y="362873"/>
                </a:lnTo>
                <a:lnTo>
                  <a:pt x="4029837" y="332683"/>
                </a:lnTo>
                <a:lnTo>
                  <a:pt x="4060658" y="303478"/>
                </a:lnTo>
                <a:lnTo>
                  <a:pt x="4090105" y="275307"/>
                </a:lnTo>
                <a:lnTo>
                  <a:pt x="4118127" y="248218"/>
                </a:lnTo>
                <a:lnTo>
                  <a:pt x="4169700" y="197478"/>
                </a:lnTo>
                <a:lnTo>
                  <a:pt x="4214980" y="151646"/>
                </a:lnTo>
                <a:lnTo>
                  <a:pt x="4253570" y="111107"/>
                </a:lnTo>
                <a:lnTo>
                  <a:pt x="4285073" y="76247"/>
                </a:lnTo>
                <a:lnTo>
                  <a:pt x="4318174" y="35449"/>
                </a:lnTo>
                <a:lnTo>
                  <a:pt x="4333801" y="4529"/>
                </a:lnTo>
                <a:lnTo>
                  <a:pt x="4332287" y="1313"/>
                </a:lnTo>
                <a:lnTo>
                  <a:pt x="4328505" y="0"/>
                </a:lnTo>
                <a:lnTo>
                  <a:pt x="4322406" y="636"/>
                </a:lnTo>
                <a:lnTo>
                  <a:pt x="4281236" y="17663"/>
                </a:lnTo>
                <a:lnTo>
                  <a:pt x="4232108" y="42144"/>
                </a:lnTo>
                <a:lnTo>
                  <a:pt x="4190717" y="63739"/>
                </a:lnTo>
                <a:lnTo>
                  <a:pt x="4142755" y="89324"/>
                </a:lnTo>
                <a:lnTo>
                  <a:pt x="4088514" y="118701"/>
                </a:lnTo>
                <a:lnTo>
                  <a:pt x="4028284" y="151672"/>
                </a:lnTo>
                <a:lnTo>
                  <a:pt x="3962358" y="188040"/>
                </a:lnTo>
                <a:lnTo>
                  <a:pt x="3927350" y="207436"/>
                </a:lnTo>
                <a:lnTo>
                  <a:pt x="3891027" y="227607"/>
                </a:lnTo>
                <a:lnTo>
                  <a:pt x="3853426" y="248528"/>
                </a:lnTo>
                <a:lnTo>
                  <a:pt x="3814582" y="270174"/>
                </a:lnTo>
                <a:lnTo>
                  <a:pt x="3774533" y="292522"/>
                </a:lnTo>
                <a:lnTo>
                  <a:pt x="3733315" y="315546"/>
                </a:lnTo>
                <a:lnTo>
                  <a:pt x="3690965" y="339221"/>
                </a:lnTo>
                <a:lnTo>
                  <a:pt x="3647518" y="363523"/>
                </a:lnTo>
                <a:lnTo>
                  <a:pt x="3603011" y="388427"/>
                </a:lnTo>
                <a:lnTo>
                  <a:pt x="3557480" y="413908"/>
                </a:lnTo>
                <a:lnTo>
                  <a:pt x="3510963" y="439942"/>
                </a:lnTo>
                <a:lnTo>
                  <a:pt x="3463495" y="466504"/>
                </a:lnTo>
                <a:lnTo>
                  <a:pt x="3415113" y="493569"/>
                </a:lnTo>
                <a:lnTo>
                  <a:pt x="3365854" y="521113"/>
                </a:lnTo>
                <a:lnTo>
                  <a:pt x="3315753" y="549111"/>
                </a:lnTo>
                <a:lnTo>
                  <a:pt x="3264847" y="577537"/>
                </a:lnTo>
                <a:lnTo>
                  <a:pt x="3213173" y="606368"/>
                </a:lnTo>
                <a:lnTo>
                  <a:pt x="3160768" y="635579"/>
                </a:lnTo>
                <a:lnTo>
                  <a:pt x="3107666" y="665144"/>
                </a:lnTo>
                <a:lnTo>
                  <a:pt x="3053906" y="695040"/>
                </a:lnTo>
                <a:lnTo>
                  <a:pt x="2999522" y="725241"/>
                </a:lnTo>
                <a:lnTo>
                  <a:pt x="2944553" y="755724"/>
                </a:lnTo>
                <a:lnTo>
                  <a:pt x="2889034" y="786462"/>
                </a:lnTo>
                <a:lnTo>
                  <a:pt x="2833001" y="817432"/>
                </a:lnTo>
                <a:lnTo>
                  <a:pt x="2776492" y="848608"/>
                </a:lnTo>
                <a:lnTo>
                  <a:pt x="2719542" y="879967"/>
                </a:lnTo>
                <a:lnTo>
                  <a:pt x="2662188" y="911483"/>
                </a:lnTo>
                <a:lnTo>
                  <a:pt x="2604466" y="943131"/>
                </a:lnTo>
                <a:lnTo>
                  <a:pt x="2546413" y="974888"/>
                </a:lnTo>
                <a:lnTo>
                  <a:pt x="2488066" y="1006727"/>
                </a:lnTo>
                <a:lnTo>
                  <a:pt x="2429460" y="1038625"/>
                </a:lnTo>
                <a:lnTo>
                  <a:pt x="2370632" y="1070557"/>
                </a:lnTo>
                <a:lnTo>
                  <a:pt x="2311619" y="1102498"/>
                </a:lnTo>
                <a:lnTo>
                  <a:pt x="2252456" y="1134423"/>
                </a:lnTo>
                <a:lnTo>
                  <a:pt x="2193181" y="1166308"/>
                </a:lnTo>
                <a:lnTo>
                  <a:pt x="2133830" y="1198127"/>
                </a:lnTo>
                <a:lnTo>
                  <a:pt x="2074439" y="1229857"/>
                </a:lnTo>
                <a:lnTo>
                  <a:pt x="2015045" y="1261473"/>
                </a:lnTo>
                <a:lnTo>
                  <a:pt x="1955684" y="1292949"/>
                </a:lnTo>
                <a:lnTo>
                  <a:pt x="1896393" y="1324261"/>
                </a:lnTo>
                <a:lnTo>
                  <a:pt x="1837207" y="1355385"/>
                </a:lnTo>
                <a:lnTo>
                  <a:pt x="1778164" y="1386295"/>
                </a:lnTo>
                <a:lnTo>
                  <a:pt x="1719300" y="1416968"/>
                </a:lnTo>
                <a:lnTo>
                  <a:pt x="1660651" y="1447377"/>
                </a:lnTo>
                <a:lnTo>
                  <a:pt x="1602253" y="1477499"/>
                </a:lnTo>
                <a:lnTo>
                  <a:pt x="1544144" y="1507310"/>
                </a:lnTo>
                <a:lnTo>
                  <a:pt x="1486360" y="1536783"/>
                </a:lnTo>
                <a:lnTo>
                  <a:pt x="1428936" y="1565894"/>
                </a:lnTo>
                <a:lnTo>
                  <a:pt x="1371910" y="1594620"/>
                </a:lnTo>
                <a:lnTo>
                  <a:pt x="1315318" y="1622934"/>
                </a:lnTo>
                <a:lnTo>
                  <a:pt x="1259196" y="1650813"/>
                </a:lnTo>
                <a:lnTo>
                  <a:pt x="1203580" y="1678231"/>
                </a:lnTo>
                <a:lnTo>
                  <a:pt x="1148508" y="1705164"/>
                </a:lnTo>
                <a:lnTo>
                  <a:pt x="1094016" y="1731587"/>
                </a:lnTo>
                <a:lnTo>
                  <a:pt x="1040139" y="1757476"/>
                </a:lnTo>
                <a:lnTo>
                  <a:pt x="986915" y="1782806"/>
                </a:lnTo>
                <a:lnTo>
                  <a:pt x="934380" y="1807551"/>
                </a:lnTo>
                <a:lnTo>
                  <a:pt x="882571" y="1831688"/>
                </a:lnTo>
                <a:lnTo>
                  <a:pt x="831523" y="1855192"/>
                </a:lnTo>
                <a:lnTo>
                  <a:pt x="781273" y="1878037"/>
                </a:lnTo>
                <a:lnTo>
                  <a:pt x="731857" y="1900200"/>
                </a:lnTo>
                <a:lnTo>
                  <a:pt x="683313" y="1921655"/>
                </a:lnTo>
                <a:lnTo>
                  <a:pt x="635677" y="1942378"/>
                </a:lnTo>
                <a:lnTo>
                  <a:pt x="588984" y="1962344"/>
                </a:lnTo>
                <a:lnTo>
                  <a:pt x="543271" y="1981529"/>
                </a:lnTo>
                <a:lnTo>
                  <a:pt x="498576" y="1999907"/>
                </a:lnTo>
                <a:lnTo>
                  <a:pt x="454933" y="2017454"/>
                </a:lnTo>
                <a:lnTo>
                  <a:pt x="412380" y="2034146"/>
                </a:lnTo>
                <a:lnTo>
                  <a:pt x="370954" y="2049957"/>
                </a:lnTo>
                <a:lnTo>
                  <a:pt x="330689" y="2064863"/>
                </a:lnTo>
                <a:lnTo>
                  <a:pt x="291624" y="2078839"/>
                </a:lnTo>
                <a:lnTo>
                  <a:pt x="253794" y="2091860"/>
                </a:lnTo>
                <a:lnTo>
                  <a:pt x="217236" y="2103902"/>
                </a:lnTo>
                <a:lnTo>
                  <a:pt x="148081" y="2124950"/>
                </a:lnTo>
                <a:lnTo>
                  <a:pt x="84450" y="2141784"/>
                </a:lnTo>
                <a:lnTo>
                  <a:pt x="26635" y="2154207"/>
                </a:lnTo>
                <a:lnTo>
                  <a:pt x="0" y="2158702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656255" y="2909084"/>
            <a:ext cx="4481195" cy="1780539"/>
          </a:xfrm>
          <a:custGeom>
            <a:avLst/>
            <a:gdLst/>
            <a:ahLst/>
            <a:cxnLst/>
            <a:rect l="l" t="t" r="r" b="b"/>
            <a:pathLst>
              <a:path w="4481195" h="1780539">
                <a:moveTo>
                  <a:pt x="0" y="1779969"/>
                </a:moveTo>
                <a:lnTo>
                  <a:pt x="42080" y="1732584"/>
                </a:lnTo>
                <a:lnTo>
                  <a:pt x="91491" y="1686929"/>
                </a:lnTo>
                <a:lnTo>
                  <a:pt x="147896" y="1642973"/>
                </a:lnTo>
                <a:lnTo>
                  <a:pt x="210956" y="1600680"/>
                </a:lnTo>
                <a:lnTo>
                  <a:pt x="244877" y="1580148"/>
                </a:lnTo>
                <a:lnTo>
                  <a:pt x="280336" y="1560019"/>
                </a:lnTo>
                <a:lnTo>
                  <a:pt x="317291" y="1540289"/>
                </a:lnTo>
                <a:lnTo>
                  <a:pt x="355699" y="1520955"/>
                </a:lnTo>
                <a:lnTo>
                  <a:pt x="395519" y="1502011"/>
                </a:lnTo>
                <a:lnTo>
                  <a:pt x="436708" y="1483455"/>
                </a:lnTo>
                <a:lnTo>
                  <a:pt x="479224" y="1465281"/>
                </a:lnTo>
                <a:lnTo>
                  <a:pt x="523025" y="1447486"/>
                </a:lnTo>
                <a:lnTo>
                  <a:pt x="568069" y="1430066"/>
                </a:lnTo>
                <a:lnTo>
                  <a:pt x="614315" y="1413015"/>
                </a:lnTo>
                <a:lnTo>
                  <a:pt x="661718" y="1396331"/>
                </a:lnTo>
                <a:lnTo>
                  <a:pt x="710239" y="1380008"/>
                </a:lnTo>
                <a:lnTo>
                  <a:pt x="759834" y="1364044"/>
                </a:lnTo>
                <a:lnTo>
                  <a:pt x="810462" y="1348433"/>
                </a:lnTo>
                <a:lnTo>
                  <a:pt x="862080" y="1333171"/>
                </a:lnTo>
                <a:lnTo>
                  <a:pt x="914646" y="1318254"/>
                </a:lnTo>
                <a:lnTo>
                  <a:pt x="968119" y="1303679"/>
                </a:lnTo>
                <a:lnTo>
                  <a:pt x="1022455" y="1289440"/>
                </a:lnTo>
                <a:lnTo>
                  <a:pt x="1077613" y="1275535"/>
                </a:lnTo>
                <a:lnTo>
                  <a:pt x="1133552" y="1261957"/>
                </a:lnTo>
                <a:lnTo>
                  <a:pt x="1190228" y="1248705"/>
                </a:lnTo>
                <a:lnTo>
                  <a:pt x="1247599" y="1235772"/>
                </a:lnTo>
                <a:lnTo>
                  <a:pt x="1305624" y="1223155"/>
                </a:lnTo>
                <a:lnTo>
                  <a:pt x="1364260" y="1210851"/>
                </a:lnTo>
                <a:lnTo>
                  <a:pt x="1423466" y="1198854"/>
                </a:lnTo>
                <a:lnTo>
                  <a:pt x="1483199" y="1187161"/>
                </a:lnTo>
                <a:lnTo>
                  <a:pt x="1543417" y="1175767"/>
                </a:lnTo>
                <a:lnTo>
                  <a:pt x="1604077" y="1164668"/>
                </a:lnTo>
                <a:lnTo>
                  <a:pt x="1665139" y="1153860"/>
                </a:lnTo>
                <a:lnTo>
                  <a:pt x="1726559" y="1143340"/>
                </a:lnTo>
                <a:lnTo>
                  <a:pt x="1788296" y="1133102"/>
                </a:lnTo>
                <a:lnTo>
                  <a:pt x="1850308" y="1123142"/>
                </a:lnTo>
                <a:lnTo>
                  <a:pt x="1912552" y="1113457"/>
                </a:lnTo>
                <a:lnTo>
                  <a:pt x="1974986" y="1104042"/>
                </a:lnTo>
                <a:lnTo>
                  <a:pt x="2037568" y="1094894"/>
                </a:lnTo>
                <a:lnTo>
                  <a:pt x="2100257" y="1086007"/>
                </a:lnTo>
                <a:lnTo>
                  <a:pt x="2163009" y="1077378"/>
                </a:lnTo>
                <a:lnTo>
                  <a:pt x="2225783" y="1069002"/>
                </a:lnTo>
                <a:lnTo>
                  <a:pt x="2288537" y="1060876"/>
                </a:lnTo>
                <a:lnTo>
                  <a:pt x="2351229" y="1052995"/>
                </a:lnTo>
                <a:lnTo>
                  <a:pt x="2413816" y="1045355"/>
                </a:lnTo>
                <a:lnTo>
                  <a:pt x="2476257" y="1037952"/>
                </a:lnTo>
                <a:lnTo>
                  <a:pt x="2538509" y="1030782"/>
                </a:lnTo>
                <a:lnTo>
                  <a:pt x="2600530" y="1023840"/>
                </a:lnTo>
                <a:lnTo>
                  <a:pt x="2662278" y="1017123"/>
                </a:lnTo>
                <a:lnTo>
                  <a:pt x="2723711" y="1010626"/>
                </a:lnTo>
                <a:lnTo>
                  <a:pt x="2784787" y="1004345"/>
                </a:lnTo>
                <a:lnTo>
                  <a:pt x="2845464" y="998276"/>
                </a:lnTo>
                <a:lnTo>
                  <a:pt x="2905700" y="992414"/>
                </a:lnTo>
                <a:lnTo>
                  <a:pt x="2965452" y="986756"/>
                </a:lnTo>
                <a:lnTo>
                  <a:pt x="3024678" y="981298"/>
                </a:lnTo>
                <a:lnTo>
                  <a:pt x="3083337" y="976035"/>
                </a:lnTo>
                <a:lnTo>
                  <a:pt x="3141386" y="970962"/>
                </a:lnTo>
                <a:lnTo>
                  <a:pt x="3198784" y="966077"/>
                </a:lnTo>
                <a:lnTo>
                  <a:pt x="3255487" y="961375"/>
                </a:lnTo>
                <a:lnTo>
                  <a:pt x="3311454" y="956851"/>
                </a:lnTo>
                <a:lnTo>
                  <a:pt x="3366643" y="952501"/>
                </a:lnTo>
                <a:lnTo>
                  <a:pt x="3421012" y="948321"/>
                </a:lnTo>
                <a:lnTo>
                  <a:pt x="3474518" y="944308"/>
                </a:lnTo>
                <a:lnTo>
                  <a:pt x="3527120" y="940457"/>
                </a:lnTo>
                <a:lnTo>
                  <a:pt x="3578775" y="936763"/>
                </a:lnTo>
                <a:lnTo>
                  <a:pt x="3629441" y="933223"/>
                </a:lnTo>
                <a:lnTo>
                  <a:pt x="3679076" y="929832"/>
                </a:lnTo>
                <a:lnTo>
                  <a:pt x="3727639" y="926586"/>
                </a:lnTo>
                <a:lnTo>
                  <a:pt x="3775086" y="923482"/>
                </a:lnTo>
                <a:lnTo>
                  <a:pt x="3821377" y="920514"/>
                </a:lnTo>
                <a:lnTo>
                  <a:pt x="3866468" y="917679"/>
                </a:lnTo>
                <a:lnTo>
                  <a:pt x="3910317" y="914973"/>
                </a:lnTo>
                <a:lnTo>
                  <a:pt x="3952883" y="912391"/>
                </a:lnTo>
                <a:lnTo>
                  <a:pt x="3994124" y="909929"/>
                </a:lnTo>
                <a:lnTo>
                  <a:pt x="4033997" y="907583"/>
                </a:lnTo>
                <a:lnTo>
                  <a:pt x="4072460" y="905349"/>
                </a:lnTo>
                <a:lnTo>
                  <a:pt x="4144987" y="901201"/>
                </a:lnTo>
                <a:lnTo>
                  <a:pt x="4211371" y="897450"/>
                </a:lnTo>
                <a:lnTo>
                  <a:pt x="4242153" y="895713"/>
                </a:lnTo>
                <a:lnTo>
                  <a:pt x="4298688" y="892495"/>
                </a:lnTo>
                <a:lnTo>
                  <a:pt x="4348236" y="889592"/>
                </a:lnTo>
                <a:lnTo>
                  <a:pt x="4390460" y="886970"/>
                </a:lnTo>
                <a:lnTo>
                  <a:pt x="4439327" y="883490"/>
                </a:lnTo>
                <a:lnTo>
                  <a:pt x="4479383" y="878622"/>
                </a:lnTo>
                <a:lnTo>
                  <a:pt x="4480807" y="877751"/>
                </a:lnTo>
                <a:lnTo>
                  <a:pt x="4479936" y="876904"/>
                </a:lnTo>
                <a:lnTo>
                  <a:pt x="4437486" y="870727"/>
                </a:lnTo>
                <a:lnTo>
                  <a:pt x="4383114" y="864432"/>
                </a:lnTo>
                <a:lnTo>
                  <a:pt x="4335784" y="859167"/>
                </a:lnTo>
                <a:lnTo>
                  <a:pt x="4280084" y="853060"/>
                </a:lnTo>
                <a:lnTo>
                  <a:pt x="4216434" y="846121"/>
                </a:lnTo>
                <a:lnTo>
                  <a:pt x="4181762" y="842341"/>
                </a:lnTo>
                <a:lnTo>
                  <a:pt x="4106984" y="834171"/>
                </a:lnTo>
                <a:lnTo>
                  <a:pt x="4066986" y="829783"/>
                </a:lnTo>
                <a:lnTo>
                  <a:pt x="4025317" y="825193"/>
                </a:lnTo>
                <a:lnTo>
                  <a:pt x="3982033" y="820404"/>
                </a:lnTo>
                <a:lnTo>
                  <a:pt x="3937184" y="815417"/>
                </a:lnTo>
                <a:lnTo>
                  <a:pt x="3890825" y="810233"/>
                </a:lnTo>
                <a:lnTo>
                  <a:pt x="3843008" y="804853"/>
                </a:lnTo>
                <a:lnTo>
                  <a:pt x="3793787" y="799279"/>
                </a:lnTo>
                <a:lnTo>
                  <a:pt x="3743213" y="793511"/>
                </a:lnTo>
                <a:lnTo>
                  <a:pt x="3691340" y="787552"/>
                </a:lnTo>
                <a:lnTo>
                  <a:pt x="3638221" y="781402"/>
                </a:lnTo>
                <a:lnTo>
                  <a:pt x="3583909" y="775062"/>
                </a:lnTo>
                <a:lnTo>
                  <a:pt x="3528457" y="768534"/>
                </a:lnTo>
                <a:lnTo>
                  <a:pt x="3471918" y="761818"/>
                </a:lnTo>
                <a:lnTo>
                  <a:pt x="3414344" y="754918"/>
                </a:lnTo>
                <a:lnTo>
                  <a:pt x="3355788" y="747832"/>
                </a:lnTo>
                <a:lnTo>
                  <a:pt x="3296305" y="740563"/>
                </a:lnTo>
                <a:lnTo>
                  <a:pt x="3235945" y="733113"/>
                </a:lnTo>
                <a:lnTo>
                  <a:pt x="3174763" y="725481"/>
                </a:lnTo>
                <a:lnTo>
                  <a:pt x="3112811" y="717670"/>
                </a:lnTo>
                <a:lnTo>
                  <a:pt x="3050142" y="709681"/>
                </a:lnTo>
                <a:lnTo>
                  <a:pt x="2986809" y="701514"/>
                </a:lnTo>
                <a:lnTo>
                  <a:pt x="2922865" y="693172"/>
                </a:lnTo>
                <a:lnTo>
                  <a:pt x="2858364" y="684655"/>
                </a:lnTo>
                <a:lnTo>
                  <a:pt x="2793357" y="675965"/>
                </a:lnTo>
                <a:lnTo>
                  <a:pt x="2727897" y="667102"/>
                </a:lnTo>
                <a:lnTo>
                  <a:pt x="2662039" y="658069"/>
                </a:lnTo>
                <a:lnTo>
                  <a:pt x="2595834" y="648866"/>
                </a:lnTo>
                <a:lnTo>
                  <a:pt x="2529335" y="639495"/>
                </a:lnTo>
                <a:lnTo>
                  <a:pt x="2462596" y="629957"/>
                </a:lnTo>
                <a:lnTo>
                  <a:pt x="2395670" y="620253"/>
                </a:lnTo>
                <a:lnTo>
                  <a:pt x="2328609" y="610384"/>
                </a:lnTo>
                <a:lnTo>
                  <a:pt x="2261466" y="600352"/>
                </a:lnTo>
                <a:lnTo>
                  <a:pt x="2194294" y="590158"/>
                </a:lnTo>
                <a:lnTo>
                  <a:pt x="2127146" y="579803"/>
                </a:lnTo>
                <a:lnTo>
                  <a:pt x="2060075" y="569288"/>
                </a:lnTo>
                <a:lnTo>
                  <a:pt x="1993135" y="558615"/>
                </a:lnTo>
                <a:lnTo>
                  <a:pt x="1926377" y="547785"/>
                </a:lnTo>
                <a:lnTo>
                  <a:pt x="1859854" y="536799"/>
                </a:lnTo>
                <a:lnTo>
                  <a:pt x="1793621" y="525658"/>
                </a:lnTo>
                <a:lnTo>
                  <a:pt x="1727729" y="514364"/>
                </a:lnTo>
                <a:lnTo>
                  <a:pt x="1662232" y="502917"/>
                </a:lnTo>
                <a:lnTo>
                  <a:pt x="1597182" y="491320"/>
                </a:lnTo>
                <a:lnTo>
                  <a:pt x="1532633" y="479573"/>
                </a:lnTo>
                <a:lnTo>
                  <a:pt x="1468636" y="467677"/>
                </a:lnTo>
                <a:lnTo>
                  <a:pt x="1405247" y="455635"/>
                </a:lnTo>
                <a:lnTo>
                  <a:pt x="1342516" y="443446"/>
                </a:lnTo>
                <a:lnTo>
                  <a:pt x="1280497" y="431113"/>
                </a:lnTo>
                <a:lnTo>
                  <a:pt x="1219244" y="418636"/>
                </a:lnTo>
                <a:lnTo>
                  <a:pt x="1158808" y="406017"/>
                </a:lnTo>
                <a:lnTo>
                  <a:pt x="1099243" y="393257"/>
                </a:lnTo>
                <a:lnTo>
                  <a:pt x="1040602" y="380357"/>
                </a:lnTo>
                <a:lnTo>
                  <a:pt x="982938" y="367319"/>
                </a:lnTo>
                <a:lnTo>
                  <a:pt x="926303" y="354144"/>
                </a:lnTo>
                <a:lnTo>
                  <a:pt x="870751" y="340832"/>
                </a:lnTo>
                <a:lnTo>
                  <a:pt x="816335" y="327386"/>
                </a:lnTo>
                <a:lnTo>
                  <a:pt x="763106" y="313806"/>
                </a:lnTo>
                <a:lnTo>
                  <a:pt x="711120" y="300095"/>
                </a:lnTo>
                <a:lnTo>
                  <a:pt x="660427" y="286252"/>
                </a:lnTo>
                <a:lnTo>
                  <a:pt x="611082" y="272279"/>
                </a:lnTo>
                <a:lnTo>
                  <a:pt x="563136" y="258178"/>
                </a:lnTo>
                <a:lnTo>
                  <a:pt x="516644" y="243949"/>
                </a:lnTo>
                <a:lnTo>
                  <a:pt x="471658" y="229595"/>
                </a:lnTo>
                <a:lnTo>
                  <a:pt x="428230" y="215115"/>
                </a:lnTo>
                <a:lnTo>
                  <a:pt x="386414" y="200513"/>
                </a:lnTo>
                <a:lnTo>
                  <a:pt x="346263" y="185787"/>
                </a:lnTo>
                <a:lnTo>
                  <a:pt x="307830" y="170941"/>
                </a:lnTo>
                <a:lnTo>
                  <a:pt x="271167" y="155975"/>
                </a:lnTo>
                <a:lnTo>
                  <a:pt x="203365" y="125689"/>
                </a:lnTo>
                <a:lnTo>
                  <a:pt x="143280" y="94938"/>
                </a:lnTo>
                <a:lnTo>
                  <a:pt x="91337" y="63733"/>
                </a:lnTo>
                <a:lnTo>
                  <a:pt x="47957" y="32083"/>
                </a:lnTo>
                <a:lnTo>
                  <a:pt x="29611" y="16095"/>
                </a:lnTo>
                <a:lnTo>
                  <a:pt x="13564" y="0"/>
                </a:lnTo>
              </a:path>
            </a:pathLst>
          </a:custGeom>
          <a:ln w="9000">
            <a:solidFill>
              <a:srgbClr val="4E4E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8843" y="314785"/>
            <a:ext cx="4435713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hyperlink" Target="http://www.facebook.com/groups/254963448192823/" TargetMode="External"/><Relationship Id="rId10" Type="http://schemas.openxmlformats.org/officeDocument/2006/relationships/hyperlink" Target="http://www.technologystudent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g"/><Relationship Id="rId10" Type="http://schemas.openxmlformats.org/officeDocument/2006/relationships/image" Target="../media/image18.jpg"/><Relationship Id="rId11" Type="http://schemas.openxmlformats.org/officeDocument/2006/relationships/hyperlink" Target="http://www.facebook.com/groups/254963448192823/" TargetMode="External"/><Relationship Id="rId12" Type="http://schemas.openxmlformats.org/officeDocument/2006/relationships/hyperlink" Target="http://www.technologystudent.com/" TargetMode="External"/><Relationship Id="rId13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png"/><Relationship Id="rId11" Type="http://schemas.openxmlformats.org/officeDocument/2006/relationships/image" Target="../media/image27.jpg"/><Relationship Id="rId12" Type="http://schemas.openxmlformats.org/officeDocument/2006/relationships/image" Target="../media/image28.jpg"/><Relationship Id="rId13" Type="http://schemas.openxmlformats.org/officeDocument/2006/relationships/image" Target="../media/image2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843" y="314785"/>
            <a:ext cx="4081779" cy="5734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RESEARCH</a:t>
            </a:r>
            <a:r>
              <a:rPr dirty="0" spc="-45"/>
              <a:t> </a:t>
            </a:r>
            <a:r>
              <a:rPr dirty="0" spc="-10"/>
              <a:t>WEBS</a:t>
            </a:r>
          </a:p>
        </p:txBody>
      </p:sp>
      <p:sp>
        <p:nvSpPr>
          <p:cNvPr id="3" name="object 3"/>
          <p:cNvSpPr/>
          <p:nvPr/>
        </p:nvSpPr>
        <p:spPr>
          <a:xfrm>
            <a:off x="9531417" y="256514"/>
            <a:ext cx="1068332" cy="1068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416" y="256514"/>
            <a:ext cx="1068332" cy="1068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31417" y="6225511"/>
            <a:ext cx="1068332" cy="1068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3416" y="6225511"/>
            <a:ext cx="1068332" cy="1068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1082" y="259080"/>
            <a:ext cx="8764270" cy="0"/>
          </a:xfrm>
          <a:custGeom>
            <a:avLst/>
            <a:gdLst/>
            <a:ahLst/>
            <a:cxnLst/>
            <a:rect l="l" t="t" r="r" b="b"/>
            <a:pathLst>
              <a:path w="8764270" h="0">
                <a:moveTo>
                  <a:pt x="0" y="0"/>
                </a:moveTo>
                <a:lnTo>
                  <a:pt x="8764146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87562" y="1315515"/>
            <a:ext cx="0" cy="4920615"/>
          </a:xfrm>
          <a:custGeom>
            <a:avLst/>
            <a:gdLst/>
            <a:ahLst/>
            <a:cxnLst/>
            <a:rect l="l" t="t" r="r" b="b"/>
            <a:pathLst>
              <a:path w="0" h="4920615">
                <a:moveTo>
                  <a:pt x="0" y="0"/>
                </a:moveTo>
                <a:lnTo>
                  <a:pt x="0" y="4920444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0160" y="1320267"/>
            <a:ext cx="0" cy="4910455"/>
          </a:xfrm>
          <a:custGeom>
            <a:avLst/>
            <a:gdLst/>
            <a:ahLst/>
            <a:cxnLst/>
            <a:rect l="l" t="t" r="r" b="b"/>
            <a:pathLst>
              <a:path w="0" h="4910455">
                <a:moveTo>
                  <a:pt x="0" y="0"/>
                </a:moveTo>
                <a:lnTo>
                  <a:pt x="0" y="4910147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80660" y="7284516"/>
            <a:ext cx="8761730" cy="0"/>
          </a:xfrm>
          <a:custGeom>
            <a:avLst/>
            <a:gdLst/>
            <a:ahLst/>
            <a:cxnLst/>
            <a:rect l="l" t="t" r="r" b="b"/>
            <a:pathLst>
              <a:path w="8761730" h="0">
                <a:moveTo>
                  <a:pt x="0" y="0"/>
                </a:moveTo>
                <a:lnTo>
                  <a:pt x="876141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6877" y="982992"/>
            <a:ext cx="8632825" cy="250571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13030" marR="5080" indent="24130">
              <a:lnSpc>
                <a:spcPts val="3250"/>
              </a:lnSpc>
              <a:spcBef>
                <a:spcPts val="405"/>
              </a:spcBef>
            </a:pPr>
            <a:r>
              <a:rPr dirty="0" sz="2900" b="1">
                <a:solidFill>
                  <a:srgbClr val="151616"/>
                </a:solidFill>
                <a:latin typeface="Arial"/>
                <a:cs typeface="Arial"/>
              </a:rPr>
              <a:t>MARKETING, ADVERTISING, </a:t>
            </a:r>
            <a:r>
              <a:rPr dirty="0" sz="2900" spc="5" b="1">
                <a:solidFill>
                  <a:srgbClr val="151616"/>
                </a:solidFill>
                <a:latin typeface="Arial"/>
                <a:cs typeface="Arial"/>
              </a:rPr>
              <a:t>CONSUMER </a:t>
            </a:r>
            <a:r>
              <a:rPr dirty="0" sz="2900" spc="-50" b="1">
                <a:solidFill>
                  <a:srgbClr val="151616"/>
                </a:solidFill>
                <a:latin typeface="Arial"/>
                <a:cs typeface="Arial"/>
              </a:rPr>
              <a:t>LAW </a:t>
            </a:r>
            <a:r>
              <a:rPr dirty="0" sz="2900" b="1">
                <a:solidFill>
                  <a:srgbClr val="151616"/>
                </a:solidFill>
                <a:latin typeface="Arial"/>
                <a:cs typeface="Arial"/>
              </a:rPr>
              <a:t>-  SCALES </a:t>
            </a:r>
            <a:r>
              <a:rPr dirty="0" sz="2900" spc="5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2900" b="1">
                <a:solidFill>
                  <a:srgbClr val="151616"/>
                </a:solidFill>
                <a:latin typeface="Arial"/>
                <a:cs typeface="Arial"/>
              </a:rPr>
              <a:t>PRODUCTION - QUALITY</a:t>
            </a:r>
            <a:r>
              <a:rPr dirty="0" sz="29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900" spc="5" b="1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2900">
              <a:latin typeface="Arial"/>
              <a:cs typeface="Arial"/>
            </a:endParaRPr>
          </a:p>
          <a:p>
            <a:pPr algn="ctr" marR="575945">
              <a:lnSpc>
                <a:spcPts val="2085"/>
              </a:lnSpc>
              <a:spcBef>
                <a:spcPts val="505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USING </a:t>
            </a:r>
            <a:r>
              <a:rPr dirty="0" u="sng" sz="18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TECHNOLOGYSTUDENT.COM </a:t>
            </a:r>
            <a:r>
              <a:rPr dirty="0" u="sng" sz="180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TO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FIND</a:t>
            </a:r>
            <a:r>
              <a:rPr dirty="0" u="sng" sz="1800" spc="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algn="ctr" marL="12700" marR="588645">
              <a:lnSpc>
                <a:spcPts val="2010"/>
              </a:lnSpc>
              <a:spcBef>
                <a:spcPts val="120"/>
              </a:spcBef>
            </a:pPr>
            <a:r>
              <a:rPr dirty="0" sz="1800" spc="-70" b="1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help you ﬁnd the information you need, use the ‘search’ function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800" spc="-1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the  bottom of any page of technologystudent.com. The majority of the 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answers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will be found on this</a:t>
            </a:r>
            <a:r>
              <a:rPr dirty="0" sz="18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website.</a:t>
            </a:r>
            <a:endParaRPr sz="1800">
              <a:latin typeface="Arial"/>
              <a:cs typeface="Arial"/>
            </a:endParaRPr>
          </a:p>
          <a:p>
            <a:pPr algn="ctr" marR="576580">
              <a:lnSpc>
                <a:spcPct val="100000"/>
              </a:lnSpc>
              <a:spcBef>
                <a:spcPts val="1820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For any other information, use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 search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engine such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dirty="0" sz="18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Google.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59681" y="4021383"/>
            <a:ext cx="6527800" cy="2768600"/>
          </a:xfrm>
          <a:custGeom>
            <a:avLst/>
            <a:gdLst/>
            <a:ahLst/>
            <a:cxnLst/>
            <a:rect l="l" t="t" r="r" b="b"/>
            <a:pathLst>
              <a:path w="6527800" h="2768600">
                <a:moveTo>
                  <a:pt x="0" y="0"/>
                </a:moveTo>
                <a:lnTo>
                  <a:pt x="6527801" y="0"/>
                </a:lnTo>
                <a:lnTo>
                  <a:pt x="6527801" y="2768601"/>
                </a:lnTo>
                <a:lnTo>
                  <a:pt x="0" y="27686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58311" y="5270983"/>
            <a:ext cx="6324584" cy="1501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59825" y="5249448"/>
            <a:ext cx="455930" cy="944244"/>
          </a:xfrm>
          <a:custGeom>
            <a:avLst/>
            <a:gdLst/>
            <a:ahLst/>
            <a:cxnLst/>
            <a:rect l="l" t="t" r="r" b="b"/>
            <a:pathLst>
              <a:path w="455929" h="944245">
                <a:moveTo>
                  <a:pt x="0" y="820468"/>
                </a:moveTo>
                <a:lnTo>
                  <a:pt x="2707" y="943649"/>
                </a:lnTo>
                <a:lnTo>
                  <a:pt x="99614" y="867585"/>
                </a:lnTo>
                <a:lnTo>
                  <a:pt x="68973" y="853092"/>
                </a:lnTo>
                <a:lnTo>
                  <a:pt x="55493" y="853092"/>
                </a:lnTo>
                <a:lnTo>
                  <a:pt x="39221" y="845394"/>
                </a:lnTo>
                <a:lnTo>
                  <a:pt x="41685" y="840185"/>
                </a:lnTo>
                <a:lnTo>
                  <a:pt x="0" y="820468"/>
                </a:lnTo>
                <a:close/>
              </a:path>
              <a:path w="455929" h="944245">
                <a:moveTo>
                  <a:pt x="41685" y="840185"/>
                </a:moveTo>
                <a:lnTo>
                  <a:pt x="39221" y="845394"/>
                </a:lnTo>
                <a:lnTo>
                  <a:pt x="55493" y="853092"/>
                </a:lnTo>
                <a:lnTo>
                  <a:pt x="57958" y="847881"/>
                </a:lnTo>
                <a:lnTo>
                  <a:pt x="41685" y="840185"/>
                </a:lnTo>
                <a:close/>
              </a:path>
              <a:path w="455929" h="944245">
                <a:moveTo>
                  <a:pt x="57958" y="847881"/>
                </a:moveTo>
                <a:lnTo>
                  <a:pt x="55493" y="853092"/>
                </a:lnTo>
                <a:lnTo>
                  <a:pt x="68973" y="853092"/>
                </a:lnTo>
                <a:lnTo>
                  <a:pt x="57958" y="847881"/>
                </a:lnTo>
                <a:close/>
              </a:path>
              <a:path w="455929" h="944245">
                <a:moveTo>
                  <a:pt x="439070" y="0"/>
                </a:moveTo>
                <a:lnTo>
                  <a:pt x="41685" y="840185"/>
                </a:lnTo>
                <a:lnTo>
                  <a:pt x="57958" y="847881"/>
                </a:lnTo>
                <a:lnTo>
                  <a:pt x="455341" y="7696"/>
                </a:lnTo>
                <a:lnTo>
                  <a:pt x="43907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97325" y="6295924"/>
            <a:ext cx="146044" cy="136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96220" y="6318137"/>
            <a:ext cx="94514" cy="945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59681" y="4021383"/>
            <a:ext cx="6527800" cy="2768600"/>
          </a:xfrm>
          <a:prstGeom prst="rect">
            <a:avLst/>
          </a:prstGeom>
          <a:ln w="17999">
            <a:solidFill>
              <a:srgbClr val="989899"/>
            </a:solidFill>
          </a:ln>
        </p:spPr>
        <p:txBody>
          <a:bodyPr wrap="square" lIns="0" tIns="52705" rIns="0" bIns="0" rtlCol="0" vert="horz">
            <a:spAutoFit/>
          </a:bodyPr>
          <a:lstStyle/>
          <a:p>
            <a:pPr algn="ctr" marL="249554">
              <a:lnSpc>
                <a:spcPct val="100000"/>
              </a:lnSpc>
              <a:spcBef>
                <a:spcPts val="415"/>
              </a:spcBef>
            </a:pPr>
            <a:r>
              <a:rPr dirty="0" sz="355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3550" spc="-20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550" spc="-5">
                <a:solidFill>
                  <a:srgbClr val="151616"/>
                </a:solidFill>
                <a:latin typeface="Arial"/>
                <a:cs typeface="Arial"/>
              </a:rPr>
              <a:t>TIP</a:t>
            </a:r>
            <a:endParaRPr sz="3550">
              <a:latin typeface="Arial"/>
              <a:cs typeface="Arial"/>
            </a:endParaRPr>
          </a:p>
          <a:p>
            <a:pPr marL="1579245" marR="838200" indent="-800735">
              <a:lnSpc>
                <a:spcPts val="1560"/>
              </a:lnSpc>
              <a:spcBef>
                <a:spcPts val="1365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When using </a:t>
            </a:r>
            <a:r>
              <a:rPr dirty="0" sz="1400">
                <a:solidFill>
                  <a:srgbClr val="DD2B1C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search </a:t>
            </a:r>
            <a:r>
              <a:rPr dirty="0" sz="1400">
                <a:solidFill>
                  <a:srgbClr val="DD2B1C"/>
                </a:solidFill>
                <a:latin typeface="Arial"/>
                <a:cs typeface="Arial"/>
              </a:rPr>
              <a:t>function, at the bottom of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each page </a:t>
            </a:r>
            <a:r>
              <a:rPr dirty="0" sz="1400">
                <a:solidFill>
                  <a:srgbClr val="DD2B1C"/>
                </a:solidFill>
                <a:latin typeface="Arial"/>
                <a:cs typeface="Arial"/>
              </a:rPr>
              <a:t>of  technologystudent.com,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select </a:t>
            </a:r>
            <a:r>
              <a:rPr dirty="0" sz="1400">
                <a:solidFill>
                  <a:srgbClr val="DD2B1C"/>
                </a:solidFill>
                <a:latin typeface="Arial"/>
                <a:cs typeface="Arial"/>
              </a:rPr>
              <a:t>this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 option.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8772" y="7067789"/>
            <a:ext cx="2265045" cy="1384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15">
                <a:solidFill>
                  <a:srgbClr val="3C2B98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8558" y="7070136"/>
            <a:ext cx="2519045" cy="1384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00" spc="4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700" spc="4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700" spc="5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700" spc="-9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700" spc="4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41772" y="7053881"/>
            <a:ext cx="2275840" cy="1384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u="sng" sz="700" spc="1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0"/>
              </a:rPr>
              <a:t>www.technologystudent.com</a:t>
            </a:r>
            <a:r>
              <a:rPr dirty="0" sz="700" spc="15">
                <a:solidFill>
                  <a:srgbClr val="0000C4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700" spc="25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700" spc="20">
                <a:solidFill>
                  <a:srgbClr val="3C2B98"/>
                </a:solidFill>
                <a:latin typeface="Arial"/>
                <a:cs typeface="Arial"/>
              </a:rPr>
              <a:t>2020 </a:t>
            </a:r>
            <a:r>
              <a:rPr dirty="0" sz="700" spc="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700" spc="2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700" spc="-4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828" y="3679771"/>
            <a:ext cx="118554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16510">
              <a:lnSpc>
                <a:spcPts val="1340"/>
              </a:lnSpc>
              <a:spcBef>
                <a:spcPts val="225"/>
              </a:spcBef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RANKING </a:t>
            </a: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AND  </a:t>
            </a:r>
            <a:r>
              <a:rPr dirty="0" sz="1200" spc="15" b="1">
                <a:solidFill>
                  <a:srgbClr val="151616"/>
                </a:solidFill>
                <a:latin typeface="Arial"/>
                <a:cs typeface="Arial"/>
              </a:rPr>
              <a:t>RATING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TESTS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1214" y="6710316"/>
            <a:ext cx="99123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67310" marR="5080" indent="-55244">
              <a:lnSpc>
                <a:spcPts val="1340"/>
              </a:lnSpc>
              <a:spcBef>
                <a:spcPts val="225"/>
              </a:spcBef>
            </a:pP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ARK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G  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STRATEGY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4931" y="5879436"/>
            <a:ext cx="1050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RAD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EM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AR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4068" y="6887631"/>
            <a:ext cx="746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151616"/>
                </a:solidFill>
                <a:latin typeface="Arial"/>
                <a:cs typeface="Arial"/>
              </a:rPr>
              <a:t>PATENTS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6303" y="6865271"/>
            <a:ext cx="974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PY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358" y="1824828"/>
            <a:ext cx="1393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151616"/>
                </a:solidFill>
                <a:latin typeface="Arial"/>
                <a:cs typeface="Arial"/>
              </a:rPr>
              <a:t>TARGET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MARKET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957" y="5895294"/>
            <a:ext cx="875030" cy="3492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40335" marR="5080" indent="-128270">
              <a:lnSpc>
                <a:spcPts val="1230"/>
              </a:lnSpc>
              <a:spcBef>
                <a:spcPts val="215"/>
              </a:spcBef>
            </a:pP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ME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R  </a:t>
            </a:r>
            <a:r>
              <a:rPr dirty="0" sz="1100" spc="25" b="1">
                <a:solidFill>
                  <a:srgbClr val="151616"/>
                </a:solidFill>
                <a:latin typeface="Arial"/>
                <a:cs typeface="Arial"/>
              </a:rPr>
              <a:t>SURVEY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6596" y="3636574"/>
            <a:ext cx="122809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TRADE  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ES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CR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  </a:t>
            </a: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ACT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2661" y="475022"/>
            <a:ext cx="1312762" cy="1312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3057" y="2465730"/>
            <a:ext cx="1171875" cy="1185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7795" y="4702629"/>
            <a:ext cx="1320530" cy="1158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41856" y="5680407"/>
            <a:ext cx="1395276" cy="789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53908" y="5578902"/>
            <a:ext cx="1278280" cy="1278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31903" y="5531780"/>
            <a:ext cx="1343847" cy="1343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80540" y="4676114"/>
            <a:ext cx="1113836" cy="1113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83563" y="2656810"/>
            <a:ext cx="1319216" cy="8905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45443" y="689133"/>
            <a:ext cx="1366841" cy="712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880787" y="1490075"/>
            <a:ext cx="95250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ME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R 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RIGHTS  </a:t>
            </a: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ACT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91946" y="154618"/>
            <a:ext cx="6255385" cy="124904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algn="ctr" marR="17780">
              <a:lnSpc>
                <a:spcPct val="100000"/>
              </a:lnSpc>
              <a:spcBef>
                <a:spcPts val="894"/>
              </a:spcBef>
            </a:pPr>
            <a:r>
              <a:rPr dirty="0" u="sng" sz="1500" spc="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REVISION </a:t>
            </a:r>
            <a:r>
              <a:rPr dirty="0" u="sng" sz="1500" spc="3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WEB </a:t>
            </a:r>
            <a:r>
              <a:rPr dirty="0" u="sng" sz="15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500" spc="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MARKETING, ADVERTISING, CONSUMER</a:t>
            </a:r>
            <a:r>
              <a:rPr dirty="0" u="sng" sz="15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LAW</a:t>
            </a:r>
            <a:endParaRPr sz="150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  <a:spcBef>
                <a:spcPts val="335"/>
              </a:spcBef>
              <a:tabLst>
                <a:tab pos="4334510" algn="l"/>
              </a:tabLst>
            </a:pP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dirty="0" sz="60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7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TEACHERS  </a:t>
            </a:r>
            <a:r>
              <a:rPr dirty="0" sz="60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3C2B98"/>
                </a:solidFill>
                <a:latin typeface="Arial"/>
                <a:cs typeface="Arial"/>
                <a:hlinkClick r:id="rId11"/>
              </a:rPr>
              <a:t>https://www.facebook.com/groups/254963448192823/</a:t>
            </a:r>
            <a:r>
              <a:rPr dirty="0" sz="60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9259" sz="90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12"/>
              </a:rPr>
              <a:t>www.technologystudent.com</a:t>
            </a:r>
            <a:r>
              <a:rPr dirty="0" baseline="9259" sz="900">
                <a:solidFill>
                  <a:srgbClr val="0000C4"/>
                </a:solidFill>
                <a:latin typeface="Arial"/>
                <a:cs typeface="Arial"/>
                <a:hlinkClick r:id="rId12"/>
              </a:rPr>
              <a:t> </a:t>
            </a:r>
            <a:r>
              <a:rPr dirty="0" baseline="9259" sz="900" spc="7">
                <a:solidFill>
                  <a:srgbClr val="3C2B98"/>
                </a:solidFill>
                <a:latin typeface="Arial"/>
                <a:cs typeface="Arial"/>
              </a:rPr>
              <a:t>© 2017 </a:t>
            </a:r>
            <a:r>
              <a:rPr dirty="0" baseline="9259" sz="900" spc="-1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9259" sz="900" spc="7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baseline="9259" sz="900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baseline="9259" sz="900">
              <a:latin typeface="Arial"/>
              <a:cs typeface="Arial"/>
            </a:endParaRPr>
          </a:p>
          <a:p>
            <a:pPr algn="ctr" marL="38100" marR="68580">
              <a:lnSpc>
                <a:spcPts val="1120"/>
              </a:lnSpc>
              <a:spcBef>
                <a:spcPts val="200"/>
              </a:spcBef>
            </a:pP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RESEARCH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THE KEY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WORDS 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PHRASES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FACTS ON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WEB. 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CONSIDER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ADDING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AN IMAGE(S)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KEYWORD 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PHRASE.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BEEN 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COMPLETED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  <a:p>
            <a:pPr algn="r" marR="361315">
              <a:lnSpc>
                <a:spcPct val="100000"/>
              </a:lnSpc>
              <a:spcBef>
                <a:spcPts val="434"/>
              </a:spcBef>
            </a:pPr>
            <a:r>
              <a:rPr dirty="0" u="sng" sz="16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2015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8960000">
            <a:off x="5982572" y="2538875"/>
            <a:ext cx="2622451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WHEN YOU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baseline="2777" sz="1500" spc="22" b="1">
                <a:solidFill>
                  <a:srgbClr val="151616"/>
                </a:solidFill>
                <a:latin typeface="Arial"/>
                <a:cs typeface="Arial"/>
              </a:rPr>
              <a:t>TREATED </a:t>
            </a:r>
            <a:r>
              <a:rPr dirty="0" baseline="2777" sz="1500" spc="7" b="1">
                <a:solidFill>
                  <a:srgbClr val="151616"/>
                </a:solidFill>
                <a:latin typeface="Arial"/>
                <a:cs typeface="Arial"/>
              </a:rPr>
              <a:t>UNFAIRLY</a:t>
            </a:r>
            <a:r>
              <a:rPr dirty="0" baseline="2777" sz="1500" spc="-82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777" sz="1500" spc="22" b="1">
                <a:solidFill>
                  <a:srgbClr val="151616"/>
                </a:solidFill>
                <a:latin typeface="Arial"/>
                <a:cs typeface="Arial"/>
              </a:rPr>
              <a:t>OR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8960000">
            <a:off x="6199169" y="2932544"/>
            <a:ext cx="17863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THINGS </a:t>
            </a:r>
            <a:r>
              <a:rPr dirty="0" baseline="2777" sz="1500" spc="22" b="1">
                <a:solidFill>
                  <a:srgbClr val="151616"/>
                </a:solidFill>
                <a:latin typeface="Arial"/>
                <a:cs typeface="Arial"/>
              </a:rPr>
              <a:t>GO</a:t>
            </a:r>
            <a:r>
              <a:rPr dirty="0" baseline="2777" sz="1500" spc="-4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777" sz="1500" spc="30" b="1">
                <a:solidFill>
                  <a:srgbClr val="151616"/>
                </a:solidFill>
                <a:latin typeface="Arial"/>
                <a:cs typeface="Arial"/>
              </a:rPr>
              <a:t>WRONG.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7700000">
            <a:off x="6406140" y="2187280"/>
            <a:ext cx="1043442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25" b="1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AU</a:t>
            </a:r>
            <a:r>
              <a:rPr dirty="0" sz="1000" spc="-45" b="1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dirty="0" sz="10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GOO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8600000">
            <a:off x="7017318" y="1853866"/>
            <a:ext cx="101949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OO</a:t>
            </a:r>
            <a:r>
              <a:rPr dirty="0" baseline="2777" sz="1500" spc="-7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baseline="2777" sz="1500" spc="22" b="1">
                <a:solidFill>
                  <a:srgbClr val="151616"/>
                </a:solidFill>
                <a:latin typeface="Arial"/>
                <a:cs typeface="Arial"/>
              </a:rPr>
              <a:t> SE</a:t>
            </a:r>
            <a:r>
              <a:rPr dirty="0" baseline="2777" sz="1500" spc="-7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baseline="2777" sz="1500" spc="22" b="1">
                <a:solidFill>
                  <a:srgbClr val="151616"/>
                </a:solidFill>
                <a:latin typeface="Arial"/>
                <a:cs typeface="Arial"/>
              </a:rPr>
              <a:t>V</a:t>
            </a:r>
            <a:r>
              <a:rPr dirty="0" baseline="2777" sz="1500" spc="22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baseline="2777" sz="1500" spc="15" b="1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baseline="5555" sz="150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baseline="5555"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380000">
            <a:off x="6267684" y="2799175"/>
            <a:ext cx="2900921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OMBUDSMAN </a:t>
            </a:r>
            <a:r>
              <a:rPr dirty="0" baseline="2777" sz="1500" b="1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baseline="2777" sz="1500" spc="22" b="1">
                <a:solidFill>
                  <a:srgbClr val="151616"/>
                </a:solidFill>
                <a:latin typeface="Arial"/>
                <a:cs typeface="Arial"/>
              </a:rPr>
              <a:t>INVESTIGATES</a:t>
            </a:r>
            <a:r>
              <a:rPr dirty="0" baseline="2777" sz="15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777" sz="1500" spc="37" b="1">
                <a:solidFill>
                  <a:srgbClr val="151616"/>
                </a:solidFill>
                <a:latin typeface="Arial"/>
                <a:cs typeface="Arial"/>
              </a:rPr>
              <a:t>COMPLAIN</a:t>
            </a:r>
            <a:r>
              <a:rPr dirty="0" baseline="5555" sz="1500" spc="37" b="1">
                <a:solidFill>
                  <a:srgbClr val="151616"/>
                </a:solidFill>
                <a:latin typeface="Arial"/>
                <a:cs typeface="Arial"/>
              </a:rPr>
              <a:t>TS</a:t>
            </a:r>
            <a:endParaRPr baseline="5555" sz="1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21612" y="1154270"/>
            <a:ext cx="611762" cy="3914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459" y="3679771"/>
            <a:ext cx="109855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64160">
              <a:lnSpc>
                <a:spcPts val="1340"/>
              </a:lnSpc>
              <a:spcBef>
                <a:spcPts val="225"/>
              </a:spcBef>
            </a:pPr>
            <a:r>
              <a:rPr dirty="0" sz="1200" spc="10" b="1">
                <a:solidFill>
                  <a:srgbClr val="151616"/>
                </a:solidFill>
                <a:latin typeface="Arial"/>
                <a:cs typeface="Arial"/>
              </a:rPr>
              <a:t>BATCH  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DUC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4915" y="6717242"/>
            <a:ext cx="143637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318135">
              <a:lnSpc>
                <a:spcPts val="1340"/>
              </a:lnSpc>
              <a:spcBef>
                <a:spcPts val="225"/>
              </a:spcBef>
            </a:pP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FLEXIBLE  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ANU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UR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0970" y="5797478"/>
            <a:ext cx="1318260" cy="3492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335280">
              <a:lnSpc>
                <a:spcPts val="1230"/>
              </a:lnSpc>
              <a:spcBef>
                <a:spcPts val="215"/>
              </a:spcBef>
            </a:pPr>
            <a:r>
              <a:rPr dirty="0" sz="1100" spc="25" b="1">
                <a:solidFill>
                  <a:srgbClr val="151616"/>
                </a:solidFill>
                <a:latin typeface="Arial"/>
                <a:cs typeface="Arial"/>
              </a:rPr>
              <a:t>REMOTE  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ANU</a:t>
            </a:r>
            <a:r>
              <a:rPr dirty="0" sz="1100" spc="-25" b="1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AC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UR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G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9261" y="6573304"/>
            <a:ext cx="125603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COMPUTER  </a:t>
            </a: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INTEGRATED  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ANU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UR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3257" y="6750848"/>
            <a:ext cx="106489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63220" marR="5080" indent="-351155">
              <a:lnSpc>
                <a:spcPts val="1340"/>
              </a:lnSpc>
              <a:spcBef>
                <a:spcPts val="225"/>
              </a:spcBef>
            </a:pP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JUST 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TIME  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(JIT)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016" y="1703303"/>
            <a:ext cx="109855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184150">
              <a:lnSpc>
                <a:spcPts val="1340"/>
              </a:lnSpc>
              <a:spcBef>
                <a:spcPts val="225"/>
              </a:spcBef>
            </a:pP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ONE OFF  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DUC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967" y="5895294"/>
            <a:ext cx="1009015" cy="3492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230"/>
              </a:lnSpc>
              <a:spcBef>
                <a:spcPts val="215"/>
              </a:spcBef>
            </a:pP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NU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S  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DUC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100" spc="-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4632" y="236744"/>
            <a:ext cx="6347460" cy="68516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409"/>
              </a:spcBef>
            </a:pPr>
            <a:r>
              <a:rPr dirty="0" u="sng" sz="1300" spc="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REVISION </a:t>
            </a:r>
            <a:r>
              <a:rPr dirty="0" u="sng" sz="1300" spc="3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WEB </a:t>
            </a:r>
            <a:r>
              <a:rPr dirty="0" u="sng" sz="13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300" spc="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SCALES </a:t>
            </a:r>
            <a:r>
              <a:rPr dirty="0" u="sng" sz="1300" spc="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OF </a:t>
            </a:r>
            <a:r>
              <a:rPr dirty="0" u="sng" sz="1300" spc="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PRODUCTION </a:t>
            </a:r>
            <a:r>
              <a:rPr dirty="0" u="sng" sz="13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300" spc="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MANUFACTURING</a:t>
            </a:r>
            <a:r>
              <a:rPr dirty="0" u="sng" sz="1300" spc="9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SYSTEMS</a:t>
            </a:r>
            <a:endParaRPr sz="1300">
              <a:latin typeface="Arial"/>
              <a:cs typeface="Arial"/>
            </a:endParaRPr>
          </a:p>
          <a:p>
            <a:pPr algn="ctr" marL="53340">
              <a:lnSpc>
                <a:spcPct val="100000"/>
              </a:lnSpc>
              <a:spcBef>
                <a:spcPts val="155"/>
              </a:spcBef>
              <a:tabLst>
                <a:tab pos="4232275" algn="l"/>
              </a:tabLst>
            </a:pP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dirty="0" sz="60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7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TEACHERS  </a:t>
            </a:r>
            <a:r>
              <a:rPr dirty="0" sz="60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dirty="0" sz="60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9259" sz="90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baseline="9259" sz="90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9259" sz="900" spc="7">
                <a:solidFill>
                  <a:srgbClr val="3C2B98"/>
                </a:solidFill>
                <a:latin typeface="Arial"/>
                <a:cs typeface="Arial"/>
              </a:rPr>
              <a:t>© 2017 </a:t>
            </a:r>
            <a:r>
              <a:rPr dirty="0" baseline="9259" sz="900" spc="-1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9259" sz="900" spc="7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9259" sz="900">
                <a:solidFill>
                  <a:srgbClr val="3C2B98"/>
                </a:solidFill>
                <a:latin typeface="Arial"/>
                <a:cs typeface="Arial"/>
              </a:rPr>
              <a:t> 2017</a:t>
            </a:r>
            <a:endParaRPr baseline="9259" sz="900">
              <a:latin typeface="Arial"/>
              <a:cs typeface="Arial"/>
            </a:endParaRPr>
          </a:p>
          <a:p>
            <a:pPr algn="ctr" marL="37465" marR="30480">
              <a:lnSpc>
                <a:spcPts val="1120"/>
              </a:lnSpc>
              <a:spcBef>
                <a:spcPts val="229"/>
              </a:spcBef>
            </a:pP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RESEARCH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EACH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PRODUCTION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SYSTEM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FACTS ON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WEB.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CONSIDER 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ADDING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AN IMAGE(S)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EACH SYSTEM.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000" spc="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COMPLETED.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0863" y="1831290"/>
            <a:ext cx="1339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GLO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BA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7961" y="3834147"/>
            <a:ext cx="109855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67030" marR="5080" indent="-354965">
              <a:lnSpc>
                <a:spcPts val="1340"/>
              </a:lnSpc>
              <a:spcBef>
                <a:spcPts val="225"/>
              </a:spcBef>
            </a:pP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DUC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N 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8768" y="484502"/>
            <a:ext cx="966028" cy="128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6014" y="2465710"/>
            <a:ext cx="966379" cy="1197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2920" y="4819370"/>
            <a:ext cx="1321761" cy="850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90178" y="5773589"/>
            <a:ext cx="1311840" cy="871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13405" y="5772628"/>
            <a:ext cx="1351846" cy="850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03917" y="5563705"/>
            <a:ext cx="1385456" cy="967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81357" y="4643599"/>
            <a:ext cx="1292694" cy="1058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59092" y="2704057"/>
            <a:ext cx="1369936" cy="1028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53630" y="677418"/>
            <a:ext cx="1328821" cy="9394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20201" y="2748124"/>
            <a:ext cx="842813" cy="6367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 rot="1380000">
            <a:off x="3188374" y="2765240"/>
            <a:ext cx="1557508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baseline="4629" sz="1800" b="1">
                <a:solidFill>
                  <a:srgbClr val="151616"/>
                </a:solidFill>
                <a:latin typeface="Arial"/>
                <a:cs typeface="Arial"/>
              </a:rPr>
              <a:t>BATC</a:t>
            </a:r>
            <a:r>
              <a:rPr dirty="0" baseline="2314" sz="1800" b="1">
                <a:solidFill>
                  <a:srgbClr val="151616"/>
                </a:solidFill>
                <a:latin typeface="Arial"/>
                <a:cs typeface="Arial"/>
              </a:rPr>
              <a:t>HES </a:t>
            </a:r>
            <a:r>
              <a:rPr dirty="0" baseline="2314" sz="1800" spc="15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10" b="1">
                <a:solidFill>
                  <a:srgbClr val="151616"/>
                </a:solidFill>
                <a:latin typeface="Arial"/>
                <a:cs typeface="Arial"/>
              </a:rPr>
              <a:t>F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1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900000">
            <a:off x="3067654" y="3123875"/>
            <a:ext cx="1844258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baseline="5050" sz="1650" spc="22" b="1">
                <a:solidFill>
                  <a:srgbClr val="151616"/>
                </a:solidFill>
                <a:latin typeface="Arial"/>
                <a:cs typeface="Arial"/>
              </a:rPr>
              <a:t>SEM</a:t>
            </a:r>
            <a:r>
              <a:rPr dirty="0" baseline="2525" sz="1650" spc="22" b="1">
                <a:solidFill>
                  <a:srgbClr val="151616"/>
                </a:solidFill>
                <a:latin typeface="Arial"/>
                <a:cs typeface="Arial"/>
              </a:rPr>
              <a:t>I-SKILLED</a:t>
            </a:r>
            <a:r>
              <a:rPr dirty="0" baseline="2525" sz="1650" spc="7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525" sz="1650" spc="30" b="1">
                <a:solidFill>
                  <a:srgbClr val="151616"/>
                </a:solidFill>
                <a:latin typeface="Arial"/>
                <a:cs typeface="Arial"/>
              </a:rPr>
              <a:t>WO</a:t>
            </a:r>
            <a:r>
              <a:rPr dirty="0" sz="1100" spc="20" b="1">
                <a:solidFill>
                  <a:srgbClr val="151616"/>
                </a:solidFill>
                <a:latin typeface="Arial"/>
                <a:cs typeface="Arial"/>
              </a:rPr>
              <a:t>RKERS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480000">
            <a:off x="3009012" y="3400051"/>
            <a:ext cx="173902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200" spc="10" b="1">
                <a:solidFill>
                  <a:srgbClr val="151616"/>
                </a:solidFill>
                <a:latin typeface="Arial"/>
                <a:cs typeface="Arial"/>
              </a:rPr>
              <a:t>STAGE </a:t>
            </a:r>
            <a:r>
              <a:rPr dirty="0" sz="1200" spc="-25" b="1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57246" y="3643587"/>
            <a:ext cx="1320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ASSEMBLE</a:t>
            </a:r>
            <a:r>
              <a:rPr dirty="0" sz="12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23" y="2419145"/>
            <a:ext cx="1428750" cy="162306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323215" marR="311785" indent="41910">
              <a:lnSpc>
                <a:spcPts val="1340"/>
              </a:lnSpc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QUALITY  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1080" y="6588308"/>
            <a:ext cx="127254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 indent="-3175">
              <a:lnSpc>
                <a:spcPts val="1340"/>
              </a:lnSpc>
              <a:spcBef>
                <a:spcPts val="225"/>
              </a:spcBef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BRITISH  </a:t>
            </a: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STANDARDS  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INSTITUTE</a:t>
            </a:r>
            <a:r>
              <a:rPr dirty="0" sz="12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(BSI)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4943" y="5797478"/>
            <a:ext cx="1130300" cy="3492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377825">
              <a:lnSpc>
                <a:spcPts val="1230"/>
              </a:lnSpc>
              <a:spcBef>
                <a:spcPts val="215"/>
              </a:spcBef>
            </a:pPr>
            <a:r>
              <a:rPr dirty="0" sz="1100" spc="25" b="1">
                <a:solidFill>
                  <a:srgbClr val="151616"/>
                </a:solidFill>
                <a:latin typeface="Arial"/>
                <a:cs typeface="Arial"/>
              </a:rPr>
              <a:t>RISK  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SSESSME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7622" y="6754693"/>
            <a:ext cx="1014094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09550">
              <a:lnSpc>
                <a:spcPts val="1340"/>
              </a:lnSpc>
              <a:spcBef>
                <a:spcPts val="225"/>
              </a:spcBef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WITHIN  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OL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RANC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266" y="1703303"/>
            <a:ext cx="10337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153035">
              <a:lnSpc>
                <a:spcPts val="1340"/>
              </a:lnSpc>
              <a:spcBef>
                <a:spcPts val="225"/>
              </a:spcBef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QUALITY  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SS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URANC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028" y="5895294"/>
            <a:ext cx="1115060" cy="3492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52705">
              <a:lnSpc>
                <a:spcPts val="1230"/>
              </a:lnSpc>
              <a:spcBef>
                <a:spcPts val="215"/>
              </a:spcBef>
            </a:pP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CONTINUOUS  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MP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100" spc="35" b="1">
                <a:solidFill>
                  <a:srgbClr val="151616"/>
                </a:solidFill>
                <a:latin typeface="Arial"/>
                <a:cs typeface="Arial"/>
              </a:rPr>
              <a:t>VEME</a:t>
            </a:r>
            <a:r>
              <a:rPr dirty="0" sz="1100" spc="30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3671" y="209480"/>
            <a:ext cx="6163310" cy="7188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R="243840">
              <a:lnSpc>
                <a:spcPct val="100000"/>
              </a:lnSpc>
              <a:spcBef>
                <a:spcPts val="325"/>
              </a:spcBef>
            </a:pPr>
            <a:r>
              <a:rPr dirty="0" u="sng" sz="1600" spc="4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REVISION </a:t>
            </a:r>
            <a:r>
              <a:rPr dirty="0" u="sng" sz="1600" spc="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WEB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600" spc="4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QUALITY</a:t>
            </a:r>
            <a:r>
              <a:rPr dirty="0" u="sng" sz="1600" spc="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4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SYSTEMS</a:t>
            </a:r>
            <a:endParaRPr sz="16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4242435" algn="l"/>
              </a:tabLst>
            </a:pP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WORLD ASSOCIATION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dirty="0" sz="60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7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TEACHERS  </a:t>
            </a:r>
            <a:r>
              <a:rPr dirty="0" sz="60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dirty="0" sz="60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9259" sz="90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baseline="9259" sz="90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9259" sz="900" spc="7">
                <a:solidFill>
                  <a:srgbClr val="3C2B98"/>
                </a:solidFill>
                <a:latin typeface="Arial"/>
                <a:cs typeface="Arial"/>
              </a:rPr>
              <a:t>© 2017 </a:t>
            </a:r>
            <a:r>
              <a:rPr dirty="0" baseline="9259" sz="900" spc="-1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9259" sz="900" spc="7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baseline="9259" sz="900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baseline="9259" sz="900">
              <a:latin typeface="Arial"/>
              <a:cs typeface="Arial"/>
            </a:endParaRPr>
          </a:p>
          <a:p>
            <a:pPr marL="97155" marR="121920" indent="-24130">
              <a:lnSpc>
                <a:spcPts val="1120"/>
              </a:lnSpc>
              <a:spcBef>
                <a:spcPts val="285"/>
              </a:spcBef>
            </a:pP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RESEARCH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EACH QUALITY SYSTEM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FACTS ON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REVISION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WEB.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CONSIDER 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ADDING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AN IMAGE(S)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EACH SYSTEM.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dirty="0" sz="1000" spc="25" b="1">
                <a:solidFill>
                  <a:srgbClr val="151616"/>
                </a:solidFill>
                <a:latin typeface="Arial"/>
                <a:cs typeface="Arial"/>
              </a:rPr>
              <a:t>BEEN </a:t>
            </a:r>
            <a:r>
              <a:rPr dirty="0" sz="1000" spc="30" b="1">
                <a:solidFill>
                  <a:srgbClr val="151616"/>
                </a:solidFill>
                <a:latin typeface="Arial"/>
                <a:cs typeface="Arial"/>
              </a:rPr>
              <a:t>COMPLETED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000" spc="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9031" y="1650315"/>
            <a:ext cx="114109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0955">
              <a:lnSpc>
                <a:spcPts val="1340"/>
              </a:lnSpc>
              <a:spcBef>
                <a:spcPts val="225"/>
              </a:spcBef>
            </a:pP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CONFORMITE  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UR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PEE</a:t>
            </a:r>
            <a:r>
              <a:rPr dirty="0" sz="1200" spc="35" b="1">
                <a:solidFill>
                  <a:srgbClr val="151616"/>
                </a:solidFill>
                <a:latin typeface="Arial"/>
                <a:cs typeface="Arial"/>
              </a:rPr>
              <a:t>NN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4334" y="3668686"/>
            <a:ext cx="1208405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CONSUMER  TESTING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/ 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FOCUS</a:t>
            </a:r>
            <a:r>
              <a:rPr dirty="0" sz="12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GROUP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6162" y="6738609"/>
            <a:ext cx="104203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191135">
              <a:lnSpc>
                <a:spcPts val="1340"/>
              </a:lnSpc>
              <a:spcBef>
                <a:spcPts val="225"/>
              </a:spcBef>
            </a:pPr>
            <a:r>
              <a:rPr dirty="0" sz="1200" spc="15" b="1">
                <a:solidFill>
                  <a:srgbClr val="151616"/>
                </a:solidFill>
                <a:latin typeface="Arial"/>
                <a:cs typeface="Arial"/>
              </a:rPr>
              <a:t>HEALTH  </a:t>
            </a: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2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SAFETY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1146" y="560548"/>
            <a:ext cx="1099811" cy="109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5953" y="2484132"/>
            <a:ext cx="1162051" cy="1162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0318" y="4674884"/>
            <a:ext cx="1213110" cy="1188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31062" y="5574005"/>
            <a:ext cx="881063" cy="948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41175" y="5839300"/>
            <a:ext cx="1311746" cy="688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17259" y="5584989"/>
            <a:ext cx="1169949" cy="11067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879406" y="4610541"/>
            <a:ext cx="1112961" cy="11174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08342" y="2636999"/>
            <a:ext cx="1270943" cy="1059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32927" y="549597"/>
            <a:ext cx="1210906" cy="971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 rot="18360000">
            <a:off x="6318173" y="1767005"/>
            <a:ext cx="183830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200" spc="25" b="1">
                <a:solidFill>
                  <a:srgbClr val="151616"/>
                </a:solidFill>
                <a:latin typeface="Arial"/>
                <a:cs typeface="Arial"/>
              </a:rPr>
              <a:t>UR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1200" spc="30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baseline="2314" sz="1800" spc="44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baseline="2314" sz="1800" spc="37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baseline="2314" sz="1800" spc="-7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baseline="2314" sz="1800" spc="44" b="1">
                <a:solidFill>
                  <a:srgbClr val="151616"/>
                </a:solidFill>
                <a:latin typeface="Arial"/>
                <a:cs typeface="Arial"/>
              </a:rPr>
              <a:t> S</a:t>
            </a:r>
            <a:r>
              <a:rPr dirty="0" baseline="2314" sz="1800" spc="-89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baseline="2314" sz="1800" spc="37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baseline="4629" sz="1800" spc="37" b="1">
                <a:solidFill>
                  <a:srgbClr val="151616"/>
                </a:solidFill>
                <a:latin typeface="Arial"/>
                <a:cs typeface="Arial"/>
              </a:rPr>
              <a:t>AR</a:t>
            </a:r>
            <a:r>
              <a:rPr dirty="0" baseline="4629" sz="1800" spc="-7" b="1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8600000">
            <a:off x="5817199" y="2313586"/>
            <a:ext cx="2785472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baseline="-4629" sz="1800" spc="30" b="1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baseline="-4629" sz="1800" spc="22" b="1">
                <a:solidFill>
                  <a:srgbClr val="151616"/>
                </a:solidFill>
                <a:latin typeface="Arial"/>
                <a:cs typeface="Arial"/>
              </a:rPr>
              <a:t>ANU</a:t>
            </a:r>
            <a:r>
              <a:rPr dirty="0" baseline="-2314" sz="1800" spc="-67" b="1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314" sz="1800" spc="22" b="1">
                <a:solidFill>
                  <a:srgbClr val="151616"/>
                </a:solidFill>
                <a:latin typeface="Arial"/>
                <a:cs typeface="Arial"/>
              </a:rPr>
              <a:t>AC</a:t>
            </a:r>
            <a:r>
              <a:rPr dirty="0" baseline="-2314" sz="1800" spc="3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baseline="-2314" sz="1800" spc="22" b="1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dirty="0" sz="1200" spc="1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'S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22" b="1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dirty="0" baseline="2314" sz="1800" spc="3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baseline="2314" sz="1800" spc="22" b="1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dirty="0" baseline="2314" sz="1800" spc="30" b="1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baseline="2314" sz="1800" spc="22" b="1">
                <a:solidFill>
                  <a:srgbClr val="151616"/>
                </a:solidFill>
                <a:latin typeface="Arial"/>
                <a:cs typeface="Arial"/>
              </a:rPr>
              <a:t>AR</a:t>
            </a:r>
            <a:r>
              <a:rPr dirty="0" baseline="4629" sz="1800" spc="-112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baseline="4629" sz="1800" spc="3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baseline="4629" sz="1800" spc="3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baseline="4629" sz="1800" spc="3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baseline="4629" sz="1800" spc="-7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baseline="4629" sz="18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6944" sz="1800" b="1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baseline="6944"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8600000">
            <a:off x="5921404" y="2273142"/>
            <a:ext cx="3083518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baseline="-4629" sz="1800" spc="30" b="1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dirty="0" baseline="-4629" sz="1800" spc="22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baseline="-4629" sz="1800" spc="30" b="1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baseline="-2314" sz="1800" spc="22" b="1">
                <a:solidFill>
                  <a:srgbClr val="151616"/>
                </a:solidFill>
                <a:latin typeface="Arial"/>
                <a:cs typeface="Arial"/>
              </a:rPr>
              <a:t>DUC</a:t>
            </a:r>
            <a:r>
              <a:rPr dirty="0" baseline="-2314" sz="180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baseline="-2314" sz="1800" spc="30" b="1">
                <a:solidFill>
                  <a:srgbClr val="151616"/>
                </a:solidFill>
                <a:latin typeface="Arial"/>
                <a:cs typeface="Arial"/>
              </a:rPr>
              <a:t> M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EE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baseline="2314" sz="1800" spc="22" b="1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baseline="2314" sz="180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baseline="2314" sz="1800" spc="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22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baseline="2314" sz="1800" spc="3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baseline="2314" sz="1800" spc="30" b="1">
                <a:solidFill>
                  <a:srgbClr val="151616"/>
                </a:solidFill>
                <a:latin typeface="Arial"/>
                <a:cs typeface="Arial"/>
              </a:rPr>
              <a:t>Q</a:t>
            </a:r>
            <a:r>
              <a:rPr dirty="0" baseline="4629" sz="1800" spc="22" b="1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dirty="0" baseline="4629" sz="1800" spc="30" b="1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baseline="4629" sz="1800" spc="22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baseline="4629" sz="1800" spc="30" b="1">
                <a:solidFill>
                  <a:srgbClr val="151616"/>
                </a:solidFill>
                <a:latin typeface="Arial"/>
                <a:cs typeface="Arial"/>
              </a:rPr>
              <a:t>EM</a:t>
            </a:r>
            <a:r>
              <a:rPr dirty="0" baseline="6944" sz="1800" spc="30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baseline="6944" sz="1800" spc="22" b="1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dirty="0" baseline="6944" sz="1800" spc="3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baseline="6944" sz="1800" b="1">
                <a:solidFill>
                  <a:srgbClr val="151616"/>
                </a:solidFill>
                <a:latin typeface="Arial"/>
                <a:cs typeface="Arial"/>
              </a:rPr>
              <a:t>S</a:t>
            </a:r>
            <a:endParaRPr baseline="6944"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200000">
            <a:off x="6786054" y="2479885"/>
            <a:ext cx="203015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baseline="-4629" sz="1800" spc="22" b="1">
                <a:solidFill>
                  <a:srgbClr val="151616"/>
                </a:solidFill>
                <a:latin typeface="Arial"/>
                <a:cs typeface="Arial"/>
              </a:rPr>
              <a:t>EUR</a:t>
            </a:r>
            <a:r>
              <a:rPr dirty="0" baseline="-2314" sz="1800" spc="22" b="1">
                <a:solidFill>
                  <a:srgbClr val="151616"/>
                </a:solidFill>
                <a:latin typeface="Arial"/>
                <a:cs typeface="Arial"/>
              </a:rPr>
              <a:t>OPEAN</a:t>
            </a:r>
            <a:r>
              <a:rPr dirty="0" baseline="-2314" sz="1800" spc="-7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151616"/>
                </a:solidFill>
                <a:latin typeface="Arial"/>
                <a:cs typeface="Arial"/>
              </a:rPr>
              <a:t>CONF</a:t>
            </a:r>
            <a:r>
              <a:rPr dirty="0" baseline="2314" sz="1800" spc="22" b="1">
                <a:solidFill>
                  <a:srgbClr val="151616"/>
                </a:solidFill>
                <a:latin typeface="Arial"/>
                <a:cs typeface="Arial"/>
              </a:rPr>
              <a:t>ORMIT</a:t>
            </a:r>
            <a:r>
              <a:rPr dirty="0" baseline="4629" sz="1800" spc="22" b="1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500000">
            <a:off x="7142472" y="2636988"/>
            <a:ext cx="18326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20" b="1">
                <a:solidFill>
                  <a:srgbClr val="151616"/>
                </a:solidFill>
                <a:latin typeface="Arial"/>
                <a:cs typeface="Arial"/>
              </a:rPr>
              <a:t>SAFET</a:t>
            </a:r>
            <a:r>
              <a:rPr dirty="0" baseline="2314" sz="1800" spc="30" b="1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dirty="0" baseline="2314" sz="1800" spc="-4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22" b="1">
                <a:solidFill>
                  <a:srgbClr val="151616"/>
                </a:solidFill>
                <a:latin typeface="Arial"/>
                <a:cs typeface="Arial"/>
              </a:rPr>
              <a:t>DECLARA</a:t>
            </a:r>
            <a:r>
              <a:rPr dirty="0" baseline="4629" sz="1800" spc="22" b="1">
                <a:solidFill>
                  <a:srgbClr val="151616"/>
                </a:solidFill>
                <a:latin typeface="Arial"/>
                <a:cs typeface="Arial"/>
              </a:rPr>
              <a:t>TION</a:t>
            </a:r>
            <a:endParaRPr baseline="4629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RESEARCH WEBS - MARKETING-SCALES OF PRODUCTION-QUALITY SYSTEMS</cp:keywords>
  <dc:title>cobweb5.cdr</dc:title>
  <dcterms:created xsi:type="dcterms:W3CDTF">2020-05-13T17:55:04Z</dcterms:created>
  <dcterms:modified xsi:type="dcterms:W3CDTF">2020-05-13T17:55:04Z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2020-05-13T00:00:00Z</vt:filetime>
  </property>
</Properties>
</file>