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60" r:id="rId4"/>
    <p:sldId id="259" r:id="rId5"/>
    <p:sldId id="258" r:id="rId6"/>
    <p:sldId id="257" r:id="rId7"/>
    <p:sldId id="261" r:id="rId8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A63F-1905-44FB-8074-B1FF1AA381BD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99DD-5AAC-40B9-80D4-F9E640446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2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A63F-1905-44FB-8074-B1FF1AA381BD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99DD-5AAC-40B9-80D4-F9E640446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8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A63F-1905-44FB-8074-B1FF1AA381BD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99DD-5AAC-40B9-80D4-F9E640446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86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A63F-1905-44FB-8074-B1FF1AA381BD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99DD-5AAC-40B9-80D4-F9E640446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18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A63F-1905-44FB-8074-B1FF1AA381BD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99DD-5AAC-40B9-80D4-F9E640446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63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A63F-1905-44FB-8074-B1FF1AA381BD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99DD-5AAC-40B9-80D4-F9E640446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5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A63F-1905-44FB-8074-B1FF1AA381BD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99DD-5AAC-40B9-80D4-F9E640446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7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A63F-1905-44FB-8074-B1FF1AA381BD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99DD-5AAC-40B9-80D4-F9E640446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07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A63F-1905-44FB-8074-B1FF1AA381BD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99DD-5AAC-40B9-80D4-F9E640446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8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A63F-1905-44FB-8074-B1FF1AA381BD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99DD-5AAC-40B9-80D4-F9E640446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A63F-1905-44FB-8074-B1FF1AA381BD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99DD-5AAC-40B9-80D4-F9E640446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00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4A63F-1905-44FB-8074-B1FF1AA381BD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99DD-5AAC-40B9-80D4-F9E640446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03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s://technologystudent.com/mobapps/SixR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156492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THE 6Rs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491815"/>
            <a:ext cx="122957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THE, “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ENVIRONMENT - THE SIX 6Rs IN DETAIL - WITH REAL LIFE EXAMPLES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615258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783739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108CB0B-95AC-4D25-9933-7CD94A7C3AF0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4F845E7-71B9-44AD-9C36-9DBA11EA8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7373F4-D850-4541-9982-A8C208CDEF97}"/>
                </a:ext>
              </a:extLst>
            </p:cNvPr>
            <p:cNvSpPr/>
            <p:nvPr/>
          </p:nvSpPr>
          <p:spPr>
            <a:xfrm>
              <a:off x="4910203" y="1954060"/>
              <a:ext cx="3419605" cy="2783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F0D5C7-825B-402F-AAC9-F6CE9D67A6DB}"/>
                </a:ext>
              </a:extLst>
            </p:cNvPr>
            <p:cNvSpPr/>
            <p:nvPr/>
          </p:nvSpPr>
          <p:spPr>
            <a:xfrm>
              <a:off x="9033354" y="1954060"/>
              <a:ext cx="3419605" cy="2783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FE3C08-C800-4384-AD8A-07328AB77C95}"/>
                </a:ext>
              </a:extLst>
            </p:cNvPr>
            <p:cNvSpPr/>
            <p:nvPr/>
          </p:nvSpPr>
          <p:spPr>
            <a:xfrm>
              <a:off x="578285" y="5588696"/>
              <a:ext cx="3419605" cy="2783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7220CD-4AC6-4DD6-82A1-2322F555A364}"/>
                </a:ext>
              </a:extLst>
            </p:cNvPr>
            <p:cNvSpPr/>
            <p:nvPr/>
          </p:nvSpPr>
          <p:spPr>
            <a:xfrm>
              <a:off x="4910203" y="5799550"/>
              <a:ext cx="3419605" cy="2573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19026-D11E-4CDF-9E6A-A1B1B3A11186}"/>
                </a:ext>
              </a:extLst>
            </p:cNvPr>
            <p:cNvSpPr/>
            <p:nvPr/>
          </p:nvSpPr>
          <p:spPr>
            <a:xfrm>
              <a:off x="9020828" y="5799550"/>
              <a:ext cx="3419605" cy="2573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6673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BC7106D-8C7B-4593-8BD9-BA7FABAB904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752A9507-C86A-45AD-AB08-43DCF94C3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46B924-BE98-403E-9679-7AADA34F4731}"/>
                </a:ext>
              </a:extLst>
            </p:cNvPr>
            <p:cNvSpPr/>
            <p:nvPr/>
          </p:nvSpPr>
          <p:spPr>
            <a:xfrm>
              <a:off x="4910203" y="1954060"/>
              <a:ext cx="3419605" cy="2783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CB91A0-8937-4813-8067-C383ED5769E7}"/>
                </a:ext>
              </a:extLst>
            </p:cNvPr>
            <p:cNvSpPr/>
            <p:nvPr/>
          </p:nvSpPr>
          <p:spPr>
            <a:xfrm>
              <a:off x="9033354" y="1954060"/>
              <a:ext cx="3419605" cy="2783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7A0469-F069-4C81-9F87-C901C3E95AEC}"/>
                </a:ext>
              </a:extLst>
            </p:cNvPr>
            <p:cNvSpPr/>
            <p:nvPr/>
          </p:nvSpPr>
          <p:spPr>
            <a:xfrm>
              <a:off x="578285" y="5588696"/>
              <a:ext cx="3419605" cy="2783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6B204D-5EFB-4889-B5B4-C3FD1CE4988B}"/>
                </a:ext>
              </a:extLst>
            </p:cNvPr>
            <p:cNvSpPr/>
            <p:nvPr/>
          </p:nvSpPr>
          <p:spPr>
            <a:xfrm>
              <a:off x="4910203" y="5799550"/>
              <a:ext cx="3419605" cy="2573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5C479A-64D5-449A-95C0-C70899426B68}"/>
                </a:ext>
              </a:extLst>
            </p:cNvPr>
            <p:cNvSpPr/>
            <p:nvPr/>
          </p:nvSpPr>
          <p:spPr>
            <a:xfrm>
              <a:off x="9020828" y="5799550"/>
              <a:ext cx="3419605" cy="2573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6989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0E916B-180D-43CF-95FB-DC532C81F53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0209A6C0-6084-4D6C-AED0-0C5B3CF79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B41B6E-40D7-4B28-98E7-9E19F70AE881}"/>
                </a:ext>
              </a:extLst>
            </p:cNvPr>
            <p:cNvSpPr/>
            <p:nvPr/>
          </p:nvSpPr>
          <p:spPr>
            <a:xfrm>
              <a:off x="4910203" y="1954060"/>
              <a:ext cx="3419605" cy="2783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B4ED9C-8E64-4F1D-9433-79F637C7BD07}"/>
                </a:ext>
              </a:extLst>
            </p:cNvPr>
            <p:cNvSpPr/>
            <p:nvPr/>
          </p:nvSpPr>
          <p:spPr>
            <a:xfrm>
              <a:off x="9033354" y="1954060"/>
              <a:ext cx="3419605" cy="2783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5B0408-9571-486A-8729-E9EFBE5FB994}"/>
                </a:ext>
              </a:extLst>
            </p:cNvPr>
            <p:cNvSpPr/>
            <p:nvPr/>
          </p:nvSpPr>
          <p:spPr>
            <a:xfrm>
              <a:off x="578285" y="5588696"/>
              <a:ext cx="3419605" cy="2783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9631E6-9AB7-4DA3-A48F-9C1C766E484B}"/>
                </a:ext>
              </a:extLst>
            </p:cNvPr>
            <p:cNvSpPr/>
            <p:nvPr/>
          </p:nvSpPr>
          <p:spPr>
            <a:xfrm>
              <a:off x="4910203" y="5799550"/>
              <a:ext cx="3419605" cy="2573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22C633-E91F-49B5-9F79-1FEF99D25F74}"/>
                </a:ext>
              </a:extLst>
            </p:cNvPr>
            <p:cNvSpPr/>
            <p:nvPr/>
          </p:nvSpPr>
          <p:spPr>
            <a:xfrm>
              <a:off x="9020828" y="5799550"/>
              <a:ext cx="3419605" cy="2573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0220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7824554-8662-4787-A544-337035F4EB7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6E2056C-4313-4932-9661-6F1531121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49B3D-319D-4338-A622-4F565305CAC5}"/>
                </a:ext>
              </a:extLst>
            </p:cNvPr>
            <p:cNvSpPr/>
            <p:nvPr/>
          </p:nvSpPr>
          <p:spPr>
            <a:xfrm>
              <a:off x="4910203" y="1954060"/>
              <a:ext cx="3419605" cy="2783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9CC713-529C-4FE8-A16B-1D08B59CE2ED}"/>
                </a:ext>
              </a:extLst>
            </p:cNvPr>
            <p:cNvSpPr/>
            <p:nvPr/>
          </p:nvSpPr>
          <p:spPr>
            <a:xfrm>
              <a:off x="9033354" y="1954060"/>
              <a:ext cx="3419605" cy="2783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537FD1-D7F9-4340-8B86-A254257D7E46}"/>
                </a:ext>
              </a:extLst>
            </p:cNvPr>
            <p:cNvSpPr/>
            <p:nvPr/>
          </p:nvSpPr>
          <p:spPr>
            <a:xfrm>
              <a:off x="578285" y="5974914"/>
              <a:ext cx="3419605" cy="2397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1121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7979AB7-A317-4791-8AC0-BDD10AEFDC8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5DC14C9-D69A-4E26-81F9-20C04B6A5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E69E3B-19BD-47E0-9C6B-E0004A04147F}"/>
                </a:ext>
              </a:extLst>
            </p:cNvPr>
            <p:cNvSpPr/>
            <p:nvPr/>
          </p:nvSpPr>
          <p:spPr>
            <a:xfrm>
              <a:off x="4910203" y="1954060"/>
              <a:ext cx="3419605" cy="2783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6BAD3D-0CDB-4771-AEE0-981F738E0CBD}"/>
                </a:ext>
              </a:extLst>
            </p:cNvPr>
            <p:cNvSpPr/>
            <p:nvPr/>
          </p:nvSpPr>
          <p:spPr>
            <a:xfrm>
              <a:off x="9033354" y="1503123"/>
              <a:ext cx="3419605" cy="323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5C2A30-1128-4CD2-BFE5-42840FF5AF89}"/>
                </a:ext>
              </a:extLst>
            </p:cNvPr>
            <p:cNvSpPr/>
            <p:nvPr/>
          </p:nvSpPr>
          <p:spPr>
            <a:xfrm>
              <a:off x="578285" y="5588696"/>
              <a:ext cx="3419605" cy="2783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B6BBC6-6FB5-4135-9C38-2642574F11AD}"/>
                </a:ext>
              </a:extLst>
            </p:cNvPr>
            <p:cNvSpPr/>
            <p:nvPr/>
          </p:nvSpPr>
          <p:spPr>
            <a:xfrm>
              <a:off x="4910203" y="5799550"/>
              <a:ext cx="3419605" cy="2573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DC11E4-2CDD-4A71-9CE7-389F6413CDE5}"/>
                </a:ext>
              </a:extLst>
            </p:cNvPr>
            <p:cNvSpPr/>
            <p:nvPr/>
          </p:nvSpPr>
          <p:spPr>
            <a:xfrm>
              <a:off x="9020828" y="5799550"/>
              <a:ext cx="3419605" cy="2573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0004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5335A6F-1776-43AE-B7EE-D209BF11B04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0FD2652B-AA92-4D17-98CC-D6C759C6B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2DF689-A777-4306-9240-318BABD4CDD7}"/>
                </a:ext>
              </a:extLst>
            </p:cNvPr>
            <p:cNvSpPr/>
            <p:nvPr/>
          </p:nvSpPr>
          <p:spPr>
            <a:xfrm>
              <a:off x="4910203" y="1954060"/>
              <a:ext cx="3419605" cy="2783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1CD4C4-DD2A-4888-9C21-905761A1221E}"/>
                </a:ext>
              </a:extLst>
            </p:cNvPr>
            <p:cNvSpPr/>
            <p:nvPr/>
          </p:nvSpPr>
          <p:spPr>
            <a:xfrm>
              <a:off x="9033354" y="1954060"/>
              <a:ext cx="3419605" cy="2783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71E6AD-3945-44B9-9B1B-AFB427E95E67}"/>
                </a:ext>
              </a:extLst>
            </p:cNvPr>
            <p:cNvSpPr/>
            <p:nvPr/>
          </p:nvSpPr>
          <p:spPr>
            <a:xfrm>
              <a:off x="578285" y="5962388"/>
              <a:ext cx="3419605" cy="2410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7B348B-D12C-4130-99E7-19F225737127}"/>
                </a:ext>
              </a:extLst>
            </p:cNvPr>
            <p:cNvSpPr/>
            <p:nvPr/>
          </p:nvSpPr>
          <p:spPr>
            <a:xfrm>
              <a:off x="4910203" y="5799550"/>
              <a:ext cx="3419605" cy="2573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CAB8AE-0240-476D-82C6-3CC43AC3CFA2}"/>
                </a:ext>
              </a:extLst>
            </p:cNvPr>
            <p:cNvSpPr/>
            <p:nvPr/>
          </p:nvSpPr>
          <p:spPr>
            <a:xfrm>
              <a:off x="9020828" y="5699342"/>
              <a:ext cx="3419605" cy="2673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034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119</Words>
  <Application>Microsoft Office PowerPoint</Application>
  <PresentationFormat>A3 Paper (297x420 mm)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6</cp:revision>
  <dcterms:created xsi:type="dcterms:W3CDTF">2021-03-04T17:06:34Z</dcterms:created>
  <dcterms:modified xsi:type="dcterms:W3CDTF">2021-03-04T17:16:50Z</dcterms:modified>
</cp:coreProperties>
</file>