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1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1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7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0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4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8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5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977F-FD08-4557-B671-C0149C0EB79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79556-0C9C-4BEC-B6D2-5F6F519A0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nutsandbolt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MACHINE SCREWS, NUTS AND BOLTS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“MACHINE SCREWS, NUTS AND BOLTS”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999B56-10D6-4353-8773-92DF3A5CEFA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D9F2B27-7D7D-48B7-94B2-C31DB4B2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DE48CF-9D65-4A4C-998A-CF68961FDE3E}"/>
                </a:ext>
              </a:extLst>
            </p:cNvPr>
            <p:cNvSpPr/>
            <p:nvPr/>
          </p:nvSpPr>
          <p:spPr>
            <a:xfrm>
              <a:off x="739140" y="5341620"/>
              <a:ext cx="2438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FEA995-92A3-49EB-AD3C-68BE518FA1B1}"/>
                </a:ext>
              </a:extLst>
            </p:cNvPr>
            <p:cNvSpPr/>
            <p:nvPr/>
          </p:nvSpPr>
          <p:spPr>
            <a:xfrm>
              <a:off x="3848100" y="5341620"/>
              <a:ext cx="2438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309DDA-1B42-4781-B441-4C8378DB2449}"/>
                </a:ext>
              </a:extLst>
            </p:cNvPr>
            <p:cNvSpPr/>
            <p:nvPr/>
          </p:nvSpPr>
          <p:spPr>
            <a:xfrm>
              <a:off x="6896100" y="5341620"/>
              <a:ext cx="2438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262796-7D71-44B9-8D93-21D45C44A601}"/>
                </a:ext>
              </a:extLst>
            </p:cNvPr>
            <p:cNvSpPr/>
            <p:nvPr/>
          </p:nvSpPr>
          <p:spPr>
            <a:xfrm>
              <a:off x="9974580" y="5334000"/>
              <a:ext cx="2438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9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24C65-21E8-487E-9CE9-28406662DA7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E3658B3-654E-4FDE-99FB-DC7F89AA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CEFF54-11B3-473D-B4A8-5201B568E1E6}"/>
                </a:ext>
              </a:extLst>
            </p:cNvPr>
            <p:cNvSpPr/>
            <p:nvPr/>
          </p:nvSpPr>
          <p:spPr>
            <a:xfrm>
              <a:off x="5242560" y="2712720"/>
              <a:ext cx="1804416" cy="79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59FE7-E8CA-4EF6-9C06-928137EFE43D}"/>
                </a:ext>
              </a:extLst>
            </p:cNvPr>
            <p:cNvSpPr/>
            <p:nvPr/>
          </p:nvSpPr>
          <p:spPr>
            <a:xfrm>
              <a:off x="4742688" y="3255264"/>
              <a:ext cx="2304288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F93C1C-BCEF-48FD-831A-F94BBF5C0817}"/>
                </a:ext>
              </a:extLst>
            </p:cNvPr>
            <p:cNvSpPr/>
            <p:nvPr/>
          </p:nvSpPr>
          <p:spPr>
            <a:xfrm>
              <a:off x="7900416" y="2706624"/>
              <a:ext cx="1804416" cy="79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320BCF-170B-4EC5-80CD-722FF9A99B68}"/>
                </a:ext>
              </a:extLst>
            </p:cNvPr>
            <p:cNvSpPr/>
            <p:nvPr/>
          </p:nvSpPr>
          <p:spPr>
            <a:xfrm>
              <a:off x="7400544" y="3249168"/>
              <a:ext cx="2304288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60FEE8-06EF-4BDC-BC4D-F4445CA794D5}"/>
                </a:ext>
              </a:extLst>
            </p:cNvPr>
            <p:cNvSpPr/>
            <p:nvPr/>
          </p:nvSpPr>
          <p:spPr>
            <a:xfrm>
              <a:off x="10600944" y="2706624"/>
              <a:ext cx="1804416" cy="79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3A0271-1B5B-409E-B243-15ED6D930856}"/>
                </a:ext>
              </a:extLst>
            </p:cNvPr>
            <p:cNvSpPr/>
            <p:nvPr/>
          </p:nvSpPr>
          <p:spPr>
            <a:xfrm>
              <a:off x="10101072" y="3249168"/>
              <a:ext cx="2304288" cy="1493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90B49D-2388-4887-AA61-DCCF129B85A1}"/>
                </a:ext>
              </a:extLst>
            </p:cNvPr>
            <p:cNvSpPr/>
            <p:nvPr/>
          </p:nvSpPr>
          <p:spPr>
            <a:xfrm>
              <a:off x="5090160" y="5961888"/>
              <a:ext cx="3261360" cy="208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417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C74F1A7-F83B-4503-91F1-49F02761B34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FA9EB63-2F15-4593-9DBE-A83EDFD0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A8AA6C-B206-440B-A179-F6872F40AE52}"/>
                </a:ext>
              </a:extLst>
            </p:cNvPr>
            <p:cNvSpPr/>
            <p:nvPr/>
          </p:nvSpPr>
          <p:spPr>
            <a:xfrm>
              <a:off x="4853940" y="3611880"/>
              <a:ext cx="3459480" cy="1767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FEFE5-D0D1-4F60-BBCF-4C05D91392D9}"/>
                </a:ext>
              </a:extLst>
            </p:cNvPr>
            <p:cNvSpPr/>
            <p:nvPr/>
          </p:nvSpPr>
          <p:spPr>
            <a:xfrm>
              <a:off x="883920" y="5516880"/>
              <a:ext cx="343662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024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AA9F622-CA02-4C8F-BF69-FE0ADFE4848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D2AC521-A047-4A55-9EB8-2876F19B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8A9BD1-F55A-44A8-B94F-360249BE97CD}"/>
                </a:ext>
              </a:extLst>
            </p:cNvPr>
            <p:cNvSpPr/>
            <p:nvPr/>
          </p:nvSpPr>
          <p:spPr>
            <a:xfrm>
              <a:off x="4693920" y="3070860"/>
              <a:ext cx="3672840" cy="166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8D13C7-15B9-495B-B090-B522E1B05E97}"/>
                </a:ext>
              </a:extLst>
            </p:cNvPr>
            <p:cNvSpPr/>
            <p:nvPr/>
          </p:nvSpPr>
          <p:spPr>
            <a:xfrm>
              <a:off x="8763000" y="1981200"/>
              <a:ext cx="3695700" cy="2811780"/>
            </a:xfrm>
            <a:custGeom>
              <a:avLst/>
              <a:gdLst>
                <a:gd name="connsiteX0" fmla="*/ 1409700 w 3695700"/>
                <a:gd name="connsiteY0" fmla="*/ 0 h 2811780"/>
                <a:gd name="connsiteX1" fmla="*/ 1409700 w 3695700"/>
                <a:gd name="connsiteY1" fmla="*/ 0 h 2811780"/>
                <a:gd name="connsiteX2" fmla="*/ 1211580 w 3695700"/>
                <a:gd name="connsiteY2" fmla="*/ 1135380 h 2811780"/>
                <a:gd name="connsiteX3" fmla="*/ 7620 w 3695700"/>
                <a:gd name="connsiteY3" fmla="*/ 1150620 h 2811780"/>
                <a:gd name="connsiteX4" fmla="*/ 0 w 3695700"/>
                <a:gd name="connsiteY4" fmla="*/ 2720340 h 2811780"/>
                <a:gd name="connsiteX5" fmla="*/ 68580 w 3695700"/>
                <a:gd name="connsiteY5" fmla="*/ 2811780 h 2811780"/>
                <a:gd name="connsiteX6" fmla="*/ 3604260 w 3695700"/>
                <a:gd name="connsiteY6" fmla="*/ 2773680 h 2811780"/>
                <a:gd name="connsiteX7" fmla="*/ 3695700 w 3695700"/>
                <a:gd name="connsiteY7" fmla="*/ 2720340 h 2811780"/>
                <a:gd name="connsiteX8" fmla="*/ 3672840 w 3695700"/>
                <a:gd name="connsiteY8" fmla="*/ 53340 h 2811780"/>
                <a:gd name="connsiteX9" fmla="*/ 1409700 w 3695700"/>
                <a:gd name="connsiteY9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700" h="2811780">
                  <a:moveTo>
                    <a:pt x="1409700" y="0"/>
                  </a:moveTo>
                  <a:lnTo>
                    <a:pt x="1409700" y="0"/>
                  </a:lnTo>
                  <a:lnTo>
                    <a:pt x="1211580" y="1135380"/>
                  </a:lnTo>
                  <a:lnTo>
                    <a:pt x="7620" y="1150620"/>
                  </a:lnTo>
                  <a:lnTo>
                    <a:pt x="0" y="2720340"/>
                  </a:lnTo>
                  <a:lnTo>
                    <a:pt x="68580" y="2811780"/>
                  </a:lnTo>
                  <a:lnTo>
                    <a:pt x="3604260" y="2773680"/>
                  </a:lnTo>
                  <a:lnTo>
                    <a:pt x="3695700" y="2720340"/>
                  </a:lnTo>
                  <a:lnTo>
                    <a:pt x="3672840" y="53340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E4B0C6-E7F8-42DA-958C-FC5EDA53A378}"/>
                </a:ext>
              </a:extLst>
            </p:cNvPr>
            <p:cNvSpPr/>
            <p:nvPr/>
          </p:nvSpPr>
          <p:spPr>
            <a:xfrm>
              <a:off x="6195060" y="5768340"/>
              <a:ext cx="6164580" cy="731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DAFF76-1510-4889-B82C-E80DFB210C9B}"/>
                </a:ext>
              </a:extLst>
            </p:cNvPr>
            <p:cNvSpPr/>
            <p:nvPr/>
          </p:nvSpPr>
          <p:spPr>
            <a:xfrm>
              <a:off x="441960" y="7528118"/>
              <a:ext cx="5382643" cy="638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777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116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2020-04-08T14:09:31Z</dcterms:created>
  <dcterms:modified xsi:type="dcterms:W3CDTF">2020-04-08T14:16:39Z</dcterms:modified>
</cp:coreProperties>
</file>