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8" r:id="rId4"/>
    <p:sldId id="271" r:id="rId5"/>
    <p:sldId id="270" r:id="rId6"/>
    <p:sldId id="269" r:id="rId7"/>
    <p:sldId id="272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62" y="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7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35CE-A5F3-4E82-AD69-90826FEB921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5719-8782-4A3E-B924-4863C21F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design_factors2_mobil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78940"/>
            <a:ext cx="1295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FURTHER FACTORS INFLUENCING DESIGN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2001027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THE “FURTHER FACTORS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INFLUENCING DESIGN”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7026877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6926094" y="5051765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151761" y="5220246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3D272-0B32-4363-A619-9211C46DA3B0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F1D0FBEB-7E1C-412D-A133-6854028B278C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39E8EE-ECD4-45D5-9335-106566036E1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D78F2E0-1766-4AFE-94A5-7838888BD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025863-4821-4B7E-99EA-CF83533A7A64}"/>
                </a:ext>
              </a:extLst>
            </p:cNvPr>
            <p:cNvSpPr/>
            <p:nvPr/>
          </p:nvSpPr>
          <p:spPr>
            <a:xfrm>
              <a:off x="5194570" y="2042809"/>
              <a:ext cx="3151762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683D8C-C7D9-44FC-8717-26F682E98BF2}"/>
                </a:ext>
              </a:extLst>
            </p:cNvPr>
            <p:cNvSpPr/>
            <p:nvPr/>
          </p:nvSpPr>
          <p:spPr>
            <a:xfrm>
              <a:off x="9276944" y="1883923"/>
              <a:ext cx="3151762" cy="2590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BFB8E-7B46-4C9C-83EB-72F4ECFB38FF}"/>
                </a:ext>
              </a:extLst>
            </p:cNvPr>
            <p:cNvSpPr/>
            <p:nvPr/>
          </p:nvSpPr>
          <p:spPr>
            <a:xfrm>
              <a:off x="2298970" y="5928314"/>
              <a:ext cx="3151762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F417E3-E1F0-4560-BBF5-82E246413622}"/>
                </a:ext>
              </a:extLst>
            </p:cNvPr>
            <p:cNvSpPr/>
            <p:nvPr/>
          </p:nvSpPr>
          <p:spPr>
            <a:xfrm>
              <a:off x="5974404" y="5928314"/>
              <a:ext cx="2953696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945EE8-2B39-4515-882B-7981F5BC598A}"/>
                </a:ext>
              </a:extLst>
            </p:cNvPr>
            <p:cNvSpPr/>
            <p:nvPr/>
          </p:nvSpPr>
          <p:spPr>
            <a:xfrm>
              <a:off x="9475010" y="5684622"/>
              <a:ext cx="2953696" cy="2675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619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C83DC3-728B-440D-90E7-C3B08C577B4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580E880-F756-4EFF-8CF4-E236D5911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5ADD78-AE58-454E-833C-7E90A53ADC55}"/>
                </a:ext>
              </a:extLst>
            </p:cNvPr>
            <p:cNvSpPr/>
            <p:nvPr/>
          </p:nvSpPr>
          <p:spPr>
            <a:xfrm>
              <a:off x="5194570" y="1741714"/>
              <a:ext cx="3151762" cy="2733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0A76B8-532A-4E96-B7D3-5502A97CE538}"/>
                </a:ext>
              </a:extLst>
            </p:cNvPr>
            <p:cNvSpPr/>
            <p:nvPr/>
          </p:nvSpPr>
          <p:spPr>
            <a:xfrm>
              <a:off x="9276944" y="1741713"/>
              <a:ext cx="3151762" cy="2733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C3F2FF-99BD-4CBC-A16A-C8CEF6D61312}"/>
                </a:ext>
              </a:extLst>
            </p:cNvPr>
            <p:cNvSpPr/>
            <p:nvPr/>
          </p:nvSpPr>
          <p:spPr>
            <a:xfrm>
              <a:off x="2917370" y="5627219"/>
              <a:ext cx="2533361" cy="2733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539156-0AEE-4E3E-9CF2-46544D6F5A49}"/>
                </a:ext>
              </a:extLst>
            </p:cNvPr>
            <p:cNvSpPr/>
            <p:nvPr/>
          </p:nvSpPr>
          <p:spPr>
            <a:xfrm>
              <a:off x="5974404" y="5956889"/>
              <a:ext cx="2953696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6BCECD-5754-4A41-AEB1-A76D29B120BA}"/>
                </a:ext>
              </a:extLst>
            </p:cNvPr>
            <p:cNvSpPr/>
            <p:nvPr/>
          </p:nvSpPr>
          <p:spPr>
            <a:xfrm>
              <a:off x="9475010" y="5684622"/>
              <a:ext cx="2953696" cy="2675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937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6EABF1-10AB-4ADE-9637-A91FE492569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87EE8A4-2ED3-4CD4-844C-71A0658A4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4885F2-5FC3-456D-B09B-6E9CB7BB1AD2}"/>
                </a:ext>
              </a:extLst>
            </p:cNvPr>
            <p:cNvSpPr/>
            <p:nvPr/>
          </p:nvSpPr>
          <p:spPr>
            <a:xfrm>
              <a:off x="5194570" y="1695450"/>
              <a:ext cx="3151762" cy="277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83F412-8823-4555-8732-C2D5758F9F67}"/>
                </a:ext>
              </a:extLst>
            </p:cNvPr>
            <p:cNvSpPr/>
            <p:nvPr/>
          </p:nvSpPr>
          <p:spPr>
            <a:xfrm>
              <a:off x="9276944" y="1695449"/>
              <a:ext cx="3151762" cy="277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AC53C5-D8D1-426E-9C80-96AA739887ED}"/>
                </a:ext>
              </a:extLst>
            </p:cNvPr>
            <p:cNvSpPr/>
            <p:nvPr/>
          </p:nvSpPr>
          <p:spPr>
            <a:xfrm>
              <a:off x="1790700" y="5928314"/>
              <a:ext cx="3660032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77E004-AEFF-45CB-8113-8AF1B7B8C385}"/>
                </a:ext>
              </a:extLst>
            </p:cNvPr>
            <p:cNvSpPr/>
            <p:nvPr/>
          </p:nvSpPr>
          <p:spPr>
            <a:xfrm>
              <a:off x="5974404" y="5928314"/>
              <a:ext cx="2953696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1AB2A5-F7B4-433B-A744-91E2B0E38F36}"/>
                </a:ext>
              </a:extLst>
            </p:cNvPr>
            <p:cNvSpPr/>
            <p:nvPr/>
          </p:nvSpPr>
          <p:spPr>
            <a:xfrm>
              <a:off x="9475010" y="5684622"/>
              <a:ext cx="2953696" cy="2675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08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FD61BD-3B5B-421E-836E-F691052F014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7724856-D53F-4D81-BB48-9882C80B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9A4D07-EE43-44B3-8069-FC4EA67E372B}"/>
                </a:ext>
              </a:extLst>
            </p:cNvPr>
            <p:cNvSpPr/>
            <p:nvPr/>
          </p:nvSpPr>
          <p:spPr>
            <a:xfrm>
              <a:off x="5194570" y="1638300"/>
              <a:ext cx="3151762" cy="2836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1FDBC9-FCC6-4828-9AC5-B58830837354}"/>
                </a:ext>
              </a:extLst>
            </p:cNvPr>
            <p:cNvSpPr/>
            <p:nvPr/>
          </p:nvSpPr>
          <p:spPr>
            <a:xfrm>
              <a:off x="9276944" y="1638299"/>
              <a:ext cx="3151762" cy="2836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E09A62-4D72-4A7A-82D3-C225DB9007F0}"/>
                </a:ext>
              </a:extLst>
            </p:cNvPr>
            <p:cNvSpPr/>
            <p:nvPr/>
          </p:nvSpPr>
          <p:spPr>
            <a:xfrm>
              <a:off x="1892300" y="5928314"/>
              <a:ext cx="3558432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82862E-2F30-44B5-9C37-47E4CA5F0693}"/>
                </a:ext>
              </a:extLst>
            </p:cNvPr>
            <p:cNvSpPr/>
            <p:nvPr/>
          </p:nvSpPr>
          <p:spPr>
            <a:xfrm>
              <a:off x="5974404" y="6096000"/>
              <a:ext cx="2953696" cy="226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8F82B7-8FB3-4091-94C2-E5058B466C89}"/>
                </a:ext>
              </a:extLst>
            </p:cNvPr>
            <p:cNvSpPr/>
            <p:nvPr/>
          </p:nvSpPr>
          <p:spPr>
            <a:xfrm>
              <a:off x="9475010" y="5684622"/>
              <a:ext cx="2953696" cy="2675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36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358B680-E97F-42BD-8CC4-658D6DAF536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5CA3A690-6C36-4E85-A084-DDCFD82E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DC5176-EFF9-4C43-A578-8A10FF97FEBD}"/>
                </a:ext>
              </a:extLst>
            </p:cNvPr>
            <p:cNvSpPr/>
            <p:nvPr/>
          </p:nvSpPr>
          <p:spPr>
            <a:xfrm>
              <a:off x="5194570" y="1695450"/>
              <a:ext cx="3151762" cy="277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CF8A64-DB71-4872-A4A8-9E10D1B51BED}"/>
                </a:ext>
              </a:extLst>
            </p:cNvPr>
            <p:cNvSpPr/>
            <p:nvPr/>
          </p:nvSpPr>
          <p:spPr>
            <a:xfrm>
              <a:off x="9276944" y="1695449"/>
              <a:ext cx="3151762" cy="277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92C883-29F1-4117-8828-84F191348982}"/>
                </a:ext>
              </a:extLst>
            </p:cNvPr>
            <p:cNvSpPr/>
            <p:nvPr/>
          </p:nvSpPr>
          <p:spPr>
            <a:xfrm>
              <a:off x="2409824" y="5580955"/>
              <a:ext cx="3040907" cy="277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A44433-4507-4772-8059-73E526C8446E}"/>
                </a:ext>
              </a:extLst>
            </p:cNvPr>
            <p:cNvSpPr/>
            <p:nvPr/>
          </p:nvSpPr>
          <p:spPr>
            <a:xfrm>
              <a:off x="5974404" y="5928314"/>
              <a:ext cx="2953696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31EDC7-98B3-4DA3-BE14-D18688C514E2}"/>
                </a:ext>
              </a:extLst>
            </p:cNvPr>
            <p:cNvSpPr/>
            <p:nvPr/>
          </p:nvSpPr>
          <p:spPr>
            <a:xfrm>
              <a:off x="9475010" y="5684622"/>
              <a:ext cx="2953696" cy="2675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730CE7-6FCC-4011-AD55-A614B211E51F}"/>
                </a:ext>
              </a:extLst>
            </p:cNvPr>
            <p:cNvSpPr/>
            <p:nvPr/>
          </p:nvSpPr>
          <p:spPr>
            <a:xfrm>
              <a:off x="590550" y="7286625"/>
              <a:ext cx="1933575" cy="107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58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8316E54-4AD3-43DA-9AC5-78CAC9C9B949}"/>
              </a:ext>
            </a:extLst>
          </p:cNvPr>
          <p:cNvGrpSpPr/>
          <p:nvPr/>
        </p:nvGrpSpPr>
        <p:grpSpPr>
          <a:xfrm>
            <a:off x="0" y="274762"/>
            <a:ext cx="12801600" cy="9051677"/>
            <a:chOff x="0" y="274762"/>
            <a:chExt cx="12801600" cy="9051677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BDBC79D-221A-4A54-9958-043A1EA8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502311-0270-44E2-81CB-F68786D4CDB6}"/>
                </a:ext>
              </a:extLst>
            </p:cNvPr>
            <p:cNvSpPr/>
            <p:nvPr/>
          </p:nvSpPr>
          <p:spPr>
            <a:xfrm>
              <a:off x="5194570" y="1712686"/>
              <a:ext cx="3151762" cy="2762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E4BE70-E7F8-4457-BD60-CAE35ED93418}"/>
                </a:ext>
              </a:extLst>
            </p:cNvPr>
            <p:cNvSpPr/>
            <p:nvPr/>
          </p:nvSpPr>
          <p:spPr>
            <a:xfrm>
              <a:off x="9276944" y="1883923"/>
              <a:ext cx="3151762" cy="2590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96430D-55CD-4174-834A-44ADB7F464CE}"/>
                </a:ext>
              </a:extLst>
            </p:cNvPr>
            <p:cNvSpPr/>
            <p:nvPr/>
          </p:nvSpPr>
          <p:spPr>
            <a:xfrm>
              <a:off x="2298970" y="5928314"/>
              <a:ext cx="3151762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DBC712-ED4D-4D8A-B25F-3EEA122C9092}"/>
                </a:ext>
              </a:extLst>
            </p:cNvPr>
            <p:cNvSpPr/>
            <p:nvPr/>
          </p:nvSpPr>
          <p:spPr>
            <a:xfrm>
              <a:off x="5974404" y="5928314"/>
              <a:ext cx="2953696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A6D620-6A16-4454-A680-48B3BEC893BA}"/>
                </a:ext>
              </a:extLst>
            </p:cNvPr>
            <p:cNvSpPr/>
            <p:nvPr/>
          </p:nvSpPr>
          <p:spPr>
            <a:xfrm>
              <a:off x="9475010" y="5684622"/>
              <a:ext cx="2953696" cy="2675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688C08C9-7FE5-47B8-8077-06C7CEDE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3"/>
              <a:ext cx="12801600" cy="905167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B92BAA-5723-4205-807A-2E84584603CA}"/>
                </a:ext>
              </a:extLst>
            </p:cNvPr>
            <p:cNvSpPr/>
            <p:nvPr/>
          </p:nvSpPr>
          <p:spPr>
            <a:xfrm>
              <a:off x="5194570" y="1712685"/>
              <a:ext cx="3151762" cy="2762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E1E3C5-1FAF-403A-B92F-DB4BB39D7A5B}"/>
                </a:ext>
              </a:extLst>
            </p:cNvPr>
            <p:cNvSpPr/>
            <p:nvPr/>
          </p:nvSpPr>
          <p:spPr>
            <a:xfrm>
              <a:off x="9276944" y="1712686"/>
              <a:ext cx="3151762" cy="2752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526A7A-39EA-4A3A-BF97-9A9A8E376B77}"/>
                </a:ext>
              </a:extLst>
            </p:cNvPr>
            <p:cNvSpPr/>
            <p:nvPr/>
          </p:nvSpPr>
          <p:spPr>
            <a:xfrm>
              <a:off x="2298970" y="5456599"/>
              <a:ext cx="3151762" cy="2903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31B1E1-97EE-41DD-9743-E70F67ED89EE}"/>
                </a:ext>
              </a:extLst>
            </p:cNvPr>
            <p:cNvSpPr/>
            <p:nvPr/>
          </p:nvSpPr>
          <p:spPr>
            <a:xfrm>
              <a:off x="5999804" y="5928314"/>
              <a:ext cx="2953696" cy="2431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DFCE5D-422C-4609-8A52-6BD2511EFFA1}"/>
                </a:ext>
              </a:extLst>
            </p:cNvPr>
            <p:cNvSpPr/>
            <p:nvPr/>
          </p:nvSpPr>
          <p:spPr>
            <a:xfrm>
              <a:off x="9500410" y="5722722"/>
              <a:ext cx="2953696" cy="2675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3D66AF-08D0-482E-B4FF-4A9D21DDD568}"/>
                </a:ext>
              </a:extLst>
            </p:cNvPr>
            <p:cNvSpPr/>
            <p:nvPr/>
          </p:nvSpPr>
          <p:spPr>
            <a:xfrm>
              <a:off x="635000" y="7144271"/>
              <a:ext cx="2120900" cy="1215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56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112</Words>
  <Application>Microsoft Office PowerPoint</Application>
  <PresentationFormat>A3 Paper (297x420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</cp:lastModifiedBy>
  <cp:revision>5</cp:revision>
  <dcterms:created xsi:type="dcterms:W3CDTF">2020-04-01T18:53:21Z</dcterms:created>
  <dcterms:modified xsi:type="dcterms:W3CDTF">2020-04-02T13:13:43Z</dcterms:modified>
</cp:coreProperties>
</file>