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3" r:id="rId4"/>
    <p:sldId id="282" r:id="rId5"/>
    <p:sldId id="281" r:id="rId6"/>
    <p:sldId id="280" r:id="rId7"/>
    <p:sldId id="279" r:id="rId8"/>
    <p:sldId id="284" r:id="rId9"/>
    <p:sldId id="278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7F7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0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73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9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4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4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0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79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0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1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85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4BB1-15D6-4EBA-9E36-8C9516664165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3262-AD4D-451F-A2D7-AB186F2C9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s://www.technologystudent.com/mobapps/metal_joint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4E5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63903" y="244174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JOINING METAL INCLUDING TUBE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341503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“JOINING METAL INCLUDING TUBE”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089166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257647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63802F-CA6F-4338-BC26-2286E58C412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6C22C5B-DD1E-4C9C-8857-036D84381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650F72-E1CD-40C1-8331-C54F7FF77B56}"/>
                </a:ext>
              </a:extLst>
            </p:cNvPr>
            <p:cNvSpPr/>
            <p:nvPr/>
          </p:nvSpPr>
          <p:spPr>
            <a:xfrm>
              <a:off x="9034272" y="1853184"/>
              <a:ext cx="3450336" cy="265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FDABEE-91D2-4E4C-A2E6-6B3174111FE0}"/>
                </a:ext>
              </a:extLst>
            </p:cNvPr>
            <p:cNvSpPr/>
            <p:nvPr/>
          </p:nvSpPr>
          <p:spPr>
            <a:xfrm>
              <a:off x="8961120" y="6230112"/>
              <a:ext cx="3486912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672959-F5C1-4091-80A6-668A5541D7E1}"/>
                </a:ext>
              </a:extLst>
            </p:cNvPr>
            <p:cNvSpPr/>
            <p:nvPr/>
          </p:nvSpPr>
          <p:spPr>
            <a:xfrm>
              <a:off x="3998976" y="5711952"/>
              <a:ext cx="3614928" cy="26517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181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113F09-4CA8-481D-9DC8-15FC915B65E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A4D04BF-FBAD-437B-B801-6EAE1C36C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BCDCC19-5E49-42ED-9F6F-50EBAB4D5BF7}"/>
                </a:ext>
              </a:extLst>
            </p:cNvPr>
            <p:cNvSpPr/>
            <p:nvPr/>
          </p:nvSpPr>
          <p:spPr>
            <a:xfrm>
              <a:off x="4815840" y="1988820"/>
              <a:ext cx="3604260" cy="2659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9D1824-4597-4517-AE33-76366A18848A}"/>
                </a:ext>
              </a:extLst>
            </p:cNvPr>
            <p:cNvSpPr/>
            <p:nvPr/>
          </p:nvSpPr>
          <p:spPr>
            <a:xfrm>
              <a:off x="586740" y="7299960"/>
              <a:ext cx="2514600" cy="1059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9FDADB-84FE-4530-A1C7-F09A04D1AAC8}"/>
                </a:ext>
              </a:extLst>
            </p:cNvPr>
            <p:cNvSpPr/>
            <p:nvPr/>
          </p:nvSpPr>
          <p:spPr>
            <a:xfrm>
              <a:off x="3238500" y="7299960"/>
              <a:ext cx="2514600" cy="1059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568F26F-1618-40B8-B8AF-A02555E880C7}"/>
                </a:ext>
              </a:extLst>
            </p:cNvPr>
            <p:cNvSpPr/>
            <p:nvPr/>
          </p:nvSpPr>
          <p:spPr>
            <a:xfrm>
              <a:off x="5852160" y="7299960"/>
              <a:ext cx="2567940" cy="1059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94CE0C1-F432-4ACA-B068-B34E41B74E11}"/>
                </a:ext>
              </a:extLst>
            </p:cNvPr>
            <p:cNvSpPr/>
            <p:nvPr/>
          </p:nvSpPr>
          <p:spPr>
            <a:xfrm>
              <a:off x="8907780" y="6118860"/>
              <a:ext cx="3489960" cy="196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270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C9A0D36-374F-48D4-8D5B-8038CDAD8950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C6E16E6-C470-4856-9557-75ED982E9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8E1082C-6539-43C4-BDF7-CDE9080D05DF}"/>
                </a:ext>
              </a:extLst>
            </p:cNvPr>
            <p:cNvSpPr/>
            <p:nvPr/>
          </p:nvSpPr>
          <p:spPr>
            <a:xfrm>
              <a:off x="4838700" y="1996440"/>
              <a:ext cx="3566160" cy="2674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FEE8C4-7FCF-4734-94AD-10FF7B817E03}"/>
                </a:ext>
              </a:extLst>
            </p:cNvPr>
            <p:cNvSpPr/>
            <p:nvPr/>
          </p:nvSpPr>
          <p:spPr>
            <a:xfrm>
              <a:off x="563880" y="7315200"/>
              <a:ext cx="252984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94D08A-D362-4348-89F7-CF9EB697AC1A}"/>
                </a:ext>
              </a:extLst>
            </p:cNvPr>
            <p:cNvSpPr/>
            <p:nvPr/>
          </p:nvSpPr>
          <p:spPr>
            <a:xfrm>
              <a:off x="3238500" y="7315200"/>
              <a:ext cx="252984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46EF1E-EE89-40D1-8125-76B6B2622CFC}"/>
                </a:ext>
              </a:extLst>
            </p:cNvPr>
            <p:cNvSpPr/>
            <p:nvPr/>
          </p:nvSpPr>
          <p:spPr>
            <a:xfrm>
              <a:off x="5913120" y="7315200"/>
              <a:ext cx="2491740" cy="1021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82B6E1-99D9-4D40-9010-91BB6F9064FB}"/>
                </a:ext>
              </a:extLst>
            </p:cNvPr>
            <p:cNvSpPr/>
            <p:nvPr/>
          </p:nvSpPr>
          <p:spPr>
            <a:xfrm>
              <a:off x="8923020" y="6088380"/>
              <a:ext cx="3459480" cy="2171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9669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6FE33C-1581-4D8E-97CD-BDFC666EE9B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2BD0D9B-447E-4D8A-82C3-355034D0D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4D4D74-4FF9-47CC-A788-F33CDF3FEDEF}"/>
                </a:ext>
              </a:extLst>
            </p:cNvPr>
            <p:cNvSpPr/>
            <p:nvPr/>
          </p:nvSpPr>
          <p:spPr>
            <a:xfrm>
              <a:off x="4594860" y="3710940"/>
              <a:ext cx="258318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72F4E9-3D53-480C-B749-9C940F3A7442}"/>
                </a:ext>
              </a:extLst>
            </p:cNvPr>
            <p:cNvSpPr/>
            <p:nvPr/>
          </p:nvSpPr>
          <p:spPr>
            <a:xfrm>
              <a:off x="7292340" y="3710940"/>
              <a:ext cx="2514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DD5ACC-3B79-4DC1-84F1-4F46928FAA04}"/>
                </a:ext>
              </a:extLst>
            </p:cNvPr>
            <p:cNvSpPr/>
            <p:nvPr/>
          </p:nvSpPr>
          <p:spPr>
            <a:xfrm>
              <a:off x="9921240" y="3710940"/>
              <a:ext cx="25908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56C3AB-B0E5-405A-B571-05D2E11AD490}"/>
                </a:ext>
              </a:extLst>
            </p:cNvPr>
            <p:cNvSpPr/>
            <p:nvPr/>
          </p:nvSpPr>
          <p:spPr>
            <a:xfrm>
              <a:off x="480060" y="7391400"/>
              <a:ext cx="254508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92A80F-D79E-49DC-AB1D-2217BC539F7E}"/>
                </a:ext>
              </a:extLst>
            </p:cNvPr>
            <p:cNvSpPr/>
            <p:nvPr/>
          </p:nvSpPr>
          <p:spPr>
            <a:xfrm>
              <a:off x="3162300" y="7391400"/>
              <a:ext cx="254508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71CFB9-C419-4E36-A812-C1DE2495D314}"/>
                </a:ext>
              </a:extLst>
            </p:cNvPr>
            <p:cNvSpPr/>
            <p:nvPr/>
          </p:nvSpPr>
          <p:spPr>
            <a:xfrm>
              <a:off x="5745480" y="7391400"/>
              <a:ext cx="2583180" cy="1005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92D0B6-607A-4C8E-8A84-1F80ED525BC2}"/>
                </a:ext>
              </a:extLst>
            </p:cNvPr>
            <p:cNvSpPr/>
            <p:nvPr/>
          </p:nvSpPr>
          <p:spPr>
            <a:xfrm>
              <a:off x="8930640" y="5638800"/>
              <a:ext cx="3474720" cy="2636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8017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BF535F6-0A1A-47C7-9691-319506A54EA8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ABE2C1E-1D2E-44F1-BCC9-54ABDF551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D3D3A31-51F9-49BB-AD3B-B457BDB2AACD}"/>
                </a:ext>
              </a:extLst>
            </p:cNvPr>
            <p:cNvSpPr/>
            <p:nvPr/>
          </p:nvSpPr>
          <p:spPr>
            <a:xfrm>
              <a:off x="4945380" y="2057400"/>
              <a:ext cx="3444240" cy="262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B84B86-6A9E-43D6-BEEE-5A8AE1916537}"/>
                </a:ext>
              </a:extLst>
            </p:cNvPr>
            <p:cNvSpPr/>
            <p:nvPr/>
          </p:nvSpPr>
          <p:spPr>
            <a:xfrm>
              <a:off x="533400" y="6027420"/>
              <a:ext cx="3512820" cy="21259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293022-E23A-466A-A660-05D2346A7069}"/>
                </a:ext>
              </a:extLst>
            </p:cNvPr>
            <p:cNvSpPr/>
            <p:nvPr/>
          </p:nvSpPr>
          <p:spPr>
            <a:xfrm>
              <a:off x="8999220" y="5897880"/>
              <a:ext cx="3444240" cy="2552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194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17F9FE-48E0-4437-BECE-BF951550E4D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E4BD1E7-A2D9-4C96-BD7F-19DD20E4D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BBB2657-BC45-4260-AA11-3CE8B0D9EABA}"/>
                </a:ext>
              </a:extLst>
            </p:cNvPr>
            <p:cNvSpPr/>
            <p:nvPr/>
          </p:nvSpPr>
          <p:spPr>
            <a:xfrm>
              <a:off x="4930140" y="2049780"/>
              <a:ext cx="3467100" cy="2583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D91EF0-F710-4721-BD93-22BA2E6F3178}"/>
                </a:ext>
              </a:extLst>
            </p:cNvPr>
            <p:cNvSpPr/>
            <p:nvPr/>
          </p:nvSpPr>
          <p:spPr>
            <a:xfrm>
              <a:off x="525780" y="6019800"/>
              <a:ext cx="3489960" cy="2148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8555F1A-56C7-43FB-BCB0-C60434A159F9}"/>
                </a:ext>
              </a:extLst>
            </p:cNvPr>
            <p:cNvSpPr/>
            <p:nvPr/>
          </p:nvSpPr>
          <p:spPr>
            <a:xfrm>
              <a:off x="8983980" y="5897880"/>
              <a:ext cx="3413760" cy="2545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3662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236A927-5D35-4AEB-8519-DF0952AB4C7B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DE0BA6-1A08-40AE-A4EC-86C5A800384E}"/>
                </a:ext>
              </a:extLst>
            </p:cNvPr>
            <p:cNvGrpSpPr/>
            <p:nvPr/>
          </p:nvGrpSpPr>
          <p:grpSpPr>
            <a:xfrm>
              <a:off x="0" y="274762"/>
              <a:ext cx="12801600" cy="9051676"/>
              <a:chOff x="0" y="274762"/>
              <a:chExt cx="12801600" cy="9051676"/>
            </a:xfrm>
          </p:grpSpPr>
          <p:pic>
            <p:nvPicPr>
              <p:cNvPr id="5" name="Picture 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C41D0075-7EF6-4FDB-A4A7-70024C43E8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74762"/>
                <a:ext cx="12801600" cy="9051676"/>
              </a:xfrm>
              <a:prstGeom prst="rect">
                <a:avLst/>
              </a:prstGeom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689A2E-824D-4887-AEE6-9721EA19878E}"/>
                  </a:ext>
                </a:extLst>
              </p:cNvPr>
              <p:cNvSpPr/>
              <p:nvPr/>
            </p:nvSpPr>
            <p:spPr>
              <a:xfrm>
                <a:off x="4922729" y="2029216"/>
                <a:ext cx="3469709" cy="2668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65D189A-B736-4999-9212-AF5F606F6F70}"/>
                  </a:ext>
                </a:extLst>
              </p:cNvPr>
              <p:cNvSpPr/>
              <p:nvPr/>
            </p:nvSpPr>
            <p:spPr>
              <a:xfrm>
                <a:off x="8875734" y="2029216"/>
                <a:ext cx="3612715" cy="2668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52C2E2E-D568-43BB-8973-3C4AF83A06BD}"/>
                  </a:ext>
                </a:extLst>
              </p:cNvPr>
              <p:cNvSpPr/>
              <p:nvPr/>
            </p:nvSpPr>
            <p:spPr>
              <a:xfrm>
                <a:off x="565759" y="5676378"/>
                <a:ext cx="3469709" cy="2668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A61F256-63A2-4479-A3EE-B4DCD4096490}"/>
                  </a:ext>
                </a:extLst>
              </p:cNvPr>
              <p:cNvSpPr/>
              <p:nvPr/>
            </p:nvSpPr>
            <p:spPr>
              <a:xfrm>
                <a:off x="8977716" y="5778256"/>
                <a:ext cx="3469709" cy="26680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65E3C41-07DF-48C5-8D3D-4984FAE870B1}"/>
                </a:ext>
              </a:extLst>
            </p:cNvPr>
            <p:cNvSpPr/>
            <p:nvPr/>
          </p:nvSpPr>
          <p:spPr>
            <a:xfrm>
              <a:off x="2560320" y="1056640"/>
              <a:ext cx="1475148" cy="436880"/>
            </a:xfrm>
            <a:prstGeom prst="rect">
              <a:avLst/>
            </a:prstGeom>
            <a:solidFill>
              <a:srgbClr val="F6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A5D945-26F5-4A33-965D-FB5B040C45AC}"/>
                </a:ext>
              </a:extLst>
            </p:cNvPr>
            <p:cNvSpPr txBox="1"/>
            <p:nvPr/>
          </p:nvSpPr>
          <p:spPr>
            <a:xfrm>
              <a:off x="2092960" y="1090414"/>
              <a:ext cx="2240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PLASMA CUTTING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06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3BCECF-0B30-4D05-8819-298AC041930D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10" name="Picture 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1141B55-F769-404B-AE31-2C871D812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426752-C9C9-40EA-9B15-75E7237D2A68}"/>
                </a:ext>
              </a:extLst>
            </p:cNvPr>
            <p:cNvSpPr/>
            <p:nvPr/>
          </p:nvSpPr>
          <p:spPr>
            <a:xfrm>
              <a:off x="4922520" y="3726180"/>
              <a:ext cx="3467100" cy="975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E8C8CE0-F914-46B6-9515-E7BF289993F9}"/>
                </a:ext>
              </a:extLst>
            </p:cNvPr>
            <p:cNvSpPr/>
            <p:nvPr/>
          </p:nvSpPr>
          <p:spPr>
            <a:xfrm>
              <a:off x="525780" y="5844540"/>
              <a:ext cx="3474720" cy="2621280"/>
            </a:xfrm>
            <a:custGeom>
              <a:avLst/>
              <a:gdLst>
                <a:gd name="connsiteX0" fmla="*/ 1562100 w 3474720"/>
                <a:gd name="connsiteY0" fmla="*/ 0 h 2621280"/>
                <a:gd name="connsiteX1" fmla="*/ 1508760 w 3474720"/>
                <a:gd name="connsiteY1" fmla="*/ 1196340 h 2621280"/>
                <a:gd name="connsiteX2" fmla="*/ 1188720 w 3474720"/>
                <a:gd name="connsiteY2" fmla="*/ 1363980 h 2621280"/>
                <a:gd name="connsiteX3" fmla="*/ 0 w 3474720"/>
                <a:gd name="connsiteY3" fmla="*/ 1584960 h 2621280"/>
                <a:gd name="connsiteX4" fmla="*/ 15240 w 3474720"/>
                <a:gd name="connsiteY4" fmla="*/ 2606040 h 2621280"/>
                <a:gd name="connsiteX5" fmla="*/ 3398520 w 3474720"/>
                <a:gd name="connsiteY5" fmla="*/ 2621280 h 2621280"/>
                <a:gd name="connsiteX6" fmla="*/ 3474720 w 3474720"/>
                <a:gd name="connsiteY6" fmla="*/ 2552700 h 2621280"/>
                <a:gd name="connsiteX7" fmla="*/ 3467100 w 3474720"/>
                <a:gd name="connsiteY7" fmla="*/ 53340 h 2621280"/>
                <a:gd name="connsiteX8" fmla="*/ 1562100 w 3474720"/>
                <a:gd name="connsiteY8" fmla="*/ 0 h 262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4720" h="2621280">
                  <a:moveTo>
                    <a:pt x="1562100" y="0"/>
                  </a:moveTo>
                  <a:lnTo>
                    <a:pt x="1508760" y="1196340"/>
                  </a:lnTo>
                  <a:lnTo>
                    <a:pt x="1188720" y="1363980"/>
                  </a:lnTo>
                  <a:lnTo>
                    <a:pt x="0" y="1584960"/>
                  </a:lnTo>
                  <a:lnTo>
                    <a:pt x="15240" y="2606040"/>
                  </a:lnTo>
                  <a:lnTo>
                    <a:pt x="3398520" y="2621280"/>
                  </a:lnTo>
                  <a:lnTo>
                    <a:pt x="3474720" y="2552700"/>
                  </a:lnTo>
                  <a:lnTo>
                    <a:pt x="3467100" y="53340"/>
                  </a:lnTo>
                  <a:lnTo>
                    <a:pt x="15621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A72C45-47FA-4252-A992-7A4356C2668E}"/>
                </a:ext>
              </a:extLst>
            </p:cNvPr>
            <p:cNvSpPr/>
            <p:nvPr/>
          </p:nvSpPr>
          <p:spPr>
            <a:xfrm>
              <a:off x="4526280" y="5615940"/>
              <a:ext cx="198882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9356D56-6107-4524-8E8C-D9A6F1355792}"/>
                </a:ext>
              </a:extLst>
            </p:cNvPr>
            <p:cNvSpPr/>
            <p:nvPr/>
          </p:nvSpPr>
          <p:spPr>
            <a:xfrm>
              <a:off x="6675120" y="5615940"/>
              <a:ext cx="260604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089DEA-B572-49F2-AE51-9BD086445F5C}"/>
                </a:ext>
              </a:extLst>
            </p:cNvPr>
            <p:cNvSpPr/>
            <p:nvPr/>
          </p:nvSpPr>
          <p:spPr>
            <a:xfrm>
              <a:off x="9387840" y="5615940"/>
              <a:ext cx="3078480" cy="571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27980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114</Words>
  <Application>Microsoft Office PowerPoint</Application>
  <PresentationFormat>A3 Paper (297x420 mm)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9</cp:revision>
  <dcterms:created xsi:type="dcterms:W3CDTF">2020-04-08T14:21:54Z</dcterms:created>
  <dcterms:modified xsi:type="dcterms:W3CDTF">2020-09-23T12:43:36Z</dcterms:modified>
</cp:coreProperties>
</file>