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  <p:sldId id="283" r:id="rId8"/>
    <p:sldId id="282" r:id="rId9"/>
    <p:sldId id="284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36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52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6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9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1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6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9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7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3247-F251-4D5B-9753-5B7FA375DAD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435C-0286-4D25-9DE3-5458C251B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8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aterials_finishe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9D9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FINISHES TO METALS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8012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“WOOD AND METAL FINISHES”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62778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796265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1547-47CF-4387-84D0-1D5FF28B60C0}"/>
              </a:ext>
            </a:extLst>
          </p:cNvPr>
          <p:cNvSpPr txBox="1"/>
          <p:nvPr/>
        </p:nvSpPr>
        <p:spPr>
          <a:xfrm>
            <a:off x="3308411" y="1117471"/>
            <a:ext cx="611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SECOND SET OF WORKSHEETS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673DF2-B237-4C5F-AFA2-14A16F1A10B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A351C01-076F-4354-AF7F-3F4180DF5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A26ECC-3F3E-451C-9D16-EAFF3FA9249B}"/>
                </a:ext>
              </a:extLst>
            </p:cNvPr>
            <p:cNvSpPr/>
            <p:nvPr/>
          </p:nvSpPr>
          <p:spPr>
            <a:xfrm>
              <a:off x="5196840" y="1706880"/>
              <a:ext cx="3131820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5DB16E-FE59-45FA-BF98-8F4069E2A120}"/>
                </a:ext>
              </a:extLst>
            </p:cNvPr>
            <p:cNvSpPr/>
            <p:nvPr/>
          </p:nvSpPr>
          <p:spPr>
            <a:xfrm>
              <a:off x="9479280" y="1988820"/>
              <a:ext cx="2948940" cy="2491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1D0A0-C635-43C2-9D8F-AADFB9AFE72E}"/>
                </a:ext>
              </a:extLst>
            </p:cNvPr>
            <p:cNvSpPr/>
            <p:nvPr/>
          </p:nvSpPr>
          <p:spPr>
            <a:xfrm>
              <a:off x="5684520" y="5935980"/>
              <a:ext cx="313182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16F1E5-B287-4F53-8F05-8BFCD1DD0C1E}"/>
                </a:ext>
              </a:extLst>
            </p:cNvPr>
            <p:cNvSpPr/>
            <p:nvPr/>
          </p:nvSpPr>
          <p:spPr>
            <a:xfrm>
              <a:off x="9319260" y="5912678"/>
              <a:ext cx="3131820" cy="2415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274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5D63F4-4C23-4FBE-A546-26A6266368A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5DE78D7-E537-4347-9FC4-05FF922F4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97AA4-41B1-4115-B9DE-33A6E1E175DB}"/>
                </a:ext>
              </a:extLst>
            </p:cNvPr>
            <p:cNvSpPr/>
            <p:nvPr/>
          </p:nvSpPr>
          <p:spPr>
            <a:xfrm>
              <a:off x="5021580" y="2148840"/>
              <a:ext cx="314706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AD9484-4D47-418D-AB5F-45572057E72D}"/>
                </a:ext>
              </a:extLst>
            </p:cNvPr>
            <p:cNvSpPr/>
            <p:nvPr/>
          </p:nvSpPr>
          <p:spPr>
            <a:xfrm>
              <a:off x="5669280" y="5958840"/>
              <a:ext cx="314706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94ADA5-120A-43B4-83C6-2CAA5BC803AF}"/>
                </a:ext>
              </a:extLst>
            </p:cNvPr>
            <p:cNvSpPr/>
            <p:nvPr/>
          </p:nvSpPr>
          <p:spPr>
            <a:xfrm>
              <a:off x="9342120" y="5958840"/>
              <a:ext cx="314706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117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4197E-78FC-4BC4-AF31-1FBDAEA3D33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2A20D48-9272-4AC2-9E1F-456714BC7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38AF8B-7EFF-4204-9E30-49633D6A641B}"/>
                </a:ext>
              </a:extLst>
            </p:cNvPr>
            <p:cNvSpPr/>
            <p:nvPr/>
          </p:nvSpPr>
          <p:spPr>
            <a:xfrm>
              <a:off x="5189220" y="1737360"/>
              <a:ext cx="3162300" cy="2750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209CBE-6BF4-4246-B7FC-10B293988FF5}"/>
                </a:ext>
              </a:extLst>
            </p:cNvPr>
            <p:cNvSpPr/>
            <p:nvPr/>
          </p:nvSpPr>
          <p:spPr>
            <a:xfrm>
              <a:off x="9464040" y="1912620"/>
              <a:ext cx="2956560" cy="2186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278B65-8214-47B9-AF19-C3FE17332366}"/>
                </a:ext>
              </a:extLst>
            </p:cNvPr>
            <p:cNvSpPr/>
            <p:nvPr/>
          </p:nvSpPr>
          <p:spPr>
            <a:xfrm>
              <a:off x="5692140" y="5951220"/>
              <a:ext cx="316230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AEF95F-4B81-4A6F-8D17-90E52B9826D0}"/>
                </a:ext>
              </a:extLst>
            </p:cNvPr>
            <p:cNvSpPr/>
            <p:nvPr/>
          </p:nvSpPr>
          <p:spPr>
            <a:xfrm>
              <a:off x="9342120" y="5950778"/>
              <a:ext cx="316230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685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8607E-2332-414A-AD03-9BF677594B9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DB2342F-82D4-459A-B55D-55943E32C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153A12-151E-4F3A-9AFD-60FDAB19C3E9}"/>
                </a:ext>
              </a:extLst>
            </p:cNvPr>
            <p:cNvSpPr/>
            <p:nvPr/>
          </p:nvSpPr>
          <p:spPr>
            <a:xfrm>
              <a:off x="5204460" y="1699260"/>
              <a:ext cx="3177540" cy="103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2F1400-E0DE-4BA7-8DDA-7259DB684661}"/>
                </a:ext>
              </a:extLst>
            </p:cNvPr>
            <p:cNvSpPr/>
            <p:nvPr/>
          </p:nvSpPr>
          <p:spPr>
            <a:xfrm>
              <a:off x="5204460" y="3467100"/>
              <a:ext cx="3124200" cy="103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CB673B-8877-437C-9DF3-37014813C5BA}"/>
                </a:ext>
              </a:extLst>
            </p:cNvPr>
            <p:cNvSpPr/>
            <p:nvPr/>
          </p:nvSpPr>
          <p:spPr>
            <a:xfrm>
              <a:off x="9281160" y="2118360"/>
              <a:ext cx="312420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014426-A320-4608-8B87-8F8331E9923E}"/>
                </a:ext>
              </a:extLst>
            </p:cNvPr>
            <p:cNvSpPr/>
            <p:nvPr/>
          </p:nvSpPr>
          <p:spPr>
            <a:xfrm>
              <a:off x="1043940" y="5676900"/>
              <a:ext cx="3238500" cy="32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F5C009-7029-4094-99AE-DEA880994F80}"/>
                </a:ext>
              </a:extLst>
            </p:cNvPr>
            <p:cNvSpPr/>
            <p:nvPr/>
          </p:nvSpPr>
          <p:spPr>
            <a:xfrm>
              <a:off x="5090160" y="5676900"/>
              <a:ext cx="3238500" cy="32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542160-9FE7-4293-88EF-BBC1BA15BD09}"/>
                </a:ext>
              </a:extLst>
            </p:cNvPr>
            <p:cNvSpPr/>
            <p:nvPr/>
          </p:nvSpPr>
          <p:spPr>
            <a:xfrm>
              <a:off x="9212580" y="5676900"/>
              <a:ext cx="3124200" cy="388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437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E602AAE-3A23-4AF3-9C4E-2AC637190F2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AD0E955-6C7C-4183-AE2E-F20296AE7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E35984-F52C-40D6-99D1-F9407E4BE84F}"/>
                </a:ext>
              </a:extLst>
            </p:cNvPr>
            <p:cNvSpPr/>
            <p:nvPr/>
          </p:nvSpPr>
          <p:spPr>
            <a:xfrm>
              <a:off x="4884420" y="2118360"/>
              <a:ext cx="316992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9216EC-0F10-4C45-820C-D6B029C8D75A}"/>
                </a:ext>
              </a:extLst>
            </p:cNvPr>
            <p:cNvSpPr/>
            <p:nvPr/>
          </p:nvSpPr>
          <p:spPr>
            <a:xfrm>
              <a:off x="5707380" y="5943600"/>
              <a:ext cx="316992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435038-1D8C-4FDF-9439-9E4BCC6189F3}"/>
                </a:ext>
              </a:extLst>
            </p:cNvPr>
            <p:cNvSpPr/>
            <p:nvPr/>
          </p:nvSpPr>
          <p:spPr>
            <a:xfrm>
              <a:off x="9334500" y="5943600"/>
              <a:ext cx="316992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350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F0657E-C085-429D-9666-5FCBA7D1691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A848662-87A1-4CC7-88F2-47314B6E7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2227B2-101B-4BF3-A644-63633BFE35A8}"/>
                </a:ext>
              </a:extLst>
            </p:cNvPr>
            <p:cNvSpPr/>
            <p:nvPr/>
          </p:nvSpPr>
          <p:spPr>
            <a:xfrm>
              <a:off x="4884420" y="2125980"/>
              <a:ext cx="317754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7017C3-1005-48CB-BC19-2F7791B691A2}"/>
                </a:ext>
              </a:extLst>
            </p:cNvPr>
            <p:cNvSpPr/>
            <p:nvPr/>
          </p:nvSpPr>
          <p:spPr>
            <a:xfrm>
              <a:off x="2400300" y="5859780"/>
              <a:ext cx="2834640" cy="2446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61A0D4-66FF-4015-A0E0-CDF849C1DDB3}"/>
                </a:ext>
              </a:extLst>
            </p:cNvPr>
            <p:cNvSpPr/>
            <p:nvPr/>
          </p:nvSpPr>
          <p:spPr>
            <a:xfrm>
              <a:off x="9349740" y="5943600"/>
              <a:ext cx="312420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233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D0240D-8A00-4018-933D-A7AA1C53D59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0B48124-4A58-442C-9708-3C1B193DE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F6AA3F-365B-46D1-9606-D959A13FEE96}"/>
                </a:ext>
              </a:extLst>
            </p:cNvPr>
            <p:cNvSpPr/>
            <p:nvPr/>
          </p:nvSpPr>
          <p:spPr>
            <a:xfrm>
              <a:off x="4943856" y="1706880"/>
              <a:ext cx="3194304" cy="99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64587E-ABF3-45CB-AD1E-F07ECE071163}"/>
                </a:ext>
              </a:extLst>
            </p:cNvPr>
            <p:cNvSpPr/>
            <p:nvPr/>
          </p:nvSpPr>
          <p:spPr>
            <a:xfrm>
              <a:off x="4943856" y="3486912"/>
              <a:ext cx="3145536" cy="99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F1080-64AA-4ADF-A338-A5F41ABD77E0}"/>
                </a:ext>
              </a:extLst>
            </p:cNvPr>
            <p:cNvSpPr/>
            <p:nvPr/>
          </p:nvSpPr>
          <p:spPr>
            <a:xfrm>
              <a:off x="9015984" y="1908048"/>
              <a:ext cx="3432048" cy="2426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263823-240A-439D-AA3A-549760BCF403}"/>
                </a:ext>
              </a:extLst>
            </p:cNvPr>
            <p:cNvSpPr/>
            <p:nvPr/>
          </p:nvSpPr>
          <p:spPr>
            <a:xfrm>
              <a:off x="9253728" y="5675376"/>
              <a:ext cx="3194304" cy="263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00249D-58F2-4E9E-9590-CED307701AB5}"/>
                </a:ext>
              </a:extLst>
            </p:cNvPr>
            <p:cNvSpPr/>
            <p:nvPr/>
          </p:nvSpPr>
          <p:spPr>
            <a:xfrm>
              <a:off x="493776" y="5967542"/>
              <a:ext cx="3121152" cy="2341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225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CC3C8B-3723-4152-AC94-A633CD46BE8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B22389B-AC79-471C-BDF7-FC62B30B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75F02E-BBAE-4AFE-AA55-EC7F798BEB26}"/>
                </a:ext>
              </a:extLst>
            </p:cNvPr>
            <p:cNvSpPr/>
            <p:nvPr/>
          </p:nvSpPr>
          <p:spPr>
            <a:xfrm>
              <a:off x="4968240" y="2145792"/>
              <a:ext cx="313944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889A10-D943-4ED4-8FB0-B315FB6E46E7}"/>
                </a:ext>
              </a:extLst>
            </p:cNvPr>
            <p:cNvSpPr/>
            <p:nvPr/>
          </p:nvSpPr>
          <p:spPr>
            <a:xfrm>
              <a:off x="524256" y="5992368"/>
              <a:ext cx="3096768" cy="2310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8813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115</Words>
  <Application>Microsoft Office PowerPoint</Application>
  <PresentationFormat>A3 Paper (297x420 mm)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2020-04-11T13:14:02Z</dcterms:created>
  <dcterms:modified xsi:type="dcterms:W3CDTF">2020-04-11T13:23:22Z</dcterms:modified>
</cp:coreProperties>
</file>