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79" r:id="rId4"/>
    <p:sldId id="278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B103-7553-4B47-B25E-537F93F9225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9EBB-2C53-4BE5-BE86-7F1D73CF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97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B103-7553-4B47-B25E-537F93F9225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9EBB-2C53-4BE5-BE86-7F1D73CF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5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B103-7553-4B47-B25E-537F93F9225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9EBB-2C53-4BE5-BE86-7F1D73CF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0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B103-7553-4B47-B25E-537F93F9225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9EBB-2C53-4BE5-BE86-7F1D73CF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0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B103-7553-4B47-B25E-537F93F9225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9EBB-2C53-4BE5-BE86-7F1D73CF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6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B103-7553-4B47-B25E-537F93F9225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9EBB-2C53-4BE5-BE86-7F1D73CF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94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B103-7553-4B47-B25E-537F93F9225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9EBB-2C53-4BE5-BE86-7F1D73CF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66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B103-7553-4B47-B25E-537F93F9225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9EBB-2C53-4BE5-BE86-7F1D73CF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8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B103-7553-4B47-B25E-537F93F9225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9EBB-2C53-4BE5-BE86-7F1D73CF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01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B103-7553-4B47-B25E-537F93F9225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9EBB-2C53-4BE5-BE86-7F1D73CF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8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B103-7553-4B47-B25E-537F93F9225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9EBB-2C53-4BE5-BE86-7F1D73CF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47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4B103-7553-4B47-B25E-537F93F92252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79EBB-2C53-4BE5-BE86-7F1D73CF2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5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materials_sources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AC2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SOURCES, ORIGINS - POLYMERS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380595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“SOURCES, ORIGINS - POLYMERS”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176848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345329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1CF1893-C5E1-4735-83FD-C5DAA48E7ED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02703B0-D2DE-496B-89E7-46EB1750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333D68-594D-4FEC-8FD4-388100613781}"/>
                </a:ext>
              </a:extLst>
            </p:cNvPr>
            <p:cNvSpPr/>
            <p:nvPr/>
          </p:nvSpPr>
          <p:spPr>
            <a:xfrm>
              <a:off x="5181600" y="1706880"/>
              <a:ext cx="3169920" cy="1417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8F21F6-9AD5-4736-A5B9-71B74DBC07A1}"/>
                </a:ext>
              </a:extLst>
            </p:cNvPr>
            <p:cNvSpPr/>
            <p:nvPr/>
          </p:nvSpPr>
          <p:spPr>
            <a:xfrm>
              <a:off x="5181600" y="3893820"/>
              <a:ext cx="3169920" cy="586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734356-DFD3-4065-B96D-95B0B3A35C3A}"/>
                </a:ext>
              </a:extLst>
            </p:cNvPr>
            <p:cNvSpPr/>
            <p:nvPr/>
          </p:nvSpPr>
          <p:spPr>
            <a:xfrm>
              <a:off x="9258300" y="1706880"/>
              <a:ext cx="3169920" cy="2773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8B6607-AE6E-4039-AD4D-A2EF01829F77}"/>
                </a:ext>
              </a:extLst>
            </p:cNvPr>
            <p:cNvSpPr/>
            <p:nvPr/>
          </p:nvSpPr>
          <p:spPr>
            <a:xfrm>
              <a:off x="373380" y="5745480"/>
              <a:ext cx="4869180" cy="937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358E93-E7E4-4D58-B62A-838DEDEFD866}"/>
                </a:ext>
              </a:extLst>
            </p:cNvPr>
            <p:cNvSpPr/>
            <p:nvPr/>
          </p:nvSpPr>
          <p:spPr>
            <a:xfrm>
              <a:off x="5699760" y="6096000"/>
              <a:ext cx="316992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943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6FEE569-BE2F-4921-958C-C36757C6740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BB841B9-F23E-4CEE-B4FA-98E8B27C0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3649E5-A869-4D78-8EB4-114992F79DC5}"/>
                </a:ext>
              </a:extLst>
            </p:cNvPr>
            <p:cNvSpPr/>
            <p:nvPr/>
          </p:nvSpPr>
          <p:spPr>
            <a:xfrm>
              <a:off x="5204460" y="1722120"/>
              <a:ext cx="3177540" cy="2758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DD1682-CBDF-48D5-9889-6967220703D0}"/>
                </a:ext>
              </a:extLst>
            </p:cNvPr>
            <p:cNvSpPr/>
            <p:nvPr/>
          </p:nvSpPr>
          <p:spPr>
            <a:xfrm>
              <a:off x="9243060" y="2225040"/>
              <a:ext cx="3177540" cy="556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16E89F-DE57-4680-8183-F8F2B0F5BE30}"/>
                </a:ext>
              </a:extLst>
            </p:cNvPr>
            <p:cNvSpPr/>
            <p:nvPr/>
          </p:nvSpPr>
          <p:spPr>
            <a:xfrm>
              <a:off x="9243060" y="3566160"/>
              <a:ext cx="3177540" cy="556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3AB986-6A1A-45D2-B35A-01DDE3508E3F}"/>
                </a:ext>
              </a:extLst>
            </p:cNvPr>
            <p:cNvSpPr/>
            <p:nvPr/>
          </p:nvSpPr>
          <p:spPr>
            <a:xfrm>
              <a:off x="2834640" y="5897880"/>
              <a:ext cx="2369820" cy="247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D214AA-55EC-4E55-B827-BD269618EF7F}"/>
                </a:ext>
              </a:extLst>
            </p:cNvPr>
            <p:cNvSpPr/>
            <p:nvPr/>
          </p:nvSpPr>
          <p:spPr>
            <a:xfrm>
              <a:off x="5699760" y="6027420"/>
              <a:ext cx="317754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0016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166CA1D-AE12-4A14-84DA-D2EA9AB1B374}"/>
              </a:ext>
            </a:extLst>
          </p:cNvPr>
          <p:cNvGrpSpPr/>
          <p:nvPr/>
        </p:nvGrpSpPr>
        <p:grpSpPr>
          <a:xfrm>
            <a:off x="0" y="274994"/>
            <a:ext cx="12801600" cy="9051211"/>
            <a:chOff x="0" y="274994"/>
            <a:chExt cx="12801600" cy="9051211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4462CF1-3416-4C14-B6DB-0149019FA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994"/>
              <a:ext cx="12801600" cy="90512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C20112-C2F1-41C8-AAE8-B1B69B3DA09D}"/>
                </a:ext>
              </a:extLst>
            </p:cNvPr>
            <p:cNvSpPr/>
            <p:nvPr/>
          </p:nvSpPr>
          <p:spPr>
            <a:xfrm>
              <a:off x="5196840" y="2110740"/>
              <a:ext cx="312420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2C93D4-5EDC-444C-99D7-144A99D82306}"/>
                </a:ext>
              </a:extLst>
            </p:cNvPr>
            <p:cNvSpPr/>
            <p:nvPr/>
          </p:nvSpPr>
          <p:spPr>
            <a:xfrm>
              <a:off x="9265920" y="2110740"/>
              <a:ext cx="3124200" cy="2065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EA426A-6836-4459-BD16-43BF9416BAAD}"/>
                </a:ext>
              </a:extLst>
            </p:cNvPr>
            <p:cNvSpPr/>
            <p:nvPr/>
          </p:nvSpPr>
          <p:spPr>
            <a:xfrm>
              <a:off x="2872740" y="5928360"/>
              <a:ext cx="2324100" cy="2466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BC7DF8-D61D-4DAE-8B42-E69A40BC6576}"/>
                </a:ext>
              </a:extLst>
            </p:cNvPr>
            <p:cNvSpPr/>
            <p:nvPr/>
          </p:nvSpPr>
          <p:spPr>
            <a:xfrm>
              <a:off x="5704840" y="6040120"/>
              <a:ext cx="312420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61947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114</Words>
  <Application>Microsoft Office PowerPoint</Application>
  <PresentationFormat>A3 Paper (297x420 mm)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2020-04-06T17:57:17Z</dcterms:created>
  <dcterms:modified xsi:type="dcterms:W3CDTF">2020-04-06T18:04:08Z</dcterms:modified>
</cp:coreProperties>
</file>