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79" r:id="rId4"/>
    <p:sldId id="278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4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43FD-BEB2-45CF-BCF5-A81FB7C901B3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88B-4E4F-49D7-8D23-51E81DC8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73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43FD-BEB2-45CF-BCF5-A81FB7C901B3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88B-4E4F-49D7-8D23-51E81DC8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1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43FD-BEB2-45CF-BCF5-A81FB7C901B3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88B-4E4F-49D7-8D23-51E81DC8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3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43FD-BEB2-45CF-BCF5-A81FB7C901B3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88B-4E4F-49D7-8D23-51E81DC8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7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43FD-BEB2-45CF-BCF5-A81FB7C901B3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88B-4E4F-49D7-8D23-51E81DC8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987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43FD-BEB2-45CF-BCF5-A81FB7C901B3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88B-4E4F-49D7-8D23-51E81DC8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17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43FD-BEB2-45CF-BCF5-A81FB7C901B3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88B-4E4F-49D7-8D23-51E81DC8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16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43FD-BEB2-45CF-BCF5-A81FB7C901B3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88B-4E4F-49D7-8D23-51E81DC8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32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43FD-BEB2-45CF-BCF5-A81FB7C901B3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88B-4E4F-49D7-8D23-51E81DC8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36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43FD-BEB2-45CF-BCF5-A81FB7C901B3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88B-4E4F-49D7-8D23-51E81DC8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84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F43FD-BEB2-45CF-BCF5-A81FB7C901B3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F88B-4E4F-49D7-8D23-51E81DC8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06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43FD-BEB2-45CF-BCF5-A81FB7C901B3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F88B-4E4F-49D7-8D23-51E81DC87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98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paperandboards3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C9E3B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PAPER AND BOARDS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867595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“MATERIALS – PAPER AND BOARDS”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39036" y="4540102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64703" y="4708583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99EA790-C9FA-4BE3-8779-3197E6730876}"/>
              </a:ext>
            </a:extLst>
          </p:cNvPr>
          <p:cNvGrpSpPr/>
          <p:nvPr/>
        </p:nvGrpSpPr>
        <p:grpSpPr>
          <a:xfrm>
            <a:off x="0" y="274490"/>
            <a:ext cx="12801600" cy="9052219"/>
            <a:chOff x="0" y="274490"/>
            <a:chExt cx="12801600" cy="9052219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C5CE4C9-4DCD-40FC-B559-12AEA5F9D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90"/>
              <a:ext cx="12801600" cy="905221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BCA49A-6028-455B-8D2F-BCCCC32DAF7B}"/>
                </a:ext>
              </a:extLst>
            </p:cNvPr>
            <p:cNvSpPr/>
            <p:nvPr/>
          </p:nvSpPr>
          <p:spPr>
            <a:xfrm>
              <a:off x="5204460" y="1882140"/>
              <a:ext cx="3139440" cy="2598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45BD26-DB3D-4BBC-82B4-40746356F664}"/>
                </a:ext>
              </a:extLst>
            </p:cNvPr>
            <p:cNvSpPr/>
            <p:nvPr/>
          </p:nvSpPr>
          <p:spPr>
            <a:xfrm>
              <a:off x="9229344" y="2065020"/>
              <a:ext cx="3198876" cy="2415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88F2F8-712A-445D-9BB5-5FDCCDEC8C41}"/>
                </a:ext>
              </a:extLst>
            </p:cNvPr>
            <p:cNvSpPr/>
            <p:nvPr/>
          </p:nvSpPr>
          <p:spPr>
            <a:xfrm>
              <a:off x="624840" y="5867400"/>
              <a:ext cx="3223260" cy="2529840"/>
            </a:xfrm>
            <a:custGeom>
              <a:avLst/>
              <a:gdLst>
                <a:gd name="connsiteX0" fmla="*/ 891540 w 3223260"/>
                <a:gd name="connsiteY0" fmla="*/ 0 h 2529840"/>
                <a:gd name="connsiteX1" fmla="*/ 876300 w 3223260"/>
                <a:gd name="connsiteY1" fmla="*/ 1706880 h 2529840"/>
                <a:gd name="connsiteX2" fmla="*/ 7620 w 3223260"/>
                <a:gd name="connsiteY2" fmla="*/ 1927860 h 2529840"/>
                <a:gd name="connsiteX3" fmla="*/ 0 w 3223260"/>
                <a:gd name="connsiteY3" fmla="*/ 2461260 h 2529840"/>
                <a:gd name="connsiteX4" fmla="*/ 45720 w 3223260"/>
                <a:gd name="connsiteY4" fmla="*/ 2506980 h 2529840"/>
                <a:gd name="connsiteX5" fmla="*/ 3124200 w 3223260"/>
                <a:gd name="connsiteY5" fmla="*/ 2529840 h 2529840"/>
                <a:gd name="connsiteX6" fmla="*/ 3200400 w 3223260"/>
                <a:gd name="connsiteY6" fmla="*/ 2484120 h 2529840"/>
                <a:gd name="connsiteX7" fmla="*/ 3223260 w 3223260"/>
                <a:gd name="connsiteY7" fmla="*/ 129540 h 2529840"/>
                <a:gd name="connsiteX8" fmla="*/ 891540 w 3223260"/>
                <a:gd name="connsiteY8" fmla="*/ 0 h 2529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260" h="2529840">
                  <a:moveTo>
                    <a:pt x="891540" y="0"/>
                  </a:moveTo>
                  <a:lnTo>
                    <a:pt x="876300" y="1706880"/>
                  </a:lnTo>
                  <a:lnTo>
                    <a:pt x="7620" y="1927860"/>
                  </a:lnTo>
                  <a:lnTo>
                    <a:pt x="0" y="2461260"/>
                  </a:lnTo>
                  <a:lnTo>
                    <a:pt x="45720" y="2506980"/>
                  </a:lnTo>
                  <a:lnTo>
                    <a:pt x="3124200" y="2529840"/>
                  </a:lnTo>
                  <a:lnTo>
                    <a:pt x="3200400" y="2484120"/>
                  </a:lnTo>
                  <a:lnTo>
                    <a:pt x="3223260" y="129540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B114FD-737F-445E-81E0-9D75B864F17B}"/>
                </a:ext>
              </a:extLst>
            </p:cNvPr>
            <p:cNvSpPr/>
            <p:nvPr/>
          </p:nvSpPr>
          <p:spPr>
            <a:xfrm>
              <a:off x="4381500" y="5608320"/>
              <a:ext cx="3139440" cy="2788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E79490-BDDA-4D69-9D30-0BD90BB1CC29}"/>
                </a:ext>
              </a:extLst>
            </p:cNvPr>
            <p:cNvSpPr/>
            <p:nvPr/>
          </p:nvSpPr>
          <p:spPr>
            <a:xfrm>
              <a:off x="10287000" y="5920740"/>
              <a:ext cx="2141220" cy="24460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554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96F142E-3B06-49D3-AF8F-6324C07E8DC6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5B49EB4C-C615-4FB3-B3E0-72A80E40F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089C42-B455-43B5-B195-7A8C7D529C4E}"/>
                </a:ext>
              </a:extLst>
            </p:cNvPr>
            <p:cNvSpPr/>
            <p:nvPr/>
          </p:nvSpPr>
          <p:spPr>
            <a:xfrm>
              <a:off x="9315450" y="1764030"/>
              <a:ext cx="3093720" cy="1485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F6EDCE-B90D-49E9-B920-F9264945DEA4}"/>
                </a:ext>
              </a:extLst>
            </p:cNvPr>
            <p:cNvSpPr/>
            <p:nvPr/>
          </p:nvSpPr>
          <p:spPr>
            <a:xfrm>
              <a:off x="9250680" y="2199640"/>
              <a:ext cx="3158490" cy="2280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CD1F6C-EC9B-4084-8031-B3D9C76DBFEC}"/>
                </a:ext>
              </a:extLst>
            </p:cNvPr>
            <p:cNvSpPr/>
            <p:nvPr/>
          </p:nvSpPr>
          <p:spPr>
            <a:xfrm>
              <a:off x="4394200" y="5643880"/>
              <a:ext cx="3144520" cy="2712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65590D-1693-42E3-935F-30DB60D06547}"/>
                </a:ext>
              </a:extLst>
            </p:cNvPr>
            <p:cNvSpPr/>
            <p:nvPr/>
          </p:nvSpPr>
          <p:spPr>
            <a:xfrm>
              <a:off x="10368280" y="6035040"/>
              <a:ext cx="2092960" cy="2321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1822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B90B40-EC9E-42FB-A323-3548C9A7817F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4D24996-9C62-43C6-B3F9-718969416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BA967F0-6A80-4B38-B0CF-46EA3B5804BF}"/>
                </a:ext>
              </a:extLst>
            </p:cNvPr>
            <p:cNvSpPr/>
            <p:nvPr/>
          </p:nvSpPr>
          <p:spPr>
            <a:xfrm>
              <a:off x="5163312" y="2139696"/>
              <a:ext cx="3188208" cy="2340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2C80CC-93C2-495D-BDE0-4ECE5195E575}"/>
                </a:ext>
              </a:extLst>
            </p:cNvPr>
            <p:cNvSpPr/>
            <p:nvPr/>
          </p:nvSpPr>
          <p:spPr>
            <a:xfrm>
              <a:off x="9235440" y="3017520"/>
              <a:ext cx="3188208" cy="1463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549ECC-0BB3-41F2-83BE-F28354875D4D}"/>
                </a:ext>
              </a:extLst>
            </p:cNvPr>
            <p:cNvSpPr/>
            <p:nvPr/>
          </p:nvSpPr>
          <p:spPr>
            <a:xfrm>
              <a:off x="585216" y="7388352"/>
              <a:ext cx="3236976" cy="969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168ED9-0A67-40BD-8117-7B10737BB386}"/>
                </a:ext>
              </a:extLst>
            </p:cNvPr>
            <p:cNvSpPr/>
            <p:nvPr/>
          </p:nvSpPr>
          <p:spPr>
            <a:xfrm>
              <a:off x="6541008" y="5967984"/>
              <a:ext cx="2182368" cy="2389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9A6B4A-B867-4D94-9F95-05918BCB2240}"/>
                </a:ext>
              </a:extLst>
            </p:cNvPr>
            <p:cNvSpPr/>
            <p:nvPr/>
          </p:nvSpPr>
          <p:spPr>
            <a:xfrm>
              <a:off x="9235440" y="5650992"/>
              <a:ext cx="3188208" cy="2706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14708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113</Words>
  <Application>Microsoft Office PowerPoint</Application>
  <PresentationFormat>A3 Paper (297x420 mm)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2</cp:revision>
  <dcterms:created xsi:type="dcterms:W3CDTF">2020-04-07T16:21:03Z</dcterms:created>
  <dcterms:modified xsi:type="dcterms:W3CDTF">2020-04-07T16:27:35Z</dcterms:modified>
</cp:coreProperties>
</file>