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8" r:id="rId10"/>
    <p:sldId id="267" r:id="rId11"/>
    <p:sldId id="266" r:id="rId12"/>
    <p:sldId id="265" r:id="rId13"/>
    <p:sldId id="271" r:id="rId14"/>
    <p:sldId id="270" r:id="rId15"/>
    <p:sldId id="269" r:id="rId1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28" y="13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8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1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6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9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8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7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63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954F-00F6-4EBD-8080-2706D0AA51BB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1CE1-2B4E-4835-A4FC-2F0E8202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15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student.com/mobapps/powertools1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E281B37-2601-5367-3262-76DE5FF370B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picture containing text, screenshot, font&#10;&#10;Description automatically generated">
              <a:extLst>
                <a:ext uri="{FF2B5EF4-FFF2-40B4-BE49-F238E27FC236}">
                  <a16:creationId xmlns:a16="http://schemas.microsoft.com/office/drawing/2014/main" id="{88F3CC5E-BD37-87D9-A8F6-50696704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A53DB6F5-F465-A0A0-57B7-1E0860307253}"/>
                </a:ext>
              </a:extLst>
            </p:cNvPr>
            <p:cNvSpPr/>
            <p:nvPr/>
          </p:nvSpPr>
          <p:spPr>
            <a:xfrm>
              <a:off x="7214992" y="4647156"/>
              <a:ext cx="1427967" cy="14279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110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A0BFCF-784E-9674-0654-039F765C7F15}"/>
              </a:ext>
            </a:extLst>
          </p:cNvPr>
          <p:cNvGrpSpPr/>
          <p:nvPr/>
        </p:nvGrpSpPr>
        <p:grpSpPr>
          <a:xfrm>
            <a:off x="0" y="273855"/>
            <a:ext cx="12801600" cy="9053490"/>
            <a:chOff x="0" y="273855"/>
            <a:chExt cx="12801600" cy="9053490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B85CEEB4-C2BC-A7E5-C609-323E3A12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3855"/>
              <a:ext cx="12801600" cy="905349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BA6F35-967B-09F4-9DFB-E29E8C31DBBD}"/>
                </a:ext>
              </a:extLst>
            </p:cNvPr>
            <p:cNvSpPr/>
            <p:nvPr/>
          </p:nvSpPr>
          <p:spPr>
            <a:xfrm>
              <a:off x="4923077" y="1727200"/>
              <a:ext cx="3507287" cy="275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BA321A-174C-BB27-0289-C6F8EF05537B}"/>
                </a:ext>
              </a:extLst>
            </p:cNvPr>
            <p:cNvSpPr/>
            <p:nvPr/>
          </p:nvSpPr>
          <p:spPr>
            <a:xfrm>
              <a:off x="465377" y="5715000"/>
              <a:ext cx="4208223" cy="264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962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0CC0E39-63C4-91DA-88DC-FD7C3F420D0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F02A1685-E8F4-7C99-ABCF-B8F26CFE1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B1E63E-B414-49C2-1AC5-53C2DC1A5ACD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7A7E12-636A-62E8-2B16-F14427C81722}"/>
                </a:ext>
              </a:extLst>
            </p:cNvPr>
            <p:cNvSpPr/>
            <p:nvPr/>
          </p:nvSpPr>
          <p:spPr>
            <a:xfrm>
              <a:off x="465377" y="5600700"/>
              <a:ext cx="4208223" cy="278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309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9539177-2969-3B0B-8E50-54B67FCC162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BE2C365C-257B-1333-FE61-92C8D28C5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459193-062D-7D5E-FC84-DFECA9A7F6A0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6AB399-1099-9377-7146-2A6FEFF48EBD}"/>
                </a:ext>
              </a:extLst>
            </p:cNvPr>
            <p:cNvSpPr/>
            <p:nvPr/>
          </p:nvSpPr>
          <p:spPr>
            <a:xfrm>
              <a:off x="465377" y="5765800"/>
              <a:ext cx="4208223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0F990E-68AF-5081-7793-2FD1A5C933B9}"/>
                </a:ext>
              </a:extLst>
            </p:cNvPr>
            <p:cNvSpPr/>
            <p:nvPr/>
          </p:nvSpPr>
          <p:spPr>
            <a:xfrm>
              <a:off x="5179513" y="5283200"/>
              <a:ext cx="3075488" cy="298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14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965C12-2E87-E581-6EEE-0B922E17B69E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E8DFAB34-97DB-7E64-2356-54C754F8E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739E9EA-8D34-E419-4D24-B29C79AB381E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B85C55-51A4-DEE1-C611-4CC2AD7EDF49}"/>
                </a:ext>
              </a:extLst>
            </p:cNvPr>
            <p:cNvSpPr/>
            <p:nvPr/>
          </p:nvSpPr>
          <p:spPr>
            <a:xfrm>
              <a:off x="465377" y="5765800"/>
              <a:ext cx="4208223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980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5DAB25-4BBA-5C67-1F68-86AF5D33878E}"/>
              </a:ext>
            </a:extLst>
          </p:cNvPr>
          <p:cNvGrpSpPr/>
          <p:nvPr/>
        </p:nvGrpSpPr>
        <p:grpSpPr>
          <a:xfrm>
            <a:off x="0" y="273806"/>
            <a:ext cx="12801600" cy="9053587"/>
            <a:chOff x="0" y="273806"/>
            <a:chExt cx="12801600" cy="9053587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07A4F64-3567-8824-9258-DF96AF32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3806"/>
              <a:ext cx="12801600" cy="905358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827337-ACC0-C4F7-BB58-EB74A3EEE0F7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678836-C743-FD77-8202-6EA766819E47}"/>
                </a:ext>
              </a:extLst>
            </p:cNvPr>
            <p:cNvSpPr/>
            <p:nvPr/>
          </p:nvSpPr>
          <p:spPr>
            <a:xfrm>
              <a:off x="965200" y="5765800"/>
              <a:ext cx="3708400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393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807CAC-C666-8F8E-25A6-241127BB916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0EE3EB71-0A12-E8D4-DFDA-66EA16996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F986FCF-B421-2BB4-400F-D4D4CF2CDE16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9B470D-105D-C86E-4843-1C2D4862C209}"/>
                </a:ext>
              </a:extLst>
            </p:cNvPr>
            <p:cNvSpPr/>
            <p:nvPr/>
          </p:nvSpPr>
          <p:spPr>
            <a:xfrm>
              <a:off x="465377" y="5765800"/>
              <a:ext cx="4208223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771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72ACFC8-385F-DE1D-6835-DB18A442EA4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picture containing text, screenshot, software, website&#10;&#10;Description automatically generated">
              <a:extLst>
                <a:ext uri="{FF2B5EF4-FFF2-40B4-BE49-F238E27FC236}">
                  <a16:creationId xmlns:a16="http://schemas.microsoft.com/office/drawing/2014/main" id="{44615A79-3AC7-011C-ED2E-7220B44B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E5A066-2641-F36E-E6A4-3953BC439213}"/>
                </a:ext>
              </a:extLst>
            </p:cNvPr>
            <p:cNvSpPr/>
            <p:nvPr/>
          </p:nvSpPr>
          <p:spPr>
            <a:xfrm>
              <a:off x="4897677" y="2079321"/>
              <a:ext cx="3507287" cy="240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B5EBEF-D564-3E23-137B-0BCEC95F1831}"/>
                </a:ext>
              </a:extLst>
            </p:cNvPr>
            <p:cNvSpPr/>
            <p:nvPr/>
          </p:nvSpPr>
          <p:spPr>
            <a:xfrm>
              <a:off x="5688905" y="5939425"/>
              <a:ext cx="3192048" cy="240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9EF16B-DB20-7D9A-AB67-FD47753E8CCB}"/>
                </a:ext>
              </a:extLst>
            </p:cNvPr>
            <p:cNvSpPr/>
            <p:nvPr/>
          </p:nvSpPr>
          <p:spPr>
            <a:xfrm>
              <a:off x="2770340" y="5939424"/>
              <a:ext cx="2440487" cy="240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1530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7ED8F4A-8F27-2946-19EC-FA51F6902148}"/>
              </a:ext>
            </a:extLst>
          </p:cNvPr>
          <p:cNvGrpSpPr/>
          <p:nvPr/>
        </p:nvGrpSpPr>
        <p:grpSpPr>
          <a:xfrm>
            <a:off x="0" y="274483"/>
            <a:ext cx="12801600" cy="9052233"/>
            <a:chOff x="0" y="274483"/>
            <a:chExt cx="12801600" cy="9052233"/>
          </a:xfrm>
        </p:grpSpPr>
        <p:pic>
          <p:nvPicPr>
            <p:cNvPr id="3" name="Picture 2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3AD66E58-A1A6-9B79-286A-78AF4F214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83"/>
              <a:ext cx="12801600" cy="905223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68B4E4-A623-3734-9198-88BF5D093759}"/>
                </a:ext>
              </a:extLst>
            </p:cNvPr>
            <p:cNvSpPr/>
            <p:nvPr/>
          </p:nvSpPr>
          <p:spPr>
            <a:xfrm>
              <a:off x="4897677" y="2079321"/>
              <a:ext cx="3507287" cy="240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D8C813-54D5-7DF4-EC66-A18A394F16FA}"/>
                </a:ext>
              </a:extLst>
            </p:cNvPr>
            <p:cNvSpPr/>
            <p:nvPr/>
          </p:nvSpPr>
          <p:spPr>
            <a:xfrm>
              <a:off x="465551" y="5901847"/>
              <a:ext cx="4194131" cy="2404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0867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B370BD-9200-67C7-BCF0-D7006036055A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D22EFE1B-538A-3749-EA1F-461430E7C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982DEB-CC0F-0754-0FE8-F651A133320F}"/>
                </a:ext>
              </a:extLst>
            </p:cNvPr>
            <p:cNvSpPr/>
            <p:nvPr/>
          </p:nvSpPr>
          <p:spPr>
            <a:xfrm>
              <a:off x="4897677" y="2204582"/>
              <a:ext cx="3507287" cy="102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956F5A-94C4-3914-A87A-CFC92E7BF33C}"/>
                </a:ext>
              </a:extLst>
            </p:cNvPr>
            <p:cNvSpPr/>
            <p:nvPr/>
          </p:nvSpPr>
          <p:spPr>
            <a:xfrm>
              <a:off x="4916726" y="3543300"/>
              <a:ext cx="3507287" cy="95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36EDCF-2A9E-1E82-2ED0-94752CF72AD8}"/>
                </a:ext>
              </a:extLst>
            </p:cNvPr>
            <p:cNvSpPr/>
            <p:nvPr/>
          </p:nvSpPr>
          <p:spPr>
            <a:xfrm>
              <a:off x="478077" y="5938382"/>
              <a:ext cx="4195523" cy="235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625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CD688A5-8715-A941-657D-4722108B22BD}"/>
              </a:ext>
            </a:extLst>
          </p:cNvPr>
          <p:cNvGrpSpPr/>
          <p:nvPr/>
        </p:nvGrpSpPr>
        <p:grpSpPr>
          <a:xfrm>
            <a:off x="0" y="273984"/>
            <a:ext cx="12801600" cy="9053232"/>
            <a:chOff x="0" y="273984"/>
            <a:chExt cx="12801600" cy="9053232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ED7362F3-F469-E457-0466-DBD12EC1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3984"/>
              <a:ext cx="12801600" cy="905323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9C6C0F-9793-E620-5FCA-6D425477055E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2FA802-B926-40B8-EB30-F8C86BC3DEC0}"/>
                </a:ext>
              </a:extLst>
            </p:cNvPr>
            <p:cNvSpPr/>
            <p:nvPr/>
          </p:nvSpPr>
          <p:spPr>
            <a:xfrm>
              <a:off x="452677" y="5905500"/>
              <a:ext cx="4220923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4245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18DA5FB-665D-5A23-38B2-66376378CFAA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3" name="Picture 2" descr="A picture containing text, screenshot, tool, design&#10;&#10;Description automatically generated">
              <a:extLst>
                <a:ext uri="{FF2B5EF4-FFF2-40B4-BE49-F238E27FC236}">
                  <a16:creationId xmlns:a16="http://schemas.microsoft.com/office/drawing/2014/main" id="{576C2CBD-4857-36D6-1359-F20EDBC88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E1D0CE-C6F2-60F2-9705-62E36AFCEE11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DD710C-FD43-FA6A-B2BA-FFEC066DCC4E}"/>
                </a:ext>
              </a:extLst>
            </p:cNvPr>
            <p:cNvSpPr/>
            <p:nvPr/>
          </p:nvSpPr>
          <p:spPr>
            <a:xfrm>
              <a:off x="465377" y="5727700"/>
              <a:ext cx="4208223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650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9DA021-CE96-3EE5-1FE5-CDA79ED014D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429DCCBA-AFFB-85CC-828B-0AABF1961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A6A5EA-6628-B61C-9889-80A1D0365E03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E2731E-2C56-8945-D018-0737DADCF521}"/>
                </a:ext>
              </a:extLst>
            </p:cNvPr>
            <p:cNvSpPr/>
            <p:nvPr/>
          </p:nvSpPr>
          <p:spPr>
            <a:xfrm>
              <a:off x="465377" y="5727700"/>
              <a:ext cx="4208223" cy="25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074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AE2E5E1-14C0-DA32-0597-2D5A40F6FCD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B865F165-230E-1500-9155-108E3101D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FDE785-6C89-3BCA-3982-DA4D1A0A6EC4}"/>
                </a:ext>
              </a:extLst>
            </p:cNvPr>
            <p:cNvSpPr/>
            <p:nvPr/>
          </p:nvSpPr>
          <p:spPr>
            <a:xfrm>
              <a:off x="4923077" y="2108200"/>
              <a:ext cx="3507287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564D6-B762-E888-76ED-7C9976C70AA6}"/>
                </a:ext>
              </a:extLst>
            </p:cNvPr>
            <p:cNvSpPr/>
            <p:nvPr/>
          </p:nvSpPr>
          <p:spPr>
            <a:xfrm>
              <a:off x="465377" y="5562600"/>
              <a:ext cx="4208223" cy="281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380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B528F4F-88D3-1BA6-76B2-A444A5B9ED8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01343CA2-7F3F-48BB-3C2F-B14BE4738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590A4F-6BA5-CA96-F749-1F9301382254}"/>
                </a:ext>
              </a:extLst>
            </p:cNvPr>
            <p:cNvSpPr/>
            <p:nvPr/>
          </p:nvSpPr>
          <p:spPr>
            <a:xfrm>
              <a:off x="4923077" y="1752600"/>
              <a:ext cx="3507287" cy="273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CE48BD-459B-D881-3DDF-E2C8592C39E6}"/>
                </a:ext>
              </a:extLst>
            </p:cNvPr>
            <p:cNvSpPr/>
            <p:nvPr/>
          </p:nvSpPr>
          <p:spPr>
            <a:xfrm>
              <a:off x="465377" y="5626100"/>
              <a:ext cx="4208223" cy="271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845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0</Words>
  <Application>Microsoft Office PowerPoint</Application>
  <PresentationFormat>A3 Paper (297x420 mm)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2023-06-06T15:32:55Z</dcterms:created>
  <dcterms:modified xsi:type="dcterms:W3CDTF">2023-06-06T15:46:47Z</dcterms:modified>
</cp:coreProperties>
</file>