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3" r:id="rId6"/>
    <p:sldId id="260" r:id="rId7"/>
    <p:sldId id="262" r:id="rId8"/>
    <p:sldId id="258" r:id="rId9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430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77B3-838E-4BA0-948C-96C6DCAF7F7B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2D5E-CC96-41EE-95E4-E3613B15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7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77B3-838E-4BA0-948C-96C6DCAF7F7B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2D5E-CC96-41EE-95E4-E3613B15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8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77B3-838E-4BA0-948C-96C6DCAF7F7B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2D5E-CC96-41EE-95E4-E3613B15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89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77B3-838E-4BA0-948C-96C6DCAF7F7B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2D5E-CC96-41EE-95E4-E3613B15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3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77B3-838E-4BA0-948C-96C6DCAF7F7B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2D5E-CC96-41EE-95E4-E3613B15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57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77B3-838E-4BA0-948C-96C6DCAF7F7B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2D5E-CC96-41EE-95E4-E3613B15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91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77B3-838E-4BA0-948C-96C6DCAF7F7B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2D5E-CC96-41EE-95E4-E3613B15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5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77B3-838E-4BA0-948C-96C6DCAF7F7B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2D5E-CC96-41EE-95E4-E3613B15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50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77B3-838E-4BA0-948C-96C6DCAF7F7B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2D5E-CC96-41EE-95E4-E3613B15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8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77B3-838E-4BA0-948C-96C6DCAF7F7B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2D5E-CC96-41EE-95E4-E3613B15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02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77B3-838E-4BA0-948C-96C6DCAF7F7B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2D5E-CC96-41EE-95E4-E3613B15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E77B3-838E-4BA0-948C-96C6DCAF7F7B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B2D5E-CC96-41EE-95E4-E3613B15F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53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mobapps/quality_systems_mobile_UPDATE1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C2ECF0-923C-4B40-9B10-0437A187529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Chart, text, bubble chart&#10;&#10;Description automatically generated">
              <a:extLst>
                <a:ext uri="{FF2B5EF4-FFF2-40B4-BE49-F238E27FC236}">
                  <a16:creationId xmlns:a16="http://schemas.microsoft.com/office/drawing/2014/main" id="{4CD022CB-9FAD-40CA-BF22-A49D36C2C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BABEA5AD-F884-4FCB-B44D-755E9B21B48E}"/>
                </a:ext>
              </a:extLst>
            </p:cNvPr>
            <p:cNvSpPr/>
            <p:nvPr/>
          </p:nvSpPr>
          <p:spPr>
            <a:xfrm>
              <a:off x="7067005" y="4362994"/>
              <a:ext cx="1502229" cy="150222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0513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1F03C2E-0BB0-4289-A67D-2DCC9032B84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42B2C863-F4AD-4BFE-8179-8A47479B8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020A83-206D-42FE-B547-DA9381F75AA3}"/>
                </a:ext>
              </a:extLst>
            </p:cNvPr>
            <p:cNvSpPr/>
            <p:nvPr/>
          </p:nvSpPr>
          <p:spPr>
            <a:xfrm>
              <a:off x="4990011" y="1972491"/>
              <a:ext cx="338328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25FFF3-4C33-4F26-B750-C2B7CE7A9599}"/>
                </a:ext>
              </a:extLst>
            </p:cNvPr>
            <p:cNvSpPr/>
            <p:nvPr/>
          </p:nvSpPr>
          <p:spPr>
            <a:xfrm>
              <a:off x="8895805" y="1972491"/>
              <a:ext cx="338328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DAA10D-98BE-454E-873B-27353EFE27D8}"/>
                </a:ext>
              </a:extLst>
            </p:cNvPr>
            <p:cNvSpPr/>
            <p:nvPr/>
          </p:nvSpPr>
          <p:spPr>
            <a:xfrm>
              <a:off x="8486501" y="5495108"/>
              <a:ext cx="3988527" cy="2852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7266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67487FD-EECE-4595-85C4-95F0C5A9BD8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08CEFEFF-DCD7-468F-920E-54C16FE49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410B58-367C-437E-85DE-B2869A4641A5}"/>
                </a:ext>
              </a:extLst>
            </p:cNvPr>
            <p:cNvSpPr/>
            <p:nvPr/>
          </p:nvSpPr>
          <p:spPr>
            <a:xfrm>
              <a:off x="8869680" y="1972491"/>
              <a:ext cx="338328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30EB61-DC5F-47A5-958A-4CDA0C8D6D9E}"/>
                </a:ext>
              </a:extLst>
            </p:cNvPr>
            <p:cNvSpPr/>
            <p:nvPr/>
          </p:nvSpPr>
          <p:spPr>
            <a:xfrm>
              <a:off x="5617028" y="5780093"/>
              <a:ext cx="3213463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5A6AD3-5CE0-4C1F-9950-7C590BED0CD5}"/>
                </a:ext>
              </a:extLst>
            </p:cNvPr>
            <p:cNvSpPr/>
            <p:nvPr/>
          </p:nvSpPr>
          <p:spPr>
            <a:xfrm>
              <a:off x="9300754" y="5780093"/>
              <a:ext cx="3213463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3812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A463B60-4862-4047-8B70-7BBED5EF5B7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4ED94067-06BA-43EC-8C29-CEB03027C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071043-84CF-4B4A-B7CA-9E0EBCB481E3}"/>
                </a:ext>
              </a:extLst>
            </p:cNvPr>
            <p:cNvSpPr/>
            <p:nvPr/>
          </p:nvSpPr>
          <p:spPr>
            <a:xfrm>
              <a:off x="4990011" y="1972491"/>
              <a:ext cx="338328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784857-033D-4DBD-902A-969C6480CA00}"/>
                </a:ext>
              </a:extLst>
            </p:cNvPr>
            <p:cNvSpPr/>
            <p:nvPr/>
          </p:nvSpPr>
          <p:spPr>
            <a:xfrm>
              <a:off x="5625736" y="5782491"/>
              <a:ext cx="3152504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3FB6C6-19A5-4F63-B049-DF6E93694257}"/>
                </a:ext>
              </a:extLst>
            </p:cNvPr>
            <p:cNvSpPr/>
            <p:nvPr/>
          </p:nvSpPr>
          <p:spPr>
            <a:xfrm>
              <a:off x="9309463" y="5625737"/>
              <a:ext cx="3152504" cy="2717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7255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8D009A3-9673-40C0-968E-00C4C14B318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5B1790E-B9A9-445A-8960-4C5AF66C6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864712-D9CE-485F-B410-9043B4F7B93B}"/>
                </a:ext>
              </a:extLst>
            </p:cNvPr>
            <p:cNvSpPr/>
            <p:nvPr/>
          </p:nvSpPr>
          <p:spPr>
            <a:xfrm>
              <a:off x="4990011" y="1972491"/>
              <a:ext cx="338328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445C5A-4241-4260-896D-53A1CE0575B6}"/>
                </a:ext>
              </a:extLst>
            </p:cNvPr>
            <p:cNvSpPr/>
            <p:nvPr/>
          </p:nvSpPr>
          <p:spPr>
            <a:xfrm>
              <a:off x="5560422" y="5782491"/>
              <a:ext cx="338328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775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4EB3318-2ADE-44D5-B855-3E86D7A3902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73309E6E-7C0F-40EC-A73B-22D266B2F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3664D0-4011-4D5D-97E4-24222BF2043F}"/>
                </a:ext>
              </a:extLst>
            </p:cNvPr>
            <p:cNvSpPr/>
            <p:nvPr/>
          </p:nvSpPr>
          <p:spPr>
            <a:xfrm>
              <a:off x="4990011" y="1972491"/>
              <a:ext cx="338328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9DB43E-70EE-4B5A-AF3D-67CA31963317}"/>
                </a:ext>
              </a:extLst>
            </p:cNvPr>
            <p:cNvSpPr/>
            <p:nvPr/>
          </p:nvSpPr>
          <p:spPr>
            <a:xfrm>
              <a:off x="400593" y="5677987"/>
              <a:ext cx="4001590" cy="2695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93D9D3-E1EE-4889-A072-4C28DBDAE056}"/>
                </a:ext>
              </a:extLst>
            </p:cNvPr>
            <p:cNvSpPr/>
            <p:nvPr/>
          </p:nvSpPr>
          <p:spPr>
            <a:xfrm>
              <a:off x="5081454" y="5677987"/>
              <a:ext cx="3069769" cy="2695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19BAC9-29FE-49AA-B791-800D29B1774F}"/>
                </a:ext>
              </a:extLst>
            </p:cNvPr>
            <p:cNvSpPr/>
            <p:nvPr/>
          </p:nvSpPr>
          <p:spPr>
            <a:xfrm>
              <a:off x="9017727" y="5677987"/>
              <a:ext cx="3196044" cy="2695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8191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04F627D-9463-431A-805D-949256AEFB8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699148FF-CF1D-418C-B47A-DAB6B7AB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0C3367-7EE1-48BB-AEB2-2DF507B8E494}"/>
                </a:ext>
              </a:extLst>
            </p:cNvPr>
            <p:cNvSpPr/>
            <p:nvPr/>
          </p:nvSpPr>
          <p:spPr>
            <a:xfrm>
              <a:off x="4990011" y="1972491"/>
              <a:ext cx="338328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505FA6-4C80-466E-ACB2-664CCB051269}"/>
                </a:ext>
              </a:extLst>
            </p:cNvPr>
            <p:cNvSpPr/>
            <p:nvPr/>
          </p:nvSpPr>
          <p:spPr>
            <a:xfrm>
              <a:off x="413655" y="5795553"/>
              <a:ext cx="3988527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1197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C765559-AE9B-4153-9B63-C8528E4E96C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13BE92AD-108F-4D6A-BE94-1F7A13B86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61DCAA0-0A63-43EA-94F7-54399C2B4B03}"/>
                </a:ext>
              </a:extLst>
            </p:cNvPr>
            <p:cNvSpPr/>
            <p:nvPr/>
          </p:nvSpPr>
          <p:spPr>
            <a:xfrm>
              <a:off x="4990011" y="1972491"/>
              <a:ext cx="7367452" cy="1149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3B2B1F-4792-4F0A-ABED-C0ABB7414CA6}"/>
                </a:ext>
              </a:extLst>
            </p:cNvPr>
            <p:cNvSpPr/>
            <p:nvPr/>
          </p:nvSpPr>
          <p:spPr>
            <a:xfrm>
              <a:off x="5011782" y="3561807"/>
              <a:ext cx="7367452" cy="1149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1F81A2-811A-4885-A993-69AA23ED72BD}"/>
                </a:ext>
              </a:extLst>
            </p:cNvPr>
            <p:cNvSpPr/>
            <p:nvPr/>
          </p:nvSpPr>
          <p:spPr>
            <a:xfrm>
              <a:off x="5050970" y="5151123"/>
              <a:ext cx="7367452" cy="1149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CD2B6C-F546-4A6F-B157-A1E89415FD87}"/>
                </a:ext>
              </a:extLst>
            </p:cNvPr>
            <p:cNvSpPr/>
            <p:nvPr/>
          </p:nvSpPr>
          <p:spPr>
            <a:xfrm>
              <a:off x="478971" y="6848852"/>
              <a:ext cx="5921829" cy="1149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0D3498-05D5-4A9C-8082-8C1CD47B682D}"/>
                </a:ext>
              </a:extLst>
            </p:cNvPr>
            <p:cNvSpPr/>
            <p:nvPr/>
          </p:nvSpPr>
          <p:spPr>
            <a:xfrm>
              <a:off x="6400800" y="6848852"/>
              <a:ext cx="6017622" cy="1149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15555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A3 Paper (297x420 mm)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2021-10-11T14:13:13Z</dcterms:created>
  <dcterms:modified xsi:type="dcterms:W3CDTF">2021-10-11T14:22:43Z</dcterms:modified>
</cp:coreProperties>
</file>