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5" r:id="rId4"/>
    <p:sldId id="284" r:id="rId5"/>
    <p:sldId id="283" r:id="rId6"/>
    <p:sldId id="282" r:id="rId7"/>
    <p:sldId id="281" r:id="rId8"/>
    <p:sldId id="280" r:id="rId9"/>
    <p:sldId id="279" r:id="rId10"/>
    <p:sldId id="278" r:id="rId11"/>
    <p:sldId id="286" r:id="rId12"/>
    <p:sldId id="287" r:id="rId1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1B6"/>
    <a:srgbClr val="FBE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AEF-DFBC-4ECE-BC39-667CA1F8330C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853D-02AB-4F7D-86D1-1B779042B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0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AEF-DFBC-4ECE-BC39-667CA1F8330C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853D-02AB-4F7D-86D1-1B779042B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0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AEF-DFBC-4ECE-BC39-667CA1F8330C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853D-02AB-4F7D-86D1-1B779042B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8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AEF-DFBC-4ECE-BC39-667CA1F8330C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853D-02AB-4F7D-86D1-1B779042B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2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AEF-DFBC-4ECE-BC39-667CA1F8330C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853D-02AB-4F7D-86D1-1B779042B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54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AEF-DFBC-4ECE-BC39-667CA1F8330C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853D-02AB-4F7D-86D1-1B779042B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8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AEF-DFBC-4ECE-BC39-667CA1F8330C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853D-02AB-4F7D-86D1-1B779042B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51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AEF-DFBC-4ECE-BC39-667CA1F8330C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853D-02AB-4F7D-86D1-1B779042B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7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AEF-DFBC-4ECE-BC39-667CA1F8330C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853D-02AB-4F7D-86D1-1B779042B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1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AEF-DFBC-4ECE-BC39-667CA1F8330C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853D-02AB-4F7D-86D1-1B779042B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28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AEF-DFBC-4ECE-BC39-667CA1F8330C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853D-02AB-4F7D-86D1-1B779042B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7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1AEF-DFBC-4ECE-BC39-667CA1F8330C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D853D-02AB-4F7D-86D1-1B779042B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8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s://www.technologystudent.com/mobapps/processing_polymers1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8D1B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WORKNG WITH POLYMERS PART TWO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86759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“WORKING </a:t>
            </a: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WITH POLYMERS”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727992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896473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3B638F8-F01D-4470-9ECC-D6FD4846C19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6BFF149-7800-47E4-BD4E-E6888E20A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C7915E1-52DA-4EF9-9BC9-E225E6606210}"/>
                </a:ext>
              </a:extLst>
            </p:cNvPr>
            <p:cNvSpPr/>
            <p:nvPr/>
          </p:nvSpPr>
          <p:spPr>
            <a:xfrm>
              <a:off x="4805680" y="1706880"/>
              <a:ext cx="2854960" cy="277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709E60-0A45-45ED-9FC2-A52077FC3ACE}"/>
                </a:ext>
              </a:extLst>
            </p:cNvPr>
            <p:cNvSpPr/>
            <p:nvPr/>
          </p:nvSpPr>
          <p:spPr>
            <a:xfrm>
              <a:off x="548640" y="5608320"/>
              <a:ext cx="4470400" cy="162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F34AE0-845C-4C55-AB5A-A97FA6EC978B}"/>
                </a:ext>
              </a:extLst>
            </p:cNvPr>
            <p:cNvSpPr/>
            <p:nvPr/>
          </p:nvSpPr>
          <p:spPr>
            <a:xfrm>
              <a:off x="548640" y="6502400"/>
              <a:ext cx="4185920" cy="1869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722DF7-48E4-4644-96C3-6CC2AFDFAF16}"/>
                </a:ext>
              </a:extLst>
            </p:cNvPr>
            <p:cNvSpPr/>
            <p:nvPr/>
          </p:nvSpPr>
          <p:spPr>
            <a:xfrm>
              <a:off x="8676640" y="6014720"/>
              <a:ext cx="3708400" cy="2357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0109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ADBBD2F-EF21-14F0-6E82-A2C114902669}"/>
              </a:ext>
            </a:extLst>
          </p:cNvPr>
          <p:cNvGrpSpPr/>
          <p:nvPr/>
        </p:nvGrpSpPr>
        <p:grpSpPr>
          <a:xfrm>
            <a:off x="1" y="291899"/>
            <a:ext cx="13070540" cy="8809249"/>
            <a:chOff x="1" y="291899"/>
            <a:chExt cx="13070540" cy="8809249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28415542-D62E-99CF-ACE7-8D6BAE147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91899"/>
              <a:ext cx="13070540" cy="880924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003EB6-58F7-D0D3-70E3-1FDE3BE19610}"/>
                </a:ext>
              </a:extLst>
            </p:cNvPr>
            <p:cNvSpPr/>
            <p:nvPr/>
          </p:nvSpPr>
          <p:spPr>
            <a:xfrm>
              <a:off x="4814047" y="1573306"/>
              <a:ext cx="2877671" cy="2810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F41036-0CDC-585A-AD15-08F6BC3CC5FE}"/>
                </a:ext>
              </a:extLst>
            </p:cNvPr>
            <p:cNvSpPr/>
            <p:nvPr/>
          </p:nvSpPr>
          <p:spPr>
            <a:xfrm>
              <a:off x="582706" y="6290713"/>
              <a:ext cx="4231341" cy="1992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2F75E1-B73C-DE28-EA3C-ECBCE4EE6B84}"/>
                </a:ext>
              </a:extLst>
            </p:cNvPr>
            <p:cNvSpPr/>
            <p:nvPr/>
          </p:nvSpPr>
          <p:spPr>
            <a:xfrm>
              <a:off x="8677835" y="5881833"/>
              <a:ext cx="3733800" cy="2401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1640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FCEB595-0401-9991-4AEB-72DBAF144610}"/>
              </a:ext>
            </a:extLst>
          </p:cNvPr>
          <p:cNvGrpSpPr/>
          <p:nvPr/>
        </p:nvGrpSpPr>
        <p:grpSpPr>
          <a:xfrm>
            <a:off x="0" y="350308"/>
            <a:ext cx="12667201" cy="8807139"/>
            <a:chOff x="0" y="350308"/>
            <a:chExt cx="12667201" cy="8807139"/>
          </a:xfrm>
        </p:grpSpPr>
        <p:pic>
          <p:nvPicPr>
            <p:cNvPr id="3" name="Picture 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83519D32-C266-7B0A-F0A2-43400CE6B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308"/>
              <a:ext cx="12667201" cy="880713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F73532-D3F9-1A61-A826-6710DF2723C6}"/>
                </a:ext>
              </a:extLst>
            </p:cNvPr>
            <p:cNvSpPr/>
            <p:nvPr/>
          </p:nvSpPr>
          <p:spPr>
            <a:xfrm>
              <a:off x="4814047" y="1573306"/>
              <a:ext cx="2877671" cy="2810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4FF20B-0F6F-FC83-AF5E-828E34657082}"/>
                </a:ext>
              </a:extLst>
            </p:cNvPr>
            <p:cNvSpPr/>
            <p:nvPr/>
          </p:nvSpPr>
          <p:spPr>
            <a:xfrm>
              <a:off x="582706" y="6290713"/>
              <a:ext cx="4231341" cy="1992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17547E-88A8-F0B2-E325-65FEE95ECD01}"/>
                </a:ext>
              </a:extLst>
            </p:cNvPr>
            <p:cNvSpPr/>
            <p:nvPr/>
          </p:nvSpPr>
          <p:spPr>
            <a:xfrm>
              <a:off x="8677835" y="5881833"/>
              <a:ext cx="3733800" cy="2401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5408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DBB6CEA-6977-4AD6-9EB4-21BA2A92431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687ECA9-4B0B-4E57-A4C6-637D4A39C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40D9B2-6063-4EF2-929F-0B05AFD79EB5}"/>
                </a:ext>
              </a:extLst>
            </p:cNvPr>
            <p:cNvSpPr/>
            <p:nvPr/>
          </p:nvSpPr>
          <p:spPr>
            <a:xfrm>
              <a:off x="5175504" y="2182368"/>
              <a:ext cx="3188208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48F7EE-E661-4EA5-A561-016A99841BFF}"/>
                </a:ext>
              </a:extLst>
            </p:cNvPr>
            <p:cNvSpPr/>
            <p:nvPr/>
          </p:nvSpPr>
          <p:spPr>
            <a:xfrm>
              <a:off x="5175504" y="2651760"/>
              <a:ext cx="3188208" cy="1816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119D9F-68E8-4E62-B774-A7D55E29A0C2}"/>
                </a:ext>
              </a:extLst>
            </p:cNvPr>
            <p:cNvSpPr/>
            <p:nvPr/>
          </p:nvSpPr>
          <p:spPr>
            <a:xfrm>
              <a:off x="2682240" y="5974080"/>
              <a:ext cx="2493264" cy="2340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3021CA-19EC-45F0-8D97-589AF024A47F}"/>
                </a:ext>
              </a:extLst>
            </p:cNvPr>
            <p:cNvSpPr/>
            <p:nvPr/>
          </p:nvSpPr>
          <p:spPr>
            <a:xfrm>
              <a:off x="5699760" y="6132576"/>
              <a:ext cx="3188208" cy="52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EE500B-14EA-4822-A19C-8EABB0BF652F}"/>
                </a:ext>
              </a:extLst>
            </p:cNvPr>
            <p:cNvSpPr/>
            <p:nvPr/>
          </p:nvSpPr>
          <p:spPr>
            <a:xfrm>
              <a:off x="5699760" y="6992112"/>
              <a:ext cx="3188208" cy="52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DD2C77-A6C7-4F41-9991-EE9B29C8056C}"/>
                </a:ext>
              </a:extLst>
            </p:cNvPr>
            <p:cNvSpPr/>
            <p:nvPr/>
          </p:nvSpPr>
          <p:spPr>
            <a:xfrm>
              <a:off x="5699760" y="7851648"/>
              <a:ext cx="3188208" cy="52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911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A9847A7-1366-4CC7-BF1A-90BA6B3D01B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1B0BFFA-64FB-4A08-8448-7705B3E40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2FF91D-43C4-4F34-9609-23ADCACDADCC}"/>
                </a:ext>
              </a:extLst>
            </p:cNvPr>
            <p:cNvSpPr/>
            <p:nvPr/>
          </p:nvSpPr>
          <p:spPr>
            <a:xfrm>
              <a:off x="5181600" y="2004060"/>
              <a:ext cx="3139440" cy="1455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AD57D3-752A-427B-87DC-C44573F199CF}"/>
                </a:ext>
              </a:extLst>
            </p:cNvPr>
            <p:cNvSpPr/>
            <p:nvPr/>
          </p:nvSpPr>
          <p:spPr>
            <a:xfrm>
              <a:off x="5181600" y="4107180"/>
              <a:ext cx="3139440" cy="21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0787D5-E3FF-422D-94B3-C29A413297E9}"/>
                </a:ext>
              </a:extLst>
            </p:cNvPr>
            <p:cNvSpPr/>
            <p:nvPr/>
          </p:nvSpPr>
          <p:spPr>
            <a:xfrm>
              <a:off x="9281160" y="2004060"/>
              <a:ext cx="3139440" cy="2392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89999C-2953-4EA7-98F1-40B9444ACDE6}"/>
                </a:ext>
              </a:extLst>
            </p:cNvPr>
            <p:cNvSpPr/>
            <p:nvPr/>
          </p:nvSpPr>
          <p:spPr>
            <a:xfrm>
              <a:off x="327660" y="7322820"/>
              <a:ext cx="4914900" cy="1013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D598AE-057D-45B8-B8B8-BBC46F7C5309}"/>
                </a:ext>
              </a:extLst>
            </p:cNvPr>
            <p:cNvSpPr/>
            <p:nvPr/>
          </p:nvSpPr>
          <p:spPr>
            <a:xfrm>
              <a:off x="5722620" y="5935980"/>
              <a:ext cx="313944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1655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184C62-CF92-4D1F-BBE2-586CBD4D7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0DB8BA-F27E-4BA2-9807-FCE741CECCB1}"/>
              </a:ext>
            </a:extLst>
          </p:cNvPr>
          <p:cNvSpPr/>
          <p:nvPr/>
        </p:nvSpPr>
        <p:spPr>
          <a:xfrm>
            <a:off x="5158740" y="1744980"/>
            <a:ext cx="316992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D76A1B-28A4-45B8-920E-E98C0CE17182}"/>
              </a:ext>
            </a:extLst>
          </p:cNvPr>
          <p:cNvSpPr/>
          <p:nvPr/>
        </p:nvSpPr>
        <p:spPr>
          <a:xfrm>
            <a:off x="9288780" y="2019300"/>
            <a:ext cx="3116580" cy="24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7AB870-2F55-45E8-B0F1-9F8A7A87CFE0}"/>
              </a:ext>
            </a:extLst>
          </p:cNvPr>
          <p:cNvSpPr/>
          <p:nvPr/>
        </p:nvSpPr>
        <p:spPr>
          <a:xfrm>
            <a:off x="5707380" y="5935980"/>
            <a:ext cx="3169920" cy="240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3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E025C1-29EF-4638-A925-311E81588E7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29A6249-BAD5-45AC-9F56-1A6A6B758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996BC9-B253-4DE6-AF2C-E0198DE5DE65}"/>
                </a:ext>
              </a:extLst>
            </p:cNvPr>
            <p:cNvSpPr/>
            <p:nvPr/>
          </p:nvSpPr>
          <p:spPr>
            <a:xfrm>
              <a:off x="5181600" y="2148840"/>
              <a:ext cx="3162300" cy="2339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14F011-0A21-476E-8083-DCD3FDD71050}"/>
                </a:ext>
              </a:extLst>
            </p:cNvPr>
            <p:cNvSpPr/>
            <p:nvPr/>
          </p:nvSpPr>
          <p:spPr>
            <a:xfrm>
              <a:off x="2811780" y="5981700"/>
              <a:ext cx="2369820" cy="2339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E1D067-7F72-4EE7-9B71-55A429BB914D}"/>
                </a:ext>
              </a:extLst>
            </p:cNvPr>
            <p:cNvSpPr/>
            <p:nvPr/>
          </p:nvSpPr>
          <p:spPr>
            <a:xfrm>
              <a:off x="9311640" y="5646420"/>
              <a:ext cx="3124200" cy="96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1964FE-313E-4F68-BB0D-43AC58E678DF}"/>
                </a:ext>
              </a:extLst>
            </p:cNvPr>
            <p:cNvSpPr/>
            <p:nvPr/>
          </p:nvSpPr>
          <p:spPr>
            <a:xfrm>
              <a:off x="9311640" y="7345680"/>
              <a:ext cx="3124200" cy="1028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768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4AA091-3FC1-497B-B480-9AEE69594EB5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E78F1A4-9ABB-4677-8251-0EF3E6F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3CD1E5-5B4B-4F40-BDE3-AE38C9C4F1FB}"/>
                </a:ext>
              </a:extLst>
            </p:cNvPr>
            <p:cNvSpPr/>
            <p:nvPr/>
          </p:nvSpPr>
          <p:spPr>
            <a:xfrm>
              <a:off x="5185458" y="2118167"/>
              <a:ext cx="3171464" cy="236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2C3FD8-42DF-473B-9267-BC211682C334}"/>
                </a:ext>
              </a:extLst>
            </p:cNvPr>
            <p:cNvSpPr/>
            <p:nvPr/>
          </p:nvSpPr>
          <p:spPr>
            <a:xfrm>
              <a:off x="2766349" y="5926238"/>
              <a:ext cx="2419109" cy="236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A96FB4-7EB2-48A0-94B2-3DCD779E115F}"/>
                </a:ext>
              </a:extLst>
            </p:cNvPr>
            <p:cNvSpPr/>
            <p:nvPr/>
          </p:nvSpPr>
          <p:spPr>
            <a:xfrm>
              <a:off x="9317620" y="5625296"/>
              <a:ext cx="3148314" cy="275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0528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76BDFF6-5FFE-4C15-BA09-3E9EC4C2C7F6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DCBA9B8-5679-4314-97EF-D46884419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A7ABE1-6347-4F21-A3BD-5CE6673C1D3E}"/>
                </a:ext>
              </a:extLst>
            </p:cNvPr>
            <p:cNvSpPr/>
            <p:nvPr/>
          </p:nvSpPr>
          <p:spPr>
            <a:xfrm>
              <a:off x="5181600" y="2164080"/>
              <a:ext cx="3169920" cy="232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3C414F-4437-4526-BB34-601C4D6E625C}"/>
                </a:ext>
              </a:extLst>
            </p:cNvPr>
            <p:cNvSpPr/>
            <p:nvPr/>
          </p:nvSpPr>
          <p:spPr>
            <a:xfrm>
              <a:off x="4074160" y="5638800"/>
              <a:ext cx="3169920" cy="272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4F5304-81BF-438C-B593-524095D3B934}"/>
                </a:ext>
              </a:extLst>
            </p:cNvPr>
            <p:cNvSpPr/>
            <p:nvPr/>
          </p:nvSpPr>
          <p:spPr>
            <a:xfrm>
              <a:off x="10088880" y="5933440"/>
              <a:ext cx="2336800" cy="2357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9252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4BF7A31-6218-4512-9A7B-EB329F92706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BBC53DC-4DF5-4557-9043-B2B797B2A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E919CC-F6B3-4418-B054-E31A3E2584A1}"/>
                </a:ext>
              </a:extLst>
            </p:cNvPr>
            <p:cNvSpPr/>
            <p:nvPr/>
          </p:nvSpPr>
          <p:spPr>
            <a:xfrm>
              <a:off x="5181600" y="2103120"/>
              <a:ext cx="314960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17DEA5-8A7D-4A1E-9328-B9F1CD27D68D}"/>
                </a:ext>
              </a:extLst>
            </p:cNvPr>
            <p:cNvSpPr/>
            <p:nvPr/>
          </p:nvSpPr>
          <p:spPr>
            <a:xfrm>
              <a:off x="2895600" y="5974080"/>
              <a:ext cx="2286000" cy="2306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FD3218-EFEF-4862-9396-1C00A850745A}"/>
                </a:ext>
              </a:extLst>
            </p:cNvPr>
            <p:cNvSpPr/>
            <p:nvPr/>
          </p:nvSpPr>
          <p:spPr>
            <a:xfrm>
              <a:off x="9326880" y="5618480"/>
              <a:ext cx="3119120" cy="995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DC9439-BEA3-4761-B673-AD5EA5286F67}"/>
                </a:ext>
              </a:extLst>
            </p:cNvPr>
            <p:cNvSpPr/>
            <p:nvPr/>
          </p:nvSpPr>
          <p:spPr>
            <a:xfrm>
              <a:off x="9326880" y="7335520"/>
              <a:ext cx="3119120" cy="995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1800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59CBF2-ADDA-DEA2-F4BF-A7A76C24346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A376B62-E932-4951-AD34-607C3E176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90EB7A-FBF7-46B7-AE41-97B99C72C02F}"/>
                </a:ext>
              </a:extLst>
            </p:cNvPr>
            <p:cNvSpPr/>
            <p:nvPr/>
          </p:nvSpPr>
          <p:spPr>
            <a:xfrm>
              <a:off x="4815840" y="1727200"/>
              <a:ext cx="2865120" cy="276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144A60-71A4-4689-9464-21D8CD4F5E46}"/>
                </a:ext>
              </a:extLst>
            </p:cNvPr>
            <p:cNvSpPr/>
            <p:nvPr/>
          </p:nvSpPr>
          <p:spPr>
            <a:xfrm>
              <a:off x="538480" y="5628640"/>
              <a:ext cx="2834640" cy="275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11698D-8902-4D04-9CA1-63F8BC0882B9}"/>
                </a:ext>
              </a:extLst>
            </p:cNvPr>
            <p:cNvSpPr/>
            <p:nvPr/>
          </p:nvSpPr>
          <p:spPr>
            <a:xfrm>
              <a:off x="8636000" y="5486400"/>
              <a:ext cx="3769360" cy="2926080"/>
            </a:xfrm>
            <a:custGeom>
              <a:avLst/>
              <a:gdLst>
                <a:gd name="connsiteX0" fmla="*/ 1310640 w 3769360"/>
                <a:gd name="connsiteY0" fmla="*/ 0 h 2926080"/>
                <a:gd name="connsiteX1" fmla="*/ 1300480 w 3769360"/>
                <a:gd name="connsiteY1" fmla="*/ 975360 h 2926080"/>
                <a:gd name="connsiteX2" fmla="*/ 0 w 3769360"/>
                <a:gd name="connsiteY2" fmla="*/ 975360 h 2926080"/>
                <a:gd name="connsiteX3" fmla="*/ 0 w 3769360"/>
                <a:gd name="connsiteY3" fmla="*/ 2854960 h 2926080"/>
                <a:gd name="connsiteX4" fmla="*/ 81280 w 3769360"/>
                <a:gd name="connsiteY4" fmla="*/ 2926080 h 2926080"/>
                <a:gd name="connsiteX5" fmla="*/ 3718560 w 3769360"/>
                <a:gd name="connsiteY5" fmla="*/ 2905760 h 2926080"/>
                <a:gd name="connsiteX6" fmla="*/ 3769360 w 3769360"/>
                <a:gd name="connsiteY6" fmla="*/ 2824480 h 2926080"/>
                <a:gd name="connsiteX7" fmla="*/ 3759200 w 3769360"/>
                <a:gd name="connsiteY7" fmla="*/ 60960 h 2926080"/>
                <a:gd name="connsiteX8" fmla="*/ 1310640 w 3769360"/>
                <a:gd name="connsiteY8" fmla="*/ 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360" h="2926080">
                  <a:moveTo>
                    <a:pt x="1310640" y="0"/>
                  </a:moveTo>
                  <a:lnTo>
                    <a:pt x="1300480" y="975360"/>
                  </a:lnTo>
                  <a:lnTo>
                    <a:pt x="0" y="975360"/>
                  </a:lnTo>
                  <a:lnTo>
                    <a:pt x="0" y="2854960"/>
                  </a:lnTo>
                  <a:lnTo>
                    <a:pt x="81280" y="2926080"/>
                  </a:lnTo>
                  <a:lnTo>
                    <a:pt x="3718560" y="2905760"/>
                  </a:lnTo>
                  <a:lnTo>
                    <a:pt x="3769360" y="2824480"/>
                  </a:lnTo>
                  <a:cubicBezTo>
                    <a:pt x="3765973" y="1903307"/>
                    <a:pt x="3762587" y="982133"/>
                    <a:pt x="3759200" y="60960"/>
                  </a:cubicBezTo>
                  <a:lnTo>
                    <a:pt x="13106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466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112</Words>
  <Application>Microsoft Office PowerPoint</Application>
  <PresentationFormat>A3 Paper (297x420 mm)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9</cp:revision>
  <dcterms:created xsi:type="dcterms:W3CDTF">2020-04-07T15:35:05Z</dcterms:created>
  <dcterms:modified xsi:type="dcterms:W3CDTF">2022-11-10T17:12:11Z</dcterms:modified>
</cp:coreProperties>
</file>