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766" y="27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9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3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6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3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7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9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3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4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1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9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0D7C-0104-4E95-BF4B-F63A873F635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1696-DFA6-45A6-AE11-D01FDD06B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0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mobapps/woodworking_joints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960968-6AFB-0A11-6E09-A69073701641}"/>
              </a:ext>
            </a:extLst>
          </p:cNvPr>
          <p:cNvGrpSpPr/>
          <p:nvPr/>
        </p:nvGrpSpPr>
        <p:grpSpPr>
          <a:xfrm>
            <a:off x="201706" y="445990"/>
            <a:ext cx="12371294" cy="8690327"/>
            <a:chOff x="201706" y="445990"/>
            <a:chExt cx="12371294" cy="8690327"/>
          </a:xfrm>
        </p:grpSpPr>
        <p:pic>
          <p:nvPicPr>
            <p:cNvPr id="6" name="Picture 5" descr="Chart, text, bubble chart&#10;&#10;Description automatically generated">
              <a:extLst>
                <a:ext uri="{FF2B5EF4-FFF2-40B4-BE49-F238E27FC236}">
                  <a16:creationId xmlns:a16="http://schemas.microsoft.com/office/drawing/2014/main" id="{48F69530-E150-AE33-FA2D-F88D088DB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06" y="445990"/>
              <a:ext cx="12371294" cy="8690327"/>
            </a:xfrm>
            <a:prstGeom prst="rect">
              <a:avLst/>
            </a:prstGeom>
          </p:spPr>
        </p:pic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E7C9EB59-5674-4983-4E6F-831F6954302C}"/>
                </a:ext>
              </a:extLst>
            </p:cNvPr>
            <p:cNvSpPr/>
            <p:nvPr/>
          </p:nvSpPr>
          <p:spPr>
            <a:xfrm>
              <a:off x="7126941" y="4410635"/>
              <a:ext cx="1438836" cy="14388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953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AE50DED-BC7D-2381-FF02-5706AF37D143}"/>
              </a:ext>
            </a:extLst>
          </p:cNvPr>
          <p:cNvGrpSpPr/>
          <p:nvPr/>
        </p:nvGrpSpPr>
        <p:grpSpPr>
          <a:xfrm>
            <a:off x="-201705" y="212924"/>
            <a:ext cx="13366376" cy="8803380"/>
            <a:chOff x="-201705" y="212924"/>
            <a:chExt cx="13366376" cy="8803380"/>
          </a:xfrm>
        </p:grpSpPr>
        <p:pic>
          <p:nvPicPr>
            <p:cNvPr id="3" name="Picture 2" descr="A picture containing waterfall chart&#10;&#10;Description automatically generated">
              <a:extLst>
                <a:ext uri="{FF2B5EF4-FFF2-40B4-BE49-F238E27FC236}">
                  <a16:creationId xmlns:a16="http://schemas.microsoft.com/office/drawing/2014/main" id="{BA95D94D-2BD9-134C-FF94-7C95A260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705" y="212924"/>
              <a:ext cx="13366376" cy="88033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B56635-7215-249F-A0ED-3C96C43F9FDC}"/>
                </a:ext>
              </a:extLst>
            </p:cNvPr>
            <p:cNvSpPr/>
            <p:nvPr/>
          </p:nvSpPr>
          <p:spPr>
            <a:xfrm>
              <a:off x="5217459" y="1801906"/>
              <a:ext cx="3119717" cy="2501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0242A8-C9CF-6E27-545A-0DC78A46646E}"/>
                </a:ext>
              </a:extLst>
            </p:cNvPr>
            <p:cNvSpPr/>
            <p:nvPr/>
          </p:nvSpPr>
          <p:spPr>
            <a:xfrm>
              <a:off x="9363635" y="5679141"/>
              <a:ext cx="3119717" cy="2501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6D0F81-42B9-6076-8DF2-796A145B00D1}"/>
                </a:ext>
              </a:extLst>
            </p:cNvPr>
            <p:cNvSpPr/>
            <p:nvPr/>
          </p:nvSpPr>
          <p:spPr>
            <a:xfrm>
              <a:off x="318250" y="5679140"/>
              <a:ext cx="2438398" cy="2501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576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34270CF-3062-B344-E2BF-5DA15507F939}"/>
              </a:ext>
            </a:extLst>
          </p:cNvPr>
          <p:cNvGrpSpPr/>
          <p:nvPr/>
        </p:nvGrpSpPr>
        <p:grpSpPr>
          <a:xfrm>
            <a:off x="-174811" y="230636"/>
            <a:ext cx="13339482" cy="8785667"/>
            <a:chOff x="-174811" y="230636"/>
            <a:chExt cx="13339482" cy="87856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E1726F-708B-8367-629E-D07571C88B83}"/>
                </a:ext>
              </a:extLst>
            </p:cNvPr>
            <p:cNvGrpSpPr/>
            <p:nvPr/>
          </p:nvGrpSpPr>
          <p:grpSpPr>
            <a:xfrm>
              <a:off x="-174811" y="230636"/>
              <a:ext cx="13339482" cy="8785667"/>
              <a:chOff x="-174811" y="230636"/>
              <a:chExt cx="13339482" cy="8785667"/>
            </a:xfrm>
          </p:grpSpPr>
          <p:pic>
            <p:nvPicPr>
              <p:cNvPr id="3" name="Picture 2" descr="Graphical user interface&#10;&#10;Description automatically generated with low confidence">
                <a:extLst>
                  <a:ext uri="{FF2B5EF4-FFF2-40B4-BE49-F238E27FC236}">
                    <a16:creationId xmlns:a16="http://schemas.microsoft.com/office/drawing/2014/main" id="{1EA73E0E-B7D2-0DA4-9DAD-FC3BD0330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4811" y="230636"/>
                <a:ext cx="13339482" cy="8785667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944D24D-8541-7ACC-AB8A-909C79C76C05}"/>
                  </a:ext>
                </a:extLst>
              </p:cNvPr>
              <p:cNvSpPr/>
              <p:nvPr/>
            </p:nvSpPr>
            <p:spPr>
              <a:xfrm>
                <a:off x="5217459" y="1801906"/>
                <a:ext cx="3119717" cy="2501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7E5BAC-A3F0-0739-D690-5A7D2BE16BE8}"/>
                  </a:ext>
                </a:extLst>
              </p:cNvPr>
              <p:cNvSpPr/>
              <p:nvPr/>
            </p:nvSpPr>
            <p:spPr>
              <a:xfrm>
                <a:off x="9363635" y="5679141"/>
                <a:ext cx="3119717" cy="2501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CF4074-F5D3-513D-7CED-DBB402157AAB}"/>
                  </a:ext>
                </a:extLst>
              </p:cNvPr>
              <p:cNvSpPr/>
              <p:nvPr/>
            </p:nvSpPr>
            <p:spPr>
              <a:xfrm>
                <a:off x="372038" y="5679140"/>
                <a:ext cx="2438398" cy="2501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76867B-38E3-73DD-F8EC-1D73E21E5550}"/>
                </a:ext>
              </a:extLst>
            </p:cNvPr>
            <p:cNvSpPr/>
            <p:nvPr/>
          </p:nvSpPr>
          <p:spPr>
            <a:xfrm>
              <a:off x="5697073" y="5679140"/>
              <a:ext cx="3119716" cy="2501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7107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F701C5-0057-5AAF-283C-17459900419E}"/>
              </a:ext>
            </a:extLst>
          </p:cNvPr>
          <p:cNvGrpSpPr/>
          <p:nvPr/>
        </p:nvGrpSpPr>
        <p:grpSpPr>
          <a:xfrm>
            <a:off x="-234718" y="129184"/>
            <a:ext cx="13493518" cy="8887119"/>
            <a:chOff x="-234718" y="129184"/>
            <a:chExt cx="13493518" cy="888711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E78D48-3ADC-7412-F90D-938F74370C4C}"/>
                </a:ext>
              </a:extLst>
            </p:cNvPr>
            <p:cNvGrpSpPr/>
            <p:nvPr/>
          </p:nvGrpSpPr>
          <p:grpSpPr>
            <a:xfrm>
              <a:off x="-234718" y="129184"/>
              <a:ext cx="13493518" cy="8887119"/>
              <a:chOff x="-234718" y="129184"/>
              <a:chExt cx="13493518" cy="8887119"/>
            </a:xfrm>
          </p:grpSpPr>
          <p:pic>
            <p:nvPicPr>
              <p:cNvPr id="3" name="Picture 2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04E4DD85-BB4C-09EA-209E-D245CBFEB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4718" y="129184"/>
                <a:ext cx="13493518" cy="8887119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BDD187-8AD9-4FAA-9053-53DA6B06605C}"/>
                  </a:ext>
                </a:extLst>
              </p:cNvPr>
              <p:cNvSpPr/>
              <p:nvPr/>
            </p:nvSpPr>
            <p:spPr>
              <a:xfrm>
                <a:off x="5217459" y="1801906"/>
                <a:ext cx="3119717" cy="2501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7B970C-4BD0-47CF-941D-7DEE9260E784}"/>
                  </a:ext>
                </a:extLst>
              </p:cNvPr>
              <p:cNvSpPr/>
              <p:nvPr/>
            </p:nvSpPr>
            <p:spPr>
              <a:xfrm>
                <a:off x="9363635" y="5679141"/>
                <a:ext cx="3119717" cy="2501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BE5BC0-F28E-7B7F-0EA2-B08AC64075D9}"/>
                  </a:ext>
                </a:extLst>
              </p:cNvPr>
              <p:cNvSpPr/>
              <p:nvPr/>
            </p:nvSpPr>
            <p:spPr>
              <a:xfrm>
                <a:off x="318250" y="5679140"/>
                <a:ext cx="2438398" cy="2501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CDE3B3-C956-235F-C80F-8B46F38CD478}"/>
                </a:ext>
              </a:extLst>
            </p:cNvPr>
            <p:cNvSpPr/>
            <p:nvPr/>
          </p:nvSpPr>
          <p:spPr>
            <a:xfrm>
              <a:off x="5697072" y="5679139"/>
              <a:ext cx="3119717" cy="2501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656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BB9B92-0D9D-6229-4617-9F5566CE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84" y="173792"/>
            <a:ext cx="13425790" cy="88425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147E19-340F-ED43-6F77-7AAD4084A345}"/>
              </a:ext>
            </a:extLst>
          </p:cNvPr>
          <p:cNvSpPr/>
          <p:nvPr/>
        </p:nvSpPr>
        <p:spPr>
          <a:xfrm>
            <a:off x="5217459" y="1801906"/>
            <a:ext cx="3119717" cy="2501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4E2A73-F933-7274-277C-307D6F6C291D}"/>
              </a:ext>
            </a:extLst>
          </p:cNvPr>
          <p:cNvSpPr/>
          <p:nvPr/>
        </p:nvSpPr>
        <p:spPr>
          <a:xfrm>
            <a:off x="345144" y="5679140"/>
            <a:ext cx="2438398" cy="2501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06A9E7-54E1-C140-D078-350FDA2D725F}"/>
              </a:ext>
            </a:extLst>
          </p:cNvPr>
          <p:cNvSpPr/>
          <p:nvPr/>
        </p:nvSpPr>
        <p:spPr>
          <a:xfrm>
            <a:off x="5741897" y="5679139"/>
            <a:ext cx="3119716" cy="2501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3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9E46B6-13AF-FAE2-4C16-3521E25B0E16}"/>
              </a:ext>
            </a:extLst>
          </p:cNvPr>
          <p:cNvGrpSpPr/>
          <p:nvPr/>
        </p:nvGrpSpPr>
        <p:grpSpPr>
          <a:xfrm>
            <a:off x="-228599" y="119450"/>
            <a:ext cx="13559076" cy="8866950"/>
            <a:chOff x="-228599" y="119450"/>
            <a:chExt cx="13559076" cy="886695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DF2C59-438B-E6A0-CB0B-9FC5E2EBEE0A}"/>
                </a:ext>
              </a:extLst>
            </p:cNvPr>
            <p:cNvGrpSpPr/>
            <p:nvPr/>
          </p:nvGrpSpPr>
          <p:grpSpPr>
            <a:xfrm>
              <a:off x="-228599" y="119450"/>
              <a:ext cx="13559076" cy="8866950"/>
              <a:chOff x="-228599" y="119450"/>
              <a:chExt cx="13559076" cy="8866950"/>
            </a:xfrm>
          </p:grpSpPr>
          <p:pic>
            <p:nvPicPr>
              <p:cNvPr id="7" name="Picture 6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D1B49E62-02D6-1254-60A9-14C47B38DC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8599" y="119450"/>
                <a:ext cx="13559076" cy="886695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5CF7E2-4B09-E210-3862-9F0A38CF182C}"/>
                  </a:ext>
                </a:extLst>
              </p:cNvPr>
              <p:cNvSpPr/>
              <p:nvPr/>
            </p:nvSpPr>
            <p:spPr>
              <a:xfrm>
                <a:off x="5217459" y="1801906"/>
                <a:ext cx="3119717" cy="2501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BF354C4-2D64-D653-0868-294733D324E6}"/>
                  </a:ext>
                </a:extLst>
              </p:cNvPr>
              <p:cNvSpPr/>
              <p:nvPr/>
            </p:nvSpPr>
            <p:spPr>
              <a:xfrm>
                <a:off x="9363635" y="5679141"/>
                <a:ext cx="3119717" cy="2501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98DA25-4839-1A0A-7CAE-DBDA42A9E57A}"/>
                  </a:ext>
                </a:extLst>
              </p:cNvPr>
              <p:cNvSpPr/>
              <p:nvPr/>
            </p:nvSpPr>
            <p:spPr>
              <a:xfrm>
                <a:off x="318250" y="5432613"/>
                <a:ext cx="3231774" cy="26535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E6B704-50BF-D104-8FCB-46B4FDC7C56C}"/>
                  </a:ext>
                </a:extLst>
              </p:cNvPr>
              <p:cNvSpPr/>
              <p:nvPr/>
            </p:nvSpPr>
            <p:spPr>
              <a:xfrm>
                <a:off x="4289615" y="5526742"/>
                <a:ext cx="3231774" cy="26535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4FF95E-67D6-BFEB-1EC4-FC0742D13CD2}"/>
                </a:ext>
              </a:extLst>
            </p:cNvPr>
            <p:cNvSpPr/>
            <p:nvPr/>
          </p:nvSpPr>
          <p:spPr>
            <a:xfrm>
              <a:off x="9302496" y="1648719"/>
              <a:ext cx="3180856" cy="2606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99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0</Words>
  <Application>Microsoft Office PowerPoint</Application>
  <PresentationFormat>A3 Paper (297x420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2022-12-13T14:33:36Z</dcterms:created>
  <dcterms:modified xsi:type="dcterms:W3CDTF">2022-12-13T15:57:06Z</dcterms:modified>
</cp:coreProperties>
</file>