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9065" y="47460"/>
            <a:ext cx="4629784" cy="541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designpro/draw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pc="45" dirty="0"/>
              <a:t>REVISION</a:t>
            </a:r>
            <a:r>
              <a:rPr spc="140" dirty="0"/>
              <a:t> </a:t>
            </a:r>
            <a:r>
              <a:rPr dirty="0"/>
              <a:t>CARDS</a:t>
            </a:r>
            <a:r>
              <a:rPr spc="105" dirty="0"/>
              <a:t> </a:t>
            </a:r>
            <a:r>
              <a:rPr dirty="0"/>
              <a:t>-</a:t>
            </a:r>
            <a:r>
              <a:rPr spc="105" dirty="0"/>
              <a:t> </a:t>
            </a:r>
            <a:r>
              <a:rPr dirty="0"/>
              <a:t>WHAT</a:t>
            </a:r>
            <a:r>
              <a:rPr spc="-10" dirty="0"/>
              <a:t> </a:t>
            </a:r>
            <a:r>
              <a:rPr dirty="0"/>
              <a:t>ARE</a:t>
            </a:r>
            <a:r>
              <a:rPr spc="140" dirty="0"/>
              <a:t> </a:t>
            </a:r>
            <a:r>
              <a:rPr spc="-10" dirty="0"/>
              <a:t>DIODES?</a:t>
            </a:r>
          </a:p>
          <a:p>
            <a:pPr marL="1106805">
              <a:lnSpc>
                <a:spcPct val="100000"/>
              </a:lnSpc>
              <a:spcBef>
                <a:spcPts val="330"/>
              </a:spcBef>
            </a:pPr>
            <a:r>
              <a:rPr sz="550" u="none" dirty="0">
                <a:solidFill>
                  <a:srgbClr val="DD2B1C"/>
                </a:solidFill>
                <a:hlinkClick r:id="rId2"/>
              </a:rPr>
              <a:t>V.Ryan</a:t>
            </a:r>
            <a:r>
              <a:rPr sz="550" u="none" spc="8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©</a:t>
            </a:r>
            <a:r>
              <a:rPr sz="550" u="none" spc="90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2013</a:t>
            </a:r>
            <a:r>
              <a:rPr sz="550" u="none" spc="8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World</a:t>
            </a:r>
            <a:r>
              <a:rPr sz="550" u="none" spc="40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Association</a:t>
            </a:r>
            <a:r>
              <a:rPr sz="550" u="none" spc="8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of</a:t>
            </a:r>
            <a:r>
              <a:rPr sz="550" u="none" spc="70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Technology</a:t>
            </a:r>
            <a:r>
              <a:rPr sz="550" u="none" spc="70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-10" dirty="0">
                <a:solidFill>
                  <a:srgbClr val="DD2B1C"/>
                </a:solidFill>
                <a:hlinkClick r:id="rId2"/>
              </a:rPr>
              <a:t>Teachers</a:t>
            </a:r>
            <a:endParaRPr sz="550"/>
          </a:p>
        </p:txBody>
      </p:sp>
      <p:grpSp>
        <p:nvGrpSpPr>
          <p:cNvPr id="3" name="object 3"/>
          <p:cNvGrpSpPr/>
          <p:nvPr/>
        </p:nvGrpSpPr>
        <p:grpSpPr>
          <a:xfrm>
            <a:off x="4030281" y="640618"/>
            <a:ext cx="2928620" cy="3663315"/>
            <a:chOff x="4030281" y="640618"/>
            <a:chExt cx="2928620" cy="366331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06421" y="1012997"/>
              <a:ext cx="1724389" cy="101356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030281" y="1214838"/>
              <a:ext cx="1925320" cy="908050"/>
            </a:xfrm>
            <a:custGeom>
              <a:avLst/>
              <a:gdLst/>
              <a:ahLst/>
              <a:cxnLst/>
              <a:rect l="l" t="t" r="r" b="b"/>
              <a:pathLst>
                <a:path w="1925320" h="908050">
                  <a:moveTo>
                    <a:pt x="1925231" y="448894"/>
                  </a:moveTo>
                  <a:lnTo>
                    <a:pt x="1715744" y="289280"/>
                  </a:lnTo>
                  <a:lnTo>
                    <a:pt x="1693456" y="305727"/>
                  </a:lnTo>
                  <a:lnTo>
                    <a:pt x="1634693" y="349758"/>
                  </a:lnTo>
                  <a:lnTo>
                    <a:pt x="1551622" y="413423"/>
                  </a:lnTo>
                  <a:lnTo>
                    <a:pt x="1456385" y="488784"/>
                  </a:lnTo>
                  <a:lnTo>
                    <a:pt x="1421828" y="514197"/>
                  </a:lnTo>
                  <a:lnTo>
                    <a:pt x="1388110" y="533971"/>
                  </a:lnTo>
                  <a:lnTo>
                    <a:pt x="1318755" y="560908"/>
                  </a:lnTo>
                  <a:lnTo>
                    <a:pt x="1280871" y="570166"/>
                  </a:lnTo>
                  <a:lnTo>
                    <a:pt x="1239329" y="578040"/>
                  </a:lnTo>
                  <a:lnTo>
                    <a:pt x="1140841" y="593813"/>
                  </a:lnTo>
                  <a:lnTo>
                    <a:pt x="1081633" y="603834"/>
                  </a:lnTo>
                  <a:lnTo>
                    <a:pt x="1014285" y="616699"/>
                  </a:lnTo>
                  <a:lnTo>
                    <a:pt x="937666" y="633437"/>
                  </a:lnTo>
                  <a:lnTo>
                    <a:pt x="779907" y="689686"/>
                  </a:lnTo>
                  <a:lnTo>
                    <a:pt x="770890" y="681126"/>
                  </a:lnTo>
                  <a:lnTo>
                    <a:pt x="729234" y="647623"/>
                  </a:lnTo>
                  <a:lnTo>
                    <a:pt x="680796" y="612241"/>
                  </a:lnTo>
                  <a:lnTo>
                    <a:pt x="629564" y="577329"/>
                  </a:lnTo>
                  <a:lnTo>
                    <a:pt x="579488" y="545211"/>
                  </a:lnTo>
                  <a:lnTo>
                    <a:pt x="534555" y="518248"/>
                  </a:lnTo>
                  <a:lnTo>
                    <a:pt x="498741" y="498754"/>
                  </a:lnTo>
                  <a:lnTo>
                    <a:pt x="458597" y="478599"/>
                  </a:lnTo>
                  <a:lnTo>
                    <a:pt x="418579" y="457200"/>
                  </a:lnTo>
                  <a:lnTo>
                    <a:pt x="379666" y="433298"/>
                  </a:lnTo>
                  <a:lnTo>
                    <a:pt x="342836" y="405663"/>
                  </a:lnTo>
                  <a:lnTo>
                    <a:pt x="309054" y="373037"/>
                  </a:lnTo>
                  <a:lnTo>
                    <a:pt x="279285" y="334162"/>
                  </a:lnTo>
                  <a:lnTo>
                    <a:pt x="226529" y="282816"/>
                  </a:lnTo>
                  <a:lnTo>
                    <a:pt x="197332" y="268681"/>
                  </a:lnTo>
                  <a:lnTo>
                    <a:pt x="216560" y="258978"/>
                  </a:lnTo>
                  <a:lnTo>
                    <a:pt x="274307" y="224459"/>
                  </a:lnTo>
                  <a:lnTo>
                    <a:pt x="308292" y="206641"/>
                  </a:lnTo>
                  <a:lnTo>
                    <a:pt x="352564" y="191274"/>
                  </a:lnTo>
                  <a:lnTo>
                    <a:pt x="403999" y="177723"/>
                  </a:lnTo>
                  <a:lnTo>
                    <a:pt x="459447" y="165404"/>
                  </a:lnTo>
                  <a:lnTo>
                    <a:pt x="515772" y="153708"/>
                  </a:lnTo>
                  <a:lnTo>
                    <a:pt x="569823" y="141998"/>
                  </a:lnTo>
                  <a:lnTo>
                    <a:pt x="618464" y="129679"/>
                  </a:lnTo>
                  <a:lnTo>
                    <a:pt x="677316" y="111633"/>
                  </a:lnTo>
                  <a:lnTo>
                    <a:pt x="713676" y="80225"/>
                  </a:lnTo>
                  <a:lnTo>
                    <a:pt x="715721" y="52374"/>
                  </a:lnTo>
                  <a:lnTo>
                    <a:pt x="608482" y="0"/>
                  </a:lnTo>
                  <a:lnTo>
                    <a:pt x="0" y="244398"/>
                  </a:lnTo>
                  <a:lnTo>
                    <a:pt x="48399" y="292811"/>
                  </a:lnTo>
                  <a:lnTo>
                    <a:pt x="4965" y="354126"/>
                  </a:lnTo>
                  <a:lnTo>
                    <a:pt x="698258" y="822960"/>
                  </a:lnTo>
                  <a:lnTo>
                    <a:pt x="718527" y="816356"/>
                  </a:lnTo>
                  <a:lnTo>
                    <a:pt x="862850" y="907757"/>
                  </a:lnTo>
                  <a:lnTo>
                    <a:pt x="1925231" y="44889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50296" y="644428"/>
              <a:ext cx="2804795" cy="3655695"/>
            </a:xfrm>
            <a:custGeom>
              <a:avLst/>
              <a:gdLst/>
              <a:ahLst/>
              <a:cxnLst/>
              <a:rect l="l" t="t" r="r" b="b"/>
              <a:pathLst>
                <a:path w="2804795" h="3655695">
                  <a:moveTo>
                    <a:pt x="0" y="0"/>
                  </a:moveTo>
                  <a:lnTo>
                    <a:pt x="2804261" y="0"/>
                  </a:lnTo>
                  <a:lnTo>
                    <a:pt x="2804261" y="3655136"/>
                  </a:lnTo>
                  <a:lnTo>
                    <a:pt x="0" y="3655136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16536" y="639665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0" y="0"/>
                </a:moveTo>
                <a:lnTo>
                  <a:pt x="2804261" y="0"/>
                </a:lnTo>
                <a:lnTo>
                  <a:pt x="2804261" y="3655136"/>
                </a:lnTo>
                <a:lnTo>
                  <a:pt x="0" y="3655136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4418" y="4389254"/>
            <a:ext cx="3083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electronic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circuits?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3043" y="4384643"/>
            <a:ext cx="567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8020" y="5485988"/>
            <a:ext cx="36429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transient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protector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6356" y="5489543"/>
            <a:ext cx="567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5611" y="671837"/>
            <a:ext cx="23221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INTRODUCTION</a:t>
            </a:r>
            <a:r>
              <a:rPr sz="1400" b="1" u="sng" spc="2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400" b="1" u="sng" spc="2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95389" y="1003269"/>
            <a:ext cx="1833245" cy="3195320"/>
            <a:chOff x="995389" y="1003269"/>
            <a:chExt cx="1833245" cy="319532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0825" y="1003269"/>
              <a:ext cx="1557527" cy="87782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95389" y="4006111"/>
              <a:ext cx="1303020" cy="0"/>
            </a:xfrm>
            <a:custGeom>
              <a:avLst/>
              <a:gdLst/>
              <a:ahLst/>
              <a:cxnLst/>
              <a:rect l="l" t="t" r="r" b="b"/>
              <a:pathLst>
                <a:path w="1303020">
                  <a:moveTo>
                    <a:pt x="0" y="0"/>
                  </a:moveTo>
                  <a:lnTo>
                    <a:pt x="1302550" y="0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531174" y="3839421"/>
              <a:ext cx="262255" cy="350520"/>
            </a:xfrm>
            <a:custGeom>
              <a:avLst/>
              <a:gdLst/>
              <a:ahLst/>
              <a:cxnLst/>
              <a:rect l="l" t="t" r="r" b="b"/>
              <a:pathLst>
                <a:path w="262255" h="350520">
                  <a:moveTo>
                    <a:pt x="0" y="0"/>
                  </a:moveTo>
                  <a:lnTo>
                    <a:pt x="0" y="350050"/>
                  </a:lnTo>
                  <a:lnTo>
                    <a:pt x="261937" y="16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31174" y="3839421"/>
              <a:ext cx="262255" cy="350520"/>
            </a:xfrm>
            <a:custGeom>
              <a:avLst/>
              <a:gdLst/>
              <a:ahLst/>
              <a:cxnLst/>
              <a:rect l="l" t="t" r="r" b="b"/>
              <a:pathLst>
                <a:path w="262255" h="350520">
                  <a:moveTo>
                    <a:pt x="0" y="0"/>
                  </a:moveTo>
                  <a:lnTo>
                    <a:pt x="0" y="350050"/>
                  </a:lnTo>
                  <a:lnTo>
                    <a:pt x="261937" y="164312"/>
                  </a:lnTo>
                  <a:lnTo>
                    <a:pt x="0" y="0"/>
                  </a:lnTo>
                  <a:close/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97875" y="3848946"/>
              <a:ext cx="0" cy="345440"/>
            </a:xfrm>
            <a:custGeom>
              <a:avLst/>
              <a:gdLst/>
              <a:ahLst/>
              <a:cxnLst/>
              <a:rect l="l" t="t" r="r" b="b"/>
              <a:pathLst>
                <a:path h="345439">
                  <a:moveTo>
                    <a:pt x="0" y="0"/>
                  </a:moveTo>
                  <a:lnTo>
                    <a:pt x="0" y="345287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20153" y="1966754"/>
            <a:ext cx="2594610" cy="174117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direction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blocks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70" dirty="0">
                <a:solidFill>
                  <a:srgbClr val="151616"/>
                </a:solidFill>
                <a:latin typeface="Arial"/>
                <a:cs typeface="Arial"/>
              </a:rPr>
              <a:t>direction.</a:t>
            </a:r>
            <a:r>
              <a:rPr sz="12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4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one-way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valves.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circuits,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protect</a:t>
            </a:r>
            <a:r>
              <a:rPr sz="1200" spc="5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sensitive</a:t>
            </a:r>
            <a:r>
              <a:rPr sz="1200" spc="5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components.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 S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5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sz="1200" spc="5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sz="1200" spc="5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r>
              <a:rPr sz="12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destroyed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damaged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‘back</a:t>
            </a:r>
            <a:r>
              <a:rPr sz="12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E.M.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.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(electricity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wrong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direction).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31766" y="678187"/>
            <a:ext cx="2724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</a:t>
            </a:r>
            <a:r>
              <a:rPr sz="1200" b="1" u="sng" spc="1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200" b="1" u="sng" spc="1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TRANSIENT</a:t>
            </a:r>
            <a:r>
              <a:rPr sz="1200" b="1" u="sng" spc="2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PROTECTOR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744775" y="999634"/>
            <a:ext cx="953135" cy="918210"/>
            <a:chOff x="5744775" y="999634"/>
            <a:chExt cx="953135" cy="918210"/>
          </a:xfrm>
        </p:grpSpPr>
        <p:sp>
          <p:nvSpPr>
            <p:cNvPr id="26" name="object 26"/>
            <p:cNvSpPr/>
            <p:nvPr/>
          </p:nvSpPr>
          <p:spPr>
            <a:xfrm>
              <a:off x="5744775" y="1004136"/>
              <a:ext cx="919480" cy="0"/>
            </a:xfrm>
            <a:custGeom>
              <a:avLst/>
              <a:gdLst/>
              <a:ahLst/>
              <a:cxnLst/>
              <a:rect l="l" t="t" r="r" b="b"/>
              <a:pathLst>
                <a:path w="919479">
                  <a:moveTo>
                    <a:pt x="0" y="0"/>
                  </a:moveTo>
                  <a:lnTo>
                    <a:pt x="919467" y="0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89250" y="1912959"/>
              <a:ext cx="897255" cy="0"/>
            </a:xfrm>
            <a:custGeom>
              <a:avLst/>
              <a:gdLst/>
              <a:ahLst/>
              <a:cxnLst/>
              <a:rect l="l" t="t" r="r" b="b"/>
              <a:pathLst>
                <a:path w="897254">
                  <a:moveTo>
                    <a:pt x="0" y="0"/>
                  </a:moveTo>
                  <a:lnTo>
                    <a:pt x="897102" y="0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39641" y="1004136"/>
              <a:ext cx="0" cy="264795"/>
            </a:xfrm>
            <a:custGeom>
              <a:avLst/>
              <a:gdLst/>
              <a:ahLst/>
              <a:cxnLst/>
              <a:rect l="l" t="t" r="r" b="b"/>
              <a:pathLst>
                <a:path h="264794">
                  <a:moveTo>
                    <a:pt x="0" y="0"/>
                  </a:moveTo>
                  <a:lnTo>
                    <a:pt x="0" y="264591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52591" y="1583002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58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3321" y="1268873"/>
              <a:ext cx="384175" cy="313690"/>
            </a:xfrm>
            <a:custGeom>
              <a:avLst/>
              <a:gdLst/>
              <a:ahLst/>
              <a:cxnLst/>
              <a:rect l="l" t="t" r="r" b="b"/>
              <a:pathLst>
                <a:path w="384175" h="313690">
                  <a:moveTo>
                    <a:pt x="0" y="0"/>
                  </a:moveTo>
                  <a:lnTo>
                    <a:pt x="384136" y="0"/>
                  </a:lnTo>
                  <a:lnTo>
                    <a:pt x="384136" y="313372"/>
                  </a:lnTo>
                  <a:lnTo>
                    <a:pt x="0" y="313372"/>
                  </a:lnTo>
                  <a:lnTo>
                    <a:pt x="0" y="0"/>
                  </a:lnTo>
                  <a:close/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97219" y="1290351"/>
              <a:ext cx="200405" cy="7837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97450" y="1477363"/>
              <a:ext cx="197243" cy="7837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113319" y="1268873"/>
              <a:ext cx="384175" cy="313690"/>
            </a:xfrm>
            <a:custGeom>
              <a:avLst/>
              <a:gdLst/>
              <a:ahLst/>
              <a:cxnLst/>
              <a:rect l="l" t="t" r="r" b="b"/>
              <a:pathLst>
                <a:path w="384175" h="313690">
                  <a:moveTo>
                    <a:pt x="384136" y="0"/>
                  </a:moveTo>
                  <a:lnTo>
                    <a:pt x="0" y="313372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113321" y="1268873"/>
              <a:ext cx="384175" cy="313690"/>
            </a:xfrm>
            <a:custGeom>
              <a:avLst/>
              <a:gdLst/>
              <a:ahLst/>
              <a:cxnLst/>
              <a:rect l="l" t="t" r="r" b="b"/>
              <a:pathLst>
                <a:path w="384175" h="313690">
                  <a:moveTo>
                    <a:pt x="0" y="0"/>
                  </a:moveTo>
                  <a:lnTo>
                    <a:pt x="384136" y="313372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09246" y="1381261"/>
              <a:ext cx="93345" cy="98425"/>
            </a:xfrm>
            <a:custGeom>
              <a:avLst/>
              <a:gdLst/>
              <a:ahLst/>
              <a:cxnLst/>
              <a:rect l="l" t="t" r="r" b="b"/>
              <a:pathLst>
                <a:path w="93345" h="98425">
                  <a:moveTo>
                    <a:pt x="48310" y="0"/>
                  </a:moveTo>
                  <a:lnTo>
                    <a:pt x="0" y="98298"/>
                  </a:lnTo>
                  <a:lnTo>
                    <a:pt x="93294" y="98298"/>
                  </a:lnTo>
                  <a:lnTo>
                    <a:pt x="48310" y="0"/>
                  </a:lnTo>
                  <a:close/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907579" y="1381261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5">
                  <a:moveTo>
                    <a:pt x="0" y="0"/>
                  </a:moveTo>
                  <a:lnTo>
                    <a:pt x="101638" y="0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57067" y="1181756"/>
              <a:ext cx="184150" cy="199390"/>
            </a:xfrm>
            <a:custGeom>
              <a:avLst/>
              <a:gdLst/>
              <a:ahLst/>
              <a:cxnLst/>
              <a:rect l="l" t="t" r="r" b="b"/>
              <a:pathLst>
                <a:path w="184150" h="199390">
                  <a:moveTo>
                    <a:pt x="0" y="199009"/>
                  </a:moveTo>
                  <a:lnTo>
                    <a:pt x="0" y="0"/>
                  </a:lnTo>
                  <a:lnTo>
                    <a:pt x="184010" y="1117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957067" y="1479639"/>
              <a:ext cx="198755" cy="226060"/>
            </a:xfrm>
            <a:custGeom>
              <a:avLst/>
              <a:gdLst/>
              <a:ahLst/>
              <a:cxnLst/>
              <a:rect l="l" t="t" r="r" b="b"/>
              <a:pathLst>
                <a:path w="198754" h="226060">
                  <a:moveTo>
                    <a:pt x="0" y="0"/>
                  </a:moveTo>
                  <a:lnTo>
                    <a:pt x="0" y="225488"/>
                  </a:lnTo>
                  <a:lnTo>
                    <a:pt x="198348" y="224612"/>
                  </a:lnTo>
                </a:path>
              </a:pathLst>
            </a:custGeom>
            <a:ln w="9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166782" y="1352089"/>
            <a:ext cx="31178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700" spc="-10" dirty="0">
                <a:solidFill>
                  <a:srgbClr val="DD2B1C"/>
                </a:solidFill>
                <a:latin typeface="Arial"/>
                <a:cs typeface="Arial"/>
              </a:rPr>
              <a:t>RELAY</a:t>
            </a:r>
            <a:endParaRPr sz="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88497" y="2062068"/>
            <a:ext cx="2527935" cy="19113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R="5080" algn="just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relay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turned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f,</a:t>
            </a:r>
            <a:r>
              <a:rPr sz="1200" spc="6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voltage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E.M.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.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generated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short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voltage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‘spike’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damage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relay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components,</a:t>
            </a:r>
            <a:r>
              <a:rPr sz="1200" spc="3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3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3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travels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circuit.</a:t>
            </a:r>
            <a:endParaRPr sz="1200">
              <a:latin typeface="Arial"/>
              <a:cs typeface="Arial"/>
            </a:endParaRPr>
          </a:p>
          <a:p>
            <a:pPr marR="5080" algn="just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placed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parallel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relay,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protected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against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possible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‘spikes’.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diode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prevents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E.M.F.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travel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88497" y="3934848"/>
            <a:ext cx="2164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direction.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47465" y="1247617"/>
            <a:ext cx="164465" cy="361950"/>
          </a:xfrm>
          <a:prstGeom prst="rect">
            <a:avLst/>
          </a:prstGeom>
        </p:spPr>
        <p:txBody>
          <a:bodyPr vert="vert270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76604" y="3616471"/>
            <a:ext cx="2334895" cy="519430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4"/>
              </a:spcBef>
            </a:pPr>
            <a:r>
              <a:rPr sz="1400" spc="-10" dirty="0">
                <a:solidFill>
                  <a:srgbClr val="D9D9DA"/>
                </a:solidFill>
                <a:latin typeface="Arial"/>
                <a:cs typeface="Arial"/>
                <a:hlinkClick r:id="rId7"/>
              </a:rPr>
              <a:t>www.technologystudent.com</a:t>
            </a:r>
            <a:endParaRPr sz="1400">
              <a:latin typeface="Arial"/>
              <a:cs typeface="Arial"/>
            </a:endParaRPr>
          </a:p>
          <a:p>
            <a:pPr marL="1438910">
              <a:lnSpc>
                <a:spcPct val="100000"/>
              </a:lnSpc>
              <a:spcBef>
                <a:spcPts val="15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SYMBOL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554200" y="1110498"/>
            <a:ext cx="2559050" cy="970915"/>
            <a:chOff x="7554200" y="1110498"/>
            <a:chExt cx="2559050" cy="970915"/>
          </a:xfrm>
        </p:grpSpPr>
        <p:pic>
          <p:nvPicPr>
            <p:cNvPr id="45" name="object 4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85253" y="1120731"/>
              <a:ext cx="1027921" cy="840498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54200" y="1110498"/>
              <a:ext cx="911517" cy="970784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8396209" y="1145544"/>
              <a:ext cx="653415" cy="854710"/>
            </a:xfrm>
            <a:custGeom>
              <a:avLst/>
              <a:gdLst/>
              <a:ahLst/>
              <a:cxnLst/>
              <a:rect l="l" t="t" r="r" b="b"/>
              <a:pathLst>
                <a:path w="653415" h="854710">
                  <a:moveTo>
                    <a:pt x="495515" y="0"/>
                  </a:moveTo>
                  <a:lnTo>
                    <a:pt x="495465" y="1460"/>
                  </a:lnTo>
                  <a:lnTo>
                    <a:pt x="460311" y="49394"/>
                  </a:lnTo>
                  <a:lnTo>
                    <a:pt x="362267" y="179374"/>
                  </a:lnTo>
                  <a:lnTo>
                    <a:pt x="346162" y="200258"/>
                  </a:lnTo>
                  <a:lnTo>
                    <a:pt x="337398" y="212391"/>
                  </a:lnTo>
                  <a:lnTo>
                    <a:pt x="332371" y="221094"/>
                  </a:lnTo>
                  <a:lnTo>
                    <a:pt x="341817" y="221925"/>
                  </a:lnTo>
                  <a:lnTo>
                    <a:pt x="354623" y="223770"/>
                  </a:lnTo>
                  <a:lnTo>
                    <a:pt x="366842" y="226230"/>
                  </a:lnTo>
                  <a:lnTo>
                    <a:pt x="374522" y="228904"/>
                  </a:lnTo>
                  <a:lnTo>
                    <a:pt x="360948" y="248511"/>
                  </a:lnTo>
                  <a:lnTo>
                    <a:pt x="332414" y="284972"/>
                  </a:lnTo>
                  <a:lnTo>
                    <a:pt x="286448" y="342087"/>
                  </a:lnTo>
                  <a:lnTo>
                    <a:pt x="219913" y="425780"/>
                  </a:lnTo>
                  <a:lnTo>
                    <a:pt x="198488" y="453034"/>
                  </a:lnTo>
                  <a:lnTo>
                    <a:pt x="208674" y="454182"/>
                  </a:lnTo>
                  <a:lnTo>
                    <a:pt x="221976" y="455987"/>
                  </a:lnTo>
                  <a:lnTo>
                    <a:pt x="234632" y="458363"/>
                  </a:lnTo>
                  <a:lnTo>
                    <a:pt x="242874" y="461225"/>
                  </a:lnTo>
                  <a:lnTo>
                    <a:pt x="225529" y="487302"/>
                  </a:lnTo>
                  <a:lnTo>
                    <a:pt x="187802" y="539032"/>
                  </a:lnTo>
                  <a:lnTo>
                    <a:pt x="109015" y="644788"/>
                  </a:lnTo>
                  <a:lnTo>
                    <a:pt x="105321" y="650468"/>
                  </a:lnTo>
                  <a:lnTo>
                    <a:pt x="128447" y="656374"/>
                  </a:lnTo>
                  <a:lnTo>
                    <a:pt x="126664" y="663360"/>
                  </a:lnTo>
                  <a:lnTo>
                    <a:pt x="122597" y="670634"/>
                  </a:lnTo>
                  <a:lnTo>
                    <a:pt x="113499" y="683361"/>
                  </a:lnTo>
                  <a:lnTo>
                    <a:pt x="29725" y="807829"/>
                  </a:lnTo>
                  <a:lnTo>
                    <a:pt x="9567" y="838319"/>
                  </a:lnTo>
                  <a:lnTo>
                    <a:pt x="0" y="854417"/>
                  </a:lnTo>
                  <a:lnTo>
                    <a:pt x="10312" y="847177"/>
                  </a:lnTo>
                  <a:lnTo>
                    <a:pt x="27806" y="833205"/>
                  </a:lnTo>
                  <a:lnTo>
                    <a:pt x="113791" y="762622"/>
                  </a:lnTo>
                  <a:lnTo>
                    <a:pt x="170878" y="716564"/>
                  </a:lnTo>
                  <a:lnTo>
                    <a:pt x="208364" y="685439"/>
                  </a:lnTo>
                  <a:lnTo>
                    <a:pt x="226326" y="668667"/>
                  </a:lnTo>
                  <a:lnTo>
                    <a:pt x="218593" y="667112"/>
                  </a:lnTo>
                  <a:lnTo>
                    <a:pt x="209943" y="665930"/>
                  </a:lnTo>
                  <a:lnTo>
                    <a:pt x="201655" y="664206"/>
                  </a:lnTo>
                  <a:lnTo>
                    <a:pt x="195008" y="661022"/>
                  </a:lnTo>
                  <a:lnTo>
                    <a:pt x="198192" y="655292"/>
                  </a:lnTo>
                  <a:lnTo>
                    <a:pt x="203874" y="648998"/>
                  </a:lnTo>
                  <a:lnTo>
                    <a:pt x="215417" y="638136"/>
                  </a:lnTo>
                  <a:lnTo>
                    <a:pt x="248206" y="605760"/>
                  </a:lnTo>
                  <a:lnTo>
                    <a:pt x="313876" y="541478"/>
                  </a:lnTo>
                  <a:lnTo>
                    <a:pt x="350215" y="504723"/>
                  </a:lnTo>
                  <a:lnTo>
                    <a:pt x="352882" y="501599"/>
                  </a:lnTo>
                  <a:lnTo>
                    <a:pt x="360565" y="494741"/>
                  </a:lnTo>
                  <a:lnTo>
                    <a:pt x="363766" y="492417"/>
                  </a:lnTo>
                  <a:lnTo>
                    <a:pt x="367093" y="487514"/>
                  </a:lnTo>
                  <a:lnTo>
                    <a:pt x="311251" y="476554"/>
                  </a:lnTo>
                  <a:lnTo>
                    <a:pt x="311734" y="469112"/>
                  </a:lnTo>
                  <a:lnTo>
                    <a:pt x="319341" y="464515"/>
                  </a:lnTo>
                  <a:lnTo>
                    <a:pt x="323837" y="460032"/>
                  </a:lnTo>
                  <a:lnTo>
                    <a:pt x="437832" y="339496"/>
                  </a:lnTo>
                  <a:lnTo>
                    <a:pt x="446963" y="330695"/>
                  </a:lnTo>
                  <a:lnTo>
                    <a:pt x="501180" y="273392"/>
                  </a:lnTo>
                  <a:lnTo>
                    <a:pt x="515146" y="259462"/>
                  </a:lnTo>
                  <a:lnTo>
                    <a:pt x="521975" y="251938"/>
                  </a:lnTo>
                  <a:lnTo>
                    <a:pt x="527723" y="244436"/>
                  </a:lnTo>
                  <a:lnTo>
                    <a:pt x="518162" y="241869"/>
                  </a:lnTo>
                  <a:lnTo>
                    <a:pt x="507252" y="240307"/>
                  </a:lnTo>
                  <a:lnTo>
                    <a:pt x="496535" y="238477"/>
                  </a:lnTo>
                  <a:lnTo>
                    <a:pt x="487552" y="235102"/>
                  </a:lnTo>
                  <a:lnTo>
                    <a:pt x="488416" y="228053"/>
                  </a:lnTo>
                  <a:lnTo>
                    <a:pt x="492785" y="225044"/>
                  </a:lnTo>
                  <a:lnTo>
                    <a:pt x="500405" y="215798"/>
                  </a:lnTo>
                  <a:lnTo>
                    <a:pt x="502640" y="212699"/>
                  </a:lnTo>
                  <a:lnTo>
                    <a:pt x="653059" y="29108"/>
                  </a:lnTo>
                  <a:lnTo>
                    <a:pt x="634526" y="24956"/>
                  </a:lnTo>
                  <a:lnTo>
                    <a:pt x="596271" y="17840"/>
                  </a:lnTo>
                  <a:lnTo>
                    <a:pt x="524594" y="4940"/>
                  </a:lnTo>
                  <a:lnTo>
                    <a:pt x="509403" y="1985"/>
                  </a:lnTo>
                  <a:lnTo>
                    <a:pt x="495515" y="0"/>
                  </a:lnTo>
                  <a:close/>
                </a:path>
              </a:pathLst>
            </a:custGeom>
            <a:solidFill>
              <a:srgbClr val="F6FF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364150" y="1134444"/>
              <a:ext cx="702945" cy="901700"/>
            </a:xfrm>
            <a:custGeom>
              <a:avLst/>
              <a:gdLst/>
              <a:ahLst/>
              <a:cxnLst/>
              <a:rect l="l" t="t" r="r" b="b"/>
              <a:pathLst>
                <a:path w="702945" h="901700">
                  <a:moveTo>
                    <a:pt x="270435" y="470763"/>
                  </a:moveTo>
                  <a:lnTo>
                    <a:pt x="215243" y="470763"/>
                  </a:lnTo>
                  <a:lnTo>
                    <a:pt x="215446" y="471271"/>
                  </a:lnTo>
                  <a:lnTo>
                    <a:pt x="224413" y="473456"/>
                  </a:lnTo>
                  <a:lnTo>
                    <a:pt x="228375" y="474078"/>
                  </a:lnTo>
                  <a:lnTo>
                    <a:pt x="232439" y="474662"/>
                  </a:lnTo>
                  <a:lnTo>
                    <a:pt x="243247" y="476465"/>
                  </a:lnTo>
                  <a:lnTo>
                    <a:pt x="249241" y="477405"/>
                  </a:lnTo>
                  <a:lnTo>
                    <a:pt x="257331" y="479171"/>
                  </a:lnTo>
                  <a:lnTo>
                    <a:pt x="238333" y="507179"/>
                  </a:lnTo>
                  <a:lnTo>
                    <a:pt x="204303" y="552768"/>
                  </a:lnTo>
                  <a:lnTo>
                    <a:pt x="166186" y="603184"/>
                  </a:lnTo>
                  <a:lnTo>
                    <a:pt x="134930" y="645671"/>
                  </a:lnTo>
                  <a:lnTo>
                    <a:pt x="121479" y="667473"/>
                  </a:lnTo>
                  <a:lnTo>
                    <a:pt x="126280" y="670801"/>
                  </a:lnTo>
                  <a:lnTo>
                    <a:pt x="139640" y="672807"/>
                  </a:lnTo>
                  <a:lnTo>
                    <a:pt x="145812" y="674319"/>
                  </a:lnTo>
                  <a:lnTo>
                    <a:pt x="141324" y="680525"/>
                  </a:lnTo>
                  <a:lnTo>
                    <a:pt x="136691" y="687539"/>
                  </a:lnTo>
                  <a:lnTo>
                    <a:pt x="132100" y="694725"/>
                  </a:lnTo>
                  <a:lnTo>
                    <a:pt x="127740" y="701446"/>
                  </a:lnTo>
                  <a:lnTo>
                    <a:pt x="33887" y="841463"/>
                  </a:lnTo>
                  <a:lnTo>
                    <a:pt x="24597" y="855451"/>
                  </a:lnTo>
                  <a:lnTo>
                    <a:pt x="20036" y="862268"/>
                  </a:lnTo>
                  <a:lnTo>
                    <a:pt x="15231" y="869276"/>
                  </a:lnTo>
                  <a:lnTo>
                    <a:pt x="11497" y="874661"/>
                  </a:lnTo>
                  <a:lnTo>
                    <a:pt x="9541" y="877735"/>
                  </a:lnTo>
                  <a:lnTo>
                    <a:pt x="5871" y="883132"/>
                  </a:lnTo>
                  <a:lnTo>
                    <a:pt x="0" y="894679"/>
                  </a:lnTo>
                  <a:lnTo>
                    <a:pt x="761" y="900372"/>
                  </a:lnTo>
                  <a:lnTo>
                    <a:pt x="5487" y="901199"/>
                  </a:lnTo>
                  <a:lnTo>
                    <a:pt x="11510" y="898144"/>
                  </a:lnTo>
                  <a:lnTo>
                    <a:pt x="14088" y="896061"/>
                  </a:lnTo>
                  <a:lnTo>
                    <a:pt x="19943" y="891006"/>
                  </a:lnTo>
                  <a:lnTo>
                    <a:pt x="51049" y="865517"/>
                  </a:lnTo>
                  <a:lnTo>
                    <a:pt x="32058" y="865517"/>
                  </a:lnTo>
                  <a:lnTo>
                    <a:pt x="41626" y="849419"/>
                  </a:lnTo>
                  <a:lnTo>
                    <a:pt x="61784" y="818929"/>
                  </a:lnTo>
                  <a:lnTo>
                    <a:pt x="96435" y="767664"/>
                  </a:lnTo>
                  <a:lnTo>
                    <a:pt x="145558" y="694461"/>
                  </a:lnTo>
                  <a:lnTo>
                    <a:pt x="149778" y="688624"/>
                  </a:lnTo>
                  <a:lnTo>
                    <a:pt x="154656" y="681734"/>
                  </a:lnTo>
                  <a:lnTo>
                    <a:pt x="158723" y="674460"/>
                  </a:lnTo>
                  <a:lnTo>
                    <a:pt x="160506" y="667473"/>
                  </a:lnTo>
                  <a:lnTo>
                    <a:pt x="137380" y="661568"/>
                  </a:lnTo>
                  <a:lnTo>
                    <a:pt x="141074" y="655888"/>
                  </a:lnTo>
                  <a:lnTo>
                    <a:pt x="145474" y="649863"/>
                  </a:lnTo>
                  <a:lnTo>
                    <a:pt x="150072" y="643846"/>
                  </a:lnTo>
                  <a:lnTo>
                    <a:pt x="154359" y="638187"/>
                  </a:lnTo>
                  <a:lnTo>
                    <a:pt x="219861" y="550132"/>
                  </a:lnTo>
                  <a:lnTo>
                    <a:pt x="257588" y="498402"/>
                  </a:lnTo>
                  <a:lnTo>
                    <a:pt x="274933" y="472325"/>
                  </a:lnTo>
                  <a:lnTo>
                    <a:pt x="270435" y="470763"/>
                  </a:lnTo>
                  <a:close/>
                </a:path>
                <a:path w="702945" h="901700">
                  <a:moveTo>
                    <a:pt x="584565" y="11099"/>
                  </a:moveTo>
                  <a:lnTo>
                    <a:pt x="527574" y="11099"/>
                  </a:lnTo>
                  <a:lnTo>
                    <a:pt x="533950" y="11925"/>
                  </a:lnTo>
                  <a:lnTo>
                    <a:pt x="541462" y="13085"/>
                  </a:lnTo>
                  <a:lnTo>
                    <a:pt x="549060" y="14512"/>
                  </a:lnTo>
                  <a:lnTo>
                    <a:pt x="564150" y="17500"/>
                  </a:lnTo>
                  <a:lnTo>
                    <a:pt x="666585" y="36056"/>
                  </a:lnTo>
                  <a:lnTo>
                    <a:pt x="685118" y="40208"/>
                  </a:lnTo>
                  <a:lnTo>
                    <a:pt x="534699" y="223799"/>
                  </a:lnTo>
                  <a:lnTo>
                    <a:pt x="532464" y="226898"/>
                  </a:lnTo>
                  <a:lnTo>
                    <a:pt x="524844" y="236143"/>
                  </a:lnTo>
                  <a:lnTo>
                    <a:pt x="520475" y="239153"/>
                  </a:lnTo>
                  <a:lnTo>
                    <a:pt x="519611" y="246202"/>
                  </a:lnTo>
                  <a:lnTo>
                    <a:pt x="528594" y="249577"/>
                  </a:lnTo>
                  <a:lnTo>
                    <a:pt x="539311" y="251407"/>
                  </a:lnTo>
                  <a:lnTo>
                    <a:pt x="550221" y="252969"/>
                  </a:lnTo>
                  <a:lnTo>
                    <a:pt x="559782" y="255536"/>
                  </a:lnTo>
                  <a:lnTo>
                    <a:pt x="554034" y="263038"/>
                  </a:lnTo>
                  <a:lnTo>
                    <a:pt x="547205" y="270562"/>
                  </a:lnTo>
                  <a:lnTo>
                    <a:pt x="540029" y="277812"/>
                  </a:lnTo>
                  <a:lnTo>
                    <a:pt x="533239" y="284492"/>
                  </a:lnTo>
                  <a:lnTo>
                    <a:pt x="479022" y="341795"/>
                  </a:lnTo>
                  <a:lnTo>
                    <a:pt x="474044" y="346760"/>
                  </a:lnTo>
                  <a:lnTo>
                    <a:pt x="469891" y="350596"/>
                  </a:lnTo>
                  <a:lnTo>
                    <a:pt x="465001" y="355650"/>
                  </a:lnTo>
                  <a:lnTo>
                    <a:pt x="355896" y="471131"/>
                  </a:lnTo>
                  <a:lnTo>
                    <a:pt x="351400" y="475615"/>
                  </a:lnTo>
                  <a:lnTo>
                    <a:pt x="343793" y="480212"/>
                  </a:lnTo>
                  <a:lnTo>
                    <a:pt x="343310" y="487654"/>
                  </a:lnTo>
                  <a:lnTo>
                    <a:pt x="399152" y="498614"/>
                  </a:lnTo>
                  <a:lnTo>
                    <a:pt x="395825" y="503516"/>
                  </a:lnTo>
                  <a:lnTo>
                    <a:pt x="392624" y="505841"/>
                  </a:lnTo>
                  <a:lnTo>
                    <a:pt x="384941" y="512699"/>
                  </a:lnTo>
                  <a:lnTo>
                    <a:pt x="382274" y="515823"/>
                  </a:lnTo>
                  <a:lnTo>
                    <a:pt x="378324" y="519887"/>
                  </a:lnTo>
                  <a:lnTo>
                    <a:pt x="345935" y="552578"/>
                  </a:lnTo>
                  <a:lnTo>
                    <a:pt x="280265" y="616860"/>
                  </a:lnTo>
                  <a:lnTo>
                    <a:pt x="247476" y="649236"/>
                  </a:lnTo>
                  <a:lnTo>
                    <a:pt x="235933" y="660098"/>
                  </a:lnTo>
                  <a:lnTo>
                    <a:pt x="230251" y="666392"/>
                  </a:lnTo>
                  <a:lnTo>
                    <a:pt x="227067" y="672122"/>
                  </a:lnTo>
                  <a:lnTo>
                    <a:pt x="233714" y="675306"/>
                  </a:lnTo>
                  <a:lnTo>
                    <a:pt x="242002" y="677030"/>
                  </a:lnTo>
                  <a:lnTo>
                    <a:pt x="250652" y="678212"/>
                  </a:lnTo>
                  <a:lnTo>
                    <a:pt x="258385" y="679767"/>
                  </a:lnTo>
                  <a:lnTo>
                    <a:pt x="240423" y="696539"/>
                  </a:lnTo>
                  <a:lnTo>
                    <a:pt x="202937" y="727663"/>
                  </a:lnTo>
                  <a:lnTo>
                    <a:pt x="145850" y="773722"/>
                  </a:lnTo>
                  <a:lnTo>
                    <a:pt x="103720" y="807981"/>
                  </a:lnTo>
                  <a:lnTo>
                    <a:pt x="59865" y="844305"/>
                  </a:lnTo>
                  <a:lnTo>
                    <a:pt x="42371" y="858277"/>
                  </a:lnTo>
                  <a:lnTo>
                    <a:pt x="32058" y="865517"/>
                  </a:lnTo>
                  <a:lnTo>
                    <a:pt x="51049" y="865517"/>
                  </a:lnTo>
                  <a:lnTo>
                    <a:pt x="194712" y="747762"/>
                  </a:lnTo>
                  <a:lnTo>
                    <a:pt x="226568" y="722301"/>
                  </a:lnTo>
                  <a:lnTo>
                    <a:pt x="249148" y="703875"/>
                  </a:lnTo>
                  <a:lnTo>
                    <a:pt x="270520" y="685701"/>
                  </a:lnTo>
                  <a:lnTo>
                    <a:pt x="280966" y="675220"/>
                  </a:lnTo>
                  <a:lnTo>
                    <a:pt x="273813" y="671676"/>
                  </a:lnTo>
                  <a:lnTo>
                    <a:pt x="264530" y="669926"/>
                  </a:lnTo>
                  <a:lnTo>
                    <a:pt x="254779" y="668607"/>
                  </a:lnTo>
                  <a:lnTo>
                    <a:pt x="246219" y="666356"/>
                  </a:lnTo>
                  <a:lnTo>
                    <a:pt x="256872" y="655595"/>
                  </a:lnTo>
                  <a:lnTo>
                    <a:pt x="267597" y="644528"/>
                  </a:lnTo>
                  <a:lnTo>
                    <a:pt x="278464" y="633570"/>
                  </a:lnTo>
                  <a:lnTo>
                    <a:pt x="315327" y="598949"/>
                  </a:lnTo>
                  <a:lnTo>
                    <a:pt x="343902" y="570709"/>
                  </a:lnTo>
                  <a:lnTo>
                    <a:pt x="398657" y="515442"/>
                  </a:lnTo>
                  <a:lnTo>
                    <a:pt x="405351" y="509157"/>
                  </a:lnTo>
                  <a:lnTo>
                    <a:pt x="411676" y="503299"/>
                  </a:lnTo>
                  <a:lnTo>
                    <a:pt x="416621" y="497734"/>
                  </a:lnTo>
                  <a:lnTo>
                    <a:pt x="419180" y="492328"/>
                  </a:lnTo>
                  <a:lnTo>
                    <a:pt x="362271" y="481114"/>
                  </a:lnTo>
                  <a:lnTo>
                    <a:pt x="385703" y="455708"/>
                  </a:lnTo>
                  <a:lnTo>
                    <a:pt x="409310" y="430390"/>
                  </a:lnTo>
                  <a:lnTo>
                    <a:pt x="433210" y="405329"/>
                  </a:lnTo>
                  <a:lnTo>
                    <a:pt x="457521" y="380695"/>
                  </a:lnTo>
                  <a:lnTo>
                    <a:pt x="565928" y="266077"/>
                  </a:lnTo>
                  <a:lnTo>
                    <a:pt x="570640" y="261404"/>
                  </a:lnTo>
                  <a:lnTo>
                    <a:pt x="577790" y="257124"/>
                  </a:lnTo>
                  <a:lnTo>
                    <a:pt x="578933" y="249301"/>
                  </a:lnTo>
                  <a:lnTo>
                    <a:pt x="568951" y="246405"/>
                  </a:lnTo>
                  <a:lnTo>
                    <a:pt x="564430" y="245516"/>
                  </a:lnTo>
                  <a:lnTo>
                    <a:pt x="551234" y="242773"/>
                  </a:lnTo>
                  <a:lnTo>
                    <a:pt x="544478" y="241503"/>
                  </a:lnTo>
                  <a:lnTo>
                    <a:pt x="537036" y="239737"/>
                  </a:lnTo>
                  <a:lnTo>
                    <a:pt x="555631" y="215230"/>
                  </a:lnTo>
                  <a:lnTo>
                    <a:pt x="596356" y="165750"/>
                  </a:lnTo>
                  <a:lnTo>
                    <a:pt x="644349" y="107951"/>
                  </a:lnTo>
                  <a:lnTo>
                    <a:pt x="684745" y="58487"/>
                  </a:lnTo>
                  <a:lnTo>
                    <a:pt x="702682" y="34010"/>
                  </a:lnTo>
                  <a:lnTo>
                    <a:pt x="700790" y="32651"/>
                  </a:lnTo>
                  <a:lnTo>
                    <a:pt x="700920" y="32651"/>
                  </a:lnTo>
                  <a:lnTo>
                    <a:pt x="696737" y="31191"/>
                  </a:lnTo>
                  <a:lnTo>
                    <a:pt x="696434" y="31191"/>
                  </a:lnTo>
                  <a:lnTo>
                    <a:pt x="584565" y="11099"/>
                  </a:lnTo>
                  <a:close/>
                </a:path>
                <a:path w="702945" h="901700">
                  <a:moveTo>
                    <a:pt x="402095" y="238442"/>
                  </a:moveTo>
                  <a:lnTo>
                    <a:pt x="348441" y="238442"/>
                  </a:lnTo>
                  <a:lnTo>
                    <a:pt x="348644" y="238937"/>
                  </a:lnTo>
                  <a:lnTo>
                    <a:pt x="368266" y="242849"/>
                  </a:lnTo>
                  <a:lnTo>
                    <a:pt x="381601" y="244932"/>
                  </a:lnTo>
                  <a:lnTo>
                    <a:pt x="388979" y="246773"/>
                  </a:lnTo>
                  <a:lnTo>
                    <a:pt x="367161" y="274664"/>
                  </a:lnTo>
                  <a:lnTo>
                    <a:pt x="323101" y="329435"/>
                  </a:lnTo>
                  <a:lnTo>
                    <a:pt x="235157" y="440245"/>
                  </a:lnTo>
                  <a:lnTo>
                    <a:pt x="229774" y="446667"/>
                  </a:lnTo>
                  <a:lnTo>
                    <a:pt x="223081" y="454839"/>
                  </a:lnTo>
                  <a:lnTo>
                    <a:pt x="217199" y="463346"/>
                  </a:lnTo>
                  <a:lnTo>
                    <a:pt x="214253" y="470776"/>
                  </a:lnTo>
                  <a:lnTo>
                    <a:pt x="214621" y="470992"/>
                  </a:lnTo>
                  <a:lnTo>
                    <a:pt x="215243" y="470763"/>
                  </a:lnTo>
                  <a:lnTo>
                    <a:pt x="270435" y="470763"/>
                  </a:lnTo>
                  <a:lnTo>
                    <a:pt x="266691" y="469463"/>
                  </a:lnTo>
                  <a:lnTo>
                    <a:pt x="254035" y="467086"/>
                  </a:lnTo>
                  <a:lnTo>
                    <a:pt x="240733" y="465281"/>
                  </a:lnTo>
                  <a:lnTo>
                    <a:pt x="230547" y="464134"/>
                  </a:lnTo>
                  <a:lnTo>
                    <a:pt x="268181" y="416406"/>
                  </a:lnTo>
                  <a:lnTo>
                    <a:pt x="285319" y="395119"/>
                  </a:lnTo>
                  <a:lnTo>
                    <a:pt x="296379" y="381223"/>
                  </a:lnTo>
                  <a:lnTo>
                    <a:pt x="318507" y="353187"/>
                  </a:lnTo>
                  <a:lnTo>
                    <a:pt x="364473" y="296071"/>
                  </a:lnTo>
                  <a:lnTo>
                    <a:pt x="393007" y="259611"/>
                  </a:lnTo>
                  <a:lnTo>
                    <a:pt x="406581" y="240004"/>
                  </a:lnTo>
                  <a:lnTo>
                    <a:pt x="402095" y="238442"/>
                  </a:lnTo>
                  <a:close/>
                </a:path>
                <a:path w="702945" h="901700">
                  <a:moveTo>
                    <a:pt x="522685" y="0"/>
                  </a:moveTo>
                  <a:lnTo>
                    <a:pt x="368570" y="206552"/>
                  </a:lnTo>
                  <a:lnTo>
                    <a:pt x="363240" y="213289"/>
                  </a:lnTo>
                  <a:lnTo>
                    <a:pt x="356510" y="221946"/>
                  </a:lnTo>
                  <a:lnTo>
                    <a:pt x="350531" y="230882"/>
                  </a:lnTo>
                  <a:lnTo>
                    <a:pt x="347450" y="238455"/>
                  </a:lnTo>
                  <a:lnTo>
                    <a:pt x="347831" y="238671"/>
                  </a:lnTo>
                  <a:lnTo>
                    <a:pt x="348441" y="238442"/>
                  </a:lnTo>
                  <a:lnTo>
                    <a:pt x="402095" y="238442"/>
                  </a:lnTo>
                  <a:lnTo>
                    <a:pt x="398901" y="237330"/>
                  </a:lnTo>
                  <a:lnTo>
                    <a:pt x="386682" y="234870"/>
                  </a:lnTo>
                  <a:lnTo>
                    <a:pt x="373876" y="233025"/>
                  </a:lnTo>
                  <a:lnTo>
                    <a:pt x="364430" y="232194"/>
                  </a:lnTo>
                  <a:lnTo>
                    <a:pt x="369457" y="223491"/>
                  </a:lnTo>
                  <a:lnTo>
                    <a:pt x="378221" y="211358"/>
                  </a:lnTo>
                  <a:lnTo>
                    <a:pt x="394326" y="190474"/>
                  </a:lnTo>
                  <a:lnTo>
                    <a:pt x="492370" y="60494"/>
                  </a:lnTo>
                  <a:lnTo>
                    <a:pt x="523726" y="17830"/>
                  </a:lnTo>
                  <a:lnTo>
                    <a:pt x="527524" y="12560"/>
                  </a:lnTo>
                  <a:lnTo>
                    <a:pt x="527574" y="11099"/>
                  </a:lnTo>
                  <a:lnTo>
                    <a:pt x="584565" y="11099"/>
                  </a:lnTo>
                  <a:lnTo>
                    <a:pt x="522685" y="0"/>
                  </a:lnTo>
                  <a:close/>
                </a:path>
                <a:path w="702945" h="901700">
                  <a:moveTo>
                    <a:pt x="700920" y="32651"/>
                  </a:moveTo>
                  <a:lnTo>
                    <a:pt x="700790" y="32651"/>
                  </a:lnTo>
                  <a:lnTo>
                    <a:pt x="702847" y="33324"/>
                  </a:lnTo>
                  <a:lnTo>
                    <a:pt x="700920" y="32651"/>
                  </a:lnTo>
                  <a:close/>
                </a:path>
                <a:path w="702945" h="901700">
                  <a:moveTo>
                    <a:pt x="695646" y="30810"/>
                  </a:moveTo>
                  <a:lnTo>
                    <a:pt x="696434" y="31191"/>
                  </a:lnTo>
                  <a:lnTo>
                    <a:pt x="696737" y="31191"/>
                  </a:lnTo>
                  <a:lnTo>
                    <a:pt x="695646" y="30810"/>
                  </a:lnTo>
                  <a:close/>
                </a:path>
              </a:pathLst>
            </a:custGeom>
            <a:solidFill>
              <a:srgbClr val="B7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7450708" y="644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8369" marR="258445" indent="-652145">
              <a:lnSpc>
                <a:spcPts val="1340"/>
              </a:lnSpc>
              <a:spcBef>
                <a:spcPts val="32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DIODES - REVERSE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POLARITY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PROTECTOR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marL="76200" marR="48260" algn="just">
              <a:lnSpc>
                <a:spcPts val="1340"/>
              </a:lnSpc>
              <a:spcBef>
                <a:spcPts val="126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circuits,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essential component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source is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connected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wrong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round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radio</a:t>
            </a:r>
            <a:r>
              <a:rPr sz="1200" spc="3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(seen</a:t>
            </a:r>
            <a:r>
              <a:rPr sz="1200" spc="3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above),</a:t>
            </a:r>
            <a:r>
              <a:rPr sz="1200" spc="3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3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diode</a:t>
            </a:r>
            <a:r>
              <a:rPr sz="1200" spc="3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3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200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</a:t>
            </a:r>
            <a:r>
              <a:rPr sz="1200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current</a:t>
            </a:r>
            <a:r>
              <a:rPr sz="1200" spc="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2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flow, protecting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sensitive</a:t>
            </a:r>
            <a:r>
              <a:rPr sz="12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components.</a:t>
            </a:r>
            <a:endParaRPr sz="1200">
              <a:latin typeface="Arial"/>
              <a:cs typeface="Arial"/>
            </a:endParaRPr>
          </a:p>
          <a:p>
            <a:pPr marL="76200" marR="48260" algn="just">
              <a:lnSpc>
                <a:spcPts val="1340"/>
              </a:lnSpc>
              <a:spcBef>
                <a:spcPts val="13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electronic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devices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damaged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even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destroyed,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4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polarity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reversed</a:t>
            </a:r>
            <a:r>
              <a:rPr sz="12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(positive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negative</a:t>
            </a:r>
            <a:r>
              <a:rPr sz="12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connected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wrong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terminals).</a:t>
            </a:r>
            <a:endParaRPr sz="1200">
              <a:latin typeface="Arial"/>
              <a:cs typeface="Arial"/>
            </a:endParaRPr>
          </a:p>
          <a:p>
            <a:pPr marL="320040">
              <a:lnSpc>
                <a:spcPts val="1490"/>
              </a:lnSpc>
            </a:pPr>
            <a:r>
              <a:rPr sz="1400" spc="-10" dirty="0">
                <a:solidFill>
                  <a:srgbClr val="D9D9DA"/>
                </a:solidFill>
                <a:latin typeface="Arial"/>
                <a:cs typeface="Arial"/>
                <a:hlinkClick r:id="rId7"/>
              </a:rPr>
              <a:t>www.technologystudent.com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8020" y="6457538"/>
            <a:ext cx="45745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diode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protection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against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reverse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polarity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00293" y="6461093"/>
            <a:ext cx="567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38967" y="4052640"/>
            <a:ext cx="2266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D9D9DA"/>
                </a:solidFill>
                <a:latin typeface="Arial"/>
                <a:cs typeface="Arial"/>
                <a:hlinkClick r:id="rId7"/>
              </a:rPr>
              <a:t>www.technologystudent.com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WHAT ARE DIODES? V.Ryan © 2013 World Association of Technology Teachers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diode_rev1.cdr</dc:title>
  <dc:creator>BY V.RYAN</dc:creator>
  <cp:keywords>DIODES - REVISION CARDS</cp:keywords>
  <cp:lastModifiedBy>Vincent RYan</cp:lastModifiedBy>
  <cp:revision>1</cp:revision>
  <dcterms:created xsi:type="dcterms:W3CDTF">2022-08-24T14:23:26Z</dcterms:created>
  <dcterms:modified xsi:type="dcterms:W3CDTF">2022-08-24T14:23:55Z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2022-08-24T00:00:00Z</vt:filetime>
  </property>
  <property fmtid="{D5CDD505-2E9C-101B-9397-08002B2CF9AE}" pid="5" name="Producer">
    <vt:lpwstr>Corel PDF Engine Version 19.1.0.419</vt:lpwstr>
  </property>
</Properties>
</file>