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0529" y="187694"/>
            <a:ext cx="7261609" cy="103933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lifecy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life_energy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life_energy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df14/display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rddes1/repair1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echnologystudent.com/prddes1/susenv1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www.technologystudent.com/joints/sustain1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algn="ctr">
              <a:lnSpc>
                <a:spcPts val="2680"/>
              </a:lnSpc>
              <a:spcBef>
                <a:spcPts val="274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2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2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  PRODUCT DESIGN 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RESISTANT 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FORM/GROUP</a:t>
            </a:r>
            <a:r>
              <a:rPr sz="1600" b="1" spc="-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/</a:t>
            </a:r>
            <a:r>
              <a:rPr sz="15000" spc="-8197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1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</a:t>
            </a:r>
            <a:r>
              <a:rPr sz="650" spc="-5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m</a:t>
            </a:r>
            <a:r>
              <a:rPr sz="15000" spc="-7559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0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9287" y="184521"/>
            <a:ext cx="7264400" cy="10401300"/>
          </a:xfrm>
          <a:custGeom>
            <a:avLst/>
            <a:gdLst/>
            <a:ahLst/>
            <a:cxnLst/>
            <a:rect l="l" t="t" r="r" b="b"/>
            <a:pathLst>
              <a:path w="7264400" h="10401300">
                <a:moveTo>
                  <a:pt x="0" y="0"/>
                </a:moveTo>
                <a:lnTo>
                  <a:pt x="7264403" y="0"/>
                </a:lnTo>
                <a:lnTo>
                  <a:pt x="7264403" y="10401300"/>
                </a:lnTo>
                <a:lnTo>
                  <a:pt x="0" y="104013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2400" b="1" u="heavy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 ENVIRONMENT - BOOKLET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1648460" marR="1480820" indent="527685">
              <a:lnSpc>
                <a:spcPts val="2150"/>
              </a:lnSpc>
              <a:spcBef>
                <a:spcPts val="2235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PRODUCT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LIFE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CYCLE 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LIFE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CYCLE ENERGY</a:t>
            </a:r>
            <a:r>
              <a:rPr sz="1900" spc="-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151616"/>
                </a:solidFill>
                <a:latin typeface="Arial"/>
                <a:cs typeface="Arial"/>
              </a:rPr>
              <a:t>ANALYSIS</a:t>
            </a:r>
            <a:endParaRPr sz="1900">
              <a:latin typeface="Arial"/>
              <a:cs typeface="Arial"/>
            </a:endParaRPr>
          </a:p>
          <a:p>
            <a:pPr marL="2067560" marR="1899920" indent="786130">
              <a:lnSpc>
                <a:spcPts val="2150"/>
              </a:lnSpc>
              <a:spcBef>
                <a:spcPts val="5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SIX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Rs 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SUSTAINABLE</a:t>
            </a:r>
            <a:r>
              <a:rPr sz="19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FORESTS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7E267EB-F313-4B6B-BF1E-F74475306B7A}"/>
              </a:ext>
            </a:extLst>
          </p:cNvPr>
          <p:cNvGrpSpPr/>
          <p:nvPr/>
        </p:nvGrpSpPr>
        <p:grpSpPr>
          <a:xfrm>
            <a:off x="293249" y="107912"/>
            <a:ext cx="7007235" cy="3683230"/>
            <a:chOff x="293249" y="107912"/>
            <a:chExt cx="7007235" cy="3683230"/>
          </a:xfrm>
        </p:grpSpPr>
        <p:sp>
          <p:nvSpPr>
            <p:cNvPr id="2" name="object 2"/>
            <p:cNvSpPr txBox="1"/>
            <p:nvPr/>
          </p:nvSpPr>
          <p:spPr>
            <a:xfrm>
              <a:off x="305511" y="3353627"/>
              <a:ext cx="656844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09918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 space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 an annotated diagram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represents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 cycle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 modern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car.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8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93249" y="1130131"/>
              <a:ext cx="471995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4034154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meant by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term Product</a:t>
              </a:r>
              <a:r>
                <a:rPr sz="1400" spc="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cycle?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21668" y="107912"/>
              <a:ext cx="4598035" cy="47117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22567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LIFE</a:t>
              </a:r>
              <a:r>
                <a:rPr sz="1600" b="1" u="sng" spc="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CYCLE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800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96129" y="623520"/>
              <a:ext cx="6904355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8425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775"/>
                </a:spcBef>
                <a:tabLst>
                  <a:tab pos="304419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https://www.technologystudent.com/prddes1/lifecy1.html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3BCFB53-0C89-4880-8F44-0826442BCA81}"/>
              </a:ext>
            </a:extLst>
          </p:cNvPr>
          <p:cNvGrpSpPr/>
          <p:nvPr/>
        </p:nvGrpSpPr>
        <p:grpSpPr>
          <a:xfrm>
            <a:off x="312167" y="63377"/>
            <a:ext cx="7042150" cy="6018954"/>
            <a:chOff x="312167" y="63377"/>
            <a:chExt cx="7042150" cy="6018954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12167" y="661618"/>
              <a:ext cx="7042150" cy="3276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4450" rIns="0" bIns="0" rtlCol="0">
              <a:spAutoFit/>
            </a:bodyPr>
            <a:lstStyle/>
            <a:p>
              <a:pPr marL="124460">
                <a:lnSpc>
                  <a:spcPct val="100000"/>
                </a:lnSpc>
                <a:spcBef>
                  <a:spcPts val="350"/>
                </a:spcBef>
                <a:tabLst>
                  <a:tab pos="277431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https://www.technologystudent.com/prddes1/life_energy1.html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328401" y="63377"/>
              <a:ext cx="333692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LIFE CYCLE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ENERGY</a:t>
              </a:r>
              <a:r>
                <a:rPr sz="1600" b="1" u="sng" spc="-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ANALYSIS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79186" y="1120706"/>
              <a:ext cx="39490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26326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‘Life Cycle</a:t>
              </a:r>
              <a:r>
                <a:rPr sz="1400" spc="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energy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Analysis?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448341" y="5843571"/>
              <a:ext cx="561848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 a symbol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represents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term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 Life cycle Energy</a:t>
              </a:r>
              <a:r>
                <a:rPr sz="1400" spc="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Analysis’.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6189647" y="5843571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4976B49-9FFD-449B-B372-120B27041517}"/>
              </a:ext>
            </a:extLst>
          </p:cNvPr>
          <p:cNvGrpSpPr/>
          <p:nvPr/>
        </p:nvGrpSpPr>
        <p:grpSpPr>
          <a:xfrm>
            <a:off x="246938" y="63377"/>
            <a:ext cx="7191375" cy="10327385"/>
            <a:chOff x="246938" y="63377"/>
            <a:chExt cx="7191375" cy="10327385"/>
          </a:xfrm>
        </p:grpSpPr>
        <p:sp>
          <p:nvSpPr>
            <p:cNvPr id="2" name="object 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 dirty="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46938" y="623520"/>
              <a:ext cx="7191375" cy="3276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9530" rIns="0" bIns="0" rtlCol="0">
              <a:spAutoFit/>
            </a:bodyPr>
            <a:lstStyle/>
            <a:p>
              <a:pPr marL="107314">
                <a:lnSpc>
                  <a:spcPct val="100000"/>
                </a:lnSpc>
                <a:spcBef>
                  <a:spcPts val="390"/>
                </a:spcBef>
                <a:tabLst>
                  <a:tab pos="282384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https://www.technologystudent.com/prddes1/life_energy1.html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328401" y="63377"/>
              <a:ext cx="333692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LIFE CYCLE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ENERGY</a:t>
              </a:r>
              <a:r>
                <a:rPr sz="1600" b="1" u="sng" spc="-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ANALYSIS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74066" y="1181672"/>
              <a:ext cx="6654800" cy="83502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</a:t>
              </a:r>
              <a:r>
                <a:rPr sz="1400" spc="-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Three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stages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‘Life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Cycle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Energy</a:t>
              </a:r>
              <a:r>
                <a:rPr sz="1400" spc="-2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Analysis’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written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r>
                <a:rPr sz="1400" spc="-1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There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many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more.</a:t>
              </a:r>
              <a:endParaRPr sz="1400">
                <a:latin typeface="Arial"/>
                <a:cs typeface="Arial"/>
              </a:endParaRPr>
            </a:p>
            <a:p>
              <a:pPr marL="12700" marR="5080">
                <a:lnSpc>
                  <a:spcPts val="1560"/>
                </a:lnSpc>
                <a:spcBef>
                  <a:spcPts val="16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three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stages,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energy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saved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give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at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least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  example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achieved.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93419" y="2321626"/>
              <a:ext cx="2013585" cy="1632585"/>
            </a:xfrm>
            <a:prstGeom prst="rect">
              <a:avLst/>
            </a:prstGeom>
          </p:spPr>
          <p:txBody>
            <a:bodyPr vert="horz" wrap="square" lIns="0" tIns="95885" rIns="0" bIns="0" rtlCol="0">
              <a:spAutoFit/>
            </a:bodyPr>
            <a:lstStyle/>
            <a:p>
              <a:pPr marL="591820">
                <a:lnSpc>
                  <a:spcPct val="100000"/>
                </a:lnSpc>
                <a:spcBef>
                  <a:spcPts val="755"/>
                </a:spcBef>
              </a:pPr>
              <a:r>
                <a:rPr sz="1600" u="sng" spc="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STAGE</a:t>
              </a:r>
              <a:endParaRPr sz="1600">
                <a:latin typeface="Arial"/>
                <a:cs typeface="Arial"/>
              </a:endParaRPr>
            </a:p>
            <a:p>
              <a:pPr marL="97790" marR="27940" indent="-66040">
                <a:lnSpc>
                  <a:spcPts val="1560"/>
                </a:lnSpc>
                <a:spcBef>
                  <a:spcPts val="725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A.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CALCULATING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THE 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ENERGY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REQUIRED</a:t>
              </a:r>
              <a:endParaRPr sz="1400">
                <a:latin typeface="Arial"/>
                <a:cs typeface="Arial"/>
              </a:endParaRPr>
            </a:p>
            <a:p>
              <a:pPr marL="12065" marR="5080" indent="-635" algn="ctr">
                <a:lnSpc>
                  <a:spcPts val="1560"/>
                </a:lnSpc>
                <a:spcBef>
                  <a:spcPts val="10"/>
                </a:spcBef>
              </a:pP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FOR THE  </a:t>
              </a:r>
              <a:r>
                <a:rPr sz="1400" spc="40" dirty="0">
                  <a:solidFill>
                    <a:srgbClr val="151616"/>
                  </a:solidFill>
                  <a:latin typeface="Arial"/>
                  <a:cs typeface="Arial"/>
                </a:rPr>
                <a:t>EXTRACTION 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RAW  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MATERIALS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FROM  THE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GROUND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74588" y="5397525"/>
              <a:ext cx="1869439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33985" marR="5080" indent="-12192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B.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ENERGY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USED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AT 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EVERY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STAGE 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OF 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MANUFACTURE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50847" y="8076010"/>
              <a:ext cx="1990725" cy="143065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349250" marR="347980" indent="13589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C.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ENERGY  REQUIRED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endParaRPr sz="1400">
                <a:latin typeface="Arial"/>
                <a:cs typeface="Arial"/>
              </a:endParaRPr>
            </a:p>
            <a:p>
              <a:pPr marL="12700" marR="5080" algn="ctr">
                <a:lnSpc>
                  <a:spcPts val="1560"/>
                </a:lnSpc>
                <a:spcBef>
                  <a:spcPts val="10"/>
                </a:spcBef>
              </a:pP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RECYCLE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DISPOSAL  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PRODUCT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AT 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END 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ITS  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USEFUL WORKING  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2671213" y="3014597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71213" y="3593718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71213" y="4172839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71213" y="4751959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4554400" y="2405015"/>
              <a:ext cx="150495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EXPLANATION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671213" y="5818756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71213" y="6397877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71213" y="6976998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71213" y="7556120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71213" y="8653399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71213" y="9232520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71213" y="9811641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71213" y="10390762"/>
              <a:ext cx="4458335" cy="0"/>
            </a:xfrm>
            <a:custGeom>
              <a:avLst/>
              <a:gdLst/>
              <a:ahLst/>
              <a:cxnLst/>
              <a:rect l="l" t="t" r="r" b="b"/>
              <a:pathLst>
                <a:path w="4458334">
                  <a:moveTo>
                    <a:pt x="0" y="0"/>
                  </a:moveTo>
                  <a:lnTo>
                    <a:pt x="4457719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FA4EDD87-3E01-48F8-B73D-E5116FADE675}"/>
              </a:ext>
            </a:extLst>
          </p:cNvPr>
          <p:cNvGrpSpPr/>
          <p:nvPr/>
        </p:nvGrpSpPr>
        <p:grpSpPr>
          <a:xfrm>
            <a:off x="321668" y="63377"/>
            <a:ext cx="7017593" cy="8375077"/>
            <a:chOff x="321668" y="63377"/>
            <a:chExt cx="7017593" cy="8375077"/>
          </a:xfrm>
        </p:grpSpPr>
        <p:sp>
          <p:nvSpPr>
            <p:cNvPr id="2" name="object 2"/>
            <p:cNvSpPr txBox="1"/>
            <p:nvPr/>
          </p:nvSpPr>
          <p:spPr>
            <a:xfrm>
              <a:off x="453434" y="1948752"/>
              <a:ext cx="6781800" cy="3261360"/>
            </a:xfrm>
            <a:prstGeom prst="rect">
              <a:avLst/>
            </a:prstGeom>
            <a:ln w="17999">
              <a:solidFill>
                <a:srgbClr val="DD2B1C"/>
              </a:solidFill>
            </a:ln>
          </p:spPr>
          <p:txBody>
            <a:bodyPr vert="horz" wrap="square" lIns="0" tIns="2540" rIns="0" bIns="0" rtlCol="0">
              <a:spAutoFit/>
            </a:bodyPr>
            <a:lstStyle/>
            <a:p>
              <a:pPr marL="156210" algn="ctr">
                <a:lnSpc>
                  <a:spcPct val="100000"/>
                </a:lnSpc>
                <a:spcBef>
                  <a:spcPts val="20"/>
                </a:spcBef>
              </a:pPr>
              <a:r>
                <a:rPr sz="2400" b="1" u="heavy" spc="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SIX</a:t>
              </a:r>
              <a:r>
                <a:rPr sz="2400" b="1" u="heavy" spc="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2400" b="1" u="heavy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Rs</a:t>
              </a:r>
              <a:endParaRPr sz="24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335"/>
                </a:spcBef>
              </a:pPr>
              <a:r>
                <a:rPr sz="1400" b="1" spc="35" dirty="0">
                  <a:solidFill>
                    <a:srgbClr val="151616"/>
                  </a:solidFill>
                  <a:latin typeface="Arial"/>
                  <a:cs typeface="Arial"/>
                </a:rPr>
                <a:t>REDUCE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reduce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materials we use in manufacturing and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at</a:t>
              </a:r>
              <a:r>
                <a:rPr sz="1400" spc="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home.</a:t>
              </a:r>
              <a:endParaRPr sz="14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1450"/>
                </a:spcBef>
              </a:pPr>
              <a:r>
                <a:rPr sz="1400" b="1" spc="35" dirty="0">
                  <a:solidFill>
                    <a:srgbClr val="151616"/>
                  </a:solidFill>
                  <a:latin typeface="Arial"/>
                  <a:cs typeface="Arial"/>
                </a:rPr>
                <a:t>REUSE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reuse materials rather than throwing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them</a:t>
              </a:r>
              <a:r>
                <a:rPr sz="1400" spc="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away.</a:t>
              </a:r>
              <a:endParaRPr sz="1400">
                <a:latin typeface="Arial"/>
                <a:cs typeface="Arial"/>
              </a:endParaRPr>
            </a:p>
            <a:p>
              <a:pPr marL="66675" marR="61594" algn="ctr">
                <a:lnSpc>
                  <a:spcPts val="1560"/>
                </a:lnSpc>
                <a:spcBef>
                  <a:spcPts val="1600"/>
                </a:spcBef>
              </a:pPr>
              <a:r>
                <a:rPr sz="1400" b="1" spc="35" dirty="0">
                  <a:solidFill>
                    <a:srgbClr val="151616"/>
                  </a:solidFill>
                  <a:latin typeface="Arial"/>
                  <a:cs typeface="Arial"/>
                </a:rPr>
                <a:t>REFUSE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do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buy or use 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product, if 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environmentally sustainable or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 not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necessary.</a:t>
              </a:r>
              <a:endParaRPr sz="1400">
                <a:latin typeface="Arial"/>
                <a:cs typeface="Arial"/>
              </a:endParaRPr>
            </a:p>
            <a:p>
              <a:pPr marL="443865" marR="438784" algn="ctr">
                <a:lnSpc>
                  <a:spcPts val="1560"/>
                </a:lnSpc>
                <a:spcBef>
                  <a:spcPts val="1570"/>
                </a:spcBef>
              </a:pPr>
              <a:r>
                <a:rPr sz="1400" b="1" spc="35" dirty="0">
                  <a:solidFill>
                    <a:srgbClr val="151616"/>
                  </a:solidFill>
                  <a:latin typeface="Arial"/>
                  <a:cs typeface="Arial"/>
                </a:rPr>
                <a:t>RETHINK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consider how products are made, so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they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sustainable.  Rethink your lifestyle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i.e.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walk instead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driving a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car,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short</a:t>
              </a:r>
              <a:r>
                <a:rPr sz="1400" spc="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journey.</a:t>
              </a:r>
              <a:endParaRPr sz="14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1420"/>
                </a:spcBef>
              </a:pPr>
              <a:r>
                <a:rPr sz="1400" b="1" spc="20" dirty="0">
                  <a:solidFill>
                    <a:srgbClr val="151616"/>
                  </a:solidFill>
                  <a:latin typeface="Arial"/>
                  <a:cs typeface="Arial"/>
                </a:rPr>
                <a:t>REPAIR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design products so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they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repairable.</a:t>
              </a:r>
              <a:endParaRPr sz="14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1450"/>
                </a:spcBef>
              </a:pPr>
              <a:r>
                <a:rPr sz="1400" b="1" spc="35" dirty="0">
                  <a:solidFill>
                    <a:srgbClr val="151616"/>
                  </a:solidFill>
                  <a:latin typeface="Arial"/>
                  <a:cs typeface="Arial"/>
                </a:rPr>
                <a:t>RECYCLE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design products so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they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can be</a:t>
              </a:r>
              <a:r>
                <a:rPr sz="1400" spc="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disassembled/recycled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56802" y="1027678"/>
              <a:ext cx="6982459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6. 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Select </a:t>
              </a:r>
              <a:r>
                <a:rPr sz="1400" u="sng" spc="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two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of the 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following 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Six Rs and 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why you 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think designers 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and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manufacturers,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must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adopt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them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their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philosophy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moral</a:t>
              </a:r>
              <a:r>
                <a:rPr sz="1400" spc="2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position.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b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b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‘R’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96129" y="623520"/>
              <a:ext cx="6892925" cy="3276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37465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295"/>
                </a:spcBef>
                <a:tabLst>
                  <a:tab pos="312039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https://www.technologystudent.com/pdf14/display6.pdf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328401" y="63377"/>
              <a:ext cx="333692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LIFE CYCLE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ENERGY</a:t>
              </a:r>
              <a:r>
                <a:rPr sz="1600" b="1" u="sng" spc="-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ANALYSIS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16943" y="5578411"/>
              <a:ext cx="31369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dirty="0">
                  <a:solidFill>
                    <a:srgbClr val="151616"/>
                  </a:solidFill>
                  <a:latin typeface="Arial"/>
                  <a:cs typeface="Arial"/>
                </a:rPr>
                <a:t>A.</a:t>
              </a:r>
              <a:endParaRPr sz="24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486464" y="8047294"/>
              <a:ext cx="31369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dirty="0">
                  <a:solidFill>
                    <a:srgbClr val="151616"/>
                  </a:solidFill>
                  <a:latin typeface="Arial"/>
                  <a:cs typeface="Arial"/>
                </a:rPr>
                <a:t>B.</a:t>
              </a:r>
              <a:endParaRPr sz="2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DB803207-0B7F-4AB8-BD3C-1FBCD448F1A5}"/>
              </a:ext>
            </a:extLst>
          </p:cNvPr>
          <p:cNvGrpSpPr/>
          <p:nvPr/>
        </p:nvGrpSpPr>
        <p:grpSpPr>
          <a:xfrm>
            <a:off x="321668" y="178368"/>
            <a:ext cx="6979630" cy="9720516"/>
            <a:chOff x="321668" y="178368"/>
            <a:chExt cx="6979630" cy="9720516"/>
          </a:xfrm>
        </p:grpSpPr>
        <p:sp>
          <p:nvSpPr>
            <p:cNvPr id="2" name="object 2"/>
            <p:cNvSpPr txBox="1"/>
            <p:nvPr/>
          </p:nvSpPr>
          <p:spPr>
            <a:xfrm>
              <a:off x="2071441" y="178368"/>
              <a:ext cx="361569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MAINTENANCE AND</a:t>
              </a:r>
              <a:r>
                <a:rPr sz="1600" b="1" u="sng" spc="-7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REPAIRABILITY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6129" y="623520"/>
              <a:ext cx="6892925" cy="3276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5085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355"/>
                </a:spcBef>
                <a:tabLst>
                  <a:tab pos="2952750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https://www.technologystudent.com/prddes1/repair1.html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87418" y="1195316"/>
              <a:ext cx="6913880" cy="83502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7.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Designing and manufacturing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products, 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can be repaired and maintained, rather  than products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discarded when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they fail,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protect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 this?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4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02714" y="4014710"/>
              <a:ext cx="467423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8. Why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‘planned obsolescence’ bad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the</a:t>
              </a:r>
              <a:r>
                <a:rPr sz="1400" spc="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5199476" y="4014710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48456" y="6925554"/>
              <a:ext cx="675640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9.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Research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internet, 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ﬁnd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products, 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designed so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they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can be upgraded, repaired and maintained, increasing their working life</a:t>
              </a:r>
              <a:r>
                <a:rPr sz="140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span.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1 mark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per product (maximum of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8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products /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marks)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483944" y="8161519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5">
                  <a:moveTo>
                    <a:pt x="0" y="0"/>
                  </a:moveTo>
                  <a:lnTo>
                    <a:pt x="316237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3944" y="8740640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5">
                  <a:moveTo>
                    <a:pt x="0" y="0"/>
                  </a:moveTo>
                  <a:lnTo>
                    <a:pt x="316237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3944" y="9319762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5">
                  <a:moveTo>
                    <a:pt x="0" y="0"/>
                  </a:moveTo>
                  <a:lnTo>
                    <a:pt x="316237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3944" y="9898884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5">
                  <a:moveTo>
                    <a:pt x="0" y="0"/>
                  </a:moveTo>
                  <a:lnTo>
                    <a:pt x="316237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04387" y="8161519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4">
                  <a:moveTo>
                    <a:pt x="0" y="0"/>
                  </a:moveTo>
                  <a:lnTo>
                    <a:pt x="3162373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04387" y="8740640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4">
                  <a:moveTo>
                    <a:pt x="0" y="0"/>
                  </a:moveTo>
                  <a:lnTo>
                    <a:pt x="3162373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04387" y="9319762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4">
                  <a:moveTo>
                    <a:pt x="0" y="0"/>
                  </a:moveTo>
                  <a:lnTo>
                    <a:pt x="3162373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04387" y="9898884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4">
                  <a:moveTo>
                    <a:pt x="0" y="0"/>
                  </a:moveTo>
                  <a:lnTo>
                    <a:pt x="3162373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F9A58261-38DD-4A66-815E-7E982919FA6C}"/>
              </a:ext>
            </a:extLst>
          </p:cNvPr>
          <p:cNvGrpSpPr/>
          <p:nvPr/>
        </p:nvGrpSpPr>
        <p:grpSpPr>
          <a:xfrm>
            <a:off x="321668" y="94543"/>
            <a:ext cx="6967386" cy="6972564"/>
            <a:chOff x="321668" y="94543"/>
            <a:chExt cx="6967386" cy="6972564"/>
          </a:xfrm>
        </p:grpSpPr>
        <p:sp>
          <p:nvSpPr>
            <p:cNvPr id="2" name="object 2"/>
            <p:cNvSpPr txBox="1"/>
            <p:nvPr/>
          </p:nvSpPr>
          <p:spPr>
            <a:xfrm>
              <a:off x="2808451" y="94543"/>
              <a:ext cx="2141220" cy="482600"/>
            </a:xfrm>
            <a:prstGeom prst="rect">
              <a:avLst/>
            </a:prstGeom>
          </p:spPr>
          <p:txBody>
            <a:bodyPr vert="horz" wrap="square" lIns="0" tIns="87630" rIns="0" bIns="0" rtlCol="0">
              <a:spAutoFit/>
            </a:bodyPr>
            <a:lstStyle/>
            <a:p>
              <a:pPr marL="461009">
                <a:lnSpc>
                  <a:spcPct val="100000"/>
                </a:lnSpc>
                <a:spcBef>
                  <a:spcPts val="69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SUS</a:t>
              </a:r>
              <a:r>
                <a:rPr sz="1600" b="1" u="sng" spc="-1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AINABILITY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29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6129" y="623520"/>
              <a:ext cx="6892925" cy="39560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9695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785"/>
                </a:spcBef>
                <a:tabLst>
                  <a:tab pos="2905125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https://www.technologystudent.com/prddes1/susenv1.html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41384" y="2490843"/>
              <a:ext cx="6898005" cy="3612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just">
                <a:lnSpc>
                  <a:spcPct val="100000"/>
                </a:lnSpc>
                <a:spcBef>
                  <a:spcPts val="100"/>
                </a:spcBef>
              </a:pPr>
              <a:r>
                <a:rPr sz="1600" b="1" dirty="0">
                  <a:solidFill>
                    <a:srgbClr val="151616"/>
                  </a:solidFill>
                  <a:latin typeface="Arial"/>
                  <a:cs typeface="Arial"/>
                </a:rPr>
                <a:t>seedlings felled environment sustainable pulp</a:t>
              </a:r>
              <a:r>
                <a:rPr sz="1600" b="1" spc="2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2400" b="1" spc="-7" baseline="1736" dirty="0">
                  <a:solidFill>
                    <a:srgbClr val="151616"/>
                  </a:solidFill>
                  <a:latin typeface="Arial"/>
                  <a:cs typeface="Arial"/>
                </a:rPr>
                <a:t>mature</a:t>
              </a:r>
              <a:endParaRPr sz="2400" baseline="1736" dirty="0">
                <a:latin typeface="Arial"/>
                <a:cs typeface="Arial"/>
              </a:endParaRPr>
            </a:p>
            <a:p>
              <a:pPr marL="48895" marR="5080" algn="just">
                <a:lnSpc>
                  <a:spcPct val="130200"/>
                </a:lnSpc>
                <a:spcBef>
                  <a:spcPts val="1320"/>
                </a:spcBef>
                <a:tabLst>
                  <a:tab pos="1250315" algn="l"/>
                  <a:tab pos="1696085" algn="l"/>
                  <a:tab pos="4542790" algn="l"/>
                </a:tabLst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600" u="heavy" dirty="0">
                  <a:solidFill>
                    <a:srgbClr val="151616"/>
                  </a:solidFill>
                  <a:uFill>
                    <a:solidFill>
                      <a:srgbClr val="141515"/>
                    </a:solidFill>
                  </a:uFill>
                  <a:latin typeface="Arial"/>
                  <a:cs typeface="Arial"/>
                </a:rPr>
                <a:t> 		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forest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6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forest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6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carefully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managed</a:t>
              </a:r>
              <a:r>
                <a:rPr sz="16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so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6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6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trees 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600" u="heavy" spc="-5" dirty="0">
                  <a:solidFill>
                    <a:srgbClr val="151616"/>
                  </a:solidFill>
                  <a:uFill>
                    <a:solidFill>
                      <a:srgbClr val="141515"/>
                    </a:solidFill>
                  </a:uFill>
                  <a:latin typeface="Arial"/>
                  <a:cs typeface="Arial"/>
                </a:rPr>
                <a:t> 	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they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600" spc="2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replaced</a:t>
              </a:r>
              <a:r>
                <a:rPr sz="1600" spc="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with</a:t>
              </a:r>
              <a:r>
                <a:rPr sz="1600" u="heavy" spc="-5" dirty="0">
                  <a:solidFill>
                    <a:srgbClr val="151616"/>
                  </a:solidFill>
                  <a:uFill>
                    <a:solidFill>
                      <a:srgbClr val="141515"/>
                    </a:solidFill>
                  </a:uFill>
                  <a:latin typeface="Arial"/>
                  <a:cs typeface="Arial"/>
                </a:rPr>
                <a:t> 	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eventually grow</a:t>
              </a:r>
              <a:r>
                <a:rPr sz="1600" spc="2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into</a:t>
              </a:r>
              <a:endParaRPr sz="1600" dirty="0">
                <a:latin typeface="Arial"/>
                <a:cs typeface="Arial"/>
              </a:endParaRPr>
            </a:p>
            <a:p>
              <a:pPr marL="48895" marR="5080" algn="just">
                <a:lnSpc>
                  <a:spcPct val="130200"/>
                </a:lnSpc>
                <a:tabLst>
                  <a:tab pos="993140" algn="l"/>
                  <a:tab pos="3550920" algn="l"/>
                </a:tabLst>
              </a:pPr>
              <a:r>
                <a:rPr sz="1600" u="heavy" dirty="0">
                  <a:solidFill>
                    <a:srgbClr val="151616"/>
                  </a:solidFill>
                  <a:uFill>
                    <a:solidFill>
                      <a:srgbClr val="141515"/>
                    </a:solidFill>
                  </a:uFill>
                  <a:latin typeface="Times New Roman"/>
                  <a:cs typeface="Times New Roman"/>
                </a:rPr>
                <a:t> 	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trees.</a:t>
              </a:r>
              <a:r>
                <a:rPr sz="16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6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carefully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skilfully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managed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system.</a:t>
              </a:r>
              <a:r>
                <a:rPr sz="16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forest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is  a working environment, producing wood products such as wood</a:t>
              </a:r>
              <a:r>
                <a:rPr sz="1600" spc="3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 the 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paper</a:t>
              </a:r>
              <a:r>
                <a:rPr sz="16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6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card</a:t>
              </a:r>
              <a:r>
                <a:rPr sz="16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industry</a:t>
              </a:r>
              <a:r>
                <a:rPr sz="16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6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wood</a:t>
              </a:r>
              <a:r>
                <a:rPr sz="16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based</a:t>
              </a:r>
              <a:r>
                <a:rPr sz="16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6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6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furniture</a:t>
              </a:r>
              <a:r>
                <a:rPr sz="16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</a:t>
              </a:r>
              <a:r>
                <a:rPr sz="16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and  the construction </a:t>
              </a:r>
              <a:r>
                <a:rPr sz="1600" spc="-15" dirty="0">
                  <a:solidFill>
                    <a:srgbClr val="151616"/>
                  </a:solidFill>
                  <a:latin typeface="Arial"/>
                  <a:cs typeface="Arial"/>
                </a:rPr>
                <a:t>industry.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Great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care is taken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ensure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 safety of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wildlife  and</a:t>
              </a:r>
              <a:r>
                <a:rPr sz="16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6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preserve</a:t>
              </a:r>
              <a:r>
                <a:rPr sz="16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6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natural</a:t>
              </a:r>
              <a:r>
                <a:rPr sz="1600" u="heavy" spc="-5" dirty="0">
                  <a:solidFill>
                    <a:srgbClr val="151616"/>
                  </a:solidFill>
                  <a:uFill>
                    <a:solidFill>
                      <a:srgbClr val="141515"/>
                    </a:solidFill>
                  </a:uFill>
                  <a:latin typeface="Arial"/>
                  <a:cs typeface="Arial"/>
                </a:rPr>
                <a:t> 	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.</a:t>
              </a:r>
              <a:endParaRPr sz="1600" dirty="0">
                <a:latin typeface="Arial"/>
                <a:cs typeface="Arial"/>
              </a:endParaRPr>
            </a:p>
            <a:p>
              <a:pPr marL="48895" marR="5080" algn="just">
                <a:lnSpc>
                  <a:spcPct val="130200"/>
                </a:lnSpc>
                <a:spcBef>
                  <a:spcPts val="5"/>
                </a:spcBef>
              </a:pP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Sustainable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forests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result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 commonsense policy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replace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trees  that</a:t>
              </a:r>
              <a:r>
                <a:rPr sz="16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felled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so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forests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continue</a:t>
              </a:r>
              <a:r>
                <a:rPr sz="16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6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exist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providing</a:t>
              </a:r>
              <a:r>
                <a:rPr sz="16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natural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6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us  all.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30810" y="1263893"/>
              <a:ext cx="445389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10. Complete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paragraph below by filling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blanks  with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missing words. Select each word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2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4952908" y="1184371"/>
              <a:ext cx="956310" cy="728345"/>
              <a:chOff x="4952908" y="1184371"/>
              <a:chExt cx="956310" cy="72834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5179524" y="1690844"/>
                <a:ext cx="66266" cy="22170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954280" y="1185742"/>
                <a:ext cx="521334" cy="582930"/>
              </a:xfrm>
              <a:custGeom>
                <a:avLst/>
                <a:gdLst/>
                <a:ahLst/>
                <a:cxnLst/>
                <a:rect l="l" t="t" r="r" b="b"/>
                <a:pathLst>
                  <a:path w="521335" h="582930">
                    <a:moveTo>
                      <a:pt x="255959" y="0"/>
                    </a:moveTo>
                    <a:lnTo>
                      <a:pt x="235195" y="32693"/>
                    </a:lnTo>
                    <a:lnTo>
                      <a:pt x="204302" y="65753"/>
                    </a:lnTo>
                    <a:lnTo>
                      <a:pt x="166361" y="97639"/>
                    </a:lnTo>
                    <a:lnTo>
                      <a:pt x="124456" y="126810"/>
                    </a:lnTo>
                    <a:lnTo>
                      <a:pt x="145883" y="120057"/>
                    </a:lnTo>
                    <a:lnTo>
                      <a:pt x="167899" y="115066"/>
                    </a:lnTo>
                    <a:lnTo>
                      <a:pt x="188741" y="113598"/>
                    </a:lnTo>
                    <a:lnTo>
                      <a:pt x="206648" y="117414"/>
                    </a:lnTo>
                    <a:lnTo>
                      <a:pt x="183569" y="153705"/>
                    </a:lnTo>
                    <a:lnTo>
                      <a:pt x="156160" y="192562"/>
                    </a:lnTo>
                    <a:lnTo>
                      <a:pt x="122880" y="230245"/>
                    </a:lnTo>
                    <a:lnTo>
                      <a:pt x="82188" y="263009"/>
                    </a:lnTo>
                    <a:lnTo>
                      <a:pt x="112866" y="253519"/>
                    </a:lnTo>
                    <a:lnTo>
                      <a:pt x="140904" y="243013"/>
                    </a:lnTo>
                    <a:lnTo>
                      <a:pt x="168942" y="237221"/>
                    </a:lnTo>
                    <a:lnTo>
                      <a:pt x="199623" y="241876"/>
                    </a:lnTo>
                    <a:lnTo>
                      <a:pt x="176867" y="280239"/>
                    </a:lnTo>
                    <a:lnTo>
                      <a:pt x="147423" y="321645"/>
                    </a:lnTo>
                    <a:lnTo>
                      <a:pt x="111744" y="364064"/>
                    </a:lnTo>
                    <a:lnTo>
                      <a:pt x="70279" y="405468"/>
                    </a:lnTo>
                    <a:lnTo>
                      <a:pt x="23479" y="443829"/>
                    </a:lnTo>
                    <a:lnTo>
                      <a:pt x="57536" y="433040"/>
                    </a:lnTo>
                    <a:lnTo>
                      <a:pt x="91591" y="423866"/>
                    </a:lnTo>
                    <a:lnTo>
                      <a:pt x="125645" y="419390"/>
                    </a:lnTo>
                    <a:lnTo>
                      <a:pt x="159699" y="422694"/>
                    </a:lnTo>
                    <a:lnTo>
                      <a:pt x="135839" y="457863"/>
                    </a:lnTo>
                    <a:lnTo>
                      <a:pt x="107375" y="491191"/>
                    </a:lnTo>
                    <a:lnTo>
                      <a:pt x="74872" y="522903"/>
                    </a:lnTo>
                    <a:lnTo>
                      <a:pt x="38892" y="553223"/>
                    </a:lnTo>
                    <a:lnTo>
                      <a:pt x="0" y="582378"/>
                    </a:lnTo>
                    <a:lnTo>
                      <a:pt x="521327" y="582378"/>
                    </a:lnTo>
                    <a:lnTo>
                      <a:pt x="480142" y="554144"/>
                    </a:lnTo>
                    <a:lnTo>
                      <a:pt x="443617" y="524162"/>
                    </a:lnTo>
                    <a:lnTo>
                      <a:pt x="412655" y="492094"/>
                    </a:lnTo>
                    <a:lnTo>
                      <a:pt x="388158" y="457601"/>
                    </a:lnTo>
                    <a:lnTo>
                      <a:pt x="371026" y="420347"/>
                    </a:lnTo>
                    <a:lnTo>
                      <a:pt x="393114" y="417682"/>
                    </a:lnTo>
                    <a:lnTo>
                      <a:pt x="416823" y="423841"/>
                    </a:lnTo>
                    <a:lnTo>
                      <a:pt x="441712" y="433536"/>
                    </a:lnTo>
                    <a:lnTo>
                      <a:pt x="467338" y="441478"/>
                    </a:lnTo>
                    <a:lnTo>
                      <a:pt x="422881" y="407290"/>
                    </a:lnTo>
                    <a:lnTo>
                      <a:pt x="383665" y="368309"/>
                    </a:lnTo>
                    <a:lnTo>
                      <a:pt x="350708" y="326228"/>
                    </a:lnTo>
                    <a:lnTo>
                      <a:pt x="325022" y="282736"/>
                    </a:lnTo>
                    <a:lnTo>
                      <a:pt x="307623" y="239525"/>
                    </a:lnTo>
                    <a:lnTo>
                      <a:pt x="336690" y="237177"/>
                    </a:lnTo>
                    <a:lnTo>
                      <a:pt x="363996" y="246570"/>
                    </a:lnTo>
                    <a:lnTo>
                      <a:pt x="391303" y="260660"/>
                    </a:lnTo>
                    <a:lnTo>
                      <a:pt x="420372" y="272401"/>
                    </a:lnTo>
                    <a:lnTo>
                      <a:pt x="380118" y="237749"/>
                    </a:lnTo>
                    <a:lnTo>
                      <a:pt x="347539" y="196087"/>
                    </a:lnTo>
                    <a:lnTo>
                      <a:pt x="323189" y="153248"/>
                    </a:lnTo>
                    <a:lnTo>
                      <a:pt x="307623" y="115067"/>
                    </a:lnTo>
                    <a:lnTo>
                      <a:pt x="323252" y="112214"/>
                    </a:lnTo>
                    <a:lnTo>
                      <a:pt x="340497" y="115077"/>
                    </a:lnTo>
                    <a:lnTo>
                      <a:pt x="358917" y="121458"/>
                    </a:lnTo>
                    <a:lnTo>
                      <a:pt x="378072" y="129157"/>
                    </a:lnTo>
                    <a:lnTo>
                      <a:pt x="337855" y="101492"/>
                    </a:lnTo>
                    <a:lnTo>
                      <a:pt x="302923" y="69277"/>
                    </a:lnTo>
                    <a:lnTo>
                      <a:pt x="275037" y="34712"/>
                    </a:lnTo>
                    <a:lnTo>
                      <a:pt x="255959" y="0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4954280" y="1185742"/>
                <a:ext cx="521334" cy="582930"/>
              </a:xfrm>
              <a:custGeom>
                <a:avLst/>
                <a:gdLst/>
                <a:ahLst/>
                <a:cxnLst/>
                <a:rect l="l" t="t" r="r" b="b"/>
                <a:pathLst>
                  <a:path w="521335" h="582930">
                    <a:moveTo>
                      <a:pt x="0" y="582378"/>
                    </a:moveTo>
                    <a:lnTo>
                      <a:pt x="0" y="582378"/>
                    </a:lnTo>
                    <a:lnTo>
                      <a:pt x="521327" y="582378"/>
                    </a:lnTo>
                    <a:lnTo>
                      <a:pt x="480142" y="554144"/>
                    </a:lnTo>
                    <a:lnTo>
                      <a:pt x="443617" y="524162"/>
                    </a:lnTo>
                    <a:lnTo>
                      <a:pt x="412655" y="492094"/>
                    </a:lnTo>
                    <a:lnTo>
                      <a:pt x="388158" y="457601"/>
                    </a:lnTo>
                    <a:lnTo>
                      <a:pt x="371026" y="420347"/>
                    </a:lnTo>
                    <a:lnTo>
                      <a:pt x="393114" y="417682"/>
                    </a:lnTo>
                    <a:lnTo>
                      <a:pt x="416823" y="423841"/>
                    </a:lnTo>
                    <a:lnTo>
                      <a:pt x="441712" y="433536"/>
                    </a:lnTo>
                    <a:lnTo>
                      <a:pt x="467338" y="441478"/>
                    </a:lnTo>
                    <a:lnTo>
                      <a:pt x="422881" y="407290"/>
                    </a:lnTo>
                    <a:lnTo>
                      <a:pt x="383665" y="368309"/>
                    </a:lnTo>
                    <a:lnTo>
                      <a:pt x="350708" y="326228"/>
                    </a:lnTo>
                    <a:lnTo>
                      <a:pt x="325022" y="282736"/>
                    </a:lnTo>
                    <a:lnTo>
                      <a:pt x="307623" y="239525"/>
                    </a:lnTo>
                    <a:lnTo>
                      <a:pt x="336690" y="237177"/>
                    </a:lnTo>
                    <a:lnTo>
                      <a:pt x="363996" y="246570"/>
                    </a:lnTo>
                    <a:lnTo>
                      <a:pt x="391303" y="260660"/>
                    </a:lnTo>
                    <a:lnTo>
                      <a:pt x="420372" y="272401"/>
                    </a:lnTo>
                    <a:lnTo>
                      <a:pt x="380118" y="237749"/>
                    </a:lnTo>
                    <a:lnTo>
                      <a:pt x="347539" y="196087"/>
                    </a:lnTo>
                    <a:lnTo>
                      <a:pt x="323189" y="153248"/>
                    </a:lnTo>
                    <a:lnTo>
                      <a:pt x="307623" y="115067"/>
                    </a:lnTo>
                    <a:lnTo>
                      <a:pt x="323252" y="112214"/>
                    </a:lnTo>
                    <a:lnTo>
                      <a:pt x="340497" y="115077"/>
                    </a:lnTo>
                    <a:lnTo>
                      <a:pt x="358917" y="121458"/>
                    </a:lnTo>
                    <a:lnTo>
                      <a:pt x="378072" y="129157"/>
                    </a:lnTo>
                    <a:lnTo>
                      <a:pt x="337855" y="101492"/>
                    </a:lnTo>
                    <a:lnTo>
                      <a:pt x="302923" y="69277"/>
                    </a:lnTo>
                    <a:lnTo>
                      <a:pt x="275037" y="34712"/>
                    </a:lnTo>
                    <a:lnTo>
                      <a:pt x="255959" y="0"/>
                    </a:lnTo>
                    <a:lnTo>
                      <a:pt x="235195" y="32693"/>
                    </a:lnTo>
                    <a:lnTo>
                      <a:pt x="204302" y="65753"/>
                    </a:lnTo>
                    <a:lnTo>
                      <a:pt x="166361" y="97639"/>
                    </a:lnTo>
                    <a:lnTo>
                      <a:pt x="124456" y="126810"/>
                    </a:lnTo>
                    <a:lnTo>
                      <a:pt x="145883" y="120057"/>
                    </a:lnTo>
                    <a:lnTo>
                      <a:pt x="167899" y="115066"/>
                    </a:lnTo>
                    <a:lnTo>
                      <a:pt x="188741" y="113598"/>
                    </a:lnTo>
                    <a:lnTo>
                      <a:pt x="206648" y="117414"/>
                    </a:lnTo>
                    <a:lnTo>
                      <a:pt x="183569" y="153705"/>
                    </a:lnTo>
                    <a:lnTo>
                      <a:pt x="156160" y="192562"/>
                    </a:lnTo>
                    <a:lnTo>
                      <a:pt x="122880" y="230245"/>
                    </a:lnTo>
                    <a:lnTo>
                      <a:pt x="82188" y="263009"/>
                    </a:lnTo>
                    <a:lnTo>
                      <a:pt x="112866" y="253519"/>
                    </a:lnTo>
                    <a:lnTo>
                      <a:pt x="140904" y="243013"/>
                    </a:lnTo>
                    <a:lnTo>
                      <a:pt x="168942" y="237221"/>
                    </a:lnTo>
                    <a:lnTo>
                      <a:pt x="199623" y="241876"/>
                    </a:lnTo>
                    <a:lnTo>
                      <a:pt x="176867" y="280239"/>
                    </a:lnTo>
                    <a:lnTo>
                      <a:pt x="147423" y="321645"/>
                    </a:lnTo>
                    <a:lnTo>
                      <a:pt x="111744" y="364064"/>
                    </a:lnTo>
                    <a:lnTo>
                      <a:pt x="70279" y="405468"/>
                    </a:lnTo>
                    <a:lnTo>
                      <a:pt x="23479" y="443829"/>
                    </a:lnTo>
                    <a:lnTo>
                      <a:pt x="57536" y="433040"/>
                    </a:lnTo>
                    <a:lnTo>
                      <a:pt x="91591" y="423866"/>
                    </a:lnTo>
                    <a:lnTo>
                      <a:pt x="125645" y="419390"/>
                    </a:lnTo>
                    <a:lnTo>
                      <a:pt x="159699" y="422694"/>
                    </a:lnTo>
                    <a:lnTo>
                      <a:pt x="135839" y="457863"/>
                    </a:lnTo>
                    <a:lnTo>
                      <a:pt x="107375" y="491191"/>
                    </a:lnTo>
                    <a:lnTo>
                      <a:pt x="74872" y="522903"/>
                    </a:lnTo>
                    <a:lnTo>
                      <a:pt x="38892" y="553223"/>
                    </a:lnTo>
                    <a:lnTo>
                      <a:pt x="0" y="582378"/>
                    </a:lnTo>
                    <a:close/>
                  </a:path>
                </a:pathLst>
              </a:custGeom>
              <a:ln w="3175">
                <a:solidFill>
                  <a:srgbClr val="74979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4980102" y="1203804"/>
                <a:ext cx="460375" cy="564515"/>
              </a:xfrm>
              <a:custGeom>
                <a:avLst/>
                <a:gdLst/>
                <a:ahLst/>
                <a:cxnLst/>
                <a:rect l="l" t="t" r="r" b="b"/>
                <a:pathLst>
                  <a:path w="460375" h="564514">
                    <a:moveTo>
                      <a:pt x="460273" y="564324"/>
                    </a:moveTo>
                    <a:lnTo>
                      <a:pt x="418846" y="534035"/>
                    </a:lnTo>
                    <a:lnTo>
                      <a:pt x="381736" y="499148"/>
                    </a:lnTo>
                    <a:lnTo>
                      <a:pt x="350062" y="461225"/>
                    </a:lnTo>
                    <a:lnTo>
                      <a:pt x="324980" y="421830"/>
                    </a:lnTo>
                    <a:lnTo>
                      <a:pt x="307606" y="382511"/>
                    </a:lnTo>
                    <a:lnTo>
                      <a:pt x="329692" y="379857"/>
                    </a:lnTo>
                    <a:lnTo>
                      <a:pt x="353402" y="386016"/>
                    </a:lnTo>
                    <a:lnTo>
                      <a:pt x="378282" y="395706"/>
                    </a:lnTo>
                    <a:lnTo>
                      <a:pt x="403910" y="403656"/>
                    </a:lnTo>
                    <a:lnTo>
                      <a:pt x="359702" y="369239"/>
                    </a:lnTo>
                    <a:lnTo>
                      <a:pt x="321068" y="329730"/>
                    </a:lnTo>
                    <a:lnTo>
                      <a:pt x="288823" y="287032"/>
                    </a:lnTo>
                    <a:lnTo>
                      <a:pt x="263728" y="243014"/>
                    </a:lnTo>
                    <a:lnTo>
                      <a:pt x="246570" y="199580"/>
                    </a:lnTo>
                    <a:lnTo>
                      <a:pt x="275640" y="197231"/>
                    </a:lnTo>
                    <a:lnTo>
                      <a:pt x="302945" y="206629"/>
                    </a:lnTo>
                    <a:lnTo>
                      <a:pt x="330250" y="220713"/>
                    </a:lnTo>
                    <a:lnTo>
                      <a:pt x="359321" y="232460"/>
                    </a:lnTo>
                    <a:lnTo>
                      <a:pt x="319062" y="199339"/>
                    </a:lnTo>
                    <a:lnTo>
                      <a:pt x="286486" y="161061"/>
                    </a:lnTo>
                    <a:lnTo>
                      <a:pt x="262140" y="121615"/>
                    </a:lnTo>
                    <a:lnTo>
                      <a:pt x="246570" y="84975"/>
                    </a:lnTo>
                    <a:lnTo>
                      <a:pt x="262204" y="81267"/>
                    </a:lnTo>
                    <a:lnTo>
                      <a:pt x="279450" y="82245"/>
                    </a:lnTo>
                    <a:lnTo>
                      <a:pt x="297865" y="86741"/>
                    </a:lnTo>
                    <a:lnTo>
                      <a:pt x="317017" y="93586"/>
                    </a:lnTo>
                    <a:lnTo>
                      <a:pt x="282638" y="71475"/>
                    </a:lnTo>
                    <a:lnTo>
                      <a:pt x="260527" y="51498"/>
                    </a:lnTo>
                    <a:lnTo>
                      <a:pt x="245478" y="29159"/>
                    </a:lnTo>
                    <a:lnTo>
                      <a:pt x="232232" y="0"/>
                    </a:lnTo>
                    <a:lnTo>
                      <a:pt x="215176" y="27990"/>
                    </a:lnTo>
                    <a:lnTo>
                      <a:pt x="192443" y="50711"/>
                    </a:lnTo>
                    <a:lnTo>
                      <a:pt x="162661" y="72250"/>
                    </a:lnTo>
                    <a:lnTo>
                      <a:pt x="124460" y="96710"/>
                    </a:lnTo>
                    <a:lnTo>
                      <a:pt x="145884" y="89966"/>
                    </a:lnTo>
                    <a:lnTo>
                      <a:pt x="167906" y="84975"/>
                    </a:lnTo>
                    <a:lnTo>
                      <a:pt x="188747" y="83502"/>
                    </a:lnTo>
                    <a:lnTo>
                      <a:pt x="206654" y="87325"/>
                    </a:lnTo>
                    <a:lnTo>
                      <a:pt x="184937" y="122415"/>
                    </a:lnTo>
                    <a:lnTo>
                      <a:pt x="160540" y="158635"/>
                    </a:lnTo>
                    <a:lnTo>
                      <a:pt x="130276" y="193687"/>
                    </a:lnTo>
                    <a:lnTo>
                      <a:pt x="90944" y="225247"/>
                    </a:lnTo>
                    <a:lnTo>
                      <a:pt x="120256" y="215417"/>
                    </a:lnTo>
                    <a:lnTo>
                      <a:pt x="145288" y="204165"/>
                    </a:lnTo>
                    <a:lnTo>
                      <a:pt x="170319" y="197612"/>
                    </a:lnTo>
                    <a:lnTo>
                      <a:pt x="199631" y="201930"/>
                    </a:lnTo>
                    <a:lnTo>
                      <a:pt x="178930" y="239941"/>
                    </a:lnTo>
                    <a:lnTo>
                      <a:pt x="154393" y="280492"/>
                    </a:lnTo>
                    <a:lnTo>
                      <a:pt x="124561" y="321906"/>
                    </a:lnTo>
                    <a:lnTo>
                      <a:pt x="87998" y="362458"/>
                    </a:lnTo>
                    <a:lnTo>
                      <a:pt x="43256" y="400456"/>
                    </a:lnTo>
                    <a:lnTo>
                      <a:pt x="73850" y="390537"/>
                    </a:lnTo>
                    <a:lnTo>
                      <a:pt x="100291" y="383273"/>
                    </a:lnTo>
                    <a:lnTo>
                      <a:pt x="126733" y="380695"/>
                    </a:lnTo>
                    <a:lnTo>
                      <a:pt x="157327" y="384860"/>
                    </a:lnTo>
                    <a:lnTo>
                      <a:pt x="133718" y="422084"/>
                    </a:lnTo>
                    <a:lnTo>
                      <a:pt x="105841" y="460324"/>
                    </a:lnTo>
                    <a:lnTo>
                      <a:pt x="74041" y="497890"/>
                    </a:lnTo>
                    <a:lnTo>
                      <a:pt x="38646" y="533107"/>
                    </a:lnTo>
                    <a:lnTo>
                      <a:pt x="0" y="564324"/>
                    </a:lnTo>
                    <a:lnTo>
                      <a:pt x="460273" y="564324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5644414" y="1715521"/>
                <a:ext cx="57150" cy="196215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196214">
                    <a:moveTo>
                      <a:pt x="48041" y="0"/>
                    </a:moveTo>
                    <a:lnTo>
                      <a:pt x="3441" y="601"/>
                    </a:lnTo>
                    <a:lnTo>
                      <a:pt x="4101" y="49344"/>
                    </a:lnTo>
                    <a:lnTo>
                      <a:pt x="3748" y="98101"/>
                    </a:lnTo>
                    <a:lnTo>
                      <a:pt x="2381" y="146872"/>
                    </a:lnTo>
                    <a:lnTo>
                      <a:pt x="0" y="195657"/>
                    </a:lnTo>
                    <a:lnTo>
                      <a:pt x="56761" y="194890"/>
                    </a:lnTo>
                    <a:lnTo>
                      <a:pt x="52442" y="146195"/>
                    </a:lnTo>
                    <a:lnTo>
                      <a:pt x="49360" y="97484"/>
                    </a:lnTo>
                    <a:lnTo>
                      <a:pt x="47798" y="48754"/>
                    </a:lnTo>
                    <a:lnTo>
                      <a:pt x="48041" y="0"/>
                    </a:lnTo>
                    <a:close/>
                  </a:path>
                </a:pathLst>
              </a:custGeom>
              <a:solidFill>
                <a:srgbClr val="C66B3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5644414" y="1715521"/>
                <a:ext cx="57150" cy="196215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196214">
                    <a:moveTo>
                      <a:pt x="3441" y="601"/>
                    </a:moveTo>
                    <a:lnTo>
                      <a:pt x="14592" y="450"/>
                    </a:lnTo>
                    <a:lnTo>
                      <a:pt x="25741" y="299"/>
                    </a:lnTo>
                    <a:lnTo>
                      <a:pt x="36891" y="149"/>
                    </a:lnTo>
                    <a:lnTo>
                      <a:pt x="48041" y="0"/>
                    </a:lnTo>
                    <a:lnTo>
                      <a:pt x="47798" y="48754"/>
                    </a:lnTo>
                    <a:lnTo>
                      <a:pt x="49360" y="97484"/>
                    </a:lnTo>
                    <a:lnTo>
                      <a:pt x="52442" y="146195"/>
                    </a:lnTo>
                    <a:lnTo>
                      <a:pt x="56761" y="194890"/>
                    </a:lnTo>
                    <a:lnTo>
                      <a:pt x="42570" y="195081"/>
                    </a:lnTo>
                    <a:lnTo>
                      <a:pt x="28380" y="195273"/>
                    </a:lnTo>
                    <a:lnTo>
                      <a:pt x="14190" y="195465"/>
                    </a:lnTo>
                    <a:lnTo>
                      <a:pt x="0" y="195657"/>
                    </a:lnTo>
                    <a:lnTo>
                      <a:pt x="2381" y="146872"/>
                    </a:lnTo>
                    <a:lnTo>
                      <a:pt x="3748" y="98101"/>
                    </a:lnTo>
                    <a:lnTo>
                      <a:pt x="4101" y="49344"/>
                    </a:lnTo>
                    <a:lnTo>
                      <a:pt x="3441" y="601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5647150" y="1715788"/>
                <a:ext cx="27305" cy="194945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94944">
                    <a:moveTo>
                      <a:pt x="1901" y="0"/>
                    </a:moveTo>
                    <a:lnTo>
                      <a:pt x="2526" y="48563"/>
                    </a:lnTo>
                    <a:lnTo>
                      <a:pt x="2311" y="97140"/>
                    </a:lnTo>
                    <a:lnTo>
                      <a:pt x="1416" y="145726"/>
                    </a:lnTo>
                    <a:lnTo>
                      <a:pt x="0" y="194321"/>
                    </a:lnTo>
                    <a:lnTo>
                      <a:pt x="26741" y="193960"/>
                    </a:lnTo>
                    <a:lnTo>
                      <a:pt x="20647" y="149855"/>
                    </a:lnTo>
                    <a:lnTo>
                      <a:pt x="16870" y="101057"/>
                    </a:lnTo>
                    <a:lnTo>
                      <a:pt x="14767" y="50372"/>
                    </a:lnTo>
                    <a:lnTo>
                      <a:pt x="13698" y="604"/>
                    </a:lnTo>
                    <a:lnTo>
                      <a:pt x="1901" y="0"/>
                    </a:lnTo>
                    <a:close/>
                  </a:path>
                </a:pathLst>
              </a:custGeom>
              <a:solidFill>
                <a:srgbClr val="FA853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5441918" y="1262956"/>
                <a:ext cx="466090" cy="520700"/>
              </a:xfrm>
              <a:custGeom>
                <a:avLst/>
                <a:gdLst/>
                <a:ahLst/>
                <a:cxnLst/>
                <a:rect l="l" t="t" r="r" b="b"/>
                <a:pathLst>
                  <a:path w="466089" h="520700">
                    <a:moveTo>
                      <a:pt x="228719" y="0"/>
                    </a:moveTo>
                    <a:lnTo>
                      <a:pt x="210164" y="29213"/>
                    </a:lnTo>
                    <a:lnTo>
                      <a:pt x="182558" y="58754"/>
                    </a:lnTo>
                    <a:lnTo>
                      <a:pt x="148655" y="87245"/>
                    </a:lnTo>
                    <a:lnTo>
                      <a:pt x="111211" y="113309"/>
                    </a:lnTo>
                    <a:lnTo>
                      <a:pt x="130358" y="107277"/>
                    </a:lnTo>
                    <a:lnTo>
                      <a:pt x="150029" y="102818"/>
                    </a:lnTo>
                    <a:lnTo>
                      <a:pt x="168653" y="101507"/>
                    </a:lnTo>
                    <a:lnTo>
                      <a:pt x="184655" y="104918"/>
                    </a:lnTo>
                    <a:lnTo>
                      <a:pt x="164033" y="137344"/>
                    </a:lnTo>
                    <a:lnTo>
                      <a:pt x="139541" y="172065"/>
                    </a:lnTo>
                    <a:lnTo>
                      <a:pt x="109802" y="205737"/>
                    </a:lnTo>
                    <a:lnTo>
                      <a:pt x="73440" y="235014"/>
                    </a:lnTo>
                    <a:lnTo>
                      <a:pt x="100854" y="226533"/>
                    </a:lnTo>
                    <a:lnTo>
                      <a:pt x="125908" y="217144"/>
                    </a:lnTo>
                    <a:lnTo>
                      <a:pt x="150962" y="211969"/>
                    </a:lnTo>
                    <a:lnTo>
                      <a:pt x="178376" y="216128"/>
                    </a:lnTo>
                    <a:lnTo>
                      <a:pt x="158043" y="250408"/>
                    </a:lnTo>
                    <a:lnTo>
                      <a:pt x="131734" y="287408"/>
                    </a:lnTo>
                    <a:lnTo>
                      <a:pt x="99853" y="325313"/>
                    </a:lnTo>
                    <a:lnTo>
                      <a:pt x="62801" y="362311"/>
                    </a:lnTo>
                    <a:lnTo>
                      <a:pt x="20984" y="396589"/>
                    </a:lnTo>
                    <a:lnTo>
                      <a:pt x="51413" y="386948"/>
                    </a:lnTo>
                    <a:lnTo>
                      <a:pt x="81842" y="378751"/>
                    </a:lnTo>
                    <a:lnTo>
                      <a:pt x="112272" y="374751"/>
                    </a:lnTo>
                    <a:lnTo>
                      <a:pt x="142703" y="377704"/>
                    </a:lnTo>
                    <a:lnTo>
                      <a:pt x="115389" y="416721"/>
                    </a:lnTo>
                    <a:lnTo>
                      <a:pt x="81845" y="453245"/>
                    </a:lnTo>
                    <a:lnTo>
                      <a:pt x="43054" y="487670"/>
                    </a:lnTo>
                    <a:lnTo>
                      <a:pt x="0" y="520390"/>
                    </a:lnTo>
                    <a:lnTo>
                      <a:pt x="465839" y="520390"/>
                    </a:lnTo>
                    <a:lnTo>
                      <a:pt x="420458" y="488622"/>
                    </a:lnTo>
                    <a:lnTo>
                      <a:pt x="381898" y="454295"/>
                    </a:lnTo>
                    <a:lnTo>
                      <a:pt x="351733" y="416820"/>
                    </a:lnTo>
                    <a:lnTo>
                      <a:pt x="331538" y="375605"/>
                    </a:lnTo>
                    <a:lnTo>
                      <a:pt x="351275" y="373223"/>
                    </a:lnTo>
                    <a:lnTo>
                      <a:pt x="372460" y="378727"/>
                    </a:lnTo>
                    <a:lnTo>
                      <a:pt x="394698" y="387391"/>
                    </a:lnTo>
                    <a:lnTo>
                      <a:pt x="417596" y="394491"/>
                    </a:lnTo>
                    <a:lnTo>
                      <a:pt x="377870" y="363939"/>
                    </a:lnTo>
                    <a:lnTo>
                      <a:pt x="342830" y="329107"/>
                    </a:lnTo>
                    <a:lnTo>
                      <a:pt x="313380" y="291505"/>
                    </a:lnTo>
                    <a:lnTo>
                      <a:pt x="290429" y="252642"/>
                    </a:lnTo>
                    <a:lnTo>
                      <a:pt x="274881" y="214030"/>
                    </a:lnTo>
                    <a:lnTo>
                      <a:pt x="300854" y="211930"/>
                    </a:lnTo>
                    <a:lnTo>
                      <a:pt x="325255" y="220324"/>
                    </a:lnTo>
                    <a:lnTo>
                      <a:pt x="349656" y="232915"/>
                    </a:lnTo>
                    <a:lnTo>
                      <a:pt x="375631" y="243409"/>
                    </a:lnTo>
                    <a:lnTo>
                      <a:pt x="339660" y="212444"/>
                    </a:lnTo>
                    <a:lnTo>
                      <a:pt x="310548" y="175216"/>
                    </a:lnTo>
                    <a:lnTo>
                      <a:pt x="288790" y="136936"/>
                    </a:lnTo>
                    <a:lnTo>
                      <a:pt x="274881" y="102819"/>
                    </a:lnTo>
                    <a:lnTo>
                      <a:pt x="288847" y="100269"/>
                    </a:lnTo>
                    <a:lnTo>
                      <a:pt x="304257" y="102828"/>
                    </a:lnTo>
                    <a:lnTo>
                      <a:pt x="320717" y="108529"/>
                    </a:lnTo>
                    <a:lnTo>
                      <a:pt x="337835" y="115408"/>
                    </a:lnTo>
                    <a:lnTo>
                      <a:pt x="301896" y="90689"/>
                    </a:lnTo>
                    <a:lnTo>
                      <a:pt x="270681" y="61903"/>
                    </a:lnTo>
                    <a:lnTo>
                      <a:pt x="245764" y="31018"/>
                    </a:lnTo>
                    <a:lnTo>
                      <a:pt x="228719" y="0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5441918" y="1262956"/>
                <a:ext cx="466090" cy="520700"/>
              </a:xfrm>
              <a:custGeom>
                <a:avLst/>
                <a:gdLst/>
                <a:ahLst/>
                <a:cxnLst/>
                <a:rect l="l" t="t" r="r" b="b"/>
                <a:pathLst>
                  <a:path w="466089" h="520700">
                    <a:moveTo>
                      <a:pt x="0" y="520390"/>
                    </a:moveTo>
                    <a:lnTo>
                      <a:pt x="0" y="520390"/>
                    </a:lnTo>
                    <a:lnTo>
                      <a:pt x="465839" y="520390"/>
                    </a:lnTo>
                    <a:lnTo>
                      <a:pt x="420458" y="488622"/>
                    </a:lnTo>
                    <a:lnTo>
                      <a:pt x="381898" y="454295"/>
                    </a:lnTo>
                    <a:lnTo>
                      <a:pt x="351733" y="416820"/>
                    </a:lnTo>
                    <a:lnTo>
                      <a:pt x="331538" y="375605"/>
                    </a:lnTo>
                    <a:lnTo>
                      <a:pt x="351275" y="373223"/>
                    </a:lnTo>
                    <a:lnTo>
                      <a:pt x="372460" y="378727"/>
                    </a:lnTo>
                    <a:lnTo>
                      <a:pt x="394698" y="387391"/>
                    </a:lnTo>
                    <a:lnTo>
                      <a:pt x="417596" y="394491"/>
                    </a:lnTo>
                    <a:lnTo>
                      <a:pt x="377870" y="363939"/>
                    </a:lnTo>
                    <a:lnTo>
                      <a:pt x="342830" y="329107"/>
                    </a:lnTo>
                    <a:lnTo>
                      <a:pt x="313380" y="291505"/>
                    </a:lnTo>
                    <a:lnTo>
                      <a:pt x="290429" y="252642"/>
                    </a:lnTo>
                    <a:lnTo>
                      <a:pt x="274881" y="214030"/>
                    </a:lnTo>
                    <a:lnTo>
                      <a:pt x="300854" y="211930"/>
                    </a:lnTo>
                    <a:lnTo>
                      <a:pt x="325255" y="220324"/>
                    </a:lnTo>
                    <a:lnTo>
                      <a:pt x="349656" y="232915"/>
                    </a:lnTo>
                    <a:lnTo>
                      <a:pt x="375631" y="243409"/>
                    </a:lnTo>
                    <a:lnTo>
                      <a:pt x="339660" y="212444"/>
                    </a:lnTo>
                    <a:lnTo>
                      <a:pt x="310548" y="175216"/>
                    </a:lnTo>
                    <a:lnTo>
                      <a:pt x="288790" y="136936"/>
                    </a:lnTo>
                    <a:lnTo>
                      <a:pt x="274881" y="102819"/>
                    </a:lnTo>
                    <a:lnTo>
                      <a:pt x="288847" y="100269"/>
                    </a:lnTo>
                    <a:lnTo>
                      <a:pt x="304257" y="102828"/>
                    </a:lnTo>
                    <a:lnTo>
                      <a:pt x="320717" y="108529"/>
                    </a:lnTo>
                    <a:lnTo>
                      <a:pt x="337835" y="115408"/>
                    </a:lnTo>
                    <a:lnTo>
                      <a:pt x="301896" y="90689"/>
                    </a:lnTo>
                    <a:lnTo>
                      <a:pt x="270681" y="61903"/>
                    </a:lnTo>
                    <a:lnTo>
                      <a:pt x="245764" y="31018"/>
                    </a:lnTo>
                    <a:lnTo>
                      <a:pt x="228719" y="0"/>
                    </a:lnTo>
                    <a:lnTo>
                      <a:pt x="210164" y="29213"/>
                    </a:lnTo>
                    <a:lnTo>
                      <a:pt x="182558" y="58754"/>
                    </a:lnTo>
                    <a:lnTo>
                      <a:pt x="148655" y="87245"/>
                    </a:lnTo>
                    <a:lnTo>
                      <a:pt x="111211" y="113309"/>
                    </a:lnTo>
                    <a:lnTo>
                      <a:pt x="130358" y="107277"/>
                    </a:lnTo>
                    <a:lnTo>
                      <a:pt x="150029" y="102818"/>
                    </a:lnTo>
                    <a:lnTo>
                      <a:pt x="168653" y="101507"/>
                    </a:lnTo>
                    <a:lnTo>
                      <a:pt x="184655" y="104918"/>
                    </a:lnTo>
                    <a:lnTo>
                      <a:pt x="164033" y="137344"/>
                    </a:lnTo>
                    <a:lnTo>
                      <a:pt x="139541" y="172065"/>
                    </a:lnTo>
                    <a:lnTo>
                      <a:pt x="109802" y="205737"/>
                    </a:lnTo>
                    <a:lnTo>
                      <a:pt x="73440" y="235014"/>
                    </a:lnTo>
                    <a:lnTo>
                      <a:pt x="100854" y="226533"/>
                    </a:lnTo>
                    <a:lnTo>
                      <a:pt x="125908" y="217144"/>
                    </a:lnTo>
                    <a:lnTo>
                      <a:pt x="150962" y="211969"/>
                    </a:lnTo>
                    <a:lnTo>
                      <a:pt x="178376" y="216128"/>
                    </a:lnTo>
                    <a:lnTo>
                      <a:pt x="158043" y="250408"/>
                    </a:lnTo>
                    <a:lnTo>
                      <a:pt x="131734" y="287408"/>
                    </a:lnTo>
                    <a:lnTo>
                      <a:pt x="99853" y="325313"/>
                    </a:lnTo>
                    <a:lnTo>
                      <a:pt x="62801" y="362311"/>
                    </a:lnTo>
                    <a:lnTo>
                      <a:pt x="20984" y="396589"/>
                    </a:lnTo>
                    <a:lnTo>
                      <a:pt x="51413" y="386948"/>
                    </a:lnTo>
                    <a:lnTo>
                      <a:pt x="81842" y="378751"/>
                    </a:lnTo>
                    <a:lnTo>
                      <a:pt x="112272" y="374751"/>
                    </a:lnTo>
                    <a:lnTo>
                      <a:pt x="142703" y="377704"/>
                    </a:lnTo>
                    <a:lnTo>
                      <a:pt x="115389" y="416721"/>
                    </a:lnTo>
                    <a:lnTo>
                      <a:pt x="81845" y="453245"/>
                    </a:lnTo>
                    <a:lnTo>
                      <a:pt x="43054" y="487670"/>
                    </a:lnTo>
                    <a:lnTo>
                      <a:pt x="0" y="520390"/>
                    </a:lnTo>
                    <a:close/>
                  </a:path>
                </a:pathLst>
              </a:custGeom>
              <a:ln w="3175">
                <a:solidFill>
                  <a:srgbClr val="74979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5465000" y="1279102"/>
                <a:ext cx="411480" cy="504825"/>
              </a:xfrm>
              <a:custGeom>
                <a:avLst/>
                <a:gdLst/>
                <a:ahLst/>
                <a:cxnLst/>
                <a:rect l="l" t="t" r="r" b="b"/>
                <a:pathLst>
                  <a:path w="411479" h="504825">
                    <a:moveTo>
                      <a:pt x="411276" y="504253"/>
                    </a:moveTo>
                    <a:lnTo>
                      <a:pt x="365556" y="469722"/>
                    </a:lnTo>
                    <a:lnTo>
                      <a:pt x="326275" y="429323"/>
                    </a:lnTo>
                    <a:lnTo>
                      <a:pt x="295376" y="385775"/>
                    </a:lnTo>
                    <a:lnTo>
                      <a:pt x="274853" y="341795"/>
                    </a:lnTo>
                    <a:lnTo>
                      <a:pt x="294589" y="339420"/>
                    </a:lnTo>
                    <a:lnTo>
                      <a:pt x="315772" y="344919"/>
                    </a:lnTo>
                    <a:lnTo>
                      <a:pt x="338010" y="353580"/>
                    </a:lnTo>
                    <a:lnTo>
                      <a:pt x="360908" y="360680"/>
                    </a:lnTo>
                    <a:lnTo>
                      <a:pt x="321411" y="329933"/>
                    </a:lnTo>
                    <a:lnTo>
                      <a:pt x="286893" y="294627"/>
                    </a:lnTo>
                    <a:lnTo>
                      <a:pt x="258064" y="256463"/>
                    </a:lnTo>
                    <a:lnTo>
                      <a:pt x="235648" y="217144"/>
                    </a:lnTo>
                    <a:lnTo>
                      <a:pt x="220319" y="178333"/>
                    </a:lnTo>
                    <a:lnTo>
                      <a:pt x="246291" y="176225"/>
                    </a:lnTo>
                    <a:lnTo>
                      <a:pt x="270687" y="184619"/>
                    </a:lnTo>
                    <a:lnTo>
                      <a:pt x="295084" y="197218"/>
                    </a:lnTo>
                    <a:lnTo>
                      <a:pt x="321068" y="207708"/>
                    </a:lnTo>
                    <a:lnTo>
                      <a:pt x="285089" y="178117"/>
                    </a:lnTo>
                    <a:lnTo>
                      <a:pt x="255981" y="143916"/>
                    </a:lnTo>
                    <a:lnTo>
                      <a:pt x="234226" y="108661"/>
                    </a:lnTo>
                    <a:lnTo>
                      <a:pt x="220319" y="75920"/>
                    </a:lnTo>
                    <a:lnTo>
                      <a:pt x="234289" y="72605"/>
                    </a:lnTo>
                    <a:lnTo>
                      <a:pt x="249694" y="73482"/>
                    </a:lnTo>
                    <a:lnTo>
                      <a:pt x="266153" y="77508"/>
                    </a:lnTo>
                    <a:lnTo>
                      <a:pt x="283273" y="83616"/>
                    </a:lnTo>
                    <a:lnTo>
                      <a:pt x="252539" y="63868"/>
                    </a:lnTo>
                    <a:lnTo>
                      <a:pt x="232791" y="46012"/>
                    </a:lnTo>
                    <a:lnTo>
                      <a:pt x="219341" y="26047"/>
                    </a:lnTo>
                    <a:lnTo>
                      <a:pt x="207505" y="0"/>
                    </a:lnTo>
                    <a:lnTo>
                      <a:pt x="192265" y="25006"/>
                    </a:lnTo>
                    <a:lnTo>
                      <a:pt x="171945" y="45300"/>
                    </a:lnTo>
                    <a:lnTo>
                      <a:pt x="145338" y="64554"/>
                    </a:lnTo>
                    <a:lnTo>
                      <a:pt x="111201" y="86410"/>
                    </a:lnTo>
                    <a:lnTo>
                      <a:pt x="130352" y="80378"/>
                    </a:lnTo>
                    <a:lnTo>
                      <a:pt x="150025" y="75920"/>
                    </a:lnTo>
                    <a:lnTo>
                      <a:pt x="168643" y="74612"/>
                    </a:lnTo>
                    <a:lnTo>
                      <a:pt x="184645" y="78016"/>
                    </a:lnTo>
                    <a:lnTo>
                      <a:pt x="165252" y="109372"/>
                    </a:lnTo>
                    <a:lnTo>
                      <a:pt x="143446" y="141744"/>
                    </a:lnTo>
                    <a:lnTo>
                      <a:pt x="116395" y="173062"/>
                    </a:lnTo>
                    <a:lnTo>
                      <a:pt x="81254" y="201269"/>
                    </a:lnTo>
                    <a:lnTo>
                      <a:pt x="107454" y="192481"/>
                    </a:lnTo>
                    <a:lnTo>
                      <a:pt x="129806" y="182422"/>
                    </a:lnTo>
                    <a:lnTo>
                      <a:pt x="152171" y="176580"/>
                    </a:lnTo>
                    <a:lnTo>
                      <a:pt x="178371" y="180428"/>
                    </a:lnTo>
                    <a:lnTo>
                      <a:pt x="159880" y="214388"/>
                    </a:lnTo>
                    <a:lnTo>
                      <a:pt x="137947" y="250634"/>
                    </a:lnTo>
                    <a:lnTo>
                      <a:pt x="111290" y="287629"/>
                    </a:lnTo>
                    <a:lnTo>
                      <a:pt x="78625" y="323875"/>
                    </a:lnTo>
                    <a:lnTo>
                      <a:pt x="38646" y="357835"/>
                    </a:lnTo>
                    <a:lnTo>
                      <a:pt x="65989" y="348957"/>
                    </a:lnTo>
                    <a:lnTo>
                      <a:pt x="89611" y="342468"/>
                    </a:lnTo>
                    <a:lnTo>
                      <a:pt x="113233" y="340169"/>
                    </a:lnTo>
                    <a:lnTo>
                      <a:pt x="140576" y="343890"/>
                    </a:lnTo>
                    <a:lnTo>
                      <a:pt x="113601" y="385673"/>
                    </a:lnTo>
                    <a:lnTo>
                      <a:pt x="80784" y="428269"/>
                    </a:lnTo>
                    <a:lnTo>
                      <a:pt x="42722" y="468769"/>
                    </a:lnTo>
                    <a:lnTo>
                      <a:pt x="0" y="504253"/>
                    </a:lnTo>
                    <a:lnTo>
                      <a:pt x="411276" y="504253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object 19"/>
            <p:cNvGrpSpPr/>
            <p:nvPr/>
          </p:nvGrpSpPr>
          <p:grpSpPr>
            <a:xfrm>
              <a:off x="5983423" y="1184371"/>
              <a:ext cx="1022985" cy="728345"/>
              <a:chOff x="5983423" y="1184371"/>
              <a:chExt cx="1022985" cy="728345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6210039" y="1690844"/>
                <a:ext cx="66264" cy="221706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5984795" y="1185742"/>
                <a:ext cx="521334" cy="582930"/>
              </a:xfrm>
              <a:custGeom>
                <a:avLst/>
                <a:gdLst/>
                <a:ahLst/>
                <a:cxnLst/>
                <a:rect l="l" t="t" r="r" b="b"/>
                <a:pathLst>
                  <a:path w="521334" h="582930">
                    <a:moveTo>
                      <a:pt x="255959" y="0"/>
                    </a:moveTo>
                    <a:lnTo>
                      <a:pt x="235195" y="32693"/>
                    </a:lnTo>
                    <a:lnTo>
                      <a:pt x="204301" y="65753"/>
                    </a:lnTo>
                    <a:lnTo>
                      <a:pt x="166360" y="97639"/>
                    </a:lnTo>
                    <a:lnTo>
                      <a:pt x="124454" y="126810"/>
                    </a:lnTo>
                    <a:lnTo>
                      <a:pt x="145883" y="120057"/>
                    </a:lnTo>
                    <a:lnTo>
                      <a:pt x="167898" y="115066"/>
                    </a:lnTo>
                    <a:lnTo>
                      <a:pt x="188740" y="113598"/>
                    </a:lnTo>
                    <a:lnTo>
                      <a:pt x="206646" y="117414"/>
                    </a:lnTo>
                    <a:lnTo>
                      <a:pt x="183568" y="153705"/>
                    </a:lnTo>
                    <a:lnTo>
                      <a:pt x="156159" y="192562"/>
                    </a:lnTo>
                    <a:lnTo>
                      <a:pt x="122879" y="230245"/>
                    </a:lnTo>
                    <a:lnTo>
                      <a:pt x="82188" y="263009"/>
                    </a:lnTo>
                    <a:lnTo>
                      <a:pt x="112866" y="253519"/>
                    </a:lnTo>
                    <a:lnTo>
                      <a:pt x="140904" y="243013"/>
                    </a:lnTo>
                    <a:lnTo>
                      <a:pt x="168942" y="237221"/>
                    </a:lnTo>
                    <a:lnTo>
                      <a:pt x="199623" y="241876"/>
                    </a:lnTo>
                    <a:lnTo>
                      <a:pt x="176866" y="280239"/>
                    </a:lnTo>
                    <a:lnTo>
                      <a:pt x="147423" y="321645"/>
                    </a:lnTo>
                    <a:lnTo>
                      <a:pt x="111743" y="364064"/>
                    </a:lnTo>
                    <a:lnTo>
                      <a:pt x="70278" y="405468"/>
                    </a:lnTo>
                    <a:lnTo>
                      <a:pt x="23478" y="443829"/>
                    </a:lnTo>
                    <a:lnTo>
                      <a:pt x="57535" y="433040"/>
                    </a:lnTo>
                    <a:lnTo>
                      <a:pt x="91590" y="423866"/>
                    </a:lnTo>
                    <a:lnTo>
                      <a:pt x="125645" y="419390"/>
                    </a:lnTo>
                    <a:lnTo>
                      <a:pt x="159699" y="422694"/>
                    </a:lnTo>
                    <a:lnTo>
                      <a:pt x="135839" y="457863"/>
                    </a:lnTo>
                    <a:lnTo>
                      <a:pt x="107375" y="491191"/>
                    </a:lnTo>
                    <a:lnTo>
                      <a:pt x="74871" y="522903"/>
                    </a:lnTo>
                    <a:lnTo>
                      <a:pt x="38892" y="553223"/>
                    </a:lnTo>
                    <a:lnTo>
                      <a:pt x="0" y="582378"/>
                    </a:lnTo>
                    <a:lnTo>
                      <a:pt x="521326" y="582378"/>
                    </a:lnTo>
                    <a:lnTo>
                      <a:pt x="480141" y="554144"/>
                    </a:lnTo>
                    <a:lnTo>
                      <a:pt x="443617" y="524162"/>
                    </a:lnTo>
                    <a:lnTo>
                      <a:pt x="412655" y="492094"/>
                    </a:lnTo>
                    <a:lnTo>
                      <a:pt x="388157" y="457601"/>
                    </a:lnTo>
                    <a:lnTo>
                      <a:pt x="371026" y="420347"/>
                    </a:lnTo>
                    <a:lnTo>
                      <a:pt x="393114" y="417682"/>
                    </a:lnTo>
                    <a:lnTo>
                      <a:pt x="416823" y="423841"/>
                    </a:lnTo>
                    <a:lnTo>
                      <a:pt x="441711" y="433536"/>
                    </a:lnTo>
                    <a:lnTo>
                      <a:pt x="467337" y="441478"/>
                    </a:lnTo>
                    <a:lnTo>
                      <a:pt x="422879" y="407290"/>
                    </a:lnTo>
                    <a:lnTo>
                      <a:pt x="383664" y="368309"/>
                    </a:lnTo>
                    <a:lnTo>
                      <a:pt x="350707" y="326228"/>
                    </a:lnTo>
                    <a:lnTo>
                      <a:pt x="325021" y="282736"/>
                    </a:lnTo>
                    <a:lnTo>
                      <a:pt x="307623" y="239525"/>
                    </a:lnTo>
                    <a:lnTo>
                      <a:pt x="336690" y="237177"/>
                    </a:lnTo>
                    <a:lnTo>
                      <a:pt x="363996" y="246570"/>
                    </a:lnTo>
                    <a:lnTo>
                      <a:pt x="391302" y="260660"/>
                    </a:lnTo>
                    <a:lnTo>
                      <a:pt x="420371" y="272401"/>
                    </a:lnTo>
                    <a:lnTo>
                      <a:pt x="380116" y="237749"/>
                    </a:lnTo>
                    <a:lnTo>
                      <a:pt x="347538" y="196087"/>
                    </a:lnTo>
                    <a:lnTo>
                      <a:pt x="323188" y="153248"/>
                    </a:lnTo>
                    <a:lnTo>
                      <a:pt x="307623" y="115067"/>
                    </a:lnTo>
                    <a:lnTo>
                      <a:pt x="323252" y="112214"/>
                    </a:lnTo>
                    <a:lnTo>
                      <a:pt x="340497" y="115077"/>
                    </a:lnTo>
                    <a:lnTo>
                      <a:pt x="358916" y="121458"/>
                    </a:lnTo>
                    <a:lnTo>
                      <a:pt x="378071" y="129157"/>
                    </a:lnTo>
                    <a:lnTo>
                      <a:pt x="337855" y="101492"/>
                    </a:lnTo>
                    <a:lnTo>
                      <a:pt x="302923" y="69277"/>
                    </a:lnTo>
                    <a:lnTo>
                      <a:pt x="275037" y="34712"/>
                    </a:lnTo>
                    <a:lnTo>
                      <a:pt x="255959" y="0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5984795" y="1185742"/>
                <a:ext cx="521334" cy="582930"/>
              </a:xfrm>
              <a:custGeom>
                <a:avLst/>
                <a:gdLst/>
                <a:ahLst/>
                <a:cxnLst/>
                <a:rect l="l" t="t" r="r" b="b"/>
                <a:pathLst>
                  <a:path w="521334" h="582930">
                    <a:moveTo>
                      <a:pt x="0" y="582378"/>
                    </a:moveTo>
                    <a:lnTo>
                      <a:pt x="0" y="582378"/>
                    </a:lnTo>
                    <a:lnTo>
                      <a:pt x="521326" y="582378"/>
                    </a:lnTo>
                    <a:lnTo>
                      <a:pt x="480141" y="554144"/>
                    </a:lnTo>
                    <a:lnTo>
                      <a:pt x="443617" y="524162"/>
                    </a:lnTo>
                    <a:lnTo>
                      <a:pt x="412655" y="492094"/>
                    </a:lnTo>
                    <a:lnTo>
                      <a:pt x="388157" y="457601"/>
                    </a:lnTo>
                    <a:lnTo>
                      <a:pt x="371026" y="420347"/>
                    </a:lnTo>
                    <a:lnTo>
                      <a:pt x="393114" y="417682"/>
                    </a:lnTo>
                    <a:lnTo>
                      <a:pt x="416823" y="423841"/>
                    </a:lnTo>
                    <a:lnTo>
                      <a:pt x="441711" y="433536"/>
                    </a:lnTo>
                    <a:lnTo>
                      <a:pt x="467337" y="441478"/>
                    </a:lnTo>
                    <a:lnTo>
                      <a:pt x="422879" y="407290"/>
                    </a:lnTo>
                    <a:lnTo>
                      <a:pt x="383664" y="368309"/>
                    </a:lnTo>
                    <a:lnTo>
                      <a:pt x="350707" y="326228"/>
                    </a:lnTo>
                    <a:lnTo>
                      <a:pt x="325021" y="282736"/>
                    </a:lnTo>
                    <a:lnTo>
                      <a:pt x="307623" y="239525"/>
                    </a:lnTo>
                    <a:lnTo>
                      <a:pt x="336690" y="237177"/>
                    </a:lnTo>
                    <a:lnTo>
                      <a:pt x="363996" y="246570"/>
                    </a:lnTo>
                    <a:lnTo>
                      <a:pt x="391302" y="260660"/>
                    </a:lnTo>
                    <a:lnTo>
                      <a:pt x="420371" y="272401"/>
                    </a:lnTo>
                    <a:lnTo>
                      <a:pt x="380116" y="237749"/>
                    </a:lnTo>
                    <a:lnTo>
                      <a:pt x="347538" y="196087"/>
                    </a:lnTo>
                    <a:lnTo>
                      <a:pt x="323188" y="153248"/>
                    </a:lnTo>
                    <a:lnTo>
                      <a:pt x="307623" y="115067"/>
                    </a:lnTo>
                    <a:lnTo>
                      <a:pt x="323252" y="112214"/>
                    </a:lnTo>
                    <a:lnTo>
                      <a:pt x="340497" y="115077"/>
                    </a:lnTo>
                    <a:lnTo>
                      <a:pt x="358916" y="121458"/>
                    </a:lnTo>
                    <a:lnTo>
                      <a:pt x="378071" y="129157"/>
                    </a:lnTo>
                    <a:lnTo>
                      <a:pt x="337855" y="101492"/>
                    </a:lnTo>
                    <a:lnTo>
                      <a:pt x="302923" y="69277"/>
                    </a:lnTo>
                    <a:lnTo>
                      <a:pt x="275037" y="34712"/>
                    </a:lnTo>
                    <a:lnTo>
                      <a:pt x="255959" y="0"/>
                    </a:lnTo>
                    <a:lnTo>
                      <a:pt x="235195" y="32693"/>
                    </a:lnTo>
                    <a:lnTo>
                      <a:pt x="204301" y="65753"/>
                    </a:lnTo>
                    <a:lnTo>
                      <a:pt x="166360" y="97639"/>
                    </a:lnTo>
                    <a:lnTo>
                      <a:pt x="124454" y="126810"/>
                    </a:lnTo>
                    <a:lnTo>
                      <a:pt x="145883" y="120057"/>
                    </a:lnTo>
                    <a:lnTo>
                      <a:pt x="167898" y="115066"/>
                    </a:lnTo>
                    <a:lnTo>
                      <a:pt x="188740" y="113598"/>
                    </a:lnTo>
                    <a:lnTo>
                      <a:pt x="206646" y="117414"/>
                    </a:lnTo>
                    <a:lnTo>
                      <a:pt x="183568" y="153705"/>
                    </a:lnTo>
                    <a:lnTo>
                      <a:pt x="156159" y="192562"/>
                    </a:lnTo>
                    <a:lnTo>
                      <a:pt x="122879" y="230245"/>
                    </a:lnTo>
                    <a:lnTo>
                      <a:pt x="82188" y="263009"/>
                    </a:lnTo>
                    <a:lnTo>
                      <a:pt x="112866" y="253519"/>
                    </a:lnTo>
                    <a:lnTo>
                      <a:pt x="140904" y="243013"/>
                    </a:lnTo>
                    <a:lnTo>
                      <a:pt x="168942" y="237221"/>
                    </a:lnTo>
                    <a:lnTo>
                      <a:pt x="199623" y="241876"/>
                    </a:lnTo>
                    <a:lnTo>
                      <a:pt x="176866" y="280239"/>
                    </a:lnTo>
                    <a:lnTo>
                      <a:pt x="147423" y="321645"/>
                    </a:lnTo>
                    <a:lnTo>
                      <a:pt x="111743" y="364064"/>
                    </a:lnTo>
                    <a:lnTo>
                      <a:pt x="70278" y="405468"/>
                    </a:lnTo>
                    <a:lnTo>
                      <a:pt x="23478" y="443829"/>
                    </a:lnTo>
                    <a:lnTo>
                      <a:pt x="57535" y="433040"/>
                    </a:lnTo>
                    <a:lnTo>
                      <a:pt x="91590" y="423866"/>
                    </a:lnTo>
                    <a:lnTo>
                      <a:pt x="125645" y="419390"/>
                    </a:lnTo>
                    <a:lnTo>
                      <a:pt x="159699" y="422694"/>
                    </a:lnTo>
                    <a:lnTo>
                      <a:pt x="135839" y="457863"/>
                    </a:lnTo>
                    <a:lnTo>
                      <a:pt x="107375" y="491191"/>
                    </a:lnTo>
                    <a:lnTo>
                      <a:pt x="74871" y="522903"/>
                    </a:lnTo>
                    <a:lnTo>
                      <a:pt x="38892" y="553223"/>
                    </a:lnTo>
                    <a:lnTo>
                      <a:pt x="0" y="582378"/>
                    </a:lnTo>
                    <a:close/>
                  </a:path>
                </a:pathLst>
              </a:custGeom>
              <a:ln w="3175">
                <a:solidFill>
                  <a:srgbClr val="74979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6010618" y="1203804"/>
                <a:ext cx="460375" cy="564515"/>
              </a:xfrm>
              <a:custGeom>
                <a:avLst/>
                <a:gdLst/>
                <a:ahLst/>
                <a:cxnLst/>
                <a:rect l="l" t="t" r="r" b="b"/>
                <a:pathLst>
                  <a:path w="460375" h="564514">
                    <a:moveTo>
                      <a:pt x="460273" y="564324"/>
                    </a:moveTo>
                    <a:lnTo>
                      <a:pt x="418846" y="534035"/>
                    </a:lnTo>
                    <a:lnTo>
                      <a:pt x="381723" y="499148"/>
                    </a:lnTo>
                    <a:lnTo>
                      <a:pt x="350062" y="461225"/>
                    </a:lnTo>
                    <a:lnTo>
                      <a:pt x="324980" y="421830"/>
                    </a:lnTo>
                    <a:lnTo>
                      <a:pt x="307606" y="382511"/>
                    </a:lnTo>
                    <a:lnTo>
                      <a:pt x="329692" y="379857"/>
                    </a:lnTo>
                    <a:lnTo>
                      <a:pt x="353402" y="386016"/>
                    </a:lnTo>
                    <a:lnTo>
                      <a:pt x="378282" y="395706"/>
                    </a:lnTo>
                    <a:lnTo>
                      <a:pt x="403910" y="403656"/>
                    </a:lnTo>
                    <a:lnTo>
                      <a:pt x="359702" y="369239"/>
                    </a:lnTo>
                    <a:lnTo>
                      <a:pt x="321068" y="329730"/>
                    </a:lnTo>
                    <a:lnTo>
                      <a:pt x="288823" y="287032"/>
                    </a:lnTo>
                    <a:lnTo>
                      <a:pt x="263715" y="243014"/>
                    </a:lnTo>
                    <a:lnTo>
                      <a:pt x="246570" y="199580"/>
                    </a:lnTo>
                    <a:lnTo>
                      <a:pt x="275640" y="197231"/>
                    </a:lnTo>
                    <a:lnTo>
                      <a:pt x="302945" y="206629"/>
                    </a:lnTo>
                    <a:lnTo>
                      <a:pt x="330250" y="220713"/>
                    </a:lnTo>
                    <a:lnTo>
                      <a:pt x="359321" y="232460"/>
                    </a:lnTo>
                    <a:lnTo>
                      <a:pt x="319062" y="199339"/>
                    </a:lnTo>
                    <a:lnTo>
                      <a:pt x="286486" y="161061"/>
                    </a:lnTo>
                    <a:lnTo>
                      <a:pt x="262140" y="121615"/>
                    </a:lnTo>
                    <a:lnTo>
                      <a:pt x="246570" y="84975"/>
                    </a:lnTo>
                    <a:lnTo>
                      <a:pt x="262204" y="81267"/>
                    </a:lnTo>
                    <a:lnTo>
                      <a:pt x="279450" y="82245"/>
                    </a:lnTo>
                    <a:lnTo>
                      <a:pt x="297865" y="86741"/>
                    </a:lnTo>
                    <a:lnTo>
                      <a:pt x="317017" y="93586"/>
                    </a:lnTo>
                    <a:lnTo>
                      <a:pt x="282638" y="71475"/>
                    </a:lnTo>
                    <a:lnTo>
                      <a:pt x="260527" y="51498"/>
                    </a:lnTo>
                    <a:lnTo>
                      <a:pt x="245478" y="29159"/>
                    </a:lnTo>
                    <a:lnTo>
                      <a:pt x="232232" y="0"/>
                    </a:lnTo>
                    <a:lnTo>
                      <a:pt x="215176" y="27990"/>
                    </a:lnTo>
                    <a:lnTo>
                      <a:pt x="192443" y="50711"/>
                    </a:lnTo>
                    <a:lnTo>
                      <a:pt x="162648" y="72250"/>
                    </a:lnTo>
                    <a:lnTo>
                      <a:pt x="124460" y="96710"/>
                    </a:lnTo>
                    <a:lnTo>
                      <a:pt x="145884" y="89966"/>
                    </a:lnTo>
                    <a:lnTo>
                      <a:pt x="167906" y="84975"/>
                    </a:lnTo>
                    <a:lnTo>
                      <a:pt x="188747" y="83502"/>
                    </a:lnTo>
                    <a:lnTo>
                      <a:pt x="206654" y="87325"/>
                    </a:lnTo>
                    <a:lnTo>
                      <a:pt x="184937" y="122415"/>
                    </a:lnTo>
                    <a:lnTo>
                      <a:pt x="160540" y="158635"/>
                    </a:lnTo>
                    <a:lnTo>
                      <a:pt x="130276" y="193687"/>
                    </a:lnTo>
                    <a:lnTo>
                      <a:pt x="90944" y="225247"/>
                    </a:lnTo>
                    <a:lnTo>
                      <a:pt x="120256" y="215417"/>
                    </a:lnTo>
                    <a:lnTo>
                      <a:pt x="145288" y="204165"/>
                    </a:lnTo>
                    <a:lnTo>
                      <a:pt x="170307" y="197612"/>
                    </a:lnTo>
                    <a:lnTo>
                      <a:pt x="199618" y="201930"/>
                    </a:lnTo>
                    <a:lnTo>
                      <a:pt x="178930" y="239941"/>
                    </a:lnTo>
                    <a:lnTo>
                      <a:pt x="154381" y="280492"/>
                    </a:lnTo>
                    <a:lnTo>
                      <a:pt x="124561" y="321906"/>
                    </a:lnTo>
                    <a:lnTo>
                      <a:pt x="87998" y="362458"/>
                    </a:lnTo>
                    <a:lnTo>
                      <a:pt x="43256" y="400456"/>
                    </a:lnTo>
                    <a:lnTo>
                      <a:pt x="73850" y="390537"/>
                    </a:lnTo>
                    <a:lnTo>
                      <a:pt x="100291" y="383273"/>
                    </a:lnTo>
                    <a:lnTo>
                      <a:pt x="126733" y="380695"/>
                    </a:lnTo>
                    <a:lnTo>
                      <a:pt x="157327" y="384860"/>
                    </a:lnTo>
                    <a:lnTo>
                      <a:pt x="133718" y="422084"/>
                    </a:lnTo>
                    <a:lnTo>
                      <a:pt x="105841" y="460324"/>
                    </a:lnTo>
                    <a:lnTo>
                      <a:pt x="74041" y="497890"/>
                    </a:lnTo>
                    <a:lnTo>
                      <a:pt x="38646" y="533107"/>
                    </a:lnTo>
                    <a:lnTo>
                      <a:pt x="0" y="564324"/>
                    </a:lnTo>
                    <a:lnTo>
                      <a:pt x="460273" y="564324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6748167" y="1703916"/>
                <a:ext cx="55880" cy="191135"/>
              </a:xfrm>
              <a:custGeom>
                <a:avLst/>
                <a:gdLst/>
                <a:ahLst/>
                <a:cxnLst/>
                <a:rect l="l" t="t" r="r" b="b"/>
                <a:pathLst>
                  <a:path w="55879" h="191135">
                    <a:moveTo>
                      <a:pt x="46807" y="0"/>
                    </a:moveTo>
                    <a:lnTo>
                      <a:pt x="3351" y="589"/>
                    </a:lnTo>
                    <a:lnTo>
                      <a:pt x="3994" y="48081"/>
                    </a:lnTo>
                    <a:lnTo>
                      <a:pt x="3650" y="95587"/>
                    </a:lnTo>
                    <a:lnTo>
                      <a:pt x="2318" y="143106"/>
                    </a:lnTo>
                    <a:lnTo>
                      <a:pt x="0" y="190640"/>
                    </a:lnTo>
                    <a:lnTo>
                      <a:pt x="55305" y="189891"/>
                    </a:lnTo>
                    <a:lnTo>
                      <a:pt x="51096" y="142446"/>
                    </a:lnTo>
                    <a:lnTo>
                      <a:pt x="48091" y="94984"/>
                    </a:lnTo>
                    <a:lnTo>
                      <a:pt x="46569" y="47503"/>
                    </a:lnTo>
                    <a:lnTo>
                      <a:pt x="46807" y="0"/>
                    </a:lnTo>
                    <a:close/>
                  </a:path>
                </a:pathLst>
              </a:custGeom>
              <a:solidFill>
                <a:srgbClr val="C66B3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6748167" y="1703916"/>
                <a:ext cx="55880" cy="191135"/>
              </a:xfrm>
              <a:custGeom>
                <a:avLst/>
                <a:gdLst/>
                <a:ahLst/>
                <a:cxnLst/>
                <a:rect l="l" t="t" r="r" b="b"/>
                <a:pathLst>
                  <a:path w="55879" h="191135">
                    <a:moveTo>
                      <a:pt x="3351" y="589"/>
                    </a:moveTo>
                    <a:lnTo>
                      <a:pt x="14215" y="441"/>
                    </a:lnTo>
                    <a:lnTo>
                      <a:pt x="25078" y="294"/>
                    </a:lnTo>
                    <a:lnTo>
                      <a:pt x="35942" y="147"/>
                    </a:lnTo>
                    <a:lnTo>
                      <a:pt x="46807" y="0"/>
                    </a:lnTo>
                    <a:lnTo>
                      <a:pt x="46569" y="47503"/>
                    </a:lnTo>
                    <a:lnTo>
                      <a:pt x="48091" y="94984"/>
                    </a:lnTo>
                    <a:lnTo>
                      <a:pt x="51096" y="142446"/>
                    </a:lnTo>
                    <a:lnTo>
                      <a:pt x="55305" y="189891"/>
                    </a:lnTo>
                    <a:lnTo>
                      <a:pt x="41479" y="190080"/>
                    </a:lnTo>
                    <a:lnTo>
                      <a:pt x="27652" y="190267"/>
                    </a:lnTo>
                    <a:lnTo>
                      <a:pt x="13826" y="190454"/>
                    </a:lnTo>
                    <a:lnTo>
                      <a:pt x="0" y="190640"/>
                    </a:lnTo>
                    <a:lnTo>
                      <a:pt x="2318" y="143106"/>
                    </a:lnTo>
                    <a:lnTo>
                      <a:pt x="3650" y="95587"/>
                    </a:lnTo>
                    <a:lnTo>
                      <a:pt x="3994" y="48081"/>
                    </a:lnTo>
                    <a:lnTo>
                      <a:pt x="3351" y="589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6750831" y="1704178"/>
                <a:ext cx="26670" cy="189865"/>
              </a:xfrm>
              <a:custGeom>
                <a:avLst/>
                <a:gdLst/>
                <a:ahLst/>
                <a:cxnLst/>
                <a:rect l="l" t="t" r="r" b="b"/>
                <a:pathLst>
                  <a:path w="26670" h="189864">
                    <a:moveTo>
                      <a:pt x="1854" y="0"/>
                    </a:moveTo>
                    <a:lnTo>
                      <a:pt x="2462" y="47318"/>
                    </a:lnTo>
                    <a:lnTo>
                      <a:pt x="2253" y="94649"/>
                    </a:lnTo>
                    <a:lnTo>
                      <a:pt x="1380" y="141990"/>
                    </a:lnTo>
                    <a:lnTo>
                      <a:pt x="0" y="189339"/>
                    </a:lnTo>
                    <a:lnTo>
                      <a:pt x="26057" y="188986"/>
                    </a:lnTo>
                    <a:lnTo>
                      <a:pt x="20118" y="146012"/>
                    </a:lnTo>
                    <a:lnTo>
                      <a:pt x="16437" y="98465"/>
                    </a:lnTo>
                    <a:lnTo>
                      <a:pt x="14388" y="49080"/>
                    </a:lnTo>
                    <a:lnTo>
                      <a:pt x="13345" y="590"/>
                    </a:lnTo>
                    <a:lnTo>
                      <a:pt x="1854" y="0"/>
                    </a:lnTo>
                    <a:close/>
                  </a:path>
                </a:pathLst>
              </a:custGeom>
              <a:solidFill>
                <a:srgbClr val="FA853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6550862" y="1262956"/>
                <a:ext cx="454025" cy="507365"/>
              </a:xfrm>
              <a:custGeom>
                <a:avLst/>
                <a:gdLst/>
                <a:ahLst/>
                <a:cxnLst/>
                <a:rect l="l" t="t" r="r" b="b"/>
                <a:pathLst>
                  <a:path w="454025" h="507364">
                    <a:moveTo>
                      <a:pt x="222854" y="0"/>
                    </a:moveTo>
                    <a:lnTo>
                      <a:pt x="204774" y="28464"/>
                    </a:lnTo>
                    <a:lnTo>
                      <a:pt x="177876" y="57248"/>
                    </a:lnTo>
                    <a:lnTo>
                      <a:pt x="144843" y="85009"/>
                    </a:lnTo>
                    <a:lnTo>
                      <a:pt x="108360" y="110404"/>
                    </a:lnTo>
                    <a:lnTo>
                      <a:pt x="127017" y="104527"/>
                    </a:lnTo>
                    <a:lnTo>
                      <a:pt x="146185" y="100183"/>
                    </a:lnTo>
                    <a:lnTo>
                      <a:pt x="164330" y="98905"/>
                    </a:lnTo>
                    <a:lnTo>
                      <a:pt x="179920" y="102228"/>
                    </a:lnTo>
                    <a:lnTo>
                      <a:pt x="159826" y="133824"/>
                    </a:lnTo>
                    <a:lnTo>
                      <a:pt x="135963" y="167655"/>
                    </a:lnTo>
                    <a:lnTo>
                      <a:pt x="106987" y="200462"/>
                    </a:lnTo>
                    <a:lnTo>
                      <a:pt x="71558" y="228988"/>
                    </a:lnTo>
                    <a:lnTo>
                      <a:pt x="98268" y="220726"/>
                    </a:lnTo>
                    <a:lnTo>
                      <a:pt x="122679" y="211579"/>
                    </a:lnTo>
                    <a:lnTo>
                      <a:pt x="147091" y="206536"/>
                    </a:lnTo>
                    <a:lnTo>
                      <a:pt x="173804" y="210588"/>
                    </a:lnTo>
                    <a:lnTo>
                      <a:pt x="153992" y="243988"/>
                    </a:lnTo>
                    <a:lnTo>
                      <a:pt x="128357" y="280038"/>
                    </a:lnTo>
                    <a:lnTo>
                      <a:pt x="97293" y="316972"/>
                    </a:lnTo>
                    <a:lnTo>
                      <a:pt x="61191" y="353021"/>
                    </a:lnTo>
                    <a:lnTo>
                      <a:pt x="20444" y="386420"/>
                    </a:lnTo>
                    <a:lnTo>
                      <a:pt x="50095" y="377027"/>
                    </a:lnTo>
                    <a:lnTo>
                      <a:pt x="79745" y="369040"/>
                    </a:lnTo>
                    <a:lnTo>
                      <a:pt x="109396" y="365143"/>
                    </a:lnTo>
                    <a:lnTo>
                      <a:pt x="139047" y="368020"/>
                    </a:lnTo>
                    <a:lnTo>
                      <a:pt x="112432" y="406035"/>
                    </a:lnTo>
                    <a:lnTo>
                      <a:pt x="79747" y="441623"/>
                    </a:lnTo>
                    <a:lnTo>
                      <a:pt x="41950" y="475166"/>
                    </a:lnTo>
                    <a:lnTo>
                      <a:pt x="0" y="507048"/>
                    </a:lnTo>
                    <a:lnTo>
                      <a:pt x="453895" y="507048"/>
                    </a:lnTo>
                    <a:lnTo>
                      <a:pt x="409676" y="476094"/>
                    </a:lnTo>
                    <a:lnTo>
                      <a:pt x="372105" y="442647"/>
                    </a:lnTo>
                    <a:lnTo>
                      <a:pt x="342714" y="406133"/>
                    </a:lnTo>
                    <a:lnTo>
                      <a:pt x="323039" y="365975"/>
                    </a:lnTo>
                    <a:lnTo>
                      <a:pt x="342268" y="363654"/>
                    </a:lnTo>
                    <a:lnTo>
                      <a:pt x="362909" y="369017"/>
                    </a:lnTo>
                    <a:lnTo>
                      <a:pt x="384578" y="377459"/>
                    </a:lnTo>
                    <a:lnTo>
                      <a:pt x="406890" y="384375"/>
                    </a:lnTo>
                    <a:lnTo>
                      <a:pt x="368183" y="354607"/>
                    </a:lnTo>
                    <a:lnTo>
                      <a:pt x="334040" y="320668"/>
                    </a:lnTo>
                    <a:lnTo>
                      <a:pt x="305346" y="284031"/>
                    </a:lnTo>
                    <a:lnTo>
                      <a:pt x="282983" y="246165"/>
                    </a:lnTo>
                    <a:lnTo>
                      <a:pt x="267836" y="208544"/>
                    </a:lnTo>
                    <a:lnTo>
                      <a:pt x="293141" y="206498"/>
                    </a:lnTo>
                    <a:lnTo>
                      <a:pt x="316914" y="214675"/>
                    </a:lnTo>
                    <a:lnTo>
                      <a:pt x="340689" y="226943"/>
                    </a:lnTo>
                    <a:lnTo>
                      <a:pt x="365997" y="237167"/>
                    </a:lnTo>
                    <a:lnTo>
                      <a:pt x="330949" y="206996"/>
                    </a:lnTo>
                    <a:lnTo>
                      <a:pt x="302585" y="170723"/>
                    </a:lnTo>
                    <a:lnTo>
                      <a:pt x="281387" y="133426"/>
                    </a:lnTo>
                    <a:lnTo>
                      <a:pt x="267836" y="100183"/>
                    </a:lnTo>
                    <a:lnTo>
                      <a:pt x="281443" y="97698"/>
                    </a:lnTo>
                    <a:lnTo>
                      <a:pt x="296456" y="100191"/>
                    </a:lnTo>
                    <a:lnTo>
                      <a:pt x="312493" y="105747"/>
                    </a:lnTo>
                    <a:lnTo>
                      <a:pt x="329170" y="112449"/>
                    </a:lnTo>
                    <a:lnTo>
                      <a:pt x="294155" y="88364"/>
                    </a:lnTo>
                    <a:lnTo>
                      <a:pt x="263742" y="60316"/>
                    </a:lnTo>
                    <a:lnTo>
                      <a:pt x="239463" y="30222"/>
                    </a:lnTo>
                    <a:lnTo>
                      <a:pt x="222854" y="0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6550862" y="1262956"/>
                <a:ext cx="454025" cy="507365"/>
              </a:xfrm>
              <a:custGeom>
                <a:avLst/>
                <a:gdLst/>
                <a:ahLst/>
                <a:cxnLst/>
                <a:rect l="l" t="t" r="r" b="b"/>
                <a:pathLst>
                  <a:path w="454025" h="507364">
                    <a:moveTo>
                      <a:pt x="0" y="507048"/>
                    </a:moveTo>
                    <a:lnTo>
                      <a:pt x="0" y="507048"/>
                    </a:lnTo>
                    <a:lnTo>
                      <a:pt x="453895" y="507048"/>
                    </a:lnTo>
                    <a:lnTo>
                      <a:pt x="409676" y="476094"/>
                    </a:lnTo>
                    <a:lnTo>
                      <a:pt x="372105" y="442647"/>
                    </a:lnTo>
                    <a:lnTo>
                      <a:pt x="342714" y="406133"/>
                    </a:lnTo>
                    <a:lnTo>
                      <a:pt x="323039" y="365975"/>
                    </a:lnTo>
                    <a:lnTo>
                      <a:pt x="342268" y="363654"/>
                    </a:lnTo>
                    <a:lnTo>
                      <a:pt x="362909" y="369017"/>
                    </a:lnTo>
                    <a:lnTo>
                      <a:pt x="384578" y="377459"/>
                    </a:lnTo>
                    <a:lnTo>
                      <a:pt x="406890" y="384375"/>
                    </a:lnTo>
                    <a:lnTo>
                      <a:pt x="368183" y="354607"/>
                    </a:lnTo>
                    <a:lnTo>
                      <a:pt x="334040" y="320668"/>
                    </a:lnTo>
                    <a:lnTo>
                      <a:pt x="305346" y="284031"/>
                    </a:lnTo>
                    <a:lnTo>
                      <a:pt x="282983" y="246165"/>
                    </a:lnTo>
                    <a:lnTo>
                      <a:pt x="267836" y="208544"/>
                    </a:lnTo>
                    <a:lnTo>
                      <a:pt x="293141" y="206498"/>
                    </a:lnTo>
                    <a:lnTo>
                      <a:pt x="316914" y="214675"/>
                    </a:lnTo>
                    <a:lnTo>
                      <a:pt x="340689" y="226943"/>
                    </a:lnTo>
                    <a:lnTo>
                      <a:pt x="365997" y="237167"/>
                    </a:lnTo>
                    <a:lnTo>
                      <a:pt x="330949" y="206996"/>
                    </a:lnTo>
                    <a:lnTo>
                      <a:pt x="302585" y="170723"/>
                    </a:lnTo>
                    <a:lnTo>
                      <a:pt x="281387" y="133426"/>
                    </a:lnTo>
                    <a:lnTo>
                      <a:pt x="267836" y="100183"/>
                    </a:lnTo>
                    <a:lnTo>
                      <a:pt x="281443" y="97698"/>
                    </a:lnTo>
                    <a:lnTo>
                      <a:pt x="296456" y="100191"/>
                    </a:lnTo>
                    <a:lnTo>
                      <a:pt x="312493" y="105747"/>
                    </a:lnTo>
                    <a:lnTo>
                      <a:pt x="329170" y="112449"/>
                    </a:lnTo>
                    <a:lnTo>
                      <a:pt x="294155" y="88364"/>
                    </a:lnTo>
                    <a:lnTo>
                      <a:pt x="263742" y="60316"/>
                    </a:lnTo>
                    <a:lnTo>
                      <a:pt x="239463" y="30222"/>
                    </a:lnTo>
                    <a:lnTo>
                      <a:pt x="222854" y="0"/>
                    </a:lnTo>
                    <a:lnTo>
                      <a:pt x="204774" y="28464"/>
                    </a:lnTo>
                    <a:lnTo>
                      <a:pt x="177876" y="57248"/>
                    </a:lnTo>
                    <a:lnTo>
                      <a:pt x="144843" y="85009"/>
                    </a:lnTo>
                    <a:lnTo>
                      <a:pt x="108360" y="110404"/>
                    </a:lnTo>
                    <a:lnTo>
                      <a:pt x="127017" y="104527"/>
                    </a:lnTo>
                    <a:lnTo>
                      <a:pt x="146185" y="100183"/>
                    </a:lnTo>
                    <a:lnTo>
                      <a:pt x="164330" y="98905"/>
                    </a:lnTo>
                    <a:lnTo>
                      <a:pt x="179920" y="102228"/>
                    </a:lnTo>
                    <a:lnTo>
                      <a:pt x="159826" y="133824"/>
                    </a:lnTo>
                    <a:lnTo>
                      <a:pt x="135963" y="167655"/>
                    </a:lnTo>
                    <a:lnTo>
                      <a:pt x="106987" y="200462"/>
                    </a:lnTo>
                    <a:lnTo>
                      <a:pt x="71558" y="228988"/>
                    </a:lnTo>
                    <a:lnTo>
                      <a:pt x="98268" y="220726"/>
                    </a:lnTo>
                    <a:lnTo>
                      <a:pt x="122679" y="211579"/>
                    </a:lnTo>
                    <a:lnTo>
                      <a:pt x="147091" y="206536"/>
                    </a:lnTo>
                    <a:lnTo>
                      <a:pt x="173804" y="210588"/>
                    </a:lnTo>
                    <a:lnTo>
                      <a:pt x="153992" y="243988"/>
                    </a:lnTo>
                    <a:lnTo>
                      <a:pt x="128357" y="280038"/>
                    </a:lnTo>
                    <a:lnTo>
                      <a:pt x="97293" y="316972"/>
                    </a:lnTo>
                    <a:lnTo>
                      <a:pt x="61191" y="353021"/>
                    </a:lnTo>
                    <a:lnTo>
                      <a:pt x="20444" y="386420"/>
                    </a:lnTo>
                    <a:lnTo>
                      <a:pt x="50095" y="377027"/>
                    </a:lnTo>
                    <a:lnTo>
                      <a:pt x="79745" y="369040"/>
                    </a:lnTo>
                    <a:lnTo>
                      <a:pt x="109396" y="365143"/>
                    </a:lnTo>
                    <a:lnTo>
                      <a:pt x="139047" y="368020"/>
                    </a:lnTo>
                    <a:lnTo>
                      <a:pt x="112432" y="406035"/>
                    </a:lnTo>
                    <a:lnTo>
                      <a:pt x="79747" y="441623"/>
                    </a:lnTo>
                    <a:lnTo>
                      <a:pt x="41950" y="475166"/>
                    </a:lnTo>
                    <a:lnTo>
                      <a:pt x="0" y="507048"/>
                    </a:lnTo>
                    <a:close/>
                  </a:path>
                </a:pathLst>
              </a:custGeom>
              <a:ln w="3175">
                <a:solidFill>
                  <a:srgbClr val="74979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6573342" y="1278683"/>
                <a:ext cx="401320" cy="491490"/>
              </a:xfrm>
              <a:custGeom>
                <a:avLst/>
                <a:gdLst/>
                <a:ahLst/>
                <a:cxnLst/>
                <a:rect l="l" t="t" r="r" b="b"/>
                <a:pathLst>
                  <a:path w="401320" h="491489">
                    <a:moveTo>
                      <a:pt x="400735" y="491324"/>
                    </a:moveTo>
                    <a:lnTo>
                      <a:pt x="356196" y="457682"/>
                    </a:lnTo>
                    <a:lnTo>
                      <a:pt x="317919" y="418312"/>
                    </a:lnTo>
                    <a:lnTo>
                      <a:pt x="287820" y="375881"/>
                    </a:lnTo>
                    <a:lnTo>
                      <a:pt x="267817" y="333032"/>
                    </a:lnTo>
                    <a:lnTo>
                      <a:pt x="287045" y="330720"/>
                    </a:lnTo>
                    <a:lnTo>
                      <a:pt x="307695" y="336080"/>
                    </a:lnTo>
                    <a:lnTo>
                      <a:pt x="329361" y="344525"/>
                    </a:lnTo>
                    <a:lnTo>
                      <a:pt x="351675" y="351434"/>
                    </a:lnTo>
                    <a:lnTo>
                      <a:pt x="313182" y="321475"/>
                    </a:lnTo>
                    <a:lnTo>
                      <a:pt x="279552" y="287083"/>
                    </a:lnTo>
                    <a:lnTo>
                      <a:pt x="251460" y="249897"/>
                    </a:lnTo>
                    <a:lnTo>
                      <a:pt x="229616" y="211582"/>
                    </a:lnTo>
                    <a:lnTo>
                      <a:pt x="214680" y="173761"/>
                    </a:lnTo>
                    <a:lnTo>
                      <a:pt x="239991" y="171716"/>
                    </a:lnTo>
                    <a:lnTo>
                      <a:pt x="263753" y="179895"/>
                    </a:lnTo>
                    <a:lnTo>
                      <a:pt x="287528" y="192163"/>
                    </a:lnTo>
                    <a:lnTo>
                      <a:pt x="312839" y="202387"/>
                    </a:lnTo>
                    <a:lnTo>
                      <a:pt x="277799" y="173558"/>
                    </a:lnTo>
                    <a:lnTo>
                      <a:pt x="249428" y="140233"/>
                    </a:lnTo>
                    <a:lnTo>
                      <a:pt x="228231" y="105879"/>
                    </a:lnTo>
                    <a:lnTo>
                      <a:pt x="214680" y="73977"/>
                    </a:lnTo>
                    <a:lnTo>
                      <a:pt x="228295" y="70751"/>
                    </a:lnTo>
                    <a:lnTo>
                      <a:pt x="243306" y="71602"/>
                    </a:lnTo>
                    <a:lnTo>
                      <a:pt x="259334" y="75526"/>
                    </a:lnTo>
                    <a:lnTo>
                      <a:pt x="276021" y="81483"/>
                    </a:lnTo>
                    <a:lnTo>
                      <a:pt x="246075" y="62230"/>
                    </a:lnTo>
                    <a:lnTo>
                      <a:pt x="226834" y="44831"/>
                    </a:lnTo>
                    <a:lnTo>
                      <a:pt x="213728" y="25387"/>
                    </a:lnTo>
                    <a:lnTo>
                      <a:pt x="202196" y="0"/>
                    </a:lnTo>
                    <a:lnTo>
                      <a:pt x="187350" y="24371"/>
                    </a:lnTo>
                    <a:lnTo>
                      <a:pt x="167551" y="44145"/>
                    </a:lnTo>
                    <a:lnTo>
                      <a:pt x="141617" y="62903"/>
                    </a:lnTo>
                    <a:lnTo>
                      <a:pt x="108369" y="84201"/>
                    </a:lnTo>
                    <a:lnTo>
                      <a:pt x="127025" y="78320"/>
                    </a:lnTo>
                    <a:lnTo>
                      <a:pt x="146189" y="73977"/>
                    </a:lnTo>
                    <a:lnTo>
                      <a:pt x="164338" y="72707"/>
                    </a:lnTo>
                    <a:lnTo>
                      <a:pt x="179920" y="76022"/>
                    </a:lnTo>
                    <a:lnTo>
                      <a:pt x="161023" y="106578"/>
                    </a:lnTo>
                    <a:lnTo>
                      <a:pt x="139776" y="138112"/>
                    </a:lnTo>
                    <a:lnTo>
                      <a:pt x="113423" y="168630"/>
                    </a:lnTo>
                    <a:lnTo>
                      <a:pt x="79184" y="196113"/>
                    </a:lnTo>
                    <a:lnTo>
                      <a:pt x="104698" y="187553"/>
                    </a:lnTo>
                    <a:lnTo>
                      <a:pt x="126492" y="177749"/>
                    </a:lnTo>
                    <a:lnTo>
                      <a:pt x="148285" y="172059"/>
                    </a:lnTo>
                    <a:lnTo>
                      <a:pt x="173812" y="175806"/>
                    </a:lnTo>
                    <a:lnTo>
                      <a:pt x="150812" y="217576"/>
                    </a:lnTo>
                    <a:lnTo>
                      <a:pt x="122085" y="262242"/>
                    </a:lnTo>
                    <a:lnTo>
                      <a:pt x="85191" y="306895"/>
                    </a:lnTo>
                    <a:lnTo>
                      <a:pt x="37668" y="348665"/>
                    </a:lnTo>
                    <a:lnTo>
                      <a:pt x="64300" y="340017"/>
                    </a:lnTo>
                    <a:lnTo>
                      <a:pt x="87325" y="333692"/>
                    </a:lnTo>
                    <a:lnTo>
                      <a:pt x="110350" y="331444"/>
                    </a:lnTo>
                    <a:lnTo>
                      <a:pt x="136982" y="335076"/>
                    </a:lnTo>
                    <a:lnTo>
                      <a:pt x="110693" y="375793"/>
                    </a:lnTo>
                    <a:lnTo>
                      <a:pt x="78714" y="417296"/>
                    </a:lnTo>
                    <a:lnTo>
                      <a:pt x="41630" y="456755"/>
                    </a:lnTo>
                    <a:lnTo>
                      <a:pt x="0" y="491324"/>
                    </a:lnTo>
                    <a:lnTo>
                      <a:pt x="400735" y="491324"/>
                    </a:lnTo>
                    <a:close/>
                  </a:path>
                </a:pathLst>
              </a:custGeom>
              <a:solidFill>
                <a:srgbClr val="00A75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 txBox="1"/>
            <p:nvPr/>
          </p:nvSpPr>
          <p:spPr>
            <a:xfrm>
              <a:off x="389341" y="6828347"/>
              <a:ext cx="602805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361940" algn="l"/>
                </a:tabLst>
              </a:pP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11.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opinion,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why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important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support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sustainable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forestry.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2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CE48AA9F-47E6-49B1-BE3E-96ED9C34F33D}"/>
              </a:ext>
            </a:extLst>
          </p:cNvPr>
          <p:cNvGrpSpPr/>
          <p:nvPr/>
        </p:nvGrpSpPr>
        <p:grpSpPr>
          <a:xfrm>
            <a:off x="321668" y="94543"/>
            <a:ext cx="6967386" cy="7770943"/>
            <a:chOff x="321668" y="94543"/>
            <a:chExt cx="6967386" cy="7770943"/>
          </a:xfrm>
        </p:grpSpPr>
        <p:sp>
          <p:nvSpPr>
            <p:cNvPr id="2" name="object 2"/>
            <p:cNvSpPr txBox="1"/>
            <p:nvPr/>
          </p:nvSpPr>
          <p:spPr>
            <a:xfrm>
              <a:off x="396129" y="623520"/>
              <a:ext cx="6892925" cy="39560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00330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790"/>
                </a:spcBef>
                <a:tabLst>
                  <a:tab pos="2948940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https://www.technologystudent.com/joints/sustain1.html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808451" y="94543"/>
              <a:ext cx="2141220" cy="482600"/>
            </a:xfrm>
            <a:prstGeom prst="rect">
              <a:avLst/>
            </a:prstGeom>
          </p:spPr>
          <p:txBody>
            <a:bodyPr vert="horz" wrap="square" lIns="0" tIns="87630" rIns="0" bIns="0" rtlCol="0">
              <a:spAutoFit/>
            </a:bodyPr>
            <a:lstStyle/>
            <a:p>
              <a:pPr marL="461009">
                <a:lnSpc>
                  <a:spcPct val="100000"/>
                </a:lnSpc>
                <a:spcBef>
                  <a:spcPts val="69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SUS</a:t>
              </a:r>
              <a:r>
                <a:rPr sz="1600" b="1" u="sng" spc="-1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AINABILITY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29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2018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32997" y="1587399"/>
              <a:ext cx="422275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12.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logo shown opposite 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sometimes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printed on  timber and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packaging.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  <a:tabLst>
                  <a:tab pos="278003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logo.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7" name="object 7"/>
            <p:cNvGrpSpPr/>
            <p:nvPr/>
          </p:nvGrpSpPr>
          <p:grpSpPr>
            <a:xfrm>
              <a:off x="5397053" y="6014109"/>
              <a:ext cx="1470025" cy="1394460"/>
              <a:chOff x="5397053" y="6014109"/>
              <a:chExt cx="1470025" cy="1394460"/>
            </a:xfrm>
          </p:grpSpPr>
          <p:sp>
            <p:nvSpPr>
              <p:cNvPr id="8" name="object 8"/>
              <p:cNvSpPr/>
              <p:nvPr/>
            </p:nvSpPr>
            <p:spPr>
              <a:xfrm>
                <a:off x="5397043" y="6014120"/>
                <a:ext cx="1470025" cy="1394460"/>
              </a:xfrm>
              <a:custGeom>
                <a:avLst/>
                <a:gdLst/>
                <a:ahLst/>
                <a:cxnLst/>
                <a:rect l="l" t="t" r="r" b="b"/>
                <a:pathLst>
                  <a:path w="1470025" h="1394459">
                    <a:moveTo>
                      <a:pt x="611949" y="645223"/>
                    </a:moveTo>
                    <a:lnTo>
                      <a:pt x="604596" y="574840"/>
                    </a:lnTo>
                    <a:lnTo>
                      <a:pt x="579564" y="508609"/>
                    </a:lnTo>
                    <a:lnTo>
                      <a:pt x="537311" y="451231"/>
                    </a:lnTo>
                    <a:lnTo>
                      <a:pt x="478307" y="407365"/>
                    </a:lnTo>
                    <a:lnTo>
                      <a:pt x="442645" y="391972"/>
                    </a:lnTo>
                    <a:lnTo>
                      <a:pt x="402971" y="381711"/>
                    </a:lnTo>
                    <a:lnTo>
                      <a:pt x="359346" y="377151"/>
                    </a:lnTo>
                    <a:lnTo>
                      <a:pt x="314147" y="379044"/>
                    </a:lnTo>
                    <a:lnTo>
                      <a:pt x="272465" y="387362"/>
                    </a:lnTo>
                    <a:lnTo>
                      <a:pt x="234480" y="401472"/>
                    </a:lnTo>
                    <a:lnTo>
                      <a:pt x="200367" y="420725"/>
                    </a:lnTo>
                    <a:lnTo>
                      <a:pt x="170319" y="444474"/>
                    </a:lnTo>
                    <a:lnTo>
                      <a:pt x="123113" y="502907"/>
                    </a:lnTo>
                    <a:lnTo>
                      <a:pt x="94361" y="571652"/>
                    </a:lnTo>
                    <a:lnTo>
                      <a:pt x="85509" y="645541"/>
                    </a:lnTo>
                    <a:lnTo>
                      <a:pt x="89014" y="682828"/>
                    </a:lnTo>
                    <a:lnTo>
                      <a:pt x="112776" y="754837"/>
                    </a:lnTo>
                    <a:lnTo>
                      <a:pt x="133413" y="788289"/>
                    </a:lnTo>
                    <a:lnTo>
                      <a:pt x="160121" y="819175"/>
                    </a:lnTo>
                    <a:lnTo>
                      <a:pt x="193090" y="846848"/>
                    </a:lnTo>
                    <a:lnTo>
                      <a:pt x="232778" y="868578"/>
                    </a:lnTo>
                    <a:lnTo>
                      <a:pt x="251206" y="876681"/>
                    </a:lnTo>
                    <a:lnTo>
                      <a:pt x="269671" y="886548"/>
                    </a:lnTo>
                    <a:lnTo>
                      <a:pt x="276847" y="901928"/>
                    </a:lnTo>
                    <a:lnTo>
                      <a:pt x="278371" y="925995"/>
                    </a:lnTo>
                    <a:lnTo>
                      <a:pt x="276085" y="969975"/>
                    </a:lnTo>
                    <a:lnTo>
                      <a:pt x="276021" y="1034516"/>
                    </a:lnTo>
                    <a:lnTo>
                      <a:pt x="275793" y="1055992"/>
                    </a:lnTo>
                    <a:lnTo>
                      <a:pt x="308152" y="1057122"/>
                    </a:lnTo>
                    <a:lnTo>
                      <a:pt x="347141" y="1057897"/>
                    </a:lnTo>
                    <a:lnTo>
                      <a:pt x="385381" y="1056894"/>
                    </a:lnTo>
                    <a:lnTo>
                      <a:pt x="415467" y="1052690"/>
                    </a:lnTo>
                    <a:lnTo>
                      <a:pt x="415963" y="897636"/>
                    </a:lnTo>
                    <a:lnTo>
                      <a:pt x="417969" y="890270"/>
                    </a:lnTo>
                    <a:lnTo>
                      <a:pt x="417487" y="888784"/>
                    </a:lnTo>
                    <a:lnTo>
                      <a:pt x="420395" y="888098"/>
                    </a:lnTo>
                    <a:lnTo>
                      <a:pt x="432574" y="883158"/>
                    </a:lnTo>
                    <a:lnTo>
                      <a:pt x="436283" y="881430"/>
                    </a:lnTo>
                    <a:lnTo>
                      <a:pt x="449021" y="877519"/>
                    </a:lnTo>
                    <a:lnTo>
                      <a:pt x="455561" y="874877"/>
                    </a:lnTo>
                    <a:lnTo>
                      <a:pt x="491959" y="856856"/>
                    </a:lnTo>
                    <a:lnTo>
                      <a:pt x="523443" y="834605"/>
                    </a:lnTo>
                    <a:lnTo>
                      <a:pt x="571830" y="779780"/>
                    </a:lnTo>
                    <a:lnTo>
                      <a:pt x="601179" y="715098"/>
                    </a:lnTo>
                    <a:lnTo>
                      <a:pt x="608863" y="680516"/>
                    </a:lnTo>
                    <a:lnTo>
                      <a:pt x="611949" y="645223"/>
                    </a:lnTo>
                    <a:close/>
                  </a:path>
                  <a:path w="1470025" h="1394459">
                    <a:moveTo>
                      <a:pt x="1080262" y="893178"/>
                    </a:moveTo>
                    <a:lnTo>
                      <a:pt x="1057910" y="845299"/>
                    </a:lnTo>
                    <a:lnTo>
                      <a:pt x="1035100" y="797433"/>
                    </a:lnTo>
                    <a:lnTo>
                      <a:pt x="1011910" y="749592"/>
                    </a:lnTo>
                    <a:lnTo>
                      <a:pt x="870940" y="464502"/>
                    </a:lnTo>
                    <a:lnTo>
                      <a:pt x="848093" y="417537"/>
                    </a:lnTo>
                    <a:lnTo>
                      <a:pt x="825703" y="370789"/>
                    </a:lnTo>
                    <a:lnTo>
                      <a:pt x="803884" y="324294"/>
                    </a:lnTo>
                    <a:lnTo>
                      <a:pt x="785545" y="347548"/>
                    </a:lnTo>
                    <a:lnTo>
                      <a:pt x="763511" y="387261"/>
                    </a:lnTo>
                    <a:lnTo>
                      <a:pt x="727710" y="459536"/>
                    </a:lnTo>
                    <a:lnTo>
                      <a:pt x="700112" y="509016"/>
                    </a:lnTo>
                    <a:lnTo>
                      <a:pt x="681710" y="542747"/>
                    </a:lnTo>
                    <a:lnTo>
                      <a:pt x="672185" y="573316"/>
                    </a:lnTo>
                    <a:lnTo>
                      <a:pt x="671283" y="613333"/>
                    </a:lnTo>
                    <a:lnTo>
                      <a:pt x="668032" y="686816"/>
                    </a:lnTo>
                    <a:lnTo>
                      <a:pt x="650824" y="747623"/>
                    </a:lnTo>
                    <a:lnTo>
                      <a:pt x="624636" y="796658"/>
                    </a:lnTo>
                    <a:lnTo>
                      <a:pt x="594461" y="834809"/>
                    </a:lnTo>
                    <a:lnTo>
                      <a:pt x="565289" y="862977"/>
                    </a:lnTo>
                    <a:lnTo>
                      <a:pt x="542112" y="882065"/>
                    </a:lnTo>
                    <a:lnTo>
                      <a:pt x="529894" y="892949"/>
                    </a:lnTo>
                    <a:lnTo>
                      <a:pt x="527050" y="902182"/>
                    </a:lnTo>
                    <a:lnTo>
                      <a:pt x="729767" y="901915"/>
                    </a:lnTo>
                    <a:lnTo>
                      <a:pt x="731710" y="1053299"/>
                    </a:lnTo>
                    <a:lnTo>
                      <a:pt x="869632" y="1053388"/>
                    </a:lnTo>
                    <a:lnTo>
                      <a:pt x="870712" y="903884"/>
                    </a:lnTo>
                    <a:lnTo>
                      <a:pt x="1077810" y="901522"/>
                    </a:lnTo>
                    <a:lnTo>
                      <a:pt x="1080262" y="893178"/>
                    </a:lnTo>
                    <a:close/>
                  </a:path>
                  <a:path w="1470025" h="1394459">
                    <a:moveTo>
                      <a:pt x="1262316" y="622541"/>
                    </a:moveTo>
                    <a:lnTo>
                      <a:pt x="1261910" y="623176"/>
                    </a:lnTo>
                    <a:lnTo>
                      <a:pt x="1262316" y="622541"/>
                    </a:lnTo>
                    <a:close/>
                  </a:path>
                  <a:path w="1470025" h="1394459">
                    <a:moveTo>
                      <a:pt x="1438910" y="728624"/>
                    </a:moveTo>
                    <a:lnTo>
                      <a:pt x="1433106" y="699566"/>
                    </a:lnTo>
                    <a:lnTo>
                      <a:pt x="1417281" y="681367"/>
                    </a:lnTo>
                    <a:lnTo>
                      <a:pt x="1398384" y="658825"/>
                    </a:lnTo>
                    <a:lnTo>
                      <a:pt x="1379105" y="637489"/>
                    </a:lnTo>
                    <a:lnTo>
                      <a:pt x="1362100" y="622922"/>
                    </a:lnTo>
                    <a:lnTo>
                      <a:pt x="1335252" y="643775"/>
                    </a:lnTo>
                    <a:lnTo>
                      <a:pt x="1293393" y="682091"/>
                    </a:lnTo>
                    <a:lnTo>
                      <a:pt x="1222578" y="749782"/>
                    </a:lnTo>
                    <a:lnTo>
                      <a:pt x="1210398" y="787184"/>
                    </a:lnTo>
                    <a:lnTo>
                      <a:pt x="1186649" y="832688"/>
                    </a:lnTo>
                    <a:lnTo>
                      <a:pt x="1154899" y="882434"/>
                    </a:lnTo>
                    <a:lnTo>
                      <a:pt x="1118730" y="932522"/>
                    </a:lnTo>
                    <a:lnTo>
                      <a:pt x="1081760" y="979119"/>
                    </a:lnTo>
                    <a:lnTo>
                      <a:pt x="1047559" y="1018336"/>
                    </a:lnTo>
                    <a:lnTo>
                      <a:pt x="1019733" y="1046314"/>
                    </a:lnTo>
                    <a:lnTo>
                      <a:pt x="987171" y="1074127"/>
                    </a:lnTo>
                    <a:lnTo>
                      <a:pt x="952550" y="1100861"/>
                    </a:lnTo>
                    <a:lnTo>
                      <a:pt x="916063" y="1126337"/>
                    </a:lnTo>
                    <a:lnTo>
                      <a:pt x="877912" y="1150340"/>
                    </a:lnTo>
                    <a:lnTo>
                      <a:pt x="838276" y="1172667"/>
                    </a:lnTo>
                    <a:lnTo>
                      <a:pt x="797369" y="1193114"/>
                    </a:lnTo>
                    <a:lnTo>
                      <a:pt x="755396" y="1211465"/>
                    </a:lnTo>
                    <a:lnTo>
                      <a:pt x="712533" y="1227505"/>
                    </a:lnTo>
                    <a:lnTo>
                      <a:pt x="668997" y="1241056"/>
                    </a:lnTo>
                    <a:lnTo>
                      <a:pt x="624967" y="1251877"/>
                    </a:lnTo>
                    <a:lnTo>
                      <a:pt x="580656" y="1259789"/>
                    </a:lnTo>
                    <a:lnTo>
                      <a:pt x="536257" y="1264577"/>
                    </a:lnTo>
                    <a:lnTo>
                      <a:pt x="491972" y="1266037"/>
                    </a:lnTo>
                    <a:lnTo>
                      <a:pt x="447992" y="1263954"/>
                    </a:lnTo>
                    <a:lnTo>
                      <a:pt x="404520" y="1258125"/>
                    </a:lnTo>
                    <a:lnTo>
                      <a:pt x="361746" y="1248333"/>
                    </a:lnTo>
                    <a:lnTo>
                      <a:pt x="319874" y="1234401"/>
                    </a:lnTo>
                    <a:lnTo>
                      <a:pt x="279107" y="1216088"/>
                    </a:lnTo>
                    <a:lnTo>
                      <a:pt x="239636" y="1193215"/>
                    </a:lnTo>
                    <a:lnTo>
                      <a:pt x="201650" y="1165555"/>
                    </a:lnTo>
                    <a:lnTo>
                      <a:pt x="165366" y="1132903"/>
                    </a:lnTo>
                    <a:lnTo>
                      <a:pt x="137629" y="1102639"/>
                    </a:lnTo>
                    <a:lnTo>
                      <a:pt x="94983" y="1038910"/>
                    </a:lnTo>
                    <a:lnTo>
                      <a:pt x="74663" y="1000125"/>
                    </a:lnTo>
                    <a:lnTo>
                      <a:pt x="55054" y="938517"/>
                    </a:lnTo>
                    <a:lnTo>
                      <a:pt x="41021" y="871715"/>
                    </a:lnTo>
                    <a:lnTo>
                      <a:pt x="37896" y="830465"/>
                    </a:lnTo>
                    <a:lnTo>
                      <a:pt x="37630" y="808469"/>
                    </a:lnTo>
                    <a:lnTo>
                      <a:pt x="38341" y="787438"/>
                    </a:lnTo>
                    <a:lnTo>
                      <a:pt x="39852" y="766483"/>
                    </a:lnTo>
                    <a:lnTo>
                      <a:pt x="41998" y="744715"/>
                    </a:lnTo>
                    <a:lnTo>
                      <a:pt x="42456" y="723252"/>
                    </a:lnTo>
                    <a:lnTo>
                      <a:pt x="40030" y="706602"/>
                    </a:lnTo>
                    <a:lnTo>
                      <a:pt x="37071" y="690651"/>
                    </a:lnTo>
                    <a:lnTo>
                      <a:pt x="35966" y="671271"/>
                    </a:lnTo>
                    <a:lnTo>
                      <a:pt x="31051" y="675132"/>
                    </a:lnTo>
                    <a:lnTo>
                      <a:pt x="26466" y="678167"/>
                    </a:lnTo>
                    <a:lnTo>
                      <a:pt x="22263" y="681634"/>
                    </a:lnTo>
                    <a:lnTo>
                      <a:pt x="19316" y="712635"/>
                    </a:lnTo>
                    <a:lnTo>
                      <a:pt x="7213" y="784339"/>
                    </a:lnTo>
                    <a:lnTo>
                      <a:pt x="2006" y="826249"/>
                    </a:lnTo>
                    <a:lnTo>
                      <a:pt x="0" y="872985"/>
                    </a:lnTo>
                    <a:lnTo>
                      <a:pt x="3175" y="925156"/>
                    </a:lnTo>
                    <a:lnTo>
                      <a:pt x="13487" y="983373"/>
                    </a:lnTo>
                    <a:lnTo>
                      <a:pt x="32918" y="1048245"/>
                    </a:lnTo>
                    <a:lnTo>
                      <a:pt x="54762" y="1100201"/>
                    </a:lnTo>
                    <a:lnTo>
                      <a:pt x="80391" y="1146594"/>
                    </a:lnTo>
                    <a:lnTo>
                      <a:pt x="109410" y="1187945"/>
                    </a:lnTo>
                    <a:lnTo>
                      <a:pt x="141427" y="1224800"/>
                    </a:lnTo>
                    <a:lnTo>
                      <a:pt x="176022" y="1257655"/>
                    </a:lnTo>
                    <a:lnTo>
                      <a:pt x="212788" y="1287081"/>
                    </a:lnTo>
                    <a:lnTo>
                      <a:pt x="251485" y="1313103"/>
                    </a:lnTo>
                    <a:lnTo>
                      <a:pt x="291642" y="1335278"/>
                    </a:lnTo>
                    <a:lnTo>
                      <a:pt x="333108" y="1353705"/>
                    </a:lnTo>
                    <a:lnTo>
                      <a:pt x="375729" y="1368539"/>
                    </a:lnTo>
                    <a:lnTo>
                      <a:pt x="419315" y="1379880"/>
                    </a:lnTo>
                    <a:lnTo>
                      <a:pt x="463727" y="1387868"/>
                    </a:lnTo>
                    <a:lnTo>
                      <a:pt x="508787" y="1392631"/>
                    </a:lnTo>
                    <a:lnTo>
                      <a:pt x="554329" y="1394282"/>
                    </a:lnTo>
                    <a:lnTo>
                      <a:pt x="600202" y="1392961"/>
                    </a:lnTo>
                    <a:lnTo>
                      <a:pt x="646226" y="1388795"/>
                    </a:lnTo>
                    <a:lnTo>
                      <a:pt x="692238" y="1381899"/>
                    </a:lnTo>
                    <a:lnTo>
                      <a:pt x="738085" y="1372400"/>
                    </a:lnTo>
                    <a:lnTo>
                      <a:pt x="783590" y="1360436"/>
                    </a:lnTo>
                    <a:lnTo>
                      <a:pt x="828598" y="1346136"/>
                    </a:lnTo>
                    <a:lnTo>
                      <a:pt x="872934" y="1329601"/>
                    </a:lnTo>
                    <a:lnTo>
                      <a:pt x="916444" y="1310982"/>
                    </a:lnTo>
                    <a:lnTo>
                      <a:pt x="958964" y="1290408"/>
                    </a:lnTo>
                    <a:lnTo>
                      <a:pt x="1000315" y="1267980"/>
                    </a:lnTo>
                    <a:lnTo>
                      <a:pt x="1040345" y="1243838"/>
                    </a:lnTo>
                    <a:lnTo>
                      <a:pt x="1078890" y="1218120"/>
                    </a:lnTo>
                    <a:lnTo>
                      <a:pt x="1115783" y="1190929"/>
                    </a:lnTo>
                    <a:lnTo>
                      <a:pt x="1150861" y="1162405"/>
                    </a:lnTo>
                    <a:lnTo>
                      <a:pt x="1183957" y="1132687"/>
                    </a:lnTo>
                    <a:lnTo>
                      <a:pt x="1214907" y="1101877"/>
                    </a:lnTo>
                    <a:lnTo>
                      <a:pt x="1247025" y="1067447"/>
                    </a:lnTo>
                    <a:lnTo>
                      <a:pt x="1277099" y="1032840"/>
                    </a:lnTo>
                    <a:lnTo>
                      <a:pt x="1306131" y="995616"/>
                    </a:lnTo>
                    <a:lnTo>
                      <a:pt x="1335112" y="953312"/>
                    </a:lnTo>
                    <a:lnTo>
                      <a:pt x="1376705" y="881900"/>
                    </a:lnTo>
                    <a:lnTo>
                      <a:pt x="1404099" y="828382"/>
                    </a:lnTo>
                    <a:lnTo>
                      <a:pt x="1427035" y="774433"/>
                    </a:lnTo>
                    <a:lnTo>
                      <a:pt x="1438910" y="728624"/>
                    </a:lnTo>
                    <a:close/>
                  </a:path>
                  <a:path w="1470025" h="1394459">
                    <a:moveTo>
                      <a:pt x="1469428" y="555853"/>
                    </a:moveTo>
                    <a:lnTo>
                      <a:pt x="1468691" y="504342"/>
                    </a:lnTo>
                    <a:lnTo>
                      <a:pt x="1462798" y="450811"/>
                    </a:lnTo>
                    <a:lnTo>
                      <a:pt x="1453286" y="400342"/>
                    </a:lnTo>
                    <a:lnTo>
                      <a:pt x="1441691" y="358025"/>
                    </a:lnTo>
                    <a:lnTo>
                      <a:pt x="1421790" y="306273"/>
                    </a:lnTo>
                    <a:lnTo>
                      <a:pt x="1398981" y="261251"/>
                    </a:lnTo>
                    <a:lnTo>
                      <a:pt x="1372946" y="220713"/>
                    </a:lnTo>
                    <a:lnTo>
                      <a:pt x="1343431" y="182422"/>
                    </a:lnTo>
                    <a:lnTo>
                      <a:pt x="1311490" y="147612"/>
                    </a:lnTo>
                    <a:lnTo>
                      <a:pt x="1287183" y="126009"/>
                    </a:lnTo>
                    <a:lnTo>
                      <a:pt x="1276845" y="116801"/>
                    </a:lnTo>
                    <a:lnTo>
                      <a:pt x="1239735" y="89890"/>
                    </a:lnTo>
                    <a:lnTo>
                      <a:pt x="1238288" y="89039"/>
                    </a:lnTo>
                    <a:lnTo>
                      <a:pt x="1200442" y="66738"/>
                    </a:lnTo>
                    <a:lnTo>
                      <a:pt x="1159217" y="47231"/>
                    </a:lnTo>
                    <a:lnTo>
                      <a:pt x="1116330" y="31254"/>
                    </a:lnTo>
                    <a:lnTo>
                      <a:pt x="1072057" y="18669"/>
                    </a:lnTo>
                    <a:lnTo>
                      <a:pt x="1026655" y="9372"/>
                    </a:lnTo>
                    <a:lnTo>
                      <a:pt x="980376" y="3251"/>
                    </a:lnTo>
                    <a:lnTo>
                      <a:pt x="933500" y="165"/>
                    </a:lnTo>
                    <a:lnTo>
                      <a:pt x="886282" y="0"/>
                    </a:lnTo>
                    <a:lnTo>
                      <a:pt x="839000" y="2628"/>
                    </a:lnTo>
                    <a:lnTo>
                      <a:pt x="791908" y="7950"/>
                    </a:lnTo>
                    <a:lnTo>
                      <a:pt x="745261" y="15824"/>
                    </a:lnTo>
                    <a:lnTo>
                      <a:pt x="699350" y="26136"/>
                    </a:lnTo>
                    <a:lnTo>
                      <a:pt x="654418" y="38773"/>
                    </a:lnTo>
                    <a:lnTo>
                      <a:pt x="610730" y="53606"/>
                    </a:lnTo>
                    <a:lnTo>
                      <a:pt x="568566" y="70523"/>
                    </a:lnTo>
                    <a:lnTo>
                      <a:pt x="528180" y="89382"/>
                    </a:lnTo>
                    <a:lnTo>
                      <a:pt x="490943" y="109588"/>
                    </a:lnTo>
                    <a:lnTo>
                      <a:pt x="448487" y="135242"/>
                    </a:lnTo>
                    <a:lnTo>
                      <a:pt x="403225" y="164998"/>
                    </a:lnTo>
                    <a:lnTo>
                      <a:pt x="357593" y="197446"/>
                    </a:lnTo>
                    <a:lnTo>
                      <a:pt x="313982" y="231228"/>
                    </a:lnTo>
                    <a:lnTo>
                      <a:pt x="274828" y="264934"/>
                    </a:lnTo>
                    <a:lnTo>
                      <a:pt x="242557" y="297192"/>
                    </a:lnTo>
                    <a:lnTo>
                      <a:pt x="215760" y="340118"/>
                    </a:lnTo>
                    <a:lnTo>
                      <a:pt x="233248" y="336384"/>
                    </a:lnTo>
                    <a:lnTo>
                      <a:pt x="256768" y="323151"/>
                    </a:lnTo>
                    <a:lnTo>
                      <a:pt x="293636" y="293179"/>
                    </a:lnTo>
                    <a:lnTo>
                      <a:pt x="336613" y="256768"/>
                    </a:lnTo>
                    <a:lnTo>
                      <a:pt x="378421" y="224218"/>
                    </a:lnTo>
                    <a:lnTo>
                      <a:pt x="421449" y="196342"/>
                    </a:lnTo>
                    <a:lnTo>
                      <a:pt x="467144" y="171005"/>
                    </a:lnTo>
                    <a:lnTo>
                      <a:pt x="515073" y="148513"/>
                    </a:lnTo>
                    <a:lnTo>
                      <a:pt x="564807" y="129159"/>
                    </a:lnTo>
                    <a:lnTo>
                      <a:pt x="615886" y="113245"/>
                    </a:lnTo>
                    <a:lnTo>
                      <a:pt x="667880" y="101053"/>
                    </a:lnTo>
                    <a:lnTo>
                      <a:pt x="720344" y="92887"/>
                    </a:lnTo>
                    <a:lnTo>
                      <a:pt x="772845" y="89039"/>
                    </a:lnTo>
                    <a:lnTo>
                      <a:pt x="827151" y="89535"/>
                    </a:lnTo>
                    <a:lnTo>
                      <a:pt x="872032" y="94246"/>
                    </a:lnTo>
                    <a:lnTo>
                      <a:pt x="912317" y="102514"/>
                    </a:lnTo>
                    <a:lnTo>
                      <a:pt x="952804" y="113652"/>
                    </a:lnTo>
                    <a:lnTo>
                      <a:pt x="998347" y="126961"/>
                    </a:lnTo>
                    <a:lnTo>
                      <a:pt x="1007808" y="129044"/>
                    </a:lnTo>
                    <a:lnTo>
                      <a:pt x="1003833" y="126009"/>
                    </a:lnTo>
                    <a:lnTo>
                      <a:pt x="1019670" y="136639"/>
                    </a:lnTo>
                    <a:lnTo>
                      <a:pt x="1015098" y="133604"/>
                    </a:lnTo>
                    <a:lnTo>
                      <a:pt x="1020445" y="140462"/>
                    </a:lnTo>
                    <a:lnTo>
                      <a:pt x="1056500" y="156933"/>
                    </a:lnTo>
                    <a:lnTo>
                      <a:pt x="1096022" y="184810"/>
                    </a:lnTo>
                    <a:lnTo>
                      <a:pt x="1135430" y="220421"/>
                    </a:lnTo>
                    <a:lnTo>
                      <a:pt x="1171117" y="260108"/>
                    </a:lnTo>
                    <a:lnTo>
                      <a:pt x="1199464" y="300215"/>
                    </a:lnTo>
                    <a:lnTo>
                      <a:pt x="1216901" y="337083"/>
                    </a:lnTo>
                    <a:lnTo>
                      <a:pt x="1217841" y="338226"/>
                    </a:lnTo>
                    <a:lnTo>
                      <a:pt x="1219454" y="338162"/>
                    </a:lnTo>
                    <a:lnTo>
                      <a:pt x="1220190" y="342785"/>
                    </a:lnTo>
                    <a:lnTo>
                      <a:pt x="1221955" y="343115"/>
                    </a:lnTo>
                    <a:lnTo>
                      <a:pt x="1222413" y="344233"/>
                    </a:lnTo>
                    <a:lnTo>
                      <a:pt x="1224521" y="348869"/>
                    </a:lnTo>
                    <a:lnTo>
                      <a:pt x="1225143" y="349897"/>
                    </a:lnTo>
                    <a:lnTo>
                      <a:pt x="1225575" y="352069"/>
                    </a:lnTo>
                    <a:lnTo>
                      <a:pt x="1227162" y="360133"/>
                    </a:lnTo>
                    <a:lnTo>
                      <a:pt x="1245514" y="402488"/>
                    </a:lnTo>
                    <a:lnTo>
                      <a:pt x="1254493" y="449351"/>
                    </a:lnTo>
                    <a:lnTo>
                      <a:pt x="1257655" y="498817"/>
                    </a:lnTo>
                    <a:lnTo>
                      <a:pt x="1258519" y="548944"/>
                    </a:lnTo>
                    <a:lnTo>
                      <a:pt x="1260627" y="597801"/>
                    </a:lnTo>
                    <a:lnTo>
                      <a:pt x="1259928" y="618578"/>
                    </a:lnTo>
                    <a:lnTo>
                      <a:pt x="1262291" y="622490"/>
                    </a:lnTo>
                    <a:lnTo>
                      <a:pt x="1262761" y="621626"/>
                    </a:lnTo>
                    <a:lnTo>
                      <a:pt x="1268933" y="619023"/>
                    </a:lnTo>
                    <a:lnTo>
                      <a:pt x="1288453" y="604672"/>
                    </a:lnTo>
                    <a:lnTo>
                      <a:pt x="1319403" y="576122"/>
                    </a:lnTo>
                    <a:lnTo>
                      <a:pt x="1352270" y="545198"/>
                    </a:lnTo>
                    <a:lnTo>
                      <a:pt x="1377607" y="523709"/>
                    </a:lnTo>
                    <a:lnTo>
                      <a:pt x="1401965" y="543775"/>
                    </a:lnTo>
                    <a:lnTo>
                      <a:pt x="1421853" y="567651"/>
                    </a:lnTo>
                    <a:lnTo>
                      <a:pt x="1440230" y="588683"/>
                    </a:lnTo>
                    <a:lnTo>
                      <a:pt x="1460068" y="600163"/>
                    </a:lnTo>
                    <a:lnTo>
                      <a:pt x="1460677" y="600278"/>
                    </a:lnTo>
                    <a:lnTo>
                      <a:pt x="1462341" y="600494"/>
                    </a:lnTo>
                    <a:lnTo>
                      <a:pt x="1463395" y="600278"/>
                    </a:lnTo>
                    <a:lnTo>
                      <a:pt x="1469428" y="555853"/>
                    </a:lnTo>
                    <a:close/>
                  </a:path>
                </a:pathLst>
              </a:custGeom>
              <a:solidFill>
                <a:srgbClr val="037F5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6395389" y="6140120"/>
                <a:ext cx="22225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22225" h="14604">
                    <a:moveTo>
                      <a:pt x="5486" y="0"/>
                    </a:moveTo>
                    <a:lnTo>
                      <a:pt x="9470" y="3041"/>
                    </a:lnTo>
                    <a:lnTo>
                      <a:pt x="0" y="961"/>
                    </a:lnTo>
                    <a:lnTo>
                      <a:pt x="3545" y="4013"/>
                    </a:lnTo>
                    <a:lnTo>
                      <a:pt x="3999" y="5511"/>
                    </a:lnTo>
                    <a:lnTo>
                      <a:pt x="16840" y="12966"/>
                    </a:lnTo>
                    <a:lnTo>
                      <a:pt x="16545" y="12128"/>
                    </a:lnTo>
                    <a:lnTo>
                      <a:pt x="22103" y="14457"/>
                    </a:lnTo>
                    <a:lnTo>
                      <a:pt x="16761" y="7592"/>
                    </a:lnTo>
                    <a:lnTo>
                      <a:pt x="21333" y="10627"/>
                    </a:lnTo>
                    <a:lnTo>
                      <a:pt x="5486" y="0"/>
                    </a:lnTo>
                    <a:close/>
                  </a:path>
                </a:pathLst>
              </a:custGeom>
              <a:solidFill>
                <a:srgbClr val="78B8A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6613949" y="6351196"/>
                <a:ext cx="10795" cy="23495"/>
              </a:xfrm>
              <a:custGeom>
                <a:avLst/>
                <a:gdLst/>
                <a:ahLst/>
                <a:cxnLst/>
                <a:rect l="l" t="t" r="r" b="b"/>
                <a:pathLst>
                  <a:path w="10795" h="23495">
                    <a:moveTo>
                      <a:pt x="0" y="0"/>
                    </a:moveTo>
                    <a:lnTo>
                      <a:pt x="770" y="5706"/>
                    </a:lnTo>
                    <a:lnTo>
                      <a:pt x="888" y="7156"/>
                    </a:lnTo>
                    <a:lnTo>
                      <a:pt x="768" y="7739"/>
                    </a:lnTo>
                    <a:lnTo>
                      <a:pt x="2162" y="10187"/>
                    </a:lnTo>
                    <a:lnTo>
                      <a:pt x="5648" y="17442"/>
                    </a:lnTo>
                    <a:lnTo>
                      <a:pt x="6748" y="19420"/>
                    </a:lnTo>
                    <a:lnTo>
                      <a:pt x="7579" y="19998"/>
                    </a:lnTo>
                    <a:lnTo>
                      <a:pt x="10259" y="23058"/>
                    </a:lnTo>
                    <a:lnTo>
                      <a:pt x="8679" y="14983"/>
                    </a:lnTo>
                    <a:lnTo>
                      <a:pt x="8238" y="12810"/>
                    </a:lnTo>
                    <a:lnTo>
                      <a:pt x="7620" y="11785"/>
                    </a:lnTo>
                    <a:lnTo>
                      <a:pt x="5420" y="6927"/>
                    </a:lnTo>
                    <a:lnTo>
                      <a:pt x="5054" y="6029"/>
                    </a:lnTo>
                    <a:lnTo>
                      <a:pt x="3290" y="5706"/>
                    </a:lnTo>
                    <a:lnTo>
                      <a:pt x="2559" y="1140"/>
                    </a:lnTo>
                    <a:lnTo>
                      <a:pt x="942" y="1140"/>
                    </a:lnTo>
                    <a:lnTo>
                      <a:pt x="0" y="0"/>
                    </a:lnTo>
                    <a:close/>
                  </a:path>
                  <a:path w="10795" h="23495">
                    <a:moveTo>
                      <a:pt x="2551" y="1087"/>
                    </a:moveTo>
                    <a:lnTo>
                      <a:pt x="942" y="1140"/>
                    </a:lnTo>
                    <a:lnTo>
                      <a:pt x="2559" y="1140"/>
                    </a:lnTo>
                    <a:close/>
                  </a:path>
                </a:pathLst>
              </a:custGeom>
              <a:solidFill>
                <a:srgbClr val="9BCDC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5915800" y="6907068"/>
                <a:ext cx="11430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11429" h="9525">
                    <a:moveTo>
                      <a:pt x="11141" y="0"/>
                    </a:moveTo>
                    <a:lnTo>
                      <a:pt x="0" y="4931"/>
                    </a:lnTo>
                    <a:lnTo>
                      <a:pt x="8301" y="9222"/>
                    </a:lnTo>
                    <a:lnTo>
                      <a:pt x="11141" y="0"/>
                    </a:lnTo>
                    <a:close/>
                  </a:path>
                </a:pathLst>
              </a:custGeom>
              <a:solidFill>
                <a:srgbClr val="469B8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5462341" y="6990840"/>
                <a:ext cx="9525" cy="2349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23495">
                    <a:moveTo>
                      <a:pt x="0" y="0"/>
                    </a:moveTo>
                    <a:lnTo>
                      <a:pt x="9367" y="23395"/>
                    </a:lnTo>
                    <a:lnTo>
                      <a:pt x="7686" y="13850"/>
                    </a:lnTo>
                    <a:lnTo>
                      <a:pt x="7067" y="12505"/>
                    </a:lnTo>
                    <a:lnTo>
                      <a:pt x="5111" y="7631"/>
                    </a:lnTo>
                    <a:lnTo>
                      <a:pt x="4687" y="6483"/>
                    </a:lnTo>
                    <a:lnTo>
                      <a:pt x="3053" y="6029"/>
                    </a:lnTo>
                    <a:lnTo>
                      <a:pt x="2368" y="1310"/>
                    </a:lnTo>
                    <a:lnTo>
                      <a:pt x="875" y="12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8B8A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object 13"/>
            <p:cNvSpPr/>
            <p:nvPr/>
          </p:nvSpPr>
          <p:spPr>
            <a:xfrm>
              <a:off x="5794841" y="7527430"/>
              <a:ext cx="294005" cy="330835"/>
            </a:xfrm>
            <a:custGeom>
              <a:avLst/>
              <a:gdLst/>
              <a:ahLst/>
              <a:cxnLst/>
              <a:rect l="l" t="t" r="r" b="b"/>
              <a:pathLst>
                <a:path w="294004" h="330834">
                  <a:moveTo>
                    <a:pt x="288039" y="0"/>
                  </a:moveTo>
                  <a:lnTo>
                    <a:pt x="2882" y="853"/>
                  </a:lnTo>
                  <a:lnTo>
                    <a:pt x="0" y="328651"/>
                  </a:lnTo>
                  <a:lnTo>
                    <a:pt x="292686" y="330641"/>
                  </a:lnTo>
                  <a:lnTo>
                    <a:pt x="293312" y="257652"/>
                  </a:lnTo>
                  <a:lnTo>
                    <a:pt x="86899" y="257335"/>
                  </a:lnTo>
                  <a:lnTo>
                    <a:pt x="82485" y="242438"/>
                  </a:lnTo>
                  <a:lnTo>
                    <a:pt x="81101" y="229121"/>
                  </a:lnTo>
                  <a:lnTo>
                    <a:pt x="82196" y="215846"/>
                  </a:lnTo>
                  <a:lnTo>
                    <a:pt x="85222" y="201071"/>
                  </a:lnTo>
                  <a:lnTo>
                    <a:pt x="225611" y="198263"/>
                  </a:lnTo>
                  <a:lnTo>
                    <a:pt x="226280" y="126612"/>
                  </a:lnTo>
                  <a:lnTo>
                    <a:pt x="105839" y="127058"/>
                  </a:lnTo>
                  <a:lnTo>
                    <a:pt x="91460" y="125884"/>
                  </a:lnTo>
                  <a:lnTo>
                    <a:pt x="88669" y="125467"/>
                  </a:lnTo>
                  <a:lnTo>
                    <a:pt x="89959" y="123626"/>
                  </a:lnTo>
                  <a:lnTo>
                    <a:pt x="87825" y="118181"/>
                  </a:lnTo>
                  <a:lnTo>
                    <a:pt x="86248" y="86098"/>
                  </a:lnTo>
                  <a:lnTo>
                    <a:pt x="89295" y="78790"/>
                  </a:lnTo>
                  <a:lnTo>
                    <a:pt x="92507" y="75604"/>
                  </a:lnTo>
                  <a:lnTo>
                    <a:pt x="105352" y="74962"/>
                  </a:lnTo>
                  <a:lnTo>
                    <a:pt x="137293" y="75286"/>
                  </a:lnTo>
                  <a:lnTo>
                    <a:pt x="292535" y="75190"/>
                  </a:lnTo>
                  <a:lnTo>
                    <a:pt x="293617" y="56253"/>
                  </a:lnTo>
                  <a:lnTo>
                    <a:pt x="293922" y="36887"/>
                  </a:lnTo>
                  <a:lnTo>
                    <a:pt x="292410" y="17874"/>
                  </a:lnTo>
                  <a:lnTo>
                    <a:pt x="288039" y="0"/>
                  </a:lnTo>
                  <a:close/>
                </a:path>
              </a:pathLst>
            </a:custGeom>
            <a:solidFill>
              <a:srgbClr val="037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3908" y="7526639"/>
              <a:ext cx="321945" cy="332105"/>
            </a:xfrm>
            <a:custGeom>
              <a:avLst/>
              <a:gdLst/>
              <a:ahLst/>
              <a:cxnLst/>
              <a:rect l="l" t="t" r="r" b="b"/>
              <a:pathLst>
                <a:path w="321945" h="332104">
                  <a:moveTo>
                    <a:pt x="2292" y="0"/>
                  </a:moveTo>
                  <a:lnTo>
                    <a:pt x="179" y="77298"/>
                  </a:lnTo>
                  <a:lnTo>
                    <a:pt x="108135" y="76343"/>
                  </a:lnTo>
                  <a:lnTo>
                    <a:pt x="169665" y="78317"/>
                  </a:lnTo>
                  <a:lnTo>
                    <a:pt x="200299" y="85653"/>
                  </a:lnTo>
                  <a:lnTo>
                    <a:pt x="223484" y="92264"/>
                  </a:lnTo>
                  <a:lnTo>
                    <a:pt x="229396" y="114489"/>
                  </a:lnTo>
                  <a:lnTo>
                    <a:pt x="229402" y="132193"/>
                  </a:lnTo>
                  <a:lnTo>
                    <a:pt x="221729" y="144831"/>
                  </a:lnTo>
                  <a:lnTo>
                    <a:pt x="204605" y="151861"/>
                  </a:lnTo>
                  <a:lnTo>
                    <a:pt x="189602" y="160699"/>
                  </a:lnTo>
                  <a:lnTo>
                    <a:pt x="161583" y="162924"/>
                  </a:lnTo>
                  <a:lnTo>
                    <a:pt x="131144" y="161836"/>
                  </a:lnTo>
                  <a:lnTo>
                    <a:pt x="108880" y="160740"/>
                  </a:lnTo>
                  <a:lnTo>
                    <a:pt x="27354" y="160852"/>
                  </a:lnTo>
                  <a:lnTo>
                    <a:pt x="186" y="161160"/>
                  </a:lnTo>
                  <a:lnTo>
                    <a:pt x="0" y="332092"/>
                  </a:lnTo>
                  <a:lnTo>
                    <a:pt x="90172" y="330318"/>
                  </a:lnTo>
                  <a:lnTo>
                    <a:pt x="89552" y="238740"/>
                  </a:lnTo>
                  <a:lnTo>
                    <a:pt x="137558" y="237092"/>
                  </a:lnTo>
                  <a:lnTo>
                    <a:pt x="183112" y="237427"/>
                  </a:lnTo>
                  <a:lnTo>
                    <a:pt x="226399" y="232644"/>
                  </a:lnTo>
                  <a:lnTo>
                    <a:pt x="267605" y="215643"/>
                  </a:lnTo>
                  <a:lnTo>
                    <a:pt x="313405" y="161211"/>
                  </a:lnTo>
                  <a:lnTo>
                    <a:pt x="321896" y="122466"/>
                  </a:lnTo>
                  <a:lnTo>
                    <a:pt x="314402" y="78662"/>
                  </a:lnTo>
                  <a:lnTo>
                    <a:pt x="294051" y="44275"/>
                  </a:lnTo>
                  <a:lnTo>
                    <a:pt x="228680" y="8585"/>
                  </a:lnTo>
                  <a:lnTo>
                    <a:pt x="187130" y="2468"/>
                  </a:lnTo>
                  <a:lnTo>
                    <a:pt x="141982" y="958"/>
                  </a:lnTo>
                  <a:lnTo>
                    <a:pt x="47828" y="2131"/>
                  </a:lnTo>
                  <a:lnTo>
                    <a:pt x="2292" y="0"/>
                  </a:lnTo>
                  <a:close/>
                </a:path>
              </a:pathLst>
            </a:custGeom>
            <a:solidFill>
              <a:srgbClr val="037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32602" y="7521951"/>
              <a:ext cx="343535" cy="343535"/>
            </a:xfrm>
            <a:custGeom>
              <a:avLst/>
              <a:gdLst/>
              <a:ahLst/>
              <a:cxnLst/>
              <a:rect l="l" t="t" r="r" b="b"/>
              <a:pathLst>
                <a:path w="343534" h="343534">
                  <a:moveTo>
                    <a:pt x="211190" y="0"/>
                  </a:moveTo>
                  <a:lnTo>
                    <a:pt x="167596" y="1533"/>
                  </a:lnTo>
                  <a:lnTo>
                    <a:pt x="127096" y="10240"/>
                  </a:lnTo>
                  <a:lnTo>
                    <a:pt x="91122" y="25347"/>
                  </a:lnTo>
                  <a:lnTo>
                    <a:pt x="37493" y="69928"/>
                  </a:lnTo>
                  <a:lnTo>
                    <a:pt x="3880" y="135880"/>
                  </a:lnTo>
                  <a:lnTo>
                    <a:pt x="0" y="180168"/>
                  </a:lnTo>
                  <a:lnTo>
                    <a:pt x="8474" y="228240"/>
                  </a:lnTo>
                  <a:lnTo>
                    <a:pt x="28314" y="267722"/>
                  </a:lnTo>
                  <a:lnTo>
                    <a:pt x="57485" y="298802"/>
                  </a:lnTo>
                  <a:lnTo>
                    <a:pt x="93954" y="321671"/>
                  </a:lnTo>
                  <a:lnTo>
                    <a:pt x="135690" y="336517"/>
                  </a:lnTo>
                  <a:lnTo>
                    <a:pt x="180657" y="343532"/>
                  </a:lnTo>
                  <a:lnTo>
                    <a:pt x="226825" y="342903"/>
                  </a:lnTo>
                  <a:lnTo>
                    <a:pt x="260442" y="335801"/>
                  </a:lnTo>
                  <a:lnTo>
                    <a:pt x="294516" y="322421"/>
                  </a:lnTo>
                  <a:lnTo>
                    <a:pt x="323502" y="304516"/>
                  </a:lnTo>
                  <a:lnTo>
                    <a:pt x="341859" y="283838"/>
                  </a:lnTo>
                  <a:lnTo>
                    <a:pt x="326724" y="271581"/>
                  </a:lnTo>
                  <a:lnTo>
                    <a:pt x="310178" y="259969"/>
                  </a:lnTo>
                  <a:lnTo>
                    <a:pt x="292273" y="249357"/>
                  </a:lnTo>
                  <a:lnTo>
                    <a:pt x="273060" y="240094"/>
                  </a:lnTo>
                  <a:lnTo>
                    <a:pt x="221299" y="258346"/>
                  </a:lnTo>
                  <a:lnTo>
                    <a:pt x="178148" y="262242"/>
                  </a:lnTo>
                  <a:lnTo>
                    <a:pt x="143741" y="254347"/>
                  </a:lnTo>
                  <a:lnTo>
                    <a:pt x="118213" y="237224"/>
                  </a:lnTo>
                  <a:lnTo>
                    <a:pt x="101700" y="213438"/>
                  </a:lnTo>
                  <a:lnTo>
                    <a:pt x="94334" y="185551"/>
                  </a:lnTo>
                  <a:lnTo>
                    <a:pt x="96251" y="156129"/>
                  </a:lnTo>
                  <a:lnTo>
                    <a:pt x="107586" y="127734"/>
                  </a:lnTo>
                  <a:lnTo>
                    <a:pt x="128473" y="102930"/>
                  </a:lnTo>
                  <a:lnTo>
                    <a:pt x="170341" y="79837"/>
                  </a:lnTo>
                  <a:lnTo>
                    <a:pt x="209208" y="79116"/>
                  </a:lnTo>
                  <a:lnTo>
                    <a:pt x="244150" y="92301"/>
                  </a:lnTo>
                  <a:lnTo>
                    <a:pt x="274247" y="110923"/>
                  </a:lnTo>
                  <a:lnTo>
                    <a:pt x="343472" y="61617"/>
                  </a:lnTo>
                  <a:lnTo>
                    <a:pt x="322724" y="39725"/>
                  </a:lnTo>
                  <a:lnTo>
                    <a:pt x="290360" y="20583"/>
                  </a:lnTo>
                  <a:lnTo>
                    <a:pt x="251481" y="6554"/>
                  </a:lnTo>
                  <a:lnTo>
                    <a:pt x="211190" y="0"/>
                  </a:lnTo>
                  <a:close/>
                </a:path>
              </a:pathLst>
            </a:custGeom>
            <a:solidFill>
              <a:srgbClr val="037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91496" y="7527096"/>
              <a:ext cx="295910" cy="332105"/>
            </a:xfrm>
            <a:custGeom>
              <a:avLst/>
              <a:gdLst/>
              <a:ahLst/>
              <a:cxnLst/>
              <a:rect l="l" t="t" r="r" b="b"/>
              <a:pathLst>
                <a:path w="295910" h="332104">
                  <a:moveTo>
                    <a:pt x="289382" y="0"/>
                  </a:moveTo>
                  <a:lnTo>
                    <a:pt x="2886" y="834"/>
                  </a:lnTo>
                  <a:lnTo>
                    <a:pt x="0" y="331411"/>
                  </a:lnTo>
                  <a:lnTo>
                    <a:pt x="85164" y="331713"/>
                  </a:lnTo>
                  <a:lnTo>
                    <a:pt x="86414" y="202200"/>
                  </a:lnTo>
                  <a:lnTo>
                    <a:pt x="224445" y="200008"/>
                  </a:lnTo>
                  <a:lnTo>
                    <a:pt x="226853" y="129656"/>
                  </a:lnTo>
                  <a:lnTo>
                    <a:pt x="102275" y="129332"/>
                  </a:lnTo>
                  <a:lnTo>
                    <a:pt x="89831" y="126701"/>
                  </a:lnTo>
                  <a:lnTo>
                    <a:pt x="90498" y="125165"/>
                  </a:lnTo>
                  <a:lnTo>
                    <a:pt x="88710" y="120157"/>
                  </a:lnTo>
                  <a:lnTo>
                    <a:pt x="87965" y="85891"/>
                  </a:lnTo>
                  <a:lnTo>
                    <a:pt x="90961" y="79649"/>
                  </a:lnTo>
                  <a:lnTo>
                    <a:pt x="90557" y="78487"/>
                  </a:lnTo>
                  <a:lnTo>
                    <a:pt x="91310" y="78721"/>
                  </a:lnTo>
                  <a:lnTo>
                    <a:pt x="97779" y="76668"/>
                  </a:lnTo>
                  <a:lnTo>
                    <a:pt x="294245" y="75948"/>
                  </a:lnTo>
                  <a:lnTo>
                    <a:pt x="295101" y="56721"/>
                  </a:lnTo>
                  <a:lnTo>
                    <a:pt x="295419" y="37214"/>
                  </a:lnTo>
                  <a:lnTo>
                    <a:pt x="293934" y="18087"/>
                  </a:lnTo>
                  <a:lnTo>
                    <a:pt x="289382" y="0"/>
                  </a:lnTo>
                  <a:close/>
                </a:path>
              </a:pathLst>
            </a:custGeom>
            <a:solidFill>
              <a:srgbClr val="037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6872584" y="7415387"/>
              <a:ext cx="121920" cy="10350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500" b="1" spc="20" dirty="0">
                  <a:solidFill>
                    <a:srgbClr val="037F5D"/>
                  </a:solidFill>
                  <a:latin typeface="Arial"/>
                  <a:cs typeface="Arial"/>
                </a:rPr>
                <a:t>T</a:t>
              </a:r>
              <a:r>
                <a:rPr sz="500" b="1" spc="5" dirty="0">
                  <a:solidFill>
                    <a:srgbClr val="037F5D"/>
                  </a:solidFill>
                  <a:latin typeface="Arial"/>
                  <a:cs typeface="Arial"/>
                </a:rPr>
                <a:t>M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85370" y="6273706"/>
              <a:ext cx="422275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13.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logo shown opposite 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sometimes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printed on  timber and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packaging.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  <a:tabLst>
                  <a:tab pos="282892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logo.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284653" y="1162152"/>
              <a:ext cx="1762105" cy="20446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1179</Words>
  <Application>Microsoft Office PowerPoint</Application>
  <PresentationFormat>Custom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revision_booklet10_the_environment2.cdr</dc:title>
  <dc:creator>BY V.RYAN</dc:creator>
  <cp:keywords>ENVIRONMENTAL WORK BOOKLET - 2</cp:keywords>
  <cp:lastModifiedBy>Vincent RYan</cp:lastModifiedBy>
  <cp:revision>1</cp:revision>
  <dcterms:created xsi:type="dcterms:W3CDTF">2021-02-10T11:58:04Z</dcterms:created>
  <dcterms:modified xsi:type="dcterms:W3CDTF">2021-02-10T12:01:09Z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2021-02-10T00:00:00Z</vt:filetime>
  </property>
</Properties>
</file>