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10945" y="183185"/>
            <a:ext cx="7166598" cy="104184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98523" y="1400465"/>
            <a:ext cx="6867525" cy="2162175"/>
          </a:xfrm>
          <a:custGeom>
            <a:avLst/>
            <a:gdLst/>
            <a:ahLst/>
            <a:cxnLst/>
            <a:rect l="l" t="t" r="r" b="b"/>
            <a:pathLst>
              <a:path w="6867525" h="2162175">
                <a:moveTo>
                  <a:pt x="6867528" y="0"/>
                </a:moveTo>
                <a:lnTo>
                  <a:pt x="0" y="0"/>
                </a:lnTo>
                <a:lnTo>
                  <a:pt x="0" y="2162173"/>
                </a:lnTo>
                <a:lnTo>
                  <a:pt x="6867528" y="2162173"/>
                </a:lnTo>
                <a:lnTo>
                  <a:pt x="6867528" y="0"/>
                </a:lnTo>
                <a:close/>
              </a:path>
            </a:pathLst>
          </a:custGeom>
          <a:solidFill>
            <a:srgbClr val="FFF5AB">
              <a:alpha val="6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0578" y="1360826"/>
            <a:ext cx="6231890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echteacher@technologystudent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prddes1/prodline1.html" TargetMode="Externa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hyperlink" Target="http://www.technologystudent.com/" TargetMode="External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hyperlink" Target="https://www.technologystudent.com/prddes1/prodline1.html" TargetMode="External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8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joints/scalep1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prddes1/custom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DESIGN </a:t>
            </a:r>
            <a:r>
              <a:rPr spc="-5" dirty="0"/>
              <a:t>AND</a:t>
            </a:r>
            <a:r>
              <a:rPr spc="-220" dirty="0"/>
              <a:t> </a:t>
            </a:r>
            <a:r>
              <a:rPr dirty="0"/>
              <a:t>TECHNOLOGY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0249" y="1871591"/>
            <a:ext cx="4573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151616"/>
                </a:solidFill>
                <a:latin typeface="Arial"/>
                <a:cs typeface="Arial"/>
              </a:rPr>
              <a:t>REVISION</a:t>
            </a:r>
            <a:r>
              <a:rPr sz="3600" b="1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151616"/>
                </a:solidFill>
                <a:latin typeface="Arial"/>
                <a:cs typeface="Arial"/>
              </a:rPr>
              <a:t>BOOKLET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523" y="6410616"/>
            <a:ext cx="6867525" cy="2390775"/>
          </a:xfrm>
          <a:prstGeom prst="rect">
            <a:avLst/>
          </a:prstGeom>
          <a:solidFill>
            <a:srgbClr val="FFF5AB">
              <a:alpha val="60998"/>
            </a:srgbClr>
          </a:solidFill>
        </p:spPr>
        <p:txBody>
          <a:bodyPr vert="horz" wrap="square" lIns="0" tIns="94615" rIns="0" bIns="0" rtlCol="0">
            <a:spAutoFit/>
          </a:bodyPr>
          <a:lstStyle/>
          <a:p>
            <a:pPr marR="6350" algn="ctr">
              <a:lnSpc>
                <a:spcPct val="100000"/>
              </a:lnSpc>
              <a:spcBef>
                <a:spcPts val="745"/>
              </a:spcBef>
            </a:pPr>
            <a:r>
              <a:rPr sz="2400" b="1" spc="-25" dirty="0">
                <a:solidFill>
                  <a:srgbClr val="151616"/>
                </a:solidFill>
                <a:latin typeface="Arial"/>
                <a:cs typeface="Arial"/>
              </a:rPr>
              <a:t>SUITABLE </a:t>
            </a: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REVISION </a:t>
            </a:r>
            <a:r>
              <a:rPr sz="2400" b="1" spc="-25" dirty="0">
                <a:solidFill>
                  <a:srgbClr val="151616"/>
                </a:solidFill>
                <a:latin typeface="Arial"/>
                <a:cs typeface="Arial"/>
              </a:rPr>
              <a:t>MATERIAL</a:t>
            </a:r>
            <a:r>
              <a:rPr sz="24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FOR:</a:t>
            </a:r>
            <a:endParaRPr sz="2400">
              <a:latin typeface="Arial"/>
              <a:cs typeface="Arial"/>
            </a:endParaRPr>
          </a:p>
          <a:p>
            <a:pPr marL="1357630" marR="1363980" indent="-635" algn="ctr">
              <a:lnSpc>
                <a:spcPts val="2680"/>
              </a:lnSpc>
              <a:spcBef>
                <a:spcPts val="2740"/>
              </a:spcBef>
            </a:pPr>
            <a:r>
              <a:rPr sz="2400" b="1" spc="-5" dirty="0">
                <a:solidFill>
                  <a:srgbClr val="151616"/>
                </a:solidFill>
                <a:latin typeface="Arial"/>
                <a:cs typeface="Arial"/>
              </a:rPr>
              <a:t>PRODUCT DESIGN  </a:t>
            </a:r>
            <a:r>
              <a:rPr sz="2400" b="1" spc="-25" dirty="0">
                <a:solidFill>
                  <a:srgbClr val="151616"/>
                </a:solidFill>
                <a:latin typeface="Arial"/>
                <a:cs typeface="Arial"/>
              </a:rPr>
              <a:t>RESISTANT </a:t>
            </a:r>
            <a:r>
              <a:rPr sz="2400" b="1" spc="-20" dirty="0">
                <a:solidFill>
                  <a:srgbClr val="151616"/>
                </a:solidFill>
                <a:latin typeface="Arial"/>
                <a:cs typeface="Arial"/>
              </a:rPr>
              <a:t>MATERIALS  </a:t>
            </a:r>
            <a:r>
              <a:rPr sz="2400" b="1" spc="-5" dirty="0">
                <a:solidFill>
                  <a:srgbClr val="151616"/>
                </a:solidFill>
                <a:latin typeface="Arial"/>
                <a:cs typeface="Arial"/>
              </a:rPr>
              <a:t>GRAPHIC PRODUCTS  DESIGN AND</a:t>
            </a:r>
            <a:r>
              <a:rPr sz="2400" b="1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8523" y="447965"/>
            <a:ext cx="6867525" cy="354583"/>
          </a:xfrm>
          <a:prstGeom prst="rect">
            <a:avLst/>
          </a:prstGeom>
          <a:solidFill>
            <a:srgbClr val="FFF5AB"/>
          </a:solidFill>
        </p:spPr>
        <p:txBody>
          <a:bodyPr vert="horz" wrap="square" lIns="0" tIns="107314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844"/>
              </a:spcBef>
              <a:tabLst>
                <a:tab pos="4406900" algn="l"/>
                <a:tab pos="6817995" algn="l"/>
              </a:tabLst>
            </a:pP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lang="en-GB" sz="1600" b="1" spc="-5" dirty="0">
                <a:solidFill>
                  <a:srgbClr val="151616"/>
                </a:solidFill>
                <a:latin typeface="Arial"/>
                <a:cs typeface="Arial"/>
              </a:rPr>
              <a:t>:                                                         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FORM/GROUP</a:t>
            </a:r>
            <a:r>
              <a:rPr lang="en-GB" sz="1600" b="1" dirty="0">
                <a:solidFill>
                  <a:srgbClr val="151616"/>
                </a:solidFill>
                <a:latin typeface="Arial"/>
                <a:cs typeface="Arial"/>
              </a:rPr>
              <a:t>: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61723" y="2205246"/>
            <a:ext cx="2065020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</a:t>
            </a:r>
            <a:r>
              <a:rPr sz="650" spc="-2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w</a:t>
            </a:r>
            <a:r>
              <a:rPr sz="650" spc="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.f</a:t>
            </a:r>
            <a:r>
              <a:rPr sz="650" spc="-18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a</a:t>
            </a:r>
            <a:r>
              <a:rPr sz="15000" spc="-8062" baseline="4444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6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0010" y="3391872"/>
            <a:ext cx="2296160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spc="30" dirty="0">
                <a:solidFill>
                  <a:srgbClr val="151616"/>
                </a:solidFill>
                <a:latin typeface="Arial"/>
                <a:cs typeface="Arial"/>
              </a:rPr>
              <a:t>WORLD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ASSOCIATION OF </a:t>
            </a:r>
            <a:r>
              <a:rPr sz="650" spc="3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3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32052" y="3377073"/>
            <a:ext cx="2074545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 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2017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V.Ryan 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2017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3419" y="6144412"/>
            <a:ext cx="4598035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9360" algn="l"/>
              </a:tabLst>
            </a:pP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WORLD </a:t>
            </a:r>
            <a:r>
              <a:rPr sz="650" spc="35" dirty="0">
                <a:solidFill>
                  <a:srgbClr val="151616"/>
                </a:solidFill>
                <a:latin typeface="Arial"/>
                <a:cs typeface="Arial"/>
              </a:rPr>
              <a:t>ASSOCIATION OF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5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TEACHERS	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61940" y="6129273"/>
            <a:ext cx="2120900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2017 </a:t>
            </a:r>
            <a:r>
              <a:rPr sz="650" spc="5" dirty="0">
                <a:solidFill>
                  <a:srgbClr val="151616"/>
                </a:solidFill>
                <a:latin typeface="Arial"/>
                <a:cs typeface="Arial"/>
              </a:rPr>
              <a:t>V.Ryan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2017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3419" y="10468760"/>
            <a:ext cx="4598035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9360" algn="l"/>
              </a:tabLst>
            </a:pP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WORLD </a:t>
            </a:r>
            <a:r>
              <a:rPr sz="650" spc="35" dirty="0">
                <a:solidFill>
                  <a:srgbClr val="151616"/>
                </a:solidFill>
                <a:latin typeface="Arial"/>
                <a:cs typeface="Arial"/>
              </a:rPr>
              <a:t>ASSOCIATION OF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5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TEACHERS	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61940" y="10453622"/>
            <a:ext cx="2120900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2017 </a:t>
            </a:r>
            <a:r>
              <a:rPr sz="650" spc="5" dirty="0">
                <a:solidFill>
                  <a:srgbClr val="151616"/>
                </a:solidFill>
                <a:latin typeface="Arial"/>
                <a:cs typeface="Arial"/>
              </a:rPr>
              <a:t>V.Ryan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2017</a:t>
            </a:r>
            <a:endParaRPr sz="6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9194" y="9077083"/>
            <a:ext cx="7117080" cy="1295400"/>
          </a:xfrm>
          <a:prstGeom prst="rect">
            <a:avLst/>
          </a:prstGeom>
          <a:solidFill>
            <a:srgbClr val="FBE116"/>
          </a:solidFill>
          <a:ln w="6350">
            <a:solidFill>
              <a:srgbClr val="151616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106680" algn="ctr">
              <a:lnSpc>
                <a:spcPts val="1390"/>
              </a:lnSpc>
              <a:spcBef>
                <a:spcPts val="24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examination booklet can be duplicated and printed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out if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required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but not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edited in any</a:t>
            </a:r>
            <a:r>
              <a:rPr sz="1200" spc="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way.</a:t>
            </a:r>
            <a:endParaRPr sz="1200">
              <a:latin typeface="Arial"/>
              <a:cs typeface="Arial"/>
            </a:endParaRPr>
          </a:p>
          <a:p>
            <a:pPr marL="106680" algn="ctr">
              <a:lnSpc>
                <a:spcPts val="1340"/>
              </a:lnSpc>
            </a:pP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The links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u="sng" spc="-5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1200" spc="-5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cannot be</a:t>
            </a:r>
            <a:r>
              <a:rPr sz="12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removed.</a:t>
            </a:r>
            <a:endParaRPr sz="1200">
              <a:latin typeface="Arial"/>
              <a:cs typeface="Arial"/>
            </a:endParaRPr>
          </a:p>
          <a:p>
            <a:pPr marL="278765" marR="164465" algn="ctr">
              <a:lnSpc>
                <a:spcPts val="1340"/>
              </a:lnSpc>
              <a:spcBef>
                <a:spcPts val="80"/>
              </a:spcBef>
            </a:pP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The PDF ﬁle can be stored on school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college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systems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and distributed electronically</a:t>
            </a:r>
            <a:r>
              <a:rPr sz="1200" spc="2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(NO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EDITING  ALLOWED)</a:t>
            </a:r>
            <a:endParaRPr sz="1200">
              <a:latin typeface="Arial"/>
              <a:cs typeface="Arial"/>
            </a:endParaRPr>
          </a:p>
          <a:p>
            <a:pPr marL="323850" marR="210185" algn="ctr">
              <a:lnSpc>
                <a:spcPts val="134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PLEASE RESPECT THE COPYRIGHT - report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infringers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techteacher@technologystudent.com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Not be distributed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courses or by course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instructors /</a:t>
            </a:r>
            <a:r>
              <a:rPr sz="12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consultants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8523" y="3991269"/>
            <a:ext cx="6867525" cy="2112010"/>
          </a:xfrm>
          <a:prstGeom prst="rect">
            <a:avLst/>
          </a:prstGeom>
          <a:solidFill>
            <a:srgbClr val="FFF5AB">
              <a:alpha val="60998"/>
            </a:srgbClr>
          </a:solidFill>
        </p:spPr>
        <p:txBody>
          <a:bodyPr vert="horz" wrap="square" lIns="0" tIns="56515" rIns="0" bIns="0" rtlCol="0">
            <a:spAutoFit/>
          </a:bodyPr>
          <a:lstStyle/>
          <a:p>
            <a:pPr marL="630555">
              <a:lnSpc>
                <a:spcPct val="100000"/>
              </a:lnSpc>
              <a:spcBef>
                <a:spcPts val="445"/>
              </a:spcBef>
            </a:pPr>
            <a:r>
              <a:rPr sz="2400" b="1" u="heavy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PRODUCTION SYSTEMS - BOOKLET</a:t>
            </a:r>
            <a:r>
              <a:rPr sz="2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b="1" u="heavy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1</a:t>
            </a:r>
            <a:endParaRPr sz="2400">
              <a:latin typeface="Arial"/>
              <a:cs typeface="Arial"/>
            </a:endParaRPr>
          </a:p>
          <a:p>
            <a:pPr marL="1711325" marR="1572260" indent="-86360">
              <a:lnSpc>
                <a:spcPts val="2150"/>
              </a:lnSpc>
              <a:spcBef>
                <a:spcPts val="2120"/>
              </a:spcBef>
            </a:pPr>
            <a:r>
              <a:rPr sz="1900" spc="-20" dirty="0">
                <a:solidFill>
                  <a:srgbClr val="151616"/>
                </a:solidFill>
                <a:latin typeface="Arial"/>
                <a:cs typeface="Arial"/>
              </a:rPr>
              <a:t>WHAT </a:t>
            </a:r>
            <a:r>
              <a:rPr sz="1900" spc="10" dirty="0">
                <a:solidFill>
                  <a:srgbClr val="151616"/>
                </a:solidFill>
                <a:latin typeface="Arial"/>
                <a:cs typeface="Arial"/>
              </a:rPr>
              <a:t>IS </a:t>
            </a:r>
            <a:r>
              <a:rPr sz="1900" spc="15" dirty="0">
                <a:solidFill>
                  <a:srgbClr val="151616"/>
                </a:solidFill>
                <a:latin typeface="Arial"/>
                <a:cs typeface="Arial"/>
              </a:rPr>
              <a:t>A PRODUCTION</a:t>
            </a:r>
            <a:r>
              <a:rPr sz="1900" spc="-2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spc="10" dirty="0">
                <a:solidFill>
                  <a:srgbClr val="151616"/>
                </a:solidFill>
                <a:latin typeface="Arial"/>
                <a:cs typeface="Arial"/>
              </a:rPr>
              <a:t>LINE?  </a:t>
            </a:r>
            <a:r>
              <a:rPr sz="1900" spc="-20" dirty="0">
                <a:solidFill>
                  <a:srgbClr val="151616"/>
                </a:solidFill>
                <a:latin typeface="Arial"/>
                <a:cs typeface="Arial"/>
              </a:rPr>
              <a:t>WHAT </a:t>
            </a:r>
            <a:r>
              <a:rPr sz="1900" spc="10" dirty="0">
                <a:solidFill>
                  <a:srgbClr val="151616"/>
                </a:solidFill>
                <a:latin typeface="Arial"/>
                <a:cs typeface="Arial"/>
              </a:rPr>
              <a:t>IS </a:t>
            </a:r>
            <a:r>
              <a:rPr sz="1900" spc="15" dirty="0">
                <a:solidFill>
                  <a:srgbClr val="151616"/>
                </a:solidFill>
                <a:latin typeface="Arial"/>
                <a:cs typeface="Arial"/>
              </a:rPr>
              <a:t>AN </a:t>
            </a:r>
            <a:r>
              <a:rPr sz="1900" spc="-5" dirty="0">
                <a:solidFill>
                  <a:srgbClr val="151616"/>
                </a:solidFill>
                <a:latin typeface="Arial"/>
                <a:cs typeface="Arial"/>
              </a:rPr>
              <a:t>ASSEMBLY</a:t>
            </a:r>
            <a:r>
              <a:rPr sz="1900" spc="-2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spc="10" dirty="0">
                <a:solidFill>
                  <a:srgbClr val="151616"/>
                </a:solidFill>
                <a:latin typeface="Arial"/>
                <a:cs typeface="Arial"/>
              </a:rPr>
              <a:t>LINE?</a:t>
            </a:r>
            <a:endParaRPr sz="1900">
              <a:latin typeface="Arial"/>
              <a:cs typeface="Arial"/>
            </a:endParaRPr>
          </a:p>
          <a:p>
            <a:pPr marL="103505" marR="49530" indent="638810">
              <a:lnSpc>
                <a:spcPts val="2150"/>
              </a:lnSpc>
              <a:spcBef>
                <a:spcPts val="5"/>
              </a:spcBef>
            </a:pPr>
            <a:r>
              <a:rPr sz="1900" spc="15" dirty="0">
                <a:solidFill>
                  <a:srgbClr val="151616"/>
                </a:solidFill>
                <a:latin typeface="Arial"/>
                <a:cs typeface="Arial"/>
              </a:rPr>
              <a:t>INTRODUCTION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900" spc="15" dirty="0">
                <a:solidFill>
                  <a:srgbClr val="151616"/>
                </a:solidFill>
                <a:latin typeface="Arial"/>
                <a:cs typeface="Arial"/>
              </a:rPr>
              <a:t>SCALES OF PRODUCTION  </a:t>
            </a:r>
            <a:r>
              <a:rPr sz="1900" spc="10" dirty="0">
                <a:solidFill>
                  <a:srgbClr val="151616"/>
                </a:solidFill>
                <a:latin typeface="Arial"/>
                <a:cs typeface="Arial"/>
              </a:rPr>
              <a:t>CLIENTS, CUSTOMERS, SERVICE </a:t>
            </a:r>
            <a:r>
              <a:rPr sz="1900" spc="15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9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spc="5" dirty="0">
                <a:solidFill>
                  <a:srgbClr val="151616"/>
                </a:solidFill>
                <a:latin typeface="Arial"/>
                <a:cs typeface="Arial"/>
              </a:rPr>
              <a:t>MANUFACTURING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1D91D7D8-261A-40C9-9AF1-B3C3588F344F}"/>
              </a:ext>
            </a:extLst>
          </p:cNvPr>
          <p:cNvGrpSpPr/>
          <p:nvPr/>
        </p:nvGrpSpPr>
        <p:grpSpPr>
          <a:xfrm>
            <a:off x="310300" y="90806"/>
            <a:ext cx="6940788" cy="5765089"/>
            <a:chOff x="310300" y="90806"/>
            <a:chExt cx="6940788" cy="5765089"/>
          </a:xfrm>
        </p:grpSpPr>
        <p:sp>
          <p:nvSpPr>
            <p:cNvPr id="2" name="object 2"/>
            <p:cNvSpPr txBox="1"/>
            <p:nvPr/>
          </p:nvSpPr>
          <p:spPr>
            <a:xfrm>
              <a:off x="5130188" y="433328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2736563" y="90806"/>
              <a:ext cx="2183130" cy="48640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PRODUCTION</a:t>
              </a:r>
              <a:r>
                <a:rPr sz="1600" b="1" u="sng" spc="-3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LINES</a:t>
              </a:r>
              <a:endParaRPr sz="1600">
                <a:latin typeface="Arial"/>
                <a:cs typeface="Arial"/>
              </a:endParaRPr>
            </a:p>
            <a:p>
              <a:pPr marL="84455">
                <a:lnSpc>
                  <a:spcPct val="100000"/>
                </a:lnSpc>
                <a:spcBef>
                  <a:spcPts val="91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321668" y="448465"/>
              <a:ext cx="234759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-6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396129" y="687020"/>
              <a:ext cx="6852284" cy="297815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49530" rIns="0" bIns="0" rtlCol="0">
              <a:spAutoFit/>
            </a:bodyPr>
            <a:lstStyle/>
            <a:p>
              <a:pPr marL="88265">
                <a:lnSpc>
                  <a:spcPct val="100000"/>
                </a:lnSpc>
                <a:spcBef>
                  <a:spcPts val="390"/>
                </a:spcBef>
                <a:tabLst>
                  <a:tab pos="2783840" algn="l"/>
                </a:tabLst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200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4"/>
                </a:rPr>
                <a:t>https://www.technologystudent.com/prddes1/prodline1.html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310300" y="1249416"/>
              <a:ext cx="6897370" cy="83502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  <a:tabLst>
                  <a:tab pos="2532380" algn="l"/>
                </a:tabLst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1a.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In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simple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terms,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describe a production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/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assembly line. 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You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may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wish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mention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following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key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words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/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phrases:	</a:t>
              </a:r>
              <a:r>
                <a:rPr sz="12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4</a:t>
              </a:r>
              <a:r>
                <a:rPr sz="1200" b="1" i="1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200">
                <a:latin typeface="Arial"/>
                <a:cs typeface="Arial"/>
              </a:endParaRPr>
            </a:p>
            <a:p>
              <a:pPr marL="581660">
                <a:lnSpc>
                  <a:spcPct val="100000"/>
                </a:lnSpc>
                <a:spcBef>
                  <a:spcPts val="142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COMPUTER CONTROL - 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TASKS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- PEOPLE / WORKERS -</a:t>
              </a:r>
              <a:r>
                <a:rPr sz="1400" spc="-1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ASSEMBLY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352826" y="4733367"/>
              <a:ext cx="6891655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  <a:tabLst>
                  <a:tab pos="6100445" algn="l"/>
                </a:tabLst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1b.</a:t>
              </a:r>
              <a:r>
                <a:rPr sz="1400" spc="-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Industry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has</a:t>
              </a:r>
              <a:r>
                <a:rPr sz="1400" spc="-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found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production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/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assembly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lines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have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certain</a:t>
              </a:r>
              <a:r>
                <a:rPr sz="1400" spc="-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advantages.</a:t>
              </a:r>
              <a:r>
                <a:rPr sz="1400" spc="-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List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advantages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below.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In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your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answer,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mention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following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key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words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/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phrases.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-1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1321896" y="5586655"/>
              <a:ext cx="714375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dirty="0">
                  <a:solidFill>
                    <a:srgbClr val="151616"/>
                  </a:solidFill>
                  <a:latin typeface="Arial"/>
                  <a:cs typeface="Arial"/>
                </a:rPr>
                <a:t>SPEED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2743374" y="5586655"/>
              <a:ext cx="1233805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dirty="0">
                  <a:solidFill>
                    <a:srgbClr val="151616"/>
                  </a:solidFill>
                  <a:latin typeface="Arial"/>
                  <a:cs typeface="Arial"/>
                </a:rPr>
                <a:t>EFFICIENCY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4498916" y="5586655"/>
              <a:ext cx="2317750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dirty="0">
                  <a:solidFill>
                    <a:srgbClr val="151616"/>
                  </a:solidFill>
                  <a:latin typeface="Arial"/>
                  <a:cs typeface="Arial"/>
                </a:rPr>
                <a:t>COST</a:t>
              </a:r>
              <a:r>
                <a:rPr sz="1600" b="1" spc="-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b="1" dirty="0">
                  <a:solidFill>
                    <a:srgbClr val="151616"/>
                  </a:solidFill>
                  <a:latin typeface="Arial"/>
                  <a:cs typeface="Arial"/>
                </a:rPr>
                <a:t>EFFECTIVENESS</a:t>
              </a:r>
              <a:endParaRPr sz="16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object 153"/>
          <p:cNvSpPr txBox="1"/>
          <p:nvPr/>
        </p:nvSpPr>
        <p:spPr>
          <a:xfrm>
            <a:off x="321668" y="11801"/>
            <a:ext cx="4598035" cy="478155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2426970">
              <a:lnSpc>
                <a:spcPct val="100000"/>
              </a:lnSpc>
              <a:spcBef>
                <a:spcPts val="67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PRODUCTION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LINES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  <a:tabLst>
                <a:tab pos="2499360" algn="l"/>
              </a:tabLst>
            </a:pP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sz="650" spc="35" dirty="0">
                <a:solidFill>
                  <a:srgbClr val="3C2B98"/>
                </a:solidFill>
                <a:latin typeface="Arial"/>
                <a:cs typeface="Arial"/>
              </a:rPr>
              <a:t>ASSOCIATION OF</a:t>
            </a:r>
            <a:r>
              <a:rPr sz="650" spc="1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45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650" spc="2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sz="650" spc="15" dirty="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01813FEC-4503-4EB2-90A8-DE2AD6E0CA73}"/>
              </a:ext>
            </a:extLst>
          </p:cNvPr>
          <p:cNvGrpSpPr/>
          <p:nvPr/>
        </p:nvGrpSpPr>
        <p:grpSpPr>
          <a:xfrm>
            <a:off x="227465" y="344426"/>
            <a:ext cx="7188200" cy="10177935"/>
            <a:chOff x="227465" y="344426"/>
            <a:chExt cx="7188200" cy="10177935"/>
          </a:xfrm>
        </p:grpSpPr>
        <p:sp>
          <p:nvSpPr>
            <p:cNvPr id="2" name="object 2"/>
            <p:cNvSpPr txBox="1"/>
            <p:nvPr/>
          </p:nvSpPr>
          <p:spPr>
            <a:xfrm>
              <a:off x="374771" y="1000005"/>
              <a:ext cx="4653280" cy="2622550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 algn="just">
                <a:lnSpc>
                  <a:spcPts val="1560"/>
                </a:lnSpc>
                <a:spcBef>
                  <a:spcPts val="25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1c.</a:t>
              </a:r>
              <a:r>
                <a:rPr sz="1400" spc="-18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spc="-1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typical</a:t>
              </a:r>
              <a:r>
                <a:rPr sz="1400" spc="-9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bicycle</a:t>
              </a:r>
              <a:r>
                <a:rPr sz="1400" spc="-1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(shown</a:t>
              </a:r>
              <a:r>
                <a:rPr sz="1400" spc="-9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opposite),</a:t>
              </a:r>
              <a:r>
                <a:rPr sz="1400" spc="-1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400" spc="-9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r>
                <a:rPr sz="1400" spc="-1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be</a:t>
              </a:r>
              <a:r>
                <a:rPr sz="1400" spc="-9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assembled</a:t>
              </a:r>
              <a:r>
                <a:rPr sz="1400" spc="-1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on  a</a:t>
              </a:r>
              <a:r>
                <a:rPr sz="1400" spc="-1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production/assembly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line.</a:t>
              </a:r>
              <a:r>
                <a:rPr sz="1400" spc="-1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Using</a:t>
              </a:r>
              <a:r>
                <a:rPr sz="1400" spc="-1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incomplete</a:t>
              </a:r>
              <a:r>
                <a:rPr sz="1400" spc="-1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diagram</a:t>
              </a:r>
              <a:r>
                <a:rPr sz="1400" spc="-1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 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production line drawn below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-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complete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diagram by  adding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drawing</a:t>
              </a:r>
              <a:r>
                <a:rPr sz="1400" spc="-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each</a:t>
              </a:r>
              <a:r>
                <a:rPr sz="1400" spc="-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component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/</a:t>
              </a:r>
              <a:r>
                <a:rPr sz="1400" spc="-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part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bicycle,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  what you consider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correct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place, on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assembly  line.</a:t>
              </a:r>
              <a:endParaRPr sz="1400">
                <a:latin typeface="Arial"/>
                <a:cs typeface="Arial"/>
              </a:endParaRPr>
            </a:p>
            <a:p>
              <a:pPr marL="12700" marR="5080" algn="just">
                <a:lnSpc>
                  <a:spcPts val="1560"/>
                </a:lnSpc>
                <a:spcBef>
                  <a:spcPts val="159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The frame moves along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assembly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/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production line and  the</a:t>
              </a:r>
              <a:r>
                <a:rPr sz="1400" spc="-1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component</a:t>
              </a:r>
              <a:r>
                <a:rPr sz="1400" spc="-1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parts</a:t>
              </a:r>
              <a:r>
                <a:rPr sz="1400" spc="-1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</a:t>
              </a:r>
              <a:r>
                <a:rPr sz="1400" spc="-1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added,</a:t>
              </a:r>
              <a:r>
                <a:rPr sz="1400" spc="-1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until</a:t>
              </a:r>
              <a:r>
                <a:rPr sz="1400" spc="-1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bicycle</a:t>
              </a:r>
              <a:r>
                <a:rPr sz="1400" spc="-1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400" spc="-1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complete. 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7</a:t>
              </a:r>
              <a:r>
                <a:rPr sz="1400" b="1" i="1" spc="-1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  <a:p>
              <a:pPr marL="2005330" marR="20320" indent="-1978025">
                <a:lnSpc>
                  <a:spcPts val="1560"/>
                </a:lnSpc>
                <a:spcBef>
                  <a:spcPts val="1575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NUMBER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COMPONENTS / 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PARTS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ARE</a:t>
              </a:r>
              <a:r>
                <a:rPr sz="1400" spc="-1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LISTED  BELOW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5677441" y="2390409"/>
              <a:ext cx="38163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368300" algn="l"/>
                </a:tabLst>
              </a:pPr>
              <a:r>
                <a:rPr sz="1400" u="heavy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Times New Roman"/>
                  <a:cs typeface="Times New Roman"/>
                </a:rPr>
                <a:t> 	</a:t>
              </a:r>
              <a:endParaRPr sz="1400">
                <a:latin typeface="Times New Roman"/>
                <a:cs typeface="Times New Roman"/>
              </a:endParaRPr>
            </a:p>
          </p:txBody>
        </p:sp>
        <p:grpSp>
          <p:nvGrpSpPr>
            <p:cNvPr id="4" name="object 4"/>
            <p:cNvGrpSpPr/>
            <p:nvPr/>
          </p:nvGrpSpPr>
          <p:grpSpPr>
            <a:xfrm>
              <a:off x="5185560" y="1130609"/>
              <a:ext cx="2179955" cy="1904364"/>
              <a:chOff x="5185560" y="1130609"/>
              <a:chExt cx="2179955" cy="1904364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6679674" y="2347916"/>
                <a:ext cx="680720" cy="278765"/>
              </a:xfrm>
              <a:custGeom>
                <a:avLst/>
                <a:gdLst/>
                <a:ahLst/>
                <a:cxnLst/>
                <a:rect l="l" t="t" r="r" b="b"/>
                <a:pathLst>
                  <a:path w="680720" h="278764">
                    <a:moveTo>
                      <a:pt x="355828" y="0"/>
                    </a:moveTo>
                    <a:lnTo>
                      <a:pt x="314376" y="3719"/>
                    </a:lnTo>
                    <a:lnTo>
                      <a:pt x="274541" y="11858"/>
                    </a:lnTo>
                    <a:lnTo>
                      <a:pt x="236535" y="23926"/>
                    </a:lnTo>
                    <a:lnTo>
                      <a:pt x="200570" y="39429"/>
                    </a:lnTo>
                    <a:lnTo>
                      <a:pt x="166856" y="57876"/>
                    </a:lnTo>
                    <a:lnTo>
                      <a:pt x="107031" y="101633"/>
                    </a:lnTo>
                    <a:lnTo>
                      <a:pt x="58752" y="151257"/>
                    </a:lnTo>
                    <a:lnTo>
                      <a:pt x="23712" y="202813"/>
                    </a:lnTo>
                    <a:lnTo>
                      <a:pt x="11685" y="228084"/>
                    </a:lnTo>
                    <a:lnTo>
                      <a:pt x="2921" y="245952"/>
                    </a:lnTo>
                    <a:lnTo>
                      <a:pt x="0" y="260316"/>
                    </a:lnTo>
                    <a:lnTo>
                      <a:pt x="2921" y="271175"/>
                    </a:lnTo>
                    <a:lnTo>
                      <a:pt x="11685" y="278527"/>
                    </a:lnTo>
                    <a:lnTo>
                      <a:pt x="38035" y="243269"/>
                    </a:lnTo>
                    <a:lnTo>
                      <a:pt x="65441" y="209694"/>
                    </a:lnTo>
                    <a:lnTo>
                      <a:pt x="93920" y="178134"/>
                    </a:lnTo>
                    <a:lnTo>
                      <a:pt x="123486" y="148923"/>
                    </a:lnTo>
                    <a:lnTo>
                      <a:pt x="154157" y="122394"/>
                    </a:lnTo>
                    <a:lnTo>
                      <a:pt x="185949" y="98880"/>
                    </a:lnTo>
                    <a:lnTo>
                      <a:pt x="218879" y="78714"/>
                    </a:lnTo>
                    <a:lnTo>
                      <a:pt x="288215" y="49760"/>
                    </a:lnTo>
                    <a:lnTo>
                      <a:pt x="362297" y="38196"/>
                    </a:lnTo>
                    <a:lnTo>
                      <a:pt x="401158" y="39769"/>
                    </a:lnTo>
                    <a:lnTo>
                      <a:pt x="441255" y="46689"/>
                    </a:lnTo>
                    <a:lnTo>
                      <a:pt x="482604" y="59290"/>
                    </a:lnTo>
                    <a:lnTo>
                      <a:pt x="525221" y="77904"/>
                    </a:lnTo>
                    <a:lnTo>
                      <a:pt x="569122" y="102865"/>
                    </a:lnTo>
                    <a:lnTo>
                      <a:pt x="614325" y="134505"/>
                    </a:lnTo>
                    <a:lnTo>
                      <a:pt x="660844" y="173159"/>
                    </a:lnTo>
                    <a:lnTo>
                      <a:pt x="671586" y="170115"/>
                    </a:lnTo>
                    <a:lnTo>
                      <a:pt x="678860" y="165464"/>
                    </a:lnTo>
                    <a:lnTo>
                      <a:pt x="680291" y="156140"/>
                    </a:lnTo>
                    <a:lnTo>
                      <a:pt x="673506" y="139074"/>
                    </a:lnTo>
                    <a:lnTo>
                      <a:pt x="626656" y="98070"/>
                    </a:lnTo>
                    <a:lnTo>
                      <a:pt x="579943" y="64932"/>
                    </a:lnTo>
                    <a:lnTo>
                      <a:pt x="533577" y="39168"/>
                    </a:lnTo>
                    <a:lnTo>
                      <a:pt x="487772" y="20285"/>
                    </a:lnTo>
                    <a:lnTo>
                      <a:pt x="442737" y="7790"/>
                    </a:lnTo>
                    <a:lnTo>
                      <a:pt x="398685" y="1193"/>
                    </a:lnTo>
                    <a:lnTo>
                      <a:pt x="355828" y="0"/>
                    </a:lnTo>
                    <a:close/>
                  </a:path>
                </a:pathLst>
              </a:custGeom>
              <a:solidFill>
                <a:srgbClr val="D9D9DA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" name="object 6"/>
              <p:cNvSpPr/>
              <p:nvPr/>
            </p:nvSpPr>
            <p:spPr>
              <a:xfrm>
                <a:off x="6679674" y="2347916"/>
                <a:ext cx="680720" cy="278765"/>
              </a:xfrm>
              <a:custGeom>
                <a:avLst/>
                <a:gdLst/>
                <a:ahLst/>
                <a:cxnLst/>
                <a:rect l="l" t="t" r="r" b="b"/>
                <a:pathLst>
                  <a:path w="680720" h="278764">
                    <a:moveTo>
                      <a:pt x="11685" y="228084"/>
                    </a:moveTo>
                    <a:lnTo>
                      <a:pt x="39471" y="177040"/>
                    </a:lnTo>
                    <a:lnTo>
                      <a:pt x="81343" y="125958"/>
                    </a:lnTo>
                    <a:lnTo>
                      <a:pt x="135606" y="78775"/>
                    </a:lnTo>
                    <a:lnTo>
                      <a:pt x="200570" y="39429"/>
                    </a:lnTo>
                    <a:lnTo>
                      <a:pt x="236535" y="23926"/>
                    </a:lnTo>
                    <a:lnTo>
                      <a:pt x="274541" y="11858"/>
                    </a:lnTo>
                    <a:lnTo>
                      <a:pt x="314376" y="3719"/>
                    </a:lnTo>
                    <a:lnTo>
                      <a:pt x="355828" y="0"/>
                    </a:lnTo>
                    <a:lnTo>
                      <a:pt x="398685" y="1193"/>
                    </a:lnTo>
                    <a:lnTo>
                      <a:pt x="442737" y="7790"/>
                    </a:lnTo>
                    <a:lnTo>
                      <a:pt x="487772" y="20285"/>
                    </a:lnTo>
                    <a:lnTo>
                      <a:pt x="533577" y="39168"/>
                    </a:lnTo>
                    <a:lnTo>
                      <a:pt x="579943" y="64932"/>
                    </a:lnTo>
                    <a:lnTo>
                      <a:pt x="626656" y="98070"/>
                    </a:lnTo>
                    <a:lnTo>
                      <a:pt x="673506" y="139074"/>
                    </a:lnTo>
                    <a:lnTo>
                      <a:pt x="680291" y="156140"/>
                    </a:lnTo>
                    <a:lnTo>
                      <a:pt x="678860" y="165464"/>
                    </a:lnTo>
                    <a:lnTo>
                      <a:pt x="671586" y="170115"/>
                    </a:lnTo>
                    <a:lnTo>
                      <a:pt x="660844" y="173159"/>
                    </a:lnTo>
                    <a:lnTo>
                      <a:pt x="614325" y="134505"/>
                    </a:lnTo>
                    <a:lnTo>
                      <a:pt x="569122" y="102865"/>
                    </a:lnTo>
                    <a:lnTo>
                      <a:pt x="525221" y="77904"/>
                    </a:lnTo>
                    <a:lnTo>
                      <a:pt x="482604" y="59290"/>
                    </a:lnTo>
                    <a:lnTo>
                      <a:pt x="441255" y="46689"/>
                    </a:lnTo>
                    <a:lnTo>
                      <a:pt x="401158" y="39769"/>
                    </a:lnTo>
                    <a:lnTo>
                      <a:pt x="362297" y="38196"/>
                    </a:lnTo>
                    <a:lnTo>
                      <a:pt x="324655" y="41638"/>
                    </a:lnTo>
                    <a:lnTo>
                      <a:pt x="252962" y="62230"/>
                    </a:lnTo>
                    <a:lnTo>
                      <a:pt x="185949" y="98880"/>
                    </a:lnTo>
                    <a:lnTo>
                      <a:pt x="154157" y="122394"/>
                    </a:lnTo>
                    <a:lnTo>
                      <a:pt x="123486" y="148923"/>
                    </a:lnTo>
                    <a:lnTo>
                      <a:pt x="93920" y="178134"/>
                    </a:lnTo>
                    <a:lnTo>
                      <a:pt x="65441" y="209694"/>
                    </a:lnTo>
                    <a:lnTo>
                      <a:pt x="38035" y="243269"/>
                    </a:lnTo>
                    <a:lnTo>
                      <a:pt x="11685" y="278527"/>
                    </a:lnTo>
                    <a:lnTo>
                      <a:pt x="2921" y="271175"/>
                    </a:lnTo>
                    <a:lnTo>
                      <a:pt x="0" y="260316"/>
                    </a:lnTo>
                    <a:lnTo>
                      <a:pt x="2921" y="245952"/>
                    </a:lnTo>
                    <a:lnTo>
                      <a:pt x="11685" y="228084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" name="object 7"/>
              <p:cNvSpPr/>
              <p:nvPr/>
            </p:nvSpPr>
            <p:spPr>
              <a:xfrm>
                <a:off x="6776694" y="2441808"/>
                <a:ext cx="563245" cy="548005"/>
              </a:xfrm>
              <a:custGeom>
                <a:avLst/>
                <a:gdLst/>
                <a:ahLst/>
                <a:cxnLst/>
                <a:rect l="l" t="t" r="r" b="b"/>
                <a:pathLst>
                  <a:path w="563245" h="548005">
                    <a:moveTo>
                      <a:pt x="281559" y="0"/>
                    </a:moveTo>
                    <a:lnTo>
                      <a:pt x="332168" y="4411"/>
                    </a:lnTo>
                    <a:lnTo>
                      <a:pt x="379802" y="17132"/>
                    </a:lnTo>
                    <a:lnTo>
                      <a:pt x="423665" y="37387"/>
                    </a:lnTo>
                    <a:lnTo>
                      <a:pt x="462962" y="64403"/>
                    </a:lnTo>
                    <a:lnTo>
                      <a:pt x="496896" y="97408"/>
                    </a:lnTo>
                    <a:lnTo>
                      <a:pt x="524674" y="135627"/>
                    </a:lnTo>
                    <a:lnTo>
                      <a:pt x="545500" y="178288"/>
                    </a:lnTo>
                    <a:lnTo>
                      <a:pt x="558579" y="224617"/>
                    </a:lnTo>
                    <a:lnTo>
                      <a:pt x="563115" y="273841"/>
                    </a:lnTo>
                    <a:lnTo>
                      <a:pt x="558579" y="323064"/>
                    </a:lnTo>
                    <a:lnTo>
                      <a:pt x="545500" y="369394"/>
                    </a:lnTo>
                    <a:lnTo>
                      <a:pt x="524674" y="412055"/>
                    </a:lnTo>
                    <a:lnTo>
                      <a:pt x="496896" y="450275"/>
                    </a:lnTo>
                    <a:lnTo>
                      <a:pt x="462962" y="483280"/>
                    </a:lnTo>
                    <a:lnTo>
                      <a:pt x="423665" y="510298"/>
                    </a:lnTo>
                    <a:lnTo>
                      <a:pt x="379802" y="530553"/>
                    </a:lnTo>
                    <a:lnTo>
                      <a:pt x="332168" y="543274"/>
                    </a:lnTo>
                    <a:lnTo>
                      <a:pt x="281559" y="547686"/>
                    </a:lnTo>
                    <a:lnTo>
                      <a:pt x="230947" y="543274"/>
                    </a:lnTo>
                    <a:lnTo>
                      <a:pt x="183313" y="530553"/>
                    </a:lnTo>
                    <a:lnTo>
                      <a:pt x="139449" y="510298"/>
                    </a:lnTo>
                    <a:lnTo>
                      <a:pt x="100153" y="483280"/>
                    </a:lnTo>
                    <a:lnTo>
                      <a:pt x="66218" y="450275"/>
                    </a:lnTo>
                    <a:lnTo>
                      <a:pt x="38440" y="412055"/>
                    </a:lnTo>
                    <a:lnTo>
                      <a:pt x="17614" y="369394"/>
                    </a:lnTo>
                    <a:lnTo>
                      <a:pt x="4536" y="323064"/>
                    </a:lnTo>
                    <a:lnTo>
                      <a:pt x="0" y="273841"/>
                    </a:lnTo>
                    <a:lnTo>
                      <a:pt x="4536" y="224617"/>
                    </a:lnTo>
                    <a:lnTo>
                      <a:pt x="17614" y="178288"/>
                    </a:lnTo>
                    <a:lnTo>
                      <a:pt x="38440" y="135627"/>
                    </a:lnTo>
                    <a:lnTo>
                      <a:pt x="66218" y="97408"/>
                    </a:lnTo>
                    <a:lnTo>
                      <a:pt x="100153" y="64403"/>
                    </a:lnTo>
                    <a:lnTo>
                      <a:pt x="139449" y="37387"/>
                    </a:lnTo>
                    <a:lnTo>
                      <a:pt x="183313" y="17132"/>
                    </a:lnTo>
                    <a:lnTo>
                      <a:pt x="230947" y="4411"/>
                    </a:lnTo>
                    <a:lnTo>
                      <a:pt x="281559" y="0"/>
                    </a:lnTo>
                    <a:close/>
                  </a:path>
                </a:pathLst>
              </a:custGeom>
              <a:ln w="50800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8"/>
              <p:cNvSpPr/>
              <p:nvPr/>
            </p:nvSpPr>
            <p:spPr>
              <a:xfrm>
                <a:off x="6809798" y="2481883"/>
                <a:ext cx="498471" cy="474484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9"/>
              <p:cNvSpPr/>
              <p:nvPr/>
            </p:nvSpPr>
            <p:spPr>
              <a:xfrm>
                <a:off x="6801764" y="2469095"/>
                <a:ext cx="513080" cy="493395"/>
              </a:xfrm>
              <a:custGeom>
                <a:avLst/>
                <a:gdLst/>
                <a:ahLst/>
                <a:cxnLst/>
                <a:rect l="l" t="t" r="r" b="b"/>
                <a:pathLst>
                  <a:path w="513079" h="493394">
                    <a:moveTo>
                      <a:pt x="256489" y="0"/>
                    </a:moveTo>
                    <a:lnTo>
                      <a:pt x="302586" y="3973"/>
                    </a:lnTo>
                    <a:lnTo>
                      <a:pt x="345975" y="15427"/>
                    </a:lnTo>
                    <a:lnTo>
                      <a:pt x="385931" y="33666"/>
                    </a:lnTo>
                    <a:lnTo>
                      <a:pt x="421729" y="57993"/>
                    </a:lnTo>
                    <a:lnTo>
                      <a:pt x="452644" y="87711"/>
                    </a:lnTo>
                    <a:lnTo>
                      <a:pt x="477951" y="122123"/>
                    </a:lnTo>
                    <a:lnTo>
                      <a:pt x="496925" y="160532"/>
                    </a:lnTo>
                    <a:lnTo>
                      <a:pt x="508841" y="202241"/>
                    </a:lnTo>
                    <a:lnTo>
                      <a:pt x="512974" y="246553"/>
                    </a:lnTo>
                    <a:lnTo>
                      <a:pt x="508841" y="290866"/>
                    </a:lnTo>
                    <a:lnTo>
                      <a:pt x="496925" y="332574"/>
                    </a:lnTo>
                    <a:lnTo>
                      <a:pt x="477951" y="370983"/>
                    </a:lnTo>
                    <a:lnTo>
                      <a:pt x="452644" y="405395"/>
                    </a:lnTo>
                    <a:lnTo>
                      <a:pt x="421729" y="435112"/>
                    </a:lnTo>
                    <a:lnTo>
                      <a:pt x="385931" y="459439"/>
                    </a:lnTo>
                    <a:lnTo>
                      <a:pt x="345975" y="477679"/>
                    </a:lnTo>
                    <a:lnTo>
                      <a:pt x="302586" y="489133"/>
                    </a:lnTo>
                    <a:lnTo>
                      <a:pt x="256489" y="493106"/>
                    </a:lnTo>
                    <a:lnTo>
                      <a:pt x="210391" y="489133"/>
                    </a:lnTo>
                    <a:lnTo>
                      <a:pt x="167001" y="477679"/>
                    </a:lnTo>
                    <a:lnTo>
                      <a:pt x="127044" y="459439"/>
                    </a:lnTo>
                    <a:lnTo>
                      <a:pt x="91246" y="435112"/>
                    </a:lnTo>
                    <a:lnTo>
                      <a:pt x="60330" y="405395"/>
                    </a:lnTo>
                    <a:lnTo>
                      <a:pt x="35023" y="370983"/>
                    </a:lnTo>
                    <a:lnTo>
                      <a:pt x="16049" y="332574"/>
                    </a:lnTo>
                    <a:lnTo>
                      <a:pt x="4133" y="290866"/>
                    </a:lnTo>
                    <a:lnTo>
                      <a:pt x="0" y="246553"/>
                    </a:lnTo>
                    <a:lnTo>
                      <a:pt x="4133" y="202241"/>
                    </a:lnTo>
                    <a:lnTo>
                      <a:pt x="16049" y="160532"/>
                    </a:lnTo>
                    <a:lnTo>
                      <a:pt x="35023" y="122123"/>
                    </a:lnTo>
                    <a:lnTo>
                      <a:pt x="60330" y="87711"/>
                    </a:lnTo>
                    <a:lnTo>
                      <a:pt x="91246" y="57993"/>
                    </a:lnTo>
                    <a:lnTo>
                      <a:pt x="127044" y="33666"/>
                    </a:lnTo>
                    <a:lnTo>
                      <a:pt x="167001" y="15427"/>
                    </a:lnTo>
                    <a:lnTo>
                      <a:pt x="210391" y="3973"/>
                    </a:lnTo>
                    <a:lnTo>
                      <a:pt x="256489" y="0"/>
                    </a:lnTo>
                    <a:close/>
                  </a:path>
                  <a:path w="513079" h="493394">
                    <a:moveTo>
                      <a:pt x="256485" y="14411"/>
                    </a:moveTo>
                    <a:lnTo>
                      <a:pt x="305149" y="19129"/>
                    </a:lnTo>
                    <a:lnTo>
                      <a:pt x="350478" y="32658"/>
                    </a:lnTo>
                    <a:lnTo>
                      <a:pt x="391500" y="54064"/>
                    </a:lnTo>
                    <a:lnTo>
                      <a:pt x="427243" y="82414"/>
                    </a:lnTo>
                    <a:lnTo>
                      <a:pt x="456734" y="116772"/>
                    </a:lnTo>
                    <a:lnTo>
                      <a:pt x="479003" y="156205"/>
                    </a:lnTo>
                    <a:lnTo>
                      <a:pt x="493077" y="199778"/>
                    </a:lnTo>
                    <a:lnTo>
                      <a:pt x="497984" y="246557"/>
                    </a:lnTo>
                    <a:lnTo>
                      <a:pt x="493077" y="293335"/>
                    </a:lnTo>
                    <a:lnTo>
                      <a:pt x="479003" y="336908"/>
                    </a:lnTo>
                    <a:lnTo>
                      <a:pt x="456734" y="376340"/>
                    </a:lnTo>
                    <a:lnTo>
                      <a:pt x="427243" y="410698"/>
                    </a:lnTo>
                    <a:lnTo>
                      <a:pt x="391500" y="439047"/>
                    </a:lnTo>
                    <a:lnTo>
                      <a:pt x="350478" y="460453"/>
                    </a:lnTo>
                    <a:lnTo>
                      <a:pt x="305149" y="473982"/>
                    </a:lnTo>
                    <a:lnTo>
                      <a:pt x="256485" y="478699"/>
                    </a:lnTo>
                    <a:lnTo>
                      <a:pt x="207822" y="473982"/>
                    </a:lnTo>
                    <a:lnTo>
                      <a:pt x="162494" y="460453"/>
                    </a:lnTo>
                    <a:lnTo>
                      <a:pt x="121473" y="439047"/>
                    </a:lnTo>
                    <a:lnTo>
                      <a:pt x="85730" y="410698"/>
                    </a:lnTo>
                    <a:lnTo>
                      <a:pt x="56239" y="376340"/>
                    </a:lnTo>
                    <a:lnTo>
                      <a:pt x="33970" y="336908"/>
                    </a:lnTo>
                    <a:lnTo>
                      <a:pt x="19897" y="293335"/>
                    </a:lnTo>
                    <a:lnTo>
                      <a:pt x="14989" y="246557"/>
                    </a:lnTo>
                    <a:lnTo>
                      <a:pt x="19897" y="199778"/>
                    </a:lnTo>
                    <a:lnTo>
                      <a:pt x="33970" y="156205"/>
                    </a:lnTo>
                    <a:lnTo>
                      <a:pt x="56239" y="116772"/>
                    </a:lnTo>
                    <a:lnTo>
                      <a:pt x="85730" y="82414"/>
                    </a:lnTo>
                    <a:lnTo>
                      <a:pt x="121473" y="54064"/>
                    </a:lnTo>
                    <a:lnTo>
                      <a:pt x="162494" y="32658"/>
                    </a:lnTo>
                    <a:lnTo>
                      <a:pt x="207822" y="19129"/>
                    </a:lnTo>
                    <a:lnTo>
                      <a:pt x="256485" y="14411"/>
                    </a:lnTo>
                    <a:close/>
                  </a:path>
                  <a:path w="513079" h="493394">
                    <a:moveTo>
                      <a:pt x="256485" y="228142"/>
                    </a:moveTo>
                    <a:lnTo>
                      <a:pt x="263940" y="229589"/>
                    </a:lnTo>
                    <a:lnTo>
                      <a:pt x="270029" y="233536"/>
                    </a:lnTo>
                    <a:lnTo>
                      <a:pt x="274135" y="239388"/>
                    </a:lnTo>
                    <a:lnTo>
                      <a:pt x="275640" y="246553"/>
                    </a:lnTo>
                    <a:lnTo>
                      <a:pt x="274135" y="253720"/>
                    </a:lnTo>
                    <a:lnTo>
                      <a:pt x="270029" y="259573"/>
                    </a:lnTo>
                    <a:lnTo>
                      <a:pt x="263940" y="263520"/>
                    </a:lnTo>
                    <a:lnTo>
                      <a:pt x="256485" y="264967"/>
                    </a:lnTo>
                    <a:lnTo>
                      <a:pt x="249032" y="263520"/>
                    </a:lnTo>
                    <a:lnTo>
                      <a:pt x="242944" y="259573"/>
                    </a:lnTo>
                    <a:lnTo>
                      <a:pt x="238839" y="253720"/>
                    </a:lnTo>
                    <a:lnTo>
                      <a:pt x="237333" y="246553"/>
                    </a:lnTo>
                    <a:lnTo>
                      <a:pt x="238839" y="239388"/>
                    </a:lnTo>
                    <a:lnTo>
                      <a:pt x="242944" y="233536"/>
                    </a:lnTo>
                    <a:lnTo>
                      <a:pt x="249032" y="229589"/>
                    </a:lnTo>
                    <a:lnTo>
                      <a:pt x="256485" y="228142"/>
                    </a:lnTo>
                    <a:close/>
                  </a:path>
                </a:pathLst>
              </a:custGeom>
              <a:ln w="12701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5286701" y="2247235"/>
                <a:ext cx="763270" cy="742315"/>
              </a:xfrm>
              <a:custGeom>
                <a:avLst/>
                <a:gdLst/>
                <a:ahLst/>
                <a:cxnLst/>
                <a:rect l="l" t="t" r="r" b="b"/>
                <a:pathLst>
                  <a:path w="763270" h="742314">
                    <a:moveTo>
                      <a:pt x="381581" y="0"/>
                    </a:moveTo>
                    <a:lnTo>
                      <a:pt x="429446" y="2891"/>
                    </a:lnTo>
                    <a:lnTo>
                      <a:pt x="475537" y="11334"/>
                    </a:lnTo>
                    <a:lnTo>
                      <a:pt x="519496" y="24980"/>
                    </a:lnTo>
                    <a:lnTo>
                      <a:pt x="560966" y="43483"/>
                    </a:lnTo>
                    <a:lnTo>
                      <a:pt x="599588" y="66493"/>
                    </a:lnTo>
                    <a:lnTo>
                      <a:pt x="635006" y="93663"/>
                    </a:lnTo>
                    <a:lnTo>
                      <a:pt x="666861" y="124646"/>
                    </a:lnTo>
                    <a:lnTo>
                      <a:pt x="694797" y="159093"/>
                    </a:lnTo>
                    <a:lnTo>
                      <a:pt x="718455" y="196657"/>
                    </a:lnTo>
                    <a:lnTo>
                      <a:pt x="737478" y="236990"/>
                    </a:lnTo>
                    <a:lnTo>
                      <a:pt x="751509" y="279745"/>
                    </a:lnTo>
                    <a:lnTo>
                      <a:pt x="760190" y="324573"/>
                    </a:lnTo>
                    <a:lnTo>
                      <a:pt x="763163" y="371127"/>
                    </a:lnTo>
                    <a:lnTo>
                      <a:pt x="760190" y="417680"/>
                    </a:lnTo>
                    <a:lnTo>
                      <a:pt x="751509" y="462509"/>
                    </a:lnTo>
                    <a:lnTo>
                      <a:pt x="737478" y="505264"/>
                    </a:lnTo>
                    <a:lnTo>
                      <a:pt x="718455" y="545597"/>
                    </a:lnTo>
                    <a:lnTo>
                      <a:pt x="694797" y="583162"/>
                    </a:lnTo>
                    <a:lnTo>
                      <a:pt x="666861" y="617610"/>
                    </a:lnTo>
                    <a:lnTo>
                      <a:pt x="635006" y="648593"/>
                    </a:lnTo>
                    <a:lnTo>
                      <a:pt x="599588" y="675764"/>
                    </a:lnTo>
                    <a:lnTo>
                      <a:pt x="560966" y="698775"/>
                    </a:lnTo>
                    <a:lnTo>
                      <a:pt x="519496" y="717277"/>
                    </a:lnTo>
                    <a:lnTo>
                      <a:pt x="475537" y="730924"/>
                    </a:lnTo>
                    <a:lnTo>
                      <a:pt x="429446" y="739367"/>
                    </a:lnTo>
                    <a:lnTo>
                      <a:pt x="381581" y="742259"/>
                    </a:lnTo>
                    <a:lnTo>
                      <a:pt x="333716" y="739367"/>
                    </a:lnTo>
                    <a:lnTo>
                      <a:pt x="287625" y="730924"/>
                    </a:lnTo>
                    <a:lnTo>
                      <a:pt x="243666" y="717277"/>
                    </a:lnTo>
                    <a:lnTo>
                      <a:pt x="202197" y="698775"/>
                    </a:lnTo>
                    <a:lnTo>
                      <a:pt x="163574" y="675764"/>
                    </a:lnTo>
                    <a:lnTo>
                      <a:pt x="128157" y="648593"/>
                    </a:lnTo>
                    <a:lnTo>
                      <a:pt x="96301" y="617610"/>
                    </a:lnTo>
                    <a:lnTo>
                      <a:pt x="68366" y="583162"/>
                    </a:lnTo>
                    <a:lnTo>
                      <a:pt x="44707" y="545597"/>
                    </a:lnTo>
                    <a:lnTo>
                      <a:pt x="25684" y="505264"/>
                    </a:lnTo>
                    <a:lnTo>
                      <a:pt x="11653" y="462509"/>
                    </a:lnTo>
                    <a:lnTo>
                      <a:pt x="2973" y="417680"/>
                    </a:lnTo>
                    <a:lnTo>
                      <a:pt x="0" y="371127"/>
                    </a:lnTo>
                    <a:lnTo>
                      <a:pt x="2973" y="324573"/>
                    </a:lnTo>
                    <a:lnTo>
                      <a:pt x="11653" y="279745"/>
                    </a:lnTo>
                    <a:lnTo>
                      <a:pt x="25684" y="236990"/>
                    </a:lnTo>
                    <a:lnTo>
                      <a:pt x="44707" y="196657"/>
                    </a:lnTo>
                    <a:lnTo>
                      <a:pt x="68366" y="159093"/>
                    </a:lnTo>
                    <a:lnTo>
                      <a:pt x="96301" y="124646"/>
                    </a:lnTo>
                    <a:lnTo>
                      <a:pt x="128157" y="93663"/>
                    </a:lnTo>
                    <a:lnTo>
                      <a:pt x="163574" y="66493"/>
                    </a:lnTo>
                    <a:lnTo>
                      <a:pt x="202197" y="43483"/>
                    </a:lnTo>
                    <a:lnTo>
                      <a:pt x="243666" y="24980"/>
                    </a:lnTo>
                    <a:lnTo>
                      <a:pt x="287625" y="11334"/>
                    </a:lnTo>
                    <a:lnTo>
                      <a:pt x="333716" y="2891"/>
                    </a:lnTo>
                    <a:lnTo>
                      <a:pt x="381581" y="0"/>
                    </a:lnTo>
                    <a:close/>
                  </a:path>
                </a:pathLst>
              </a:custGeom>
              <a:ln w="8999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5320677" y="2284217"/>
                <a:ext cx="695325" cy="668655"/>
              </a:xfrm>
              <a:custGeom>
                <a:avLst/>
                <a:gdLst/>
                <a:ahLst/>
                <a:cxnLst/>
                <a:rect l="l" t="t" r="r" b="b"/>
                <a:pathLst>
                  <a:path w="695325" h="668655">
                    <a:moveTo>
                      <a:pt x="321515" y="333143"/>
                    </a:moveTo>
                    <a:lnTo>
                      <a:pt x="19490" y="332600"/>
                    </a:lnTo>
                  </a:path>
                  <a:path w="695325" h="668655">
                    <a:moveTo>
                      <a:pt x="323369" y="323373"/>
                    </a:moveTo>
                    <a:lnTo>
                      <a:pt x="42177" y="217371"/>
                    </a:lnTo>
                  </a:path>
                  <a:path w="695325" h="668655">
                    <a:moveTo>
                      <a:pt x="327192" y="316739"/>
                    </a:moveTo>
                    <a:lnTo>
                      <a:pt x="87969" y="139492"/>
                    </a:lnTo>
                  </a:path>
                  <a:path w="695325" h="668655">
                    <a:moveTo>
                      <a:pt x="333035" y="311235"/>
                    </a:moveTo>
                    <a:lnTo>
                      <a:pt x="157410" y="75023"/>
                    </a:lnTo>
                  </a:path>
                  <a:path w="695325" h="668655">
                    <a:moveTo>
                      <a:pt x="340372" y="307544"/>
                    </a:moveTo>
                    <a:lnTo>
                      <a:pt x="244389" y="32259"/>
                    </a:lnTo>
                  </a:path>
                  <a:path w="695325" h="668655">
                    <a:moveTo>
                      <a:pt x="348025" y="361436"/>
                    </a:moveTo>
                    <a:lnTo>
                      <a:pt x="347407" y="651772"/>
                    </a:lnTo>
                  </a:path>
                  <a:path w="695325" h="668655">
                    <a:moveTo>
                      <a:pt x="337856" y="359657"/>
                    </a:moveTo>
                    <a:lnTo>
                      <a:pt x="227523" y="629946"/>
                    </a:lnTo>
                  </a:path>
                  <a:path w="695325" h="668655">
                    <a:moveTo>
                      <a:pt x="330948" y="355982"/>
                    </a:moveTo>
                    <a:lnTo>
                      <a:pt x="146533" y="585904"/>
                    </a:lnTo>
                  </a:path>
                  <a:path w="695325" h="668655">
                    <a:moveTo>
                      <a:pt x="325224" y="350370"/>
                    </a:moveTo>
                    <a:lnTo>
                      <a:pt x="79466" y="519145"/>
                    </a:lnTo>
                  </a:path>
                  <a:path w="695325" h="668655">
                    <a:moveTo>
                      <a:pt x="321397" y="343303"/>
                    </a:moveTo>
                    <a:lnTo>
                      <a:pt x="35006" y="435524"/>
                    </a:lnTo>
                  </a:path>
                  <a:path w="695325" h="668655">
                    <a:moveTo>
                      <a:pt x="373907" y="344304"/>
                    </a:moveTo>
                    <a:lnTo>
                      <a:pt x="654439" y="451886"/>
                    </a:lnTo>
                  </a:path>
                  <a:path w="695325" h="668655">
                    <a:moveTo>
                      <a:pt x="370039" y="350913"/>
                    </a:moveTo>
                    <a:lnTo>
                      <a:pt x="608169" y="529509"/>
                    </a:lnTo>
                  </a:path>
                  <a:path w="695325" h="668655">
                    <a:moveTo>
                      <a:pt x="364168" y="356386"/>
                    </a:moveTo>
                    <a:lnTo>
                      <a:pt x="538336" y="593586"/>
                    </a:lnTo>
                  </a:path>
                  <a:path w="695325" h="668655">
                    <a:moveTo>
                      <a:pt x="356802" y="360022"/>
                    </a:moveTo>
                    <a:lnTo>
                      <a:pt x="451105" y="635853"/>
                    </a:lnTo>
                  </a:path>
                  <a:path w="695325" h="668655">
                    <a:moveTo>
                      <a:pt x="347605" y="307663"/>
                    </a:moveTo>
                    <a:lnTo>
                      <a:pt x="347605" y="17330"/>
                    </a:lnTo>
                  </a:path>
                  <a:path w="695325" h="668655">
                    <a:moveTo>
                      <a:pt x="357781" y="309420"/>
                    </a:moveTo>
                    <a:lnTo>
                      <a:pt x="467528" y="38926"/>
                    </a:lnTo>
                  </a:path>
                  <a:path w="695325" h="668655">
                    <a:moveTo>
                      <a:pt x="364686" y="313085"/>
                    </a:moveTo>
                    <a:lnTo>
                      <a:pt x="548628" y="82803"/>
                    </a:lnTo>
                  </a:path>
                  <a:path w="695325" h="668655">
                    <a:moveTo>
                      <a:pt x="370432" y="318689"/>
                    </a:moveTo>
                    <a:lnTo>
                      <a:pt x="615822" y="149435"/>
                    </a:lnTo>
                  </a:path>
                  <a:path w="695325" h="668655">
                    <a:moveTo>
                      <a:pt x="374270" y="325746"/>
                    </a:moveTo>
                    <a:lnTo>
                      <a:pt x="660463" y="232967"/>
                    </a:lnTo>
                  </a:path>
                  <a:path w="695325" h="668655">
                    <a:moveTo>
                      <a:pt x="347605" y="0"/>
                    </a:moveTo>
                    <a:lnTo>
                      <a:pt x="394766" y="3050"/>
                    </a:lnTo>
                    <a:lnTo>
                      <a:pt x="440001" y="11938"/>
                    </a:lnTo>
                    <a:lnTo>
                      <a:pt x="482895" y="26263"/>
                    </a:lnTo>
                    <a:lnTo>
                      <a:pt x="523033" y="45627"/>
                    </a:lnTo>
                    <a:lnTo>
                      <a:pt x="560002" y="69633"/>
                    </a:lnTo>
                    <a:lnTo>
                      <a:pt x="593387" y="97880"/>
                    </a:lnTo>
                    <a:lnTo>
                      <a:pt x="622772" y="129972"/>
                    </a:lnTo>
                    <a:lnTo>
                      <a:pt x="647745" y="165509"/>
                    </a:lnTo>
                    <a:lnTo>
                      <a:pt x="667889" y="204094"/>
                    </a:lnTo>
                    <a:lnTo>
                      <a:pt x="682791" y="245326"/>
                    </a:lnTo>
                    <a:lnTo>
                      <a:pt x="692036" y="288809"/>
                    </a:lnTo>
                    <a:lnTo>
                      <a:pt x="695210" y="334144"/>
                    </a:lnTo>
                    <a:lnTo>
                      <a:pt x="692036" y="379480"/>
                    </a:lnTo>
                    <a:lnTo>
                      <a:pt x="682791" y="422963"/>
                    </a:lnTo>
                    <a:lnTo>
                      <a:pt x="667889" y="464197"/>
                    </a:lnTo>
                    <a:lnTo>
                      <a:pt x="647745" y="502782"/>
                    </a:lnTo>
                    <a:lnTo>
                      <a:pt x="622772" y="538319"/>
                    </a:lnTo>
                    <a:lnTo>
                      <a:pt x="593387" y="570411"/>
                    </a:lnTo>
                    <a:lnTo>
                      <a:pt x="560002" y="598659"/>
                    </a:lnTo>
                    <a:lnTo>
                      <a:pt x="523033" y="622665"/>
                    </a:lnTo>
                    <a:lnTo>
                      <a:pt x="482895" y="642029"/>
                    </a:lnTo>
                    <a:lnTo>
                      <a:pt x="440001" y="656354"/>
                    </a:lnTo>
                    <a:lnTo>
                      <a:pt x="394766" y="665242"/>
                    </a:lnTo>
                    <a:lnTo>
                      <a:pt x="347605" y="668293"/>
                    </a:lnTo>
                    <a:lnTo>
                      <a:pt x="300444" y="665242"/>
                    </a:lnTo>
                    <a:lnTo>
                      <a:pt x="255209" y="656354"/>
                    </a:lnTo>
                    <a:lnTo>
                      <a:pt x="212315" y="642029"/>
                    </a:lnTo>
                    <a:lnTo>
                      <a:pt x="172176" y="622665"/>
                    </a:lnTo>
                    <a:lnTo>
                      <a:pt x="135207" y="598659"/>
                    </a:lnTo>
                    <a:lnTo>
                      <a:pt x="101823" y="570411"/>
                    </a:lnTo>
                    <a:lnTo>
                      <a:pt x="72437" y="538319"/>
                    </a:lnTo>
                    <a:lnTo>
                      <a:pt x="47465" y="502782"/>
                    </a:lnTo>
                    <a:lnTo>
                      <a:pt x="27321" y="464197"/>
                    </a:lnTo>
                    <a:lnTo>
                      <a:pt x="12419" y="422963"/>
                    </a:lnTo>
                    <a:lnTo>
                      <a:pt x="3173" y="379480"/>
                    </a:lnTo>
                    <a:lnTo>
                      <a:pt x="0" y="334144"/>
                    </a:lnTo>
                    <a:lnTo>
                      <a:pt x="3173" y="288809"/>
                    </a:lnTo>
                    <a:lnTo>
                      <a:pt x="12419" y="245326"/>
                    </a:lnTo>
                    <a:lnTo>
                      <a:pt x="27321" y="204094"/>
                    </a:lnTo>
                    <a:lnTo>
                      <a:pt x="47465" y="165509"/>
                    </a:lnTo>
                    <a:lnTo>
                      <a:pt x="72437" y="129972"/>
                    </a:lnTo>
                    <a:lnTo>
                      <a:pt x="101823" y="97880"/>
                    </a:lnTo>
                    <a:lnTo>
                      <a:pt x="135207" y="69633"/>
                    </a:lnTo>
                    <a:lnTo>
                      <a:pt x="172176" y="45627"/>
                    </a:lnTo>
                    <a:lnTo>
                      <a:pt x="212315" y="26263"/>
                    </a:lnTo>
                    <a:lnTo>
                      <a:pt x="255209" y="11938"/>
                    </a:lnTo>
                    <a:lnTo>
                      <a:pt x="300444" y="3050"/>
                    </a:lnTo>
                    <a:lnTo>
                      <a:pt x="347605" y="0"/>
                    </a:lnTo>
                    <a:close/>
                  </a:path>
                  <a:path w="695325" h="668655">
                    <a:moveTo>
                      <a:pt x="347605" y="19530"/>
                    </a:moveTo>
                    <a:lnTo>
                      <a:pt x="395963" y="22942"/>
                    </a:lnTo>
                    <a:lnTo>
                      <a:pt x="442120" y="32853"/>
                    </a:lnTo>
                    <a:lnTo>
                      <a:pt x="485569" y="48776"/>
                    </a:lnTo>
                    <a:lnTo>
                      <a:pt x="525805" y="70224"/>
                    </a:lnTo>
                    <a:lnTo>
                      <a:pt x="562319" y="96710"/>
                    </a:lnTo>
                    <a:lnTo>
                      <a:pt x="594606" y="127748"/>
                    </a:lnTo>
                    <a:lnTo>
                      <a:pt x="622159" y="162848"/>
                    </a:lnTo>
                    <a:lnTo>
                      <a:pt x="644471" y="201526"/>
                    </a:lnTo>
                    <a:lnTo>
                      <a:pt x="661036" y="243293"/>
                    </a:lnTo>
                    <a:lnTo>
                      <a:pt x="671346" y="287663"/>
                    </a:lnTo>
                    <a:lnTo>
                      <a:pt x="674895" y="334148"/>
                    </a:lnTo>
                    <a:lnTo>
                      <a:pt x="671346" y="380632"/>
                    </a:lnTo>
                    <a:lnTo>
                      <a:pt x="661036" y="425001"/>
                    </a:lnTo>
                    <a:lnTo>
                      <a:pt x="644471" y="466768"/>
                    </a:lnTo>
                    <a:lnTo>
                      <a:pt x="622159" y="505445"/>
                    </a:lnTo>
                    <a:lnTo>
                      <a:pt x="594606" y="540546"/>
                    </a:lnTo>
                    <a:lnTo>
                      <a:pt x="562319" y="571582"/>
                    </a:lnTo>
                    <a:lnTo>
                      <a:pt x="525805" y="598068"/>
                    </a:lnTo>
                    <a:lnTo>
                      <a:pt x="485569" y="619516"/>
                    </a:lnTo>
                    <a:lnTo>
                      <a:pt x="442120" y="635440"/>
                    </a:lnTo>
                    <a:lnTo>
                      <a:pt x="395963" y="645351"/>
                    </a:lnTo>
                    <a:lnTo>
                      <a:pt x="347605" y="648762"/>
                    </a:lnTo>
                    <a:lnTo>
                      <a:pt x="299247" y="645351"/>
                    </a:lnTo>
                    <a:lnTo>
                      <a:pt x="253090" y="635440"/>
                    </a:lnTo>
                    <a:lnTo>
                      <a:pt x="209640" y="619516"/>
                    </a:lnTo>
                    <a:lnTo>
                      <a:pt x="169404" y="598068"/>
                    </a:lnTo>
                    <a:lnTo>
                      <a:pt x="132889" y="571582"/>
                    </a:lnTo>
                    <a:lnTo>
                      <a:pt x="100601" y="540546"/>
                    </a:lnTo>
                    <a:lnTo>
                      <a:pt x="73048" y="505445"/>
                    </a:lnTo>
                    <a:lnTo>
                      <a:pt x="50735" y="466768"/>
                    </a:lnTo>
                    <a:lnTo>
                      <a:pt x="34171" y="425001"/>
                    </a:lnTo>
                    <a:lnTo>
                      <a:pt x="23860" y="380632"/>
                    </a:lnTo>
                    <a:lnTo>
                      <a:pt x="20311" y="334148"/>
                    </a:lnTo>
                    <a:lnTo>
                      <a:pt x="23860" y="287663"/>
                    </a:lnTo>
                    <a:lnTo>
                      <a:pt x="34171" y="243293"/>
                    </a:lnTo>
                    <a:lnTo>
                      <a:pt x="50735" y="201526"/>
                    </a:lnTo>
                    <a:lnTo>
                      <a:pt x="73048" y="162848"/>
                    </a:lnTo>
                    <a:lnTo>
                      <a:pt x="100601" y="127748"/>
                    </a:lnTo>
                    <a:lnTo>
                      <a:pt x="132889" y="96710"/>
                    </a:lnTo>
                    <a:lnTo>
                      <a:pt x="169404" y="70224"/>
                    </a:lnTo>
                    <a:lnTo>
                      <a:pt x="209640" y="48776"/>
                    </a:lnTo>
                    <a:lnTo>
                      <a:pt x="253090" y="32853"/>
                    </a:lnTo>
                    <a:lnTo>
                      <a:pt x="299247" y="22942"/>
                    </a:lnTo>
                    <a:lnTo>
                      <a:pt x="347605" y="19530"/>
                    </a:lnTo>
                    <a:close/>
                  </a:path>
                  <a:path w="695325" h="668655">
                    <a:moveTo>
                      <a:pt x="347605" y="309192"/>
                    </a:moveTo>
                    <a:lnTo>
                      <a:pt x="357707" y="311154"/>
                    </a:lnTo>
                    <a:lnTo>
                      <a:pt x="365957" y="316502"/>
                    </a:lnTo>
                    <a:lnTo>
                      <a:pt x="371521" y="324433"/>
                    </a:lnTo>
                    <a:lnTo>
                      <a:pt x="373561" y="334144"/>
                    </a:lnTo>
                    <a:lnTo>
                      <a:pt x="371521" y="343857"/>
                    </a:lnTo>
                    <a:lnTo>
                      <a:pt x="365957" y="351790"/>
                    </a:lnTo>
                    <a:lnTo>
                      <a:pt x="357707" y="357138"/>
                    </a:lnTo>
                    <a:lnTo>
                      <a:pt x="347605" y="359100"/>
                    </a:lnTo>
                    <a:lnTo>
                      <a:pt x="337501" y="357138"/>
                    </a:lnTo>
                    <a:lnTo>
                      <a:pt x="329249" y="351790"/>
                    </a:lnTo>
                    <a:lnTo>
                      <a:pt x="323685" y="343857"/>
                    </a:lnTo>
                    <a:lnTo>
                      <a:pt x="321645" y="334144"/>
                    </a:lnTo>
                    <a:lnTo>
                      <a:pt x="323685" y="324433"/>
                    </a:lnTo>
                    <a:lnTo>
                      <a:pt x="329249" y="316502"/>
                    </a:lnTo>
                    <a:lnTo>
                      <a:pt x="337501" y="311154"/>
                    </a:lnTo>
                    <a:lnTo>
                      <a:pt x="347605" y="309192"/>
                    </a:lnTo>
                    <a:close/>
                  </a:path>
                </a:pathLst>
              </a:custGeom>
              <a:ln w="12701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2"/>
              <p:cNvSpPr/>
              <p:nvPr/>
            </p:nvSpPr>
            <p:spPr>
              <a:xfrm>
                <a:off x="5681418" y="2565295"/>
                <a:ext cx="550545" cy="0"/>
              </a:xfrm>
              <a:custGeom>
                <a:avLst/>
                <a:gdLst/>
                <a:ahLst/>
                <a:cxnLst/>
                <a:rect l="l" t="t" r="r" b="b"/>
                <a:pathLst>
                  <a:path w="550545">
                    <a:moveTo>
                      <a:pt x="550203" y="0"/>
                    </a:moveTo>
                    <a:lnTo>
                      <a:pt x="0" y="0"/>
                    </a:lnTo>
                  </a:path>
                </a:pathLst>
              </a:custGeom>
              <a:ln w="12701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3"/>
              <p:cNvSpPr/>
              <p:nvPr/>
            </p:nvSpPr>
            <p:spPr>
              <a:xfrm>
                <a:off x="5576360" y="2535491"/>
                <a:ext cx="184704" cy="184704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4"/>
              <p:cNvSpPr/>
              <p:nvPr/>
            </p:nvSpPr>
            <p:spPr>
              <a:xfrm>
                <a:off x="5576360" y="2535491"/>
                <a:ext cx="184785" cy="184785"/>
              </a:xfrm>
              <a:custGeom>
                <a:avLst/>
                <a:gdLst/>
                <a:ahLst/>
                <a:cxnLst/>
                <a:rect l="l" t="t" r="r" b="b"/>
                <a:pathLst>
                  <a:path w="184785" h="184785">
                    <a:moveTo>
                      <a:pt x="184704" y="91860"/>
                    </a:moveTo>
                    <a:lnTo>
                      <a:pt x="177421" y="127807"/>
                    </a:lnTo>
                    <a:lnTo>
                      <a:pt x="157585" y="157340"/>
                    </a:lnTo>
                    <a:lnTo>
                      <a:pt x="128221" y="177344"/>
                    </a:lnTo>
                    <a:lnTo>
                      <a:pt x="92350" y="184704"/>
                    </a:lnTo>
                    <a:lnTo>
                      <a:pt x="56482" y="177344"/>
                    </a:lnTo>
                    <a:lnTo>
                      <a:pt x="27118" y="157340"/>
                    </a:lnTo>
                    <a:lnTo>
                      <a:pt x="7283" y="127807"/>
                    </a:lnTo>
                    <a:lnTo>
                      <a:pt x="0" y="91860"/>
                    </a:lnTo>
                    <a:lnTo>
                      <a:pt x="7283" y="56275"/>
                    </a:lnTo>
                    <a:lnTo>
                      <a:pt x="27118" y="27057"/>
                    </a:lnTo>
                    <a:lnTo>
                      <a:pt x="56482" y="7275"/>
                    </a:lnTo>
                    <a:lnTo>
                      <a:pt x="92350" y="0"/>
                    </a:lnTo>
                    <a:lnTo>
                      <a:pt x="128221" y="7275"/>
                    </a:lnTo>
                    <a:lnTo>
                      <a:pt x="157585" y="27057"/>
                    </a:lnTo>
                    <a:lnTo>
                      <a:pt x="177421" y="56275"/>
                    </a:lnTo>
                    <a:lnTo>
                      <a:pt x="184704" y="91860"/>
                    </a:lnTo>
                    <a:close/>
                  </a:path>
                </a:pathLst>
              </a:custGeom>
              <a:ln w="731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5"/>
              <p:cNvSpPr/>
              <p:nvPr/>
            </p:nvSpPr>
            <p:spPr>
              <a:xfrm>
                <a:off x="5606654" y="2565295"/>
                <a:ext cx="124602" cy="124603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6"/>
              <p:cNvSpPr/>
              <p:nvPr/>
            </p:nvSpPr>
            <p:spPr>
              <a:xfrm>
                <a:off x="5606654" y="2565295"/>
                <a:ext cx="125095" cy="125095"/>
              </a:xfrm>
              <a:custGeom>
                <a:avLst/>
                <a:gdLst/>
                <a:ahLst/>
                <a:cxnLst/>
                <a:rect l="l" t="t" r="r" b="b"/>
                <a:pathLst>
                  <a:path w="125095" h="125094">
                    <a:moveTo>
                      <a:pt x="124602" y="62056"/>
                    </a:moveTo>
                    <a:lnTo>
                      <a:pt x="119639" y="86465"/>
                    </a:lnTo>
                    <a:lnTo>
                      <a:pt x="106156" y="106339"/>
                    </a:lnTo>
                    <a:lnTo>
                      <a:pt x="86260" y="119709"/>
                    </a:lnTo>
                    <a:lnTo>
                      <a:pt x="62056" y="124603"/>
                    </a:lnTo>
                    <a:lnTo>
                      <a:pt x="37930" y="119709"/>
                    </a:lnTo>
                    <a:lnTo>
                      <a:pt x="18201" y="106339"/>
                    </a:lnTo>
                    <a:lnTo>
                      <a:pt x="4886" y="86465"/>
                    </a:lnTo>
                    <a:lnTo>
                      <a:pt x="0" y="62056"/>
                    </a:lnTo>
                    <a:lnTo>
                      <a:pt x="4886" y="38136"/>
                    </a:lnTo>
                    <a:lnTo>
                      <a:pt x="18201" y="18385"/>
                    </a:lnTo>
                    <a:lnTo>
                      <a:pt x="37930" y="4955"/>
                    </a:lnTo>
                    <a:lnTo>
                      <a:pt x="62056" y="0"/>
                    </a:lnTo>
                    <a:lnTo>
                      <a:pt x="86260" y="4955"/>
                    </a:lnTo>
                    <a:lnTo>
                      <a:pt x="106156" y="18385"/>
                    </a:lnTo>
                    <a:lnTo>
                      <a:pt x="119639" y="38136"/>
                    </a:lnTo>
                    <a:lnTo>
                      <a:pt x="124602" y="62056"/>
                    </a:lnTo>
                    <a:close/>
                  </a:path>
                </a:pathLst>
              </a:custGeom>
              <a:ln w="731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7"/>
              <p:cNvSpPr/>
              <p:nvPr/>
            </p:nvSpPr>
            <p:spPr>
              <a:xfrm>
                <a:off x="5623267" y="2581909"/>
                <a:ext cx="90890" cy="91375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8"/>
              <p:cNvSpPr/>
              <p:nvPr/>
            </p:nvSpPr>
            <p:spPr>
              <a:xfrm>
                <a:off x="5623267" y="2581909"/>
                <a:ext cx="91440" cy="91440"/>
              </a:xfrm>
              <a:custGeom>
                <a:avLst/>
                <a:gdLst/>
                <a:ahLst/>
                <a:cxnLst/>
                <a:rect l="l" t="t" r="r" b="b"/>
                <a:pathLst>
                  <a:path w="91439" h="91439">
                    <a:moveTo>
                      <a:pt x="90890" y="45441"/>
                    </a:moveTo>
                    <a:lnTo>
                      <a:pt x="87362" y="63339"/>
                    </a:lnTo>
                    <a:lnTo>
                      <a:pt x="77696" y="77938"/>
                    </a:lnTo>
                    <a:lnTo>
                      <a:pt x="63265" y="87771"/>
                    </a:lnTo>
                    <a:lnTo>
                      <a:pt x="45443" y="91375"/>
                    </a:lnTo>
                    <a:lnTo>
                      <a:pt x="27623" y="87771"/>
                    </a:lnTo>
                    <a:lnTo>
                      <a:pt x="13193" y="77938"/>
                    </a:lnTo>
                    <a:lnTo>
                      <a:pt x="3527" y="63339"/>
                    </a:lnTo>
                    <a:lnTo>
                      <a:pt x="0" y="45441"/>
                    </a:lnTo>
                    <a:lnTo>
                      <a:pt x="3527" y="27829"/>
                    </a:lnTo>
                    <a:lnTo>
                      <a:pt x="13193" y="13376"/>
                    </a:lnTo>
                    <a:lnTo>
                      <a:pt x="27623" y="3596"/>
                    </a:lnTo>
                    <a:lnTo>
                      <a:pt x="45443" y="0"/>
                    </a:lnTo>
                    <a:lnTo>
                      <a:pt x="63265" y="3596"/>
                    </a:lnTo>
                    <a:lnTo>
                      <a:pt x="77696" y="13376"/>
                    </a:lnTo>
                    <a:lnTo>
                      <a:pt x="87362" y="27829"/>
                    </a:lnTo>
                    <a:lnTo>
                      <a:pt x="90890" y="45441"/>
                    </a:lnTo>
                    <a:close/>
                  </a:path>
                </a:pathLst>
              </a:custGeom>
              <a:ln w="731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9"/>
              <p:cNvSpPr/>
              <p:nvPr/>
            </p:nvSpPr>
            <p:spPr>
              <a:xfrm>
                <a:off x="5521633" y="2628820"/>
                <a:ext cx="113030" cy="117475"/>
              </a:xfrm>
              <a:custGeom>
                <a:avLst/>
                <a:gdLst/>
                <a:ahLst/>
                <a:cxnLst/>
                <a:rect l="l" t="t" r="r" b="b"/>
                <a:pathLst>
                  <a:path w="113029" h="117475">
                    <a:moveTo>
                      <a:pt x="112873" y="0"/>
                    </a:moveTo>
                    <a:lnTo>
                      <a:pt x="61080" y="6350"/>
                    </a:lnTo>
                    <a:lnTo>
                      <a:pt x="20523" y="19544"/>
                    </a:lnTo>
                    <a:lnTo>
                      <a:pt x="0" y="63521"/>
                    </a:lnTo>
                    <a:lnTo>
                      <a:pt x="1464" y="76715"/>
                    </a:lnTo>
                    <a:lnTo>
                      <a:pt x="5863" y="88441"/>
                    </a:lnTo>
                    <a:lnTo>
                      <a:pt x="15634" y="100660"/>
                    </a:lnTo>
                    <a:lnTo>
                      <a:pt x="29808" y="109454"/>
                    </a:lnTo>
                    <a:lnTo>
                      <a:pt x="54726" y="117270"/>
                    </a:lnTo>
                    <a:lnTo>
                      <a:pt x="84044" y="117270"/>
                    </a:lnTo>
                  </a:path>
                </a:pathLst>
              </a:custGeom>
              <a:ln w="12701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20"/>
              <p:cNvSpPr/>
              <p:nvPr/>
            </p:nvSpPr>
            <p:spPr>
              <a:xfrm>
                <a:off x="5588088" y="2687458"/>
                <a:ext cx="46418" cy="64496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21"/>
              <p:cNvSpPr/>
              <p:nvPr/>
            </p:nvSpPr>
            <p:spPr>
              <a:xfrm>
                <a:off x="5588088" y="2687458"/>
                <a:ext cx="46990" cy="64769"/>
              </a:xfrm>
              <a:custGeom>
                <a:avLst/>
                <a:gdLst/>
                <a:ahLst/>
                <a:cxnLst/>
                <a:rect l="l" t="t" r="r" b="b"/>
                <a:pathLst>
                  <a:path w="46989" h="64769">
                    <a:moveTo>
                      <a:pt x="46418" y="12214"/>
                    </a:moveTo>
                    <a:lnTo>
                      <a:pt x="29804" y="64496"/>
                    </a:lnTo>
                    <a:lnTo>
                      <a:pt x="0" y="52772"/>
                    </a:lnTo>
                    <a:lnTo>
                      <a:pt x="0" y="46907"/>
                    </a:lnTo>
                    <a:lnTo>
                      <a:pt x="17589" y="0"/>
                    </a:lnTo>
                    <a:lnTo>
                      <a:pt x="46418" y="12214"/>
                    </a:lnTo>
                    <a:close/>
                  </a:path>
                </a:pathLst>
              </a:custGeom>
              <a:ln w="822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2"/>
              <p:cNvSpPr/>
              <p:nvPr/>
            </p:nvSpPr>
            <p:spPr>
              <a:xfrm>
                <a:off x="5601769" y="2676705"/>
                <a:ext cx="37137" cy="36161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3"/>
              <p:cNvSpPr/>
              <p:nvPr/>
            </p:nvSpPr>
            <p:spPr>
              <a:xfrm>
                <a:off x="5601769" y="2676705"/>
                <a:ext cx="37465" cy="36195"/>
              </a:xfrm>
              <a:custGeom>
                <a:avLst/>
                <a:gdLst/>
                <a:ahLst/>
                <a:cxnLst/>
                <a:rect l="l" t="t" r="r" b="b"/>
                <a:pathLst>
                  <a:path w="37464" h="36194">
                    <a:moveTo>
                      <a:pt x="37137" y="18082"/>
                    </a:moveTo>
                    <a:lnTo>
                      <a:pt x="35678" y="25235"/>
                    </a:lnTo>
                    <a:lnTo>
                      <a:pt x="31700" y="30969"/>
                    </a:lnTo>
                    <a:lnTo>
                      <a:pt x="25798" y="34779"/>
                    </a:lnTo>
                    <a:lnTo>
                      <a:pt x="18568" y="36161"/>
                    </a:lnTo>
                    <a:lnTo>
                      <a:pt x="11543" y="34779"/>
                    </a:lnTo>
                    <a:lnTo>
                      <a:pt x="5619" y="30969"/>
                    </a:lnTo>
                    <a:lnTo>
                      <a:pt x="1526" y="25235"/>
                    </a:lnTo>
                    <a:lnTo>
                      <a:pt x="0" y="18082"/>
                    </a:lnTo>
                    <a:lnTo>
                      <a:pt x="1526" y="11133"/>
                    </a:lnTo>
                    <a:lnTo>
                      <a:pt x="5619" y="5375"/>
                    </a:lnTo>
                    <a:lnTo>
                      <a:pt x="11543" y="1450"/>
                    </a:lnTo>
                    <a:lnTo>
                      <a:pt x="18568" y="0"/>
                    </a:lnTo>
                    <a:lnTo>
                      <a:pt x="25798" y="1450"/>
                    </a:lnTo>
                    <a:lnTo>
                      <a:pt x="31700" y="5375"/>
                    </a:lnTo>
                    <a:lnTo>
                      <a:pt x="35678" y="11133"/>
                    </a:lnTo>
                    <a:lnTo>
                      <a:pt x="37137" y="18082"/>
                    </a:lnTo>
                    <a:close/>
                  </a:path>
                </a:pathLst>
              </a:custGeom>
              <a:ln w="731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4"/>
              <p:cNvSpPr/>
              <p:nvPr/>
            </p:nvSpPr>
            <p:spPr>
              <a:xfrm>
                <a:off x="5610077" y="2684523"/>
                <a:ext cx="19545" cy="19545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5"/>
              <p:cNvSpPr/>
              <p:nvPr/>
            </p:nvSpPr>
            <p:spPr>
              <a:xfrm>
                <a:off x="5610077" y="2684523"/>
                <a:ext cx="19685" cy="19685"/>
              </a:xfrm>
              <a:custGeom>
                <a:avLst/>
                <a:gdLst/>
                <a:ahLst/>
                <a:cxnLst/>
                <a:rect l="l" t="t" r="r" b="b"/>
                <a:pathLst>
                  <a:path w="19685" h="19685">
                    <a:moveTo>
                      <a:pt x="19545" y="9775"/>
                    </a:moveTo>
                    <a:lnTo>
                      <a:pt x="19545" y="15149"/>
                    </a:lnTo>
                    <a:lnTo>
                      <a:pt x="15146" y="19545"/>
                    </a:lnTo>
                    <a:lnTo>
                      <a:pt x="10260" y="19545"/>
                    </a:lnTo>
                    <a:lnTo>
                      <a:pt x="4395" y="19545"/>
                    </a:lnTo>
                    <a:lnTo>
                      <a:pt x="0" y="15149"/>
                    </a:lnTo>
                    <a:lnTo>
                      <a:pt x="0" y="9775"/>
                    </a:lnTo>
                    <a:lnTo>
                      <a:pt x="0" y="4399"/>
                    </a:lnTo>
                    <a:lnTo>
                      <a:pt x="4395" y="0"/>
                    </a:lnTo>
                    <a:lnTo>
                      <a:pt x="10260" y="0"/>
                    </a:lnTo>
                    <a:lnTo>
                      <a:pt x="15146" y="0"/>
                    </a:lnTo>
                    <a:lnTo>
                      <a:pt x="19545" y="4399"/>
                    </a:lnTo>
                    <a:lnTo>
                      <a:pt x="19545" y="9775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6"/>
              <p:cNvSpPr/>
              <p:nvPr/>
            </p:nvSpPr>
            <p:spPr>
              <a:xfrm>
                <a:off x="5617893" y="2687458"/>
                <a:ext cx="93329" cy="132908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7"/>
              <p:cNvSpPr/>
              <p:nvPr/>
            </p:nvSpPr>
            <p:spPr>
              <a:xfrm>
                <a:off x="5617893" y="2687458"/>
                <a:ext cx="93345" cy="133350"/>
              </a:xfrm>
              <a:custGeom>
                <a:avLst/>
                <a:gdLst/>
                <a:ahLst/>
                <a:cxnLst/>
                <a:rect l="l" t="t" r="r" b="b"/>
                <a:pathLst>
                  <a:path w="93345" h="133350">
                    <a:moveTo>
                      <a:pt x="87955" y="132417"/>
                    </a:moveTo>
                    <a:lnTo>
                      <a:pt x="43977" y="121179"/>
                    </a:lnTo>
                    <a:lnTo>
                      <a:pt x="38602" y="94305"/>
                    </a:lnTo>
                    <a:lnTo>
                      <a:pt x="41047" y="71827"/>
                    </a:lnTo>
                    <a:lnTo>
                      <a:pt x="45443" y="58633"/>
                    </a:lnTo>
                    <a:lnTo>
                      <a:pt x="50331" y="52282"/>
                    </a:lnTo>
                    <a:lnTo>
                      <a:pt x="33228" y="51302"/>
                    </a:lnTo>
                    <a:lnTo>
                      <a:pt x="3420" y="47397"/>
                    </a:lnTo>
                    <a:lnTo>
                      <a:pt x="0" y="45441"/>
                    </a:lnTo>
                    <a:lnTo>
                      <a:pt x="0" y="42508"/>
                    </a:lnTo>
                    <a:lnTo>
                      <a:pt x="1465" y="33224"/>
                    </a:lnTo>
                    <a:lnTo>
                      <a:pt x="3420" y="30293"/>
                    </a:lnTo>
                    <a:lnTo>
                      <a:pt x="6844" y="28828"/>
                    </a:lnTo>
                    <a:lnTo>
                      <a:pt x="42023" y="28338"/>
                    </a:lnTo>
                    <a:lnTo>
                      <a:pt x="42513" y="26873"/>
                    </a:lnTo>
                    <a:lnTo>
                      <a:pt x="62546" y="5374"/>
                    </a:lnTo>
                    <a:lnTo>
                      <a:pt x="67922" y="1464"/>
                    </a:lnTo>
                    <a:lnTo>
                      <a:pt x="72806" y="0"/>
                    </a:lnTo>
                    <a:lnTo>
                      <a:pt x="86000" y="2440"/>
                    </a:lnTo>
                    <a:lnTo>
                      <a:pt x="91865" y="8304"/>
                    </a:lnTo>
                    <a:lnTo>
                      <a:pt x="93329" y="14169"/>
                    </a:lnTo>
                    <a:lnTo>
                      <a:pt x="93329" y="17099"/>
                    </a:lnTo>
                    <a:lnTo>
                      <a:pt x="83559" y="43973"/>
                    </a:lnTo>
                    <a:lnTo>
                      <a:pt x="73785" y="68407"/>
                    </a:lnTo>
                    <a:lnTo>
                      <a:pt x="73296" y="80135"/>
                    </a:lnTo>
                    <a:lnTo>
                      <a:pt x="73785" y="91860"/>
                    </a:lnTo>
                    <a:lnTo>
                      <a:pt x="76230" y="101634"/>
                    </a:lnTo>
                    <a:lnTo>
                      <a:pt x="81116" y="111408"/>
                    </a:lnTo>
                    <a:lnTo>
                      <a:pt x="86000" y="119714"/>
                    </a:lnTo>
                    <a:lnTo>
                      <a:pt x="88445" y="125088"/>
                    </a:lnTo>
                    <a:lnTo>
                      <a:pt x="89420" y="128508"/>
                    </a:lnTo>
                    <a:lnTo>
                      <a:pt x="89420" y="129974"/>
                    </a:lnTo>
                    <a:lnTo>
                      <a:pt x="87955" y="132417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8"/>
              <p:cNvSpPr/>
              <p:nvPr/>
            </p:nvSpPr>
            <p:spPr>
              <a:xfrm>
                <a:off x="5653566" y="2616117"/>
                <a:ext cx="31272" cy="32247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9"/>
              <p:cNvSpPr/>
              <p:nvPr/>
            </p:nvSpPr>
            <p:spPr>
              <a:xfrm>
                <a:off x="5653566" y="2616117"/>
                <a:ext cx="31750" cy="32384"/>
              </a:xfrm>
              <a:custGeom>
                <a:avLst/>
                <a:gdLst/>
                <a:ahLst/>
                <a:cxnLst/>
                <a:rect l="l" t="t" r="r" b="b"/>
                <a:pathLst>
                  <a:path w="31750" h="32385">
                    <a:moveTo>
                      <a:pt x="31272" y="16612"/>
                    </a:moveTo>
                    <a:lnTo>
                      <a:pt x="31272" y="24918"/>
                    </a:lnTo>
                    <a:lnTo>
                      <a:pt x="23943" y="32247"/>
                    </a:lnTo>
                    <a:lnTo>
                      <a:pt x="15634" y="32247"/>
                    </a:lnTo>
                    <a:lnTo>
                      <a:pt x="6840" y="32247"/>
                    </a:lnTo>
                    <a:lnTo>
                      <a:pt x="0" y="24918"/>
                    </a:lnTo>
                    <a:lnTo>
                      <a:pt x="0" y="16612"/>
                    </a:lnTo>
                    <a:lnTo>
                      <a:pt x="0" y="7329"/>
                    </a:lnTo>
                    <a:lnTo>
                      <a:pt x="6840" y="0"/>
                    </a:lnTo>
                    <a:lnTo>
                      <a:pt x="15634" y="0"/>
                    </a:lnTo>
                    <a:lnTo>
                      <a:pt x="23943" y="0"/>
                    </a:lnTo>
                    <a:lnTo>
                      <a:pt x="31272" y="7329"/>
                    </a:lnTo>
                    <a:lnTo>
                      <a:pt x="31272" y="16612"/>
                    </a:lnTo>
                    <a:close/>
                  </a:path>
                </a:pathLst>
              </a:custGeom>
              <a:ln w="731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30"/>
              <p:cNvSpPr/>
              <p:nvPr/>
            </p:nvSpPr>
            <p:spPr>
              <a:xfrm>
                <a:off x="6344495" y="2610252"/>
                <a:ext cx="45443" cy="46907"/>
              </a:xfrm>
              <a:prstGeom prst="rect">
                <a:avLst/>
              </a:prstGeom>
              <a:blipFill>
                <a:blip r:embed="rId1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31"/>
              <p:cNvSpPr/>
              <p:nvPr/>
            </p:nvSpPr>
            <p:spPr>
              <a:xfrm>
                <a:off x="6344495" y="2610252"/>
                <a:ext cx="45720" cy="46990"/>
              </a:xfrm>
              <a:custGeom>
                <a:avLst/>
                <a:gdLst/>
                <a:ahLst/>
                <a:cxnLst/>
                <a:rect l="l" t="t" r="r" b="b"/>
                <a:pathLst>
                  <a:path w="45720" h="46989">
                    <a:moveTo>
                      <a:pt x="45443" y="33228"/>
                    </a:moveTo>
                    <a:lnTo>
                      <a:pt x="17593" y="2929"/>
                    </a:lnTo>
                    <a:lnTo>
                      <a:pt x="12705" y="0"/>
                    </a:lnTo>
                    <a:lnTo>
                      <a:pt x="0" y="13194"/>
                    </a:lnTo>
                    <a:lnTo>
                      <a:pt x="4889" y="17099"/>
                    </a:lnTo>
                    <a:lnTo>
                      <a:pt x="12705" y="22964"/>
                    </a:lnTo>
                    <a:lnTo>
                      <a:pt x="20034" y="31272"/>
                    </a:lnTo>
                    <a:lnTo>
                      <a:pt x="26878" y="39578"/>
                    </a:lnTo>
                    <a:lnTo>
                      <a:pt x="32252" y="46907"/>
                    </a:lnTo>
                    <a:lnTo>
                      <a:pt x="45443" y="33228"/>
                    </a:lnTo>
                    <a:close/>
                  </a:path>
                </a:pathLst>
              </a:custGeom>
              <a:ln w="822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2"/>
              <p:cNvSpPr/>
              <p:nvPr/>
            </p:nvSpPr>
            <p:spPr>
              <a:xfrm>
                <a:off x="6280483" y="2644944"/>
                <a:ext cx="74761" cy="97240"/>
              </a:xfrm>
              <a:prstGeom prst="rect">
                <a:avLst/>
              </a:prstGeom>
              <a:blipFill>
                <a:blip r:embed="rId1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3"/>
              <p:cNvSpPr/>
              <p:nvPr/>
            </p:nvSpPr>
            <p:spPr>
              <a:xfrm>
                <a:off x="6280483" y="2644944"/>
                <a:ext cx="74930" cy="97790"/>
              </a:xfrm>
              <a:custGeom>
                <a:avLst/>
                <a:gdLst/>
                <a:ahLst/>
                <a:cxnLst/>
                <a:rect l="l" t="t" r="r" b="b"/>
                <a:pathLst>
                  <a:path w="74929" h="97789">
                    <a:moveTo>
                      <a:pt x="42513" y="0"/>
                    </a:moveTo>
                    <a:lnTo>
                      <a:pt x="71340" y="28828"/>
                    </a:lnTo>
                    <a:lnTo>
                      <a:pt x="74761" y="34203"/>
                    </a:lnTo>
                    <a:lnTo>
                      <a:pt x="13194" y="97240"/>
                    </a:lnTo>
                    <a:lnTo>
                      <a:pt x="7330" y="70363"/>
                    </a:lnTo>
                    <a:lnTo>
                      <a:pt x="0" y="44954"/>
                    </a:lnTo>
                    <a:lnTo>
                      <a:pt x="42513" y="0"/>
                    </a:lnTo>
                    <a:close/>
                  </a:path>
                </a:pathLst>
              </a:custGeom>
              <a:ln w="822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4"/>
              <p:cNvSpPr/>
              <p:nvPr/>
            </p:nvSpPr>
            <p:spPr>
              <a:xfrm>
                <a:off x="6195952" y="2582888"/>
                <a:ext cx="57167" cy="36158"/>
              </a:xfrm>
              <a:prstGeom prst="rect">
                <a:avLst/>
              </a:prstGeom>
              <a:blipFill>
                <a:blip r:embed="rId14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5"/>
              <p:cNvSpPr/>
              <p:nvPr/>
            </p:nvSpPr>
            <p:spPr>
              <a:xfrm>
                <a:off x="6195952" y="2582888"/>
                <a:ext cx="57785" cy="36195"/>
              </a:xfrm>
              <a:custGeom>
                <a:avLst/>
                <a:gdLst/>
                <a:ahLst/>
                <a:cxnLst/>
                <a:rect l="l" t="t" r="r" b="b"/>
                <a:pathLst>
                  <a:path w="57785" h="36194">
                    <a:moveTo>
                      <a:pt x="52283" y="0"/>
                    </a:moveTo>
                    <a:lnTo>
                      <a:pt x="14169" y="11239"/>
                    </a:lnTo>
                    <a:lnTo>
                      <a:pt x="3420" y="16123"/>
                    </a:lnTo>
                    <a:lnTo>
                      <a:pt x="0" y="17589"/>
                    </a:lnTo>
                    <a:lnTo>
                      <a:pt x="5864" y="36158"/>
                    </a:lnTo>
                    <a:lnTo>
                      <a:pt x="11724" y="33228"/>
                    </a:lnTo>
                    <a:lnTo>
                      <a:pt x="20034" y="28828"/>
                    </a:lnTo>
                    <a:lnTo>
                      <a:pt x="30783" y="23943"/>
                    </a:lnTo>
                    <a:lnTo>
                      <a:pt x="40068" y="21988"/>
                    </a:lnTo>
                    <a:lnTo>
                      <a:pt x="51306" y="18568"/>
                    </a:lnTo>
                    <a:lnTo>
                      <a:pt x="57167" y="17589"/>
                    </a:lnTo>
                    <a:lnTo>
                      <a:pt x="52283" y="0"/>
                    </a:lnTo>
                    <a:close/>
                  </a:path>
                </a:pathLst>
              </a:custGeom>
              <a:ln w="822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6"/>
              <p:cNvSpPr/>
              <p:nvPr/>
            </p:nvSpPr>
            <p:spPr>
              <a:xfrm>
                <a:off x="6211587" y="2629307"/>
                <a:ext cx="68896" cy="104569"/>
              </a:xfrm>
              <a:prstGeom prst="rect">
                <a:avLst/>
              </a:prstGeom>
              <a:blipFill>
                <a:blip r:embed="rId1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7"/>
              <p:cNvSpPr/>
              <p:nvPr/>
            </p:nvSpPr>
            <p:spPr>
              <a:xfrm>
                <a:off x="6211587" y="2629307"/>
                <a:ext cx="69215" cy="104775"/>
              </a:xfrm>
              <a:custGeom>
                <a:avLst/>
                <a:gdLst/>
                <a:ahLst/>
                <a:cxnLst/>
                <a:rect l="l" t="t" r="r" b="b"/>
                <a:pathLst>
                  <a:path w="69214" h="104775">
                    <a:moveTo>
                      <a:pt x="50817" y="0"/>
                    </a:moveTo>
                    <a:lnTo>
                      <a:pt x="11239" y="12217"/>
                    </a:lnTo>
                    <a:lnTo>
                      <a:pt x="0" y="20032"/>
                    </a:lnTo>
                    <a:lnTo>
                      <a:pt x="25408" y="104569"/>
                    </a:lnTo>
                    <a:lnTo>
                      <a:pt x="68896" y="60591"/>
                    </a:lnTo>
                    <a:lnTo>
                      <a:pt x="50817" y="0"/>
                    </a:lnTo>
                    <a:close/>
                  </a:path>
                </a:pathLst>
              </a:custGeom>
              <a:ln w="822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8"/>
              <p:cNvSpPr/>
              <p:nvPr/>
            </p:nvSpPr>
            <p:spPr>
              <a:xfrm>
                <a:off x="5578556" y="2280132"/>
                <a:ext cx="1335405" cy="428625"/>
              </a:xfrm>
              <a:custGeom>
                <a:avLst/>
                <a:gdLst/>
                <a:ahLst/>
                <a:cxnLst/>
                <a:rect l="l" t="t" r="r" b="b"/>
                <a:pathLst>
                  <a:path w="1335404" h="428625">
                    <a:moveTo>
                      <a:pt x="1317924" y="0"/>
                    </a:moveTo>
                    <a:lnTo>
                      <a:pt x="18017" y="320216"/>
                    </a:lnTo>
                    <a:lnTo>
                      <a:pt x="0" y="358049"/>
                    </a:lnTo>
                    <a:lnTo>
                      <a:pt x="0" y="388675"/>
                    </a:lnTo>
                    <a:lnTo>
                      <a:pt x="18016" y="412095"/>
                    </a:lnTo>
                    <a:lnTo>
                      <a:pt x="54049" y="428310"/>
                    </a:lnTo>
                    <a:lnTo>
                      <a:pt x="1334905" y="81842"/>
                    </a:lnTo>
                    <a:lnTo>
                      <a:pt x="1317924" y="0"/>
                    </a:lnTo>
                    <a:close/>
                  </a:path>
                </a:pathLst>
              </a:custGeom>
              <a:solidFill>
                <a:srgbClr val="DD2B1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9"/>
              <p:cNvSpPr/>
              <p:nvPr/>
            </p:nvSpPr>
            <p:spPr>
              <a:xfrm>
                <a:off x="5578556" y="2280132"/>
                <a:ext cx="1335405" cy="428625"/>
              </a:xfrm>
              <a:custGeom>
                <a:avLst/>
                <a:gdLst/>
                <a:ahLst/>
                <a:cxnLst/>
                <a:rect l="l" t="t" r="r" b="b"/>
                <a:pathLst>
                  <a:path w="1335404" h="428625">
                    <a:moveTo>
                      <a:pt x="18017" y="320216"/>
                    </a:moveTo>
                    <a:lnTo>
                      <a:pt x="0" y="358049"/>
                    </a:lnTo>
                    <a:lnTo>
                      <a:pt x="0" y="388675"/>
                    </a:lnTo>
                    <a:lnTo>
                      <a:pt x="18016" y="412095"/>
                    </a:lnTo>
                    <a:lnTo>
                      <a:pt x="54049" y="428310"/>
                    </a:lnTo>
                    <a:lnTo>
                      <a:pt x="1334905" y="81842"/>
                    </a:lnTo>
                    <a:lnTo>
                      <a:pt x="1317924" y="0"/>
                    </a:lnTo>
                    <a:lnTo>
                      <a:pt x="1264332" y="13193"/>
                    </a:lnTo>
                    <a:lnTo>
                      <a:pt x="1211602" y="26175"/>
                    </a:lnTo>
                    <a:lnTo>
                      <a:pt x="1159664" y="38965"/>
                    </a:lnTo>
                    <a:lnTo>
                      <a:pt x="1108445" y="51579"/>
                    </a:lnTo>
                    <a:lnTo>
                      <a:pt x="1057873" y="64036"/>
                    </a:lnTo>
                    <a:lnTo>
                      <a:pt x="1007877" y="76352"/>
                    </a:lnTo>
                    <a:lnTo>
                      <a:pt x="958384" y="88545"/>
                    </a:lnTo>
                    <a:lnTo>
                      <a:pt x="909323" y="100633"/>
                    </a:lnTo>
                    <a:lnTo>
                      <a:pt x="860621" y="112633"/>
                    </a:lnTo>
                    <a:lnTo>
                      <a:pt x="812206" y="124563"/>
                    </a:lnTo>
                    <a:lnTo>
                      <a:pt x="764008" y="136441"/>
                    </a:lnTo>
                    <a:lnTo>
                      <a:pt x="715953" y="148283"/>
                    </a:lnTo>
                    <a:lnTo>
                      <a:pt x="667970" y="160108"/>
                    </a:lnTo>
                    <a:lnTo>
                      <a:pt x="619988" y="171933"/>
                    </a:lnTo>
                    <a:lnTo>
                      <a:pt x="571933" y="183775"/>
                    </a:lnTo>
                    <a:lnTo>
                      <a:pt x="523735" y="195652"/>
                    </a:lnTo>
                    <a:lnTo>
                      <a:pt x="475320" y="207582"/>
                    </a:lnTo>
                    <a:lnTo>
                      <a:pt x="426618" y="219582"/>
                    </a:lnTo>
                    <a:lnTo>
                      <a:pt x="377557" y="231670"/>
                    </a:lnTo>
                    <a:lnTo>
                      <a:pt x="328064" y="243864"/>
                    </a:lnTo>
                    <a:lnTo>
                      <a:pt x="278067" y="256180"/>
                    </a:lnTo>
                    <a:lnTo>
                      <a:pt x="227496" y="268636"/>
                    </a:lnTo>
                    <a:lnTo>
                      <a:pt x="176277" y="281250"/>
                    </a:lnTo>
                    <a:lnTo>
                      <a:pt x="124338" y="294040"/>
                    </a:lnTo>
                    <a:lnTo>
                      <a:pt x="71609" y="307023"/>
                    </a:lnTo>
                    <a:lnTo>
                      <a:pt x="18017" y="320216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40"/>
              <p:cNvSpPr/>
              <p:nvPr/>
            </p:nvSpPr>
            <p:spPr>
              <a:xfrm>
                <a:off x="6925543" y="2360102"/>
                <a:ext cx="166370" cy="413384"/>
              </a:xfrm>
              <a:custGeom>
                <a:avLst/>
                <a:gdLst/>
                <a:ahLst/>
                <a:cxnLst/>
                <a:rect l="l" t="t" r="r" b="b"/>
                <a:pathLst>
                  <a:path w="166370" h="413385">
                    <a:moveTo>
                      <a:pt x="64857" y="0"/>
                    </a:moveTo>
                    <a:lnTo>
                      <a:pt x="0" y="21617"/>
                    </a:lnTo>
                    <a:lnTo>
                      <a:pt x="11351" y="71162"/>
                    </a:lnTo>
                    <a:lnTo>
                      <a:pt x="24302" y="120173"/>
                    </a:lnTo>
                    <a:lnTo>
                      <a:pt x="38692" y="168703"/>
                    </a:lnTo>
                    <a:lnTo>
                      <a:pt x="54365" y="216805"/>
                    </a:lnTo>
                    <a:lnTo>
                      <a:pt x="71162" y="264533"/>
                    </a:lnTo>
                    <a:lnTo>
                      <a:pt x="88926" y="311938"/>
                    </a:lnTo>
                    <a:lnTo>
                      <a:pt x="107497" y="359074"/>
                    </a:lnTo>
                    <a:lnTo>
                      <a:pt x="126719" y="405993"/>
                    </a:lnTo>
                    <a:lnTo>
                      <a:pt x="149411" y="413209"/>
                    </a:lnTo>
                    <a:lnTo>
                      <a:pt x="158509" y="407835"/>
                    </a:lnTo>
                    <a:lnTo>
                      <a:pt x="166110" y="396471"/>
                    </a:lnTo>
                    <a:lnTo>
                      <a:pt x="150417" y="348938"/>
                    </a:lnTo>
                    <a:lnTo>
                      <a:pt x="135059" y="301181"/>
                    </a:lnTo>
                    <a:lnTo>
                      <a:pt x="120303" y="253021"/>
                    </a:lnTo>
                    <a:lnTo>
                      <a:pt x="106415" y="204283"/>
                    </a:lnTo>
                    <a:lnTo>
                      <a:pt x="93661" y="154789"/>
                    </a:lnTo>
                    <a:lnTo>
                      <a:pt x="82306" y="104361"/>
                    </a:lnTo>
                    <a:lnTo>
                      <a:pt x="72616" y="52824"/>
                    </a:lnTo>
                    <a:lnTo>
                      <a:pt x="64857" y="0"/>
                    </a:lnTo>
                    <a:close/>
                  </a:path>
                </a:pathLst>
              </a:custGeom>
              <a:solidFill>
                <a:srgbClr val="DD2B1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41"/>
              <p:cNvSpPr/>
              <p:nvPr/>
            </p:nvSpPr>
            <p:spPr>
              <a:xfrm>
                <a:off x="6925543" y="2360102"/>
                <a:ext cx="166370" cy="413384"/>
              </a:xfrm>
              <a:custGeom>
                <a:avLst/>
                <a:gdLst/>
                <a:ahLst/>
                <a:cxnLst/>
                <a:rect l="l" t="t" r="r" b="b"/>
                <a:pathLst>
                  <a:path w="166370" h="413385">
                    <a:moveTo>
                      <a:pt x="166110" y="396471"/>
                    </a:moveTo>
                    <a:lnTo>
                      <a:pt x="150417" y="348938"/>
                    </a:lnTo>
                    <a:lnTo>
                      <a:pt x="135059" y="301181"/>
                    </a:lnTo>
                    <a:lnTo>
                      <a:pt x="120303" y="253021"/>
                    </a:lnTo>
                    <a:lnTo>
                      <a:pt x="106415" y="204283"/>
                    </a:lnTo>
                    <a:lnTo>
                      <a:pt x="93661" y="154789"/>
                    </a:lnTo>
                    <a:lnTo>
                      <a:pt x="82306" y="104361"/>
                    </a:lnTo>
                    <a:lnTo>
                      <a:pt x="72616" y="52824"/>
                    </a:lnTo>
                    <a:lnTo>
                      <a:pt x="64857" y="0"/>
                    </a:lnTo>
                    <a:lnTo>
                      <a:pt x="48643" y="5405"/>
                    </a:lnTo>
                    <a:lnTo>
                      <a:pt x="32428" y="10810"/>
                    </a:lnTo>
                    <a:lnTo>
                      <a:pt x="16214" y="16214"/>
                    </a:lnTo>
                    <a:lnTo>
                      <a:pt x="0" y="21617"/>
                    </a:lnTo>
                    <a:lnTo>
                      <a:pt x="11351" y="71162"/>
                    </a:lnTo>
                    <a:lnTo>
                      <a:pt x="24302" y="120173"/>
                    </a:lnTo>
                    <a:lnTo>
                      <a:pt x="38692" y="168703"/>
                    </a:lnTo>
                    <a:lnTo>
                      <a:pt x="54365" y="216805"/>
                    </a:lnTo>
                    <a:lnTo>
                      <a:pt x="71162" y="264533"/>
                    </a:lnTo>
                    <a:lnTo>
                      <a:pt x="88926" y="311938"/>
                    </a:lnTo>
                    <a:lnTo>
                      <a:pt x="107497" y="359074"/>
                    </a:lnTo>
                    <a:lnTo>
                      <a:pt x="126719" y="405993"/>
                    </a:lnTo>
                    <a:lnTo>
                      <a:pt x="149411" y="413209"/>
                    </a:lnTo>
                    <a:lnTo>
                      <a:pt x="158509" y="407835"/>
                    </a:lnTo>
                    <a:lnTo>
                      <a:pt x="166110" y="396471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2"/>
              <p:cNvSpPr/>
              <p:nvPr/>
            </p:nvSpPr>
            <p:spPr>
              <a:xfrm>
                <a:off x="5992922" y="2088194"/>
                <a:ext cx="196850" cy="386080"/>
              </a:xfrm>
              <a:custGeom>
                <a:avLst/>
                <a:gdLst/>
                <a:ahLst/>
                <a:cxnLst/>
                <a:rect l="l" t="t" r="r" b="b"/>
                <a:pathLst>
                  <a:path w="196850" h="386080">
                    <a:moveTo>
                      <a:pt x="79272" y="0"/>
                    </a:moveTo>
                    <a:lnTo>
                      <a:pt x="0" y="0"/>
                    </a:lnTo>
                    <a:lnTo>
                      <a:pt x="122007" y="385570"/>
                    </a:lnTo>
                    <a:lnTo>
                      <a:pt x="196642" y="371660"/>
                    </a:lnTo>
                    <a:lnTo>
                      <a:pt x="79272" y="0"/>
                    </a:lnTo>
                    <a:close/>
                  </a:path>
                </a:pathLst>
              </a:custGeom>
              <a:solidFill>
                <a:srgbClr val="DD2B1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3"/>
              <p:cNvSpPr/>
              <p:nvPr/>
            </p:nvSpPr>
            <p:spPr>
              <a:xfrm>
                <a:off x="5992922" y="2088194"/>
                <a:ext cx="196850" cy="386080"/>
              </a:xfrm>
              <a:custGeom>
                <a:avLst/>
                <a:gdLst/>
                <a:ahLst/>
                <a:cxnLst/>
                <a:rect l="l" t="t" r="r" b="b"/>
                <a:pathLst>
                  <a:path w="196850" h="386080">
                    <a:moveTo>
                      <a:pt x="196642" y="371660"/>
                    </a:moveTo>
                    <a:lnTo>
                      <a:pt x="122007" y="385570"/>
                    </a:lnTo>
                    <a:lnTo>
                      <a:pt x="0" y="0"/>
                    </a:lnTo>
                    <a:lnTo>
                      <a:pt x="79272" y="0"/>
                    </a:lnTo>
                    <a:lnTo>
                      <a:pt x="196642" y="371660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4"/>
              <p:cNvSpPr/>
              <p:nvPr/>
            </p:nvSpPr>
            <p:spPr>
              <a:xfrm>
                <a:off x="5919490" y="1815314"/>
                <a:ext cx="118043" cy="245926"/>
              </a:xfrm>
              <a:prstGeom prst="rect">
                <a:avLst/>
              </a:prstGeom>
              <a:blipFill>
                <a:blip r:embed="rId16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5"/>
              <p:cNvSpPr/>
              <p:nvPr/>
            </p:nvSpPr>
            <p:spPr>
              <a:xfrm>
                <a:off x="6923883" y="2326503"/>
                <a:ext cx="60960" cy="57785"/>
              </a:xfrm>
              <a:custGeom>
                <a:avLst/>
                <a:gdLst/>
                <a:ahLst/>
                <a:cxnLst/>
                <a:rect l="l" t="t" r="r" b="b"/>
                <a:pathLst>
                  <a:path w="60959" h="57785">
                    <a:moveTo>
                      <a:pt x="53513" y="0"/>
                    </a:moveTo>
                    <a:lnTo>
                      <a:pt x="0" y="14414"/>
                    </a:lnTo>
                    <a:lnTo>
                      <a:pt x="11476" y="57787"/>
                    </a:lnTo>
                    <a:lnTo>
                      <a:pt x="60721" y="43239"/>
                    </a:lnTo>
                    <a:lnTo>
                      <a:pt x="53513" y="0"/>
                    </a:lnTo>
                    <a:close/>
                  </a:path>
                </a:pathLst>
              </a:custGeom>
              <a:solidFill>
                <a:srgbClr val="ECECE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6"/>
              <p:cNvSpPr/>
              <p:nvPr/>
            </p:nvSpPr>
            <p:spPr>
              <a:xfrm>
                <a:off x="6923883" y="2326503"/>
                <a:ext cx="60960" cy="57785"/>
              </a:xfrm>
              <a:custGeom>
                <a:avLst/>
                <a:gdLst/>
                <a:ahLst/>
                <a:cxnLst/>
                <a:rect l="l" t="t" r="r" b="b"/>
                <a:pathLst>
                  <a:path w="60959" h="57785">
                    <a:moveTo>
                      <a:pt x="11476" y="57787"/>
                    </a:moveTo>
                    <a:lnTo>
                      <a:pt x="0" y="14414"/>
                    </a:lnTo>
                    <a:lnTo>
                      <a:pt x="53513" y="0"/>
                    </a:lnTo>
                    <a:lnTo>
                      <a:pt x="60721" y="43239"/>
                    </a:lnTo>
                    <a:lnTo>
                      <a:pt x="11476" y="57787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7" name="object 47"/>
              <p:cNvSpPr/>
              <p:nvPr/>
            </p:nvSpPr>
            <p:spPr>
              <a:xfrm>
                <a:off x="6837688" y="1984000"/>
                <a:ext cx="153670" cy="387350"/>
              </a:xfrm>
              <a:custGeom>
                <a:avLst/>
                <a:gdLst/>
                <a:ahLst/>
                <a:cxnLst/>
                <a:rect l="l" t="t" r="r" b="b"/>
                <a:pathLst>
                  <a:path w="153670" h="387350">
                    <a:moveTo>
                      <a:pt x="79268" y="0"/>
                    </a:moveTo>
                    <a:lnTo>
                      <a:pt x="0" y="0"/>
                    </a:lnTo>
                    <a:lnTo>
                      <a:pt x="74019" y="387183"/>
                    </a:lnTo>
                    <a:lnTo>
                      <a:pt x="153287" y="365565"/>
                    </a:lnTo>
                    <a:lnTo>
                      <a:pt x="79268" y="0"/>
                    </a:lnTo>
                    <a:close/>
                  </a:path>
                </a:pathLst>
              </a:custGeom>
              <a:solidFill>
                <a:srgbClr val="DD2B1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8" name="object 48"/>
              <p:cNvSpPr/>
              <p:nvPr/>
            </p:nvSpPr>
            <p:spPr>
              <a:xfrm>
                <a:off x="6837688" y="1984000"/>
                <a:ext cx="153670" cy="387350"/>
              </a:xfrm>
              <a:custGeom>
                <a:avLst/>
                <a:gdLst/>
                <a:ahLst/>
                <a:cxnLst/>
                <a:rect l="l" t="t" r="r" b="b"/>
                <a:pathLst>
                  <a:path w="153670" h="387350">
                    <a:moveTo>
                      <a:pt x="153287" y="365565"/>
                    </a:moveTo>
                    <a:lnTo>
                      <a:pt x="79268" y="0"/>
                    </a:lnTo>
                    <a:lnTo>
                      <a:pt x="0" y="0"/>
                    </a:lnTo>
                    <a:lnTo>
                      <a:pt x="74019" y="387183"/>
                    </a:lnTo>
                    <a:lnTo>
                      <a:pt x="153287" y="365565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9" name="object 49"/>
              <p:cNvSpPr/>
              <p:nvPr/>
            </p:nvSpPr>
            <p:spPr>
              <a:xfrm>
                <a:off x="5625400" y="2038248"/>
                <a:ext cx="1235710" cy="50800"/>
              </a:xfrm>
              <a:custGeom>
                <a:avLst/>
                <a:gdLst/>
                <a:ahLst/>
                <a:cxnLst/>
                <a:rect l="l" t="t" r="r" b="b"/>
                <a:pathLst>
                  <a:path w="1235709" h="50800">
                    <a:moveTo>
                      <a:pt x="1227778" y="0"/>
                    </a:moveTo>
                    <a:lnTo>
                      <a:pt x="763875" y="0"/>
                    </a:lnTo>
                    <a:lnTo>
                      <a:pt x="8041" y="13931"/>
                    </a:lnTo>
                    <a:lnTo>
                      <a:pt x="0" y="50446"/>
                    </a:lnTo>
                    <a:lnTo>
                      <a:pt x="1235486" y="50446"/>
                    </a:lnTo>
                    <a:lnTo>
                      <a:pt x="1227778" y="0"/>
                    </a:lnTo>
                    <a:close/>
                  </a:path>
                </a:pathLst>
              </a:custGeom>
              <a:solidFill>
                <a:srgbClr val="DD2B1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0" name="object 50"/>
              <p:cNvSpPr/>
              <p:nvPr/>
            </p:nvSpPr>
            <p:spPr>
              <a:xfrm>
                <a:off x="5625400" y="2038248"/>
                <a:ext cx="1235710" cy="50800"/>
              </a:xfrm>
              <a:custGeom>
                <a:avLst/>
                <a:gdLst/>
                <a:ahLst/>
                <a:cxnLst/>
                <a:rect l="l" t="t" r="r" b="b"/>
                <a:pathLst>
                  <a:path w="1235709" h="50800">
                    <a:moveTo>
                      <a:pt x="8041" y="13931"/>
                    </a:moveTo>
                    <a:lnTo>
                      <a:pt x="763875" y="0"/>
                    </a:lnTo>
                    <a:lnTo>
                      <a:pt x="1227778" y="0"/>
                    </a:lnTo>
                    <a:lnTo>
                      <a:pt x="1235486" y="50446"/>
                    </a:lnTo>
                    <a:lnTo>
                      <a:pt x="0" y="50446"/>
                    </a:lnTo>
                    <a:lnTo>
                      <a:pt x="8041" y="13931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1" name="object 51"/>
              <p:cNvSpPr/>
              <p:nvPr/>
            </p:nvSpPr>
            <p:spPr>
              <a:xfrm>
                <a:off x="6813082" y="1799305"/>
                <a:ext cx="118043" cy="186180"/>
              </a:xfrm>
              <a:prstGeom prst="rect">
                <a:avLst/>
              </a:prstGeom>
              <a:blipFill>
                <a:blip r:embed="rId17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2" name="object 52"/>
              <p:cNvSpPr/>
              <p:nvPr/>
            </p:nvSpPr>
            <p:spPr>
              <a:xfrm>
                <a:off x="6828864" y="1216720"/>
                <a:ext cx="65405" cy="584200"/>
              </a:xfrm>
              <a:custGeom>
                <a:avLst/>
                <a:gdLst/>
                <a:ahLst/>
                <a:cxnLst/>
                <a:rect l="l" t="t" r="r" b="b"/>
                <a:pathLst>
                  <a:path w="65404" h="584200">
                    <a:moveTo>
                      <a:pt x="64857" y="0"/>
                    </a:moveTo>
                    <a:lnTo>
                      <a:pt x="14414" y="0"/>
                    </a:lnTo>
                    <a:lnTo>
                      <a:pt x="0" y="583718"/>
                    </a:lnTo>
                    <a:lnTo>
                      <a:pt x="43239" y="583718"/>
                    </a:lnTo>
                    <a:lnTo>
                      <a:pt x="64857" y="0"/>
                    </a:lnTo>
                    <a:close/>
                  </a:path>
                </a:pathLst>
              </a:custGeom>
              <a:solidFill>
                <a:srgbClr val="ECECE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3" name="object 53"/>
              <p:cNvSpPr/>
              <p:nvPr/>
            </p:nvSpPr>
            <p:spPr>
              <a:xfrm>
                <a:off x="6828864" y="1216720"/>
                <a:ext cx="65405" cy="584200"/>
              </a:xfrm>
              <a:custGeom>
                <a:avLst/>
                <a:gdLst/>
                <a:ahLst/>
                <a:cxnLst/>
                <a:rect l="l" t="t" r="r" b="b"/>
                <a:pathLst>
                  <a:path w="65404" h="584200">
                    <a:moveTo>
                      <a:pt x="43239" y="583718"/>
                    </a:moveTo>
                    <a:lnTo>
                      <a:pt x="64857" y="0"/>
                    </a:lnTo>
                    <a:lnTo>
                      <a:pt x="14414" y="0"/>
                    </a:lnTo>
                    <a:lnTo>
                      <a:pt x="0" y="583718"/>
                    </a:lnTo>
                    <a:lnTo>
                      <a:pt x="43239" y="583718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4" name="object 54"/>
              <p:cNvSpPr/>
              <p:nvPr/>
            </p:nvSpPr>
            <p:spPr>
              <a:xfrm>
                <a:off x="6827493" y="1172113"/>
                <a:ext cx="74808" cy="74804"/>
              </a:xfrm>
              <a:prstGeom prst="rect">
                <a:avLst/>
              </a:prstGeom>
              <a:blipFill>
                <a:blip r:embed="rId1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5" name="object 55"/>
              <p:cNvSpPr/>
              <p:nvPr/>
            </p:nvSpPr>
            <p:spPr>
              <a:xfrm>
                <a:off x="5462017" y="1409190"/>
                <a:ext cx="812800" cy="434975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434975">
                    <a:moveTo>
                      <a:pt x="47286" y="0"/>
                    </a:moveTo>
                    <a:lnTo>
                      <a:pt x="18605" y="12611"/>
                    </a:lnTo>
                    <a:lnTo>
                      <a:pt x="0" y="43237"/>
                    </a:lnTo>
                    <a:lnTo>
                      <a:pt x="14315" y="92561"/>
                    </a:lnTo>
                    <a:lnTo>
                      <a:pt x="29945" y="141527"/>
                    </a:lnTo>
                    <a:lnTo>
                      <a:pt x="46452" y="190253"/>
                    </a:lnTo>
                    <a:lnTo>
                      <a:pt x="80342" y="287468"/>
                    </a:lnTo>
                    <a:lnTo>
                      <a:pt x="96849" y="336196"/>
                    </a:lnTo>
                    <a:lnTo>
                      <a:pt x="112479" y="385163"/>
                    </a:lnTo>
                    <a:lnTo>
                      <a:pt x="126795" y="434488"/>
                    </a:lnTo>
                    <a:lnTo>
                      <a:pt x="805082" y="434488"/>
                    </a:lnTo>
                    <a:lnTo>
                      <a:pt x="812287" y="396655"/>
                    </a:lnTo>
                    <a:lnTo>
                      <a:pt x="808683" y="366027"/>
                    </a:lnTo>
                    <a:lnTo>
                      <a:pt x="794271" y="342606"/>
                    </a:lnTo>
                    <a:lnTo>
                      <a:pt x="769049" y="326391"/>
                    </a:lnTo>
                    <a:lnTo>
                      <a:pt x="315050" y="290359"/>
                    </a:lnTo>
                    <a:lnTo>
                      <a:pt x="280818" y="284953"/>
                    </a:lnTo>
                    <a:lnTo>
                      <a:pt x="253793" y="275945"/>
                    </a:lnTo>
                    <a:lnTo>
                      <a:pt x="233974" y="263334"/>
                    </a:lnTo>
                    <a:lnTo>
                      <a:pt x="221363" y="247119"/>
                    </a:lnTo>
                    <a:lnTo>
                      <a:pt x="203564" y="202970"/>
                    </a:lnTo>
                    <a:lnTo>
                      <a:pt x="183073" y="159556"/>
                    </a:lnTo>
                    <a:lnTo>
                      <a:pt x="161685" y="116386"/>
                    </a:lnTo>
                    <a:lnTo>
                      <a:pt x="141194" y="72972"/>
                    </a:lnTo>
                    <a:lnTo>
                      <a:pt x="123397" y="28822"/>
                    </a:lnTo>
                    <a:lnTo>
                      <a:pt x="83172" y="5403"/>
                    </a:lnTo>
                    <a:lnTo>
                      <a:pt x="47286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6" name="object 56"/>
              <p:cNvSpPr/>
              <p:nvPr/>
            </p:nvSpPr>
            <p:spPr>
              <a:xfrm>
                <a:off x="5462017" y="1409190"/>
                <a:ext cx="812800" cy="434975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434975">
                    <a:moveTo>
                      <a:pt x="0" y="43237"/>
                    </a:moveTo>
                    <a:lnTo>
                      <a:pt x="14315" y="92561"/>
                    </a:lnTo>
                    <a:lnTo>
                      <a:pt x="29945" y="141527"/>
                    </a:lnTo>
                    <a:lnTo>
                      <a:pt x="46452" y="190253"/>
                    </a:lnTo>
                    <a:lnTo>
                      <a:pt x="63397" y="238861"/>
                    </a:lnTo>
                    <a:lnTo>
                      <a:pt x="80342" y="287468"/>
                    </a:lnTo>
                    <a:lnTo>
                      <a:pt x="96849" y="336196"/>
                    </a:lnTo>
                    <a:lnTo>
                      <a:pt x="112479" y="385163"/>
                    </a:lnTo>
                    <a:lnTo>
                      <a:pt x="126795" y="434488"/>
                    </a:lnTo>
                    <a:lnTo>
                      <a:pt x="178052" y="434488"/>
                    </a:lnTo>
                    <a:lnTo>
                      <a:pt x="805082" y="434488"/>
                    </a:lnTo>
                    <a:lnTo>
                      <a:pt x="812287" y="396655"/>
                    </a:lnTo>
                    <a:lnTo>
                      <a:pt x="808683" y="366027"/>
                    </a:lnTo>
                    <a:lnTo>
                      <a:pt x="794271" y="342606"/>
                    </a:lnTo>
                    <a:lnTo>
                      <a:pt x="769049" y="326391"/>
                    </a:lnTo>
                    <a:lnTo>
                      <a:pt x="718605" y="322388"/>
                    </a:lnTo>
                    <a:lnTo>
                      <a:pt x="668160" y="318384"/>
                    </a:lnTo>
                    <a:lnTo>
                      <a:pt x="617716" y="314381"/>
                    </a:lnTo>
                    <a:lnTo>
                      <a:pt x="567272" y="310377"/>
                    </a:lnTo>
                    <a:lnTo>
                      <a:pt x="516827" y="306373"/>
                    </a:lnTo>
                    <a:lnTo>
                      <a:pt x="466383" y="302369"/>
                    </a:lnTo>
                    <a:lnTo>
                      <a:pt x="415938" y="298365"/>
                    </a:lnTo>
                    <a:lnTo>
                      <a:pt x="365494" y="294362"/>
                    </a:lnTo>
                    <a:lnTo>
                      <a:pt x="315050" y="290359"/>
                    </a:lnTo>
                    <a:lnTo>
                      <a:pt x="280818" y="284953"/>
                    </a:lnTo>
                    <a:lnTo>
                      <a:pt x="253793" y="275945"/>
                    </a:lnTo>
                    <a:lnTo>
                      <a:pt x="233974" y="263334"/>
                    </a:lnTo>
                    <a:lnTo>
                      <a:pt x="221363" y="247119"/>
                    </a:lnTo>
                    <a:lnTo>
                      <a:pt x="203564" y="202970"/>
                    </a:lnTo>
                    <a:lnTo>
                      <a:pt x="183073" y="159556"/>
                    </a:lnTo>
                    <a:lnTo>
                      <a:pt x="161685" y="116386"/>
                    </a:lnTo>
                    <a:lnTo>
                      <a:pt x="141194" y="72972"/>
                    </a:lnTo>
                    <a:lnTo>
                      <a:pt x="123397" y="28822"/>
                    </a:lnTo>
                    <a:lnTo>
                      <a:pt x="83172" y="5403"/>
                    </a:lnTo>
                    <a:lnTo>
                      <a:pt x="47286" y="0"/>
                    </a:lnTo>
                    <a:lnTo>
                      <a:pt x="18605" y="12611"/>
                    </a:lnTo>
                    <a:lnTo>
                      <a:pt x="0" y="43237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7" name="object 57"/>
              <p:cNvSpPr/>
              <p:nvPr/>
            </p:nvSpPr>
            <p:spPr>
              <a:xfrm>
                <a:off x="5603780" y="2009422"/>
                <a:ext cx="209550" cy="667385"/>
              </a:xfrm>
              <a:custGeom>
                <a:avLst/>
                <a:gdLst/>
                <a:ahLst/>
                <a:cxnLst/>
                <a:rect l="l" t="t" r="r" b="b"/>
                <a:pathLst>
                  <a:path w="209550" h="667385">
                    <a:moveTo>
                      <a:pt x="0" y="0"/>
                    </a:moveTo>
                    <a:lnTo>
                      <a:pt x="151333" y="475621"/>
                    </a:lnTo>
                    <a:lnTo>
                      <a:pt x="115955" y="513565"/>
                    </a:lnTo>
                    <a:lnTo>
                      <a:pt x="45199" y="588294"/>
                    </a:lnTo>
                    <a:lnTo>
                      <a:pt x="9820" y="626238"/>
                    </a:lnTo>
                    <a:lnTo>
                      <a:pt x="6263" y="643487"/>
                    </a:lnTo>
                    <a:lnTo>
                      <a:pt x="9758" y="656923"/>
                    </a:lnTo>
                    <a:lnTo>
                      <a:pt x="21171" y="665241"/>
                    </a:lnTo>
                    <a:lnTo>
                      <a:pt x="41371" y="667137"/>
                    </a:lnTo>
                    <a:lnTo>
                      <a:pt x="208983" y="497243"/>
                    </a:lnTo>
                    <a:lnTo>
                      <a:pt x="49899" y="16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2B1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8" name="object 58"/>
              <p:cNvSpPr/>
              <p:nvPr/>
            </p:nvSpPr>
            <p:spPr>
              <a:xfrm>
                <a:off x="5603780" y="2009422"/>
                <a:ext cx="209550" cy="667385"/>
              </a:xfrm>
              <a:custGeom>
                <a:avLst/>
                <a:gdLst/>
                <a:ahLst/>
                <a:cxnLst/>
                <a:rect l="l" t="t" r="r" b="b"/>
                <a:pathLst>
                  <a:path w="209550" h="667385">
                    <a:moveTo>
                      <a:pt x="41371" y="667137"/>
                    </a:moveTo>
                    <a:lnTo>
                      <a:pt x="208983" y="497243"/>
                    </a:lnTo>
                    <a:lnTo>
                      <a:pt x="49899" y="1681"/>
                    </a:lnTo>
                    <a:lnTo>
                      <a:pt x="0" y="0"/>
                    </a:lnTo>
                    <a:lnTo>
                      <a:pt x="151333" y="475621"/>
                    </a:lnTo>
                    <a:lnTo>
                      <a:pt x="115955" y="513565"/>
                    </a:lnTo>
                    <a:lnTo>
                      <a:pt x="80577" y="550929"/>
                    </a:lnTo>
                    <a:lnTo>
                      <a:pt x="45199" y="588294"/>
                    </a:lnTo>
                    <a:lnTo>
                      <a:pt x="9820" y="626238"/>
                    </a:lnTo>
                    <a:lnTo>
                      <a:pt x="6263" y="643487"/>
                    </a:lnTo>
                    <a:lnTo>
                      <a:pt x="9758" y="656923"/>
                    </a:lnTo>
                    <a:lnTo>
                      <a:pt x="21171" y="665241"/>
                    </a:lnTo>
                    <a:lnTo>
                      <a:pt x="41371" y="667137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9" name="object 59"/>
              <p:cNvSpPr/>
              <p:nvPr/>
            </p:nvSpPr>
            <p:spPr>
              <a:xfrm>
                <a:off x="5258343" y="1131981"/>
                <a:ext cx="389890" cy="894080"/>
              </a:xfrm>
              <a:custGeom>
                <a:avLst/>
                <a:gdLst/>
                <a:ahLst/>
                <a:cxnLst/>
                <a:rect l="l" t="t" r="r" b="b"/>
                <a:pathLst>
                  <a:path w="389889" h="894080">
                    <a:moveTo>
                      <a:pt x="52360" y="0"/>
                    </a:moveTo>
                    <a:lnTo>
                      <a:pt x="11386" y="1515"/>
                    </a:lnTo>
                    <a:lnTo>
                      <a:pt x="3162" y="11004"/>
                    </a:lnTo>
                    <a:lnTo>
                      <a:pt x="0" y="19227"/>
                    </a:lnTo>
                    <a:lnTo>
                      <a:pt x="1897" y="26186"/>
                    </a:lnTo>
                    <a:lnTo>
                      <a:pt x="8855" y="31880"/>
                    </a:lnTo>
                    <a:lnTo>
                      <a:pt x="45045" y="27740"/>
                    </a:lnTo>
                    <a:lnTo>
                      <a:pt x="69918" y="40147"/>
                    </a:lnTo>
                    <a:lnTo>
                      <a:pt x="86916" y="64066"/>
                    </a:lnTo>
                    <a:lnTo>
                      <a:pt x="99478" y="94456"/>
                    </a:lnTo>
                    <a:lnTo>
                      <a:pt x="359121" y="888569"/>
                    </a:lnTo>
                    <a:lnTo>
                      <a:pt x="389486" y="893630"/>
                    </a:lnTo>
                    <a:lnTo>
                      <a:pt x="122252" y="64090"/>
                    </a:lnTo>
                    <a:lnTo>
                      <a:pt x="103563" y="35550"/>
                    </a:lnTo>
                    <a:lnTo>
                      <a:pt x="81675" y="12766"/>
                    </a:lnTo>
                    <a:lnTo>
                      <a:pt x="52360" y="0"/>
                    </a:lnTo>
                    <a:close/>
                  </a:path>
                </a:pathLst>
              </a:custGeom>
              <a:solidFill>
                <a:srgbClr val="ECECE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0" name="object 60"/>
              <p:cNvSpPr/>
              <p:nvPr/>
            </p:nvSpPr>
            <p:spPr>
              <a:xfrm>
                <a:off x="5258343" y="1131981"/>
                <a:ext cx="389890" cy="894080"/>
              </a:xfrm>
              <a:custGeom>
                <a:avLst/>
                <a:gdLst/>
                <a:ahLst/>
                <a:cxnLst/>
                <a:rect l="l" t="t" r="r" b="b"/>
                <a:pathLst>
                  <a:path w="389889" h="894080">
                    <a:moveTo>
                      <a:pt x="389486" y="893630"/>
                    </a:moveTo>
                    <a:lnTo>
                      <a:pt x="373223" y="843203"/>
                    </a:lnTo>
                    <a:lnTo>
                      <a:pt x="357164" y="793387"/>
                    </a:lnTo>
                    <a:lnTo>
                      <a:pt x="341281" y="744101"/>
                    </a:lnTo>
                    <a:lnTo>
                      <a:pt x="325548" y="695264"/>
                    </a:lnTo>
                    <a:lnTo>
                      <a:pt x="309937" y="646793"/>
                    </a:lnTo>
                    <a:lnTo>
                      <a:pt x="294421" y="598608"/>
                    </a:lnTo>
                    <a:lnTo>
                      <a:pt x="278973" y="550627"/>
                    </a:lnTo>
                    <a:lnTo>
                      <a:pt x="263566" y="502768"/>
                    </a:lnTo>
                    <a:lnTo>
                      <a:pt x="248172" y="454949"/>
                    </a:lnTo>
                    <a:lnTo>
                      <a:pt x="232765" y="407090"/>
                    </a:lnTo>
                    <a:lnTo>
                      <a:pt x="217317" y="359109"/>
                    </a:lnTo>
                    <a:lnTo>
                      <a:pt x="201801" y="310924"/>
                    </a:lnTo>
                    <a:lnTo>
                      <a:pt x="186190" y="262454"/>
                    </a:lnTo>
                    <a:lnTo>
                      <a:pt x="170457" y="213617"/>
                    </a:lnTo>
                    <a:lnTo>
                      <a:pt x="154574" y="164332"/>
                    </a:lnTo>
                    <a:lnTo>
                      <a:pt x="138515" y="114516"/>
                    </a:lnTo>
                    <a:lnTo>
                      <a:pt x="122252" y="64090"/>
                    </a:lnTo>
                    <a:lnTo>
                      <a:pt x="81675" y="12766"/>
                    </a:lnTo>
                    <a:lnTo>
                      <a:pt x="52360" y="0"/>
                    </a:lnTo>
                    <a:lnTo>
                      <a:pt x="11386" y="1515"/>
                    </a:lnTo>
                    <a:lnTo>
                      <a:pt x="3162" y="11004"/>
                    </a:lnTo>
                    <a:lnTo>
                      <a:pt x="0" y="19227"/>
                    </a:lnTo>
                    <a:lnTo>
                      <a:pt x="1897" y="26186"/>
                    </a:lnTo>
                    <a:lnTo>
                      <a:pt x="8855" y="31880"/>
                    </a:lnTo>
                    <a:lnTo>
                      <a:pt x="45045" y="27740"/>
                    </a:lnTo>
                    <a:lnTo>
                      <a:pt x="69918" y="40147"/>
                    </a:lnTo>
                    <a:lnTo>
                      <a:pt x="86916" y="64066"/>
                    </a:lnTo>
                    <a:lnTo>
                      <a:pt x="99478" y="94456"/>
                    </a:lnTo>
                    <a:lnTo>
                      <a:pt x="359121" y="888569"/>
                    </a:lnTo>
                    <a:lnTo>
                      <a:pt x="389486" y="893630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1" name="object 61"/>
              <p:cNvSpPr/>
              <p:nvPr/>
            </p:nvSpPr>
            <p:spPr>
              <a:xfrm>
                <a:off x="5556700" y="1867021"/>
                <a:ext cx="97909" cy="143635"/>
              </a:xfrm>
              <a:prstGeom prst="rect">
                <a:avLst/>
              </a:prstGeom>
              <a:blipFill>
                <a:blip r:embed="rId19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2" name="object 62"/>
              <p:cNvSpPr/>
              <p:nvPr/>
            </p:nvSpPr>
            <p:spPr>
              <a:xfrm>
                <a:off x="6598516" y="1946829"/>
                <a:ext cx="41275" cy="75565"/>
              </a:xfrm>
              <a:custGeom>
                <a:avLst/>
                <a:gdLst/>
                <a:ahLst/>
                <a:cxnLst/>
                <a:rect l="l" t="t" r="r" b="b"/>
                <a:pathLst>
                  <a:path w="41275" h="75564">
                    <a:moveTo>
                      <a:pt x="24612" y="0"/>
                    </a:moveTo>
                    <a:lnTo>
                      <a:pt x="0" y="69286"/>
                    </a:lnTo>
                    <a:lnTo>
                      <a:pt x="16304" y="75074"/>
                    </a:lnTo>
                    <a:lnTo>
                      <a:pt x="40913" y="5792"/>
                    </a:lnTo>
                    <a:lnTo>
                      <a:pt x="24612" y="0"/>
                    </a:lnTo>
                    <a:close/>
                  </a:path>
                </a:pathLst>
              </a:custGeom>
              <a:solidFill>
                <a:srgbClr val="C4C5C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3" name="object 63"/>
              <p:cNvSpPr/>
              <p:nvPr/>
            </p:nvSpPr>
            <p:spPr>
              <a:xfrm>
                <a:off x="6598516" y="1946829"/>
                <a:ext cx="41275" cy="75565"/>
              </a:xfrm>
              <a:custGeom>
                <a:avLst/>
                <a:gdLst/>
                <a:ahLst/>
                <a:cxnLst/>
                <a:rect l="l" t="t" r="r" b="b"/>
                <a:pathLst>
                  <a:path w="41275" h="75564">
                    <a:moveTo>
                      <a:pt x="0" y="69286"/>
                    </a:moveTo>
                    <a:lnTo>
                      <a:pt x="16304" y="75074"/>
                    </a:lnTo>
                    <a:lnTo>
                      <a:pt x="40913" y="5792"/>
                    </a:lnTo>
                    <a:lnTo>
                      <a:pt x="24612" y="0"/>
                    </a:lnTo>
                    <a:lnTo>
                      <a:pt x="0" y="69286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4" name="object 64"/>
              <p:cNvSpPr/>
              <p:nvPr/>
            </p:nvSpPr>
            <p:spPr>
              <a:xfrm>
                <a:off x="6615389" y="1927658"/>
                <a:ext cx="36830" cy="36830"/>
              </a:xfrm>
              <a:custGeom>
                <a:avLst/>
                <a:gdLst/>
                <a:ahLst/>
                <a:cxnLst/>
                <a:rect l="l" t="t" r="r" b="b"/>
                <a:pathLst>
                  <a:path w="36829" h="36830">
                    <a:moveTo>
                      <a:pt x="17280" y="0"/>
                    </a:moveTo>
                    <a:lnTo>
                      <a:pt x="10456" y="1756"/>
                    </a:lnTo>
                    <a:lnTo>
                      <a:pt x="4788" y="5943"/>
                    </a:lnTo>
                    <a:lnTo>
                      <a:pt x="1032" y="12200"/>
                    </a:lnTo>
                    <a:lnTo>
                      <a:pt x="0" y="19428"/>
                    </a:lnTo>
                    <a:lnTo>
                      <a:pt x="1756" y="26253"/>
                    </a:lnTo>
                    <a:lnTo>
                      <a:pt x="5943" y="31920"/>
                    </a:lnTo>
                    <a:lnTo>
                      <a:pt x="12203" y="35676"/>
                    </a:lnTo>
                    <a:lnTo>
                      <a:pt x="19428" y="36709"/>
                    </a:lnTo>
                    <a:lnTo>
                      <a:pt x="26251" y="34952"/>
                    </a:lnTo>
                    <a:lnTo>
                      <a:pt x="31919" y="30765"/>
                    </a:lnTo>
                    <a:lnTo>
                      <a:pt x="35675" y="24506"/>
                    </a:lnTo>
                    <a:lnTo>
                      <a:pt x="36709" y="17280"/>
                    </a:lnTo>
                    <a:lnTo>
                      <a:pt x="34952" y="10457"/>
                    </a:lnTo>
                    <a:lnTo>
                      <a:pt x="30765" y="4789"/>
                    </a:lnTo>
                    <a:lnTo>
                      <a:pt x="24508" y="1033"/>
                    </a:lnTo>
                    <a:lnTo>
                      <a:pt x="17280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5" name="object 65"/>
              <p:cNvSpPr/>
              <p:nvPr/>
            </p:nvSpPr>
            <p:spPr>
              <a:xfrm>
                <a:off x="6615389" y="1927658"/>
                <a:ext cx="36830" cy="36830"/>
              </a:xfrm>
              <a:custGeom>
                <a:avLst/>
                <a:gdLst/>
                <a:ahLst/>
                <a:cxnLst/>
                <a:rect l="l" t="t" r="r" b="b"/>
                <a:pathLst>
                  <a:path w="36829" h="36830">
                    <a:moveTo>
                      <a:pt x="24508" y="1033"/>
                    </a:moveTo>
                    <a:lnTo>
                      <a:pt x="30765" y="4789"/>
                    </a:lnTo>
                    <a:lnTo>
                      <a:pt x="34952" y="10457"/>
                    </a:lnTo>
                    <a:lnTo>
                      <a:pt x="36709" y="17280"/>
                    </a:lnTo>
                    <a:lnTo>
                      <a:pt x="35675" y="24506"/>
                    </a:lnTo>
                    <a:lnTo>
                      <a:pt x="31919" y="30765"/>
                    </a:lnTo>
                    <a:lnTo>
                      <a:pt x="26251" y="34952"/>
                    </a:lnTo>
                    <a:lnTo>
                      <a:pt x="19428" y="36709"/>
                    </a:lnTo>
                    <a:lnTo>
                      <a:pt x="12203" y="35676"/>
                    </a:lnTo>
                    <a:lnTo>
                      <a:pt x="5943" y="31920"/>
                    </a:lnTo>
                    <a:lnTo>
                      <a:pt x="1756" y="26253"/>
                    </a:lnTo>
                    <a:lnTo>
                      <a:pt x="0" y="19428"/>
                    </a:lnTo>
                    <a:lnTo>
                      <a:pt x="1032" y="12200"/>
                    </a:lnTo>
                    <a:lnTo>
                      <a:pt x="4788" y="5943"/>
                    </a:lnTo>
                    <a:lnTo>
                      <a:pt x="10456" y="1756"/>
                    </a:lnTo>
                    <a:lnTo>
                      <a:pt x="17280" y="0"/>
                    </a:lnTo>
                    <a:lnTo>
                      <a:pt x="24508" y="1033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6" name="object 66"/>
              <p:cNvSpPr/>
              <p:nvPr/>
            </p:nvSpPr>
            <p:spPr>
              <a:xfrm>
                <a:off x="6507352" y="1990875"/>
                <a:ext cx="277495" cy="48895"/>
              </a:xfrm>
              <a:custGeom>
                <a:avLst/>
                <a:gdLst/>
                <a:ahLst/>
                <a:cxnLst/>
                <a:rect l="l" t="t" r="r" b="b"/>
                <a:pathLst>
                  <a:path w="277495" h="48894">
                    <a:moveTo>
                      <a:pt x="277012" y="0"/>
                    </a:moveTo>
                    <a:lnTo>
                      <a:pt x="228650" y="0"/>
                    </a:lnTo>
                    <a:lnTo>
                      <a:pt x="214591" y="17301"/>
                    </a:lnTo>
                    <a:lnTo>
                      <a:pt x="0" y="17301"/>
                    </a:lnTo>
                    <a:lnTo>
                      <a:pt x="0" y="48488"/>
                    </a:lnTo>
                    <a:lnTo>
                      <a:pt x="277012" y="48488"/>
                    </a:lnTo>
                    <a:lnTo>
                      <a:pt x="277012" y="0"/>
                    </a:lnTo>
                    <a:close/>
                  </a:path>
                </a:pathLst>
              </a:custGeom>
              <a:solidFill>
                <a:srgbClr val="818281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7" name="object 67"/>
              <p:cNvSpPr/>
              <p:nvPr/>
            </p:nvSpPr>
            <p:spPr>
              <a:xfrm>
                <a:off x="6507352" y="1990875"/>
                <a:ext cx="277495" cy="48895"/>
              </a:xfrm>
              <a:custGeom>
                <a:avLst/>
                <a:gdLst/>
                <a:ahLst/>
                <a:cxnLst/>
                <a:rect l="l" t="t" r="r" b="b"/>
                <a:pathLst>
                  <a:path w="277495" h="48894">
                    <a:moveTo>
                      <a:pt x="277012" y="0"/>
                    </a:moveTo>
                    <a:lnTo>
                      <a:pt x="228650" y="0"/>
                    </a:lnTo>
                    <a:lnTo>
                      <a:pt x="214591" y="17301"/>
                    </a:lnTo>
                    <a:lnTo>
                      <a:pt x="0" y="17301"/>
                    </a:lnTo>
                    <a:lnTo>
                      <a:pt x="0" y="48488"/>
                    </a:lnTo>
                    <a:lnTo>
                      <a:pt x="277012" y="48488"/>
                    </a:lnTo>
                    <a:lnTo>
                      <a:pt x="277012" y="0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8" name="object 68"/>
              <p:cNvSpPr/>
              <p:nvPr/>
            </p:nvSpPr>
            <p:spPr>
              <a:xfrm>
                <a:off x="5637012" y="2619186"/>
                <a:ext cx="29845" cy="29845"/>
              </a:xfrm>
              <a:custGeom>
                <a:avLst/>
                <a:gdLst/>
                <a:ahLst/>
                <a:cxnLst/>
                <a:rect l="l" t="t" r="r" b="b"/>
                <a:pathLst>
                  <a:path w="29845" h="29844">
                    <a:moveTo>
                      <a:pt x="22787" y="0"/>
                    </a:moveTo>
                    <a:lnTo>
                      <a:pt x="14681" y="0"/>
                    </a:lnTo>
                    <a:lnTo>
                      <a:pt x="6573" y="0"/>
                    </a:lnTo>
                    <a:lnTo>
                      <a:pt x="0" y="6570"/>
                    </a:lnTo>
                    <a:lnTo>
                      <a:pt x="0" y="22785"/>
                    </a:lnTo>
                    <a:lnTo>
                      <a:pt x="6573" y="29358"/>
                    </a:lnTo>
                    <a:lnTo>
                      <a:pt x="22787" y="29358"/>
                    </a:lnTo>
                    <a:lnTo>
                      <a:pt x="29358" y="22785"/>
                    </a:lnTo>
                    <a:lnTo>
                      <a:pt x="29358" y="6570"/>
                    </a:lnTo>
                    <a:lnTo>
                      <a:pt x="22787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9" name="object 69"/>
              <p:cNvSpPr/>
              <p:nvPr/>
            </p:nvSpPr>
            <p:spPr>
              <a:xfrm>
                <a:off x="5637012" y="2619186"/>
                <a:ext cx="29845" cy="29845"/>
              </a:xfrm>
              <a:custGeom>
                <a:avLst/>
                <a:gdLst/>
                <a:ahLst/>
                <a:cxnLst/>
                <a:rect l="l" t="t" r="r" b="b"/>
                <a:pathLst>
                  <a:path w="29845" h="29844">
                    <a:moveTo>
                      <a:pt x="14681" y="0"/>
                    </a:moveTo>
                    <a:lnTo>
                      <a:pt x="22787" y="0"/>
                    </a:lnTo>
                    <a:lnTo>
                      <a:pt x="29358" y="6570"/>
                    </a:lnTo>
                    <a:lnTo>
                      <a:pt x="29358" y="14677"/>
                    </a:lnTo>
                    <a:lnTo>
                      <a:pt x="29358" y="22785"/>
                    </a:lnTo>
                    <a:lnTo>
                      <a:pt x="22787" y="29358"/>
                    </a:lnTo>
                    <a:lnTo>
                      <a:pt x="14681" y="29358"/>
                    </a:lnTo>
                    <a:lnTo>
                      <a:pt x="6573" y="29358"/>
                    </a:lnTo>
                    <a:lnTo>
                      <a:pt x="0" y="22785"/>
                    </a:lnTo>
                    <a:lnTo>
                      <a:pt x="0" y="14677"/>
                    </a:lnTo>
                    <a:lnTo>
                      <a:pt x="0" y="6570"/>
                    </a:lnTo>
                    <a:lnTo>
                      <a:pt x="6573" y="0"/>
                    </a:lnTo>
                    <a:lnTo>
                      <a:pt x="14681" y="0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0" name="object 70"/>
              <p:cNvSpPr/>
              <p:nvPr/>
            </p:nvSpPr>
            <p:spPr>
              <a:xfrm>
                <a:off x="5185560" y="2258340"/>
                <a:ext cx="169348" cy="147492"/>
              </a:xfrm>
              <a:prstGeom prst="rect">
                <a:avLst/>
              </a:prstGeom>
              <a:blipFill>
                <a:blip r:embed="rId20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1" name="object 71"/>
              <p:cNvSpPr/>
              <p:nvPr/>
            </p:nvSpPr>
            <p:spPr>
              <a:xfrm>
                <a:off x="5332720" y="2128535"/>
                <a:ext cx="789940" cy="358775"/>
              </a:xfrm>
              <a:custGeom>
                <a:avLst/>
                <a:gdLst/>
                <a:ahLst/>
                <a:cxnLst/>
                <a:rect l="l" t="t" r="r" b="b"/>
                <a:pathLst>
                  <a:path w="789939" h="358775">
                    <a:moveTo>
                      <a:pt x="350255" y="0"/>
                    </a:moveTo>
                    <a:lnTo>
                      <a:pt x="310581" y="1492"/>
                    </a:lnTo>
                    <a:lnTo>
                      <a:pt x="271807" y="6066"/>
                    </a:lnTo>
                    <a:lnTo>
                      <a:pt x="234228" y="13440"/>
                    </a:lnTo>
                    <a:lnTo>
                      <a:pt x="163824" y="35454"/>
                    </a:lnTo>
                    <a:lnTo>
                      <a:pt x="101714" y="65274"/>
                    </a:lnTo>
                    <a:lnTo>
                      <a:pt x="50243" y="100638"/>
                    </a:lnTo>
                    <a:lnTo>
                      <a:pt x="29231" y="119692"/>
                    </a:lnTo>
                    <a:lnTo>
                      <a:pt x="11527" y="135127"/>
                    </a:lnTo>
                    <a:lnTo>
                      <a:pt x="1784" y="149418"/>
                    </a:lnTo>
                    <a:lnTo>
                      <a:pt x="0" y="162566"/>
                    </a:lnTo>
                    <a:lnTo>
                      <a:pt x="6173" y="174572"/>
                    </a:lnTo>
                    <a:lnTo>
                      <a:pt x="44531" y="151884"/>
                    </a:lnTo>
                    <a:lnTo>
                      <a:pt x="83182" y="130858"/>
                    </a:lnTo>
                    <a:lnTo>
                      <a:pt x="122042" y="111724"/>
                    </a:lnTo>
                    <a:lnTo>
                      <a:pt x="161025" y="94717"/>
                    </a:lnTo>
                    <a:lnTo>
                      <a:pt x="200046" y="80069"/>
                    </a:lnTo>
                    <a:lnTo>
                      <a:pt x="239022" y="68013"/>
                    </a:lnTo>
                    <a:lnTo>
                      <a:pt x="277867" y="58783"/>
                    </a:lnTo>
                    <a:lnTo>
                      <a:pt x="316497" y="52610"/>
                    </a:lnTo>
                    <a:lnTo>
                      <a:pt x="354828" y="49729"/>
                    </a:lnTo>
                    <a:lnTo>
                      <a:pt x="392773" y="50372"/>
                    </a:lnTo>
                    <a:lnTo>
                      <a:pt x="467171" y="63161"/>
                    </a:lnTo>
                    <a:lnTo>
                      <a:pt x="503454" y="75773"/>
                    </a:lnTo>
                    <a:lnTo>
                      <a:pt x="539014" y="92841"/>
                    </a:lnTo>
                    <a:lnTo>
                      <a:pt x="573765" y="114599"/>
                    </a:lnTo>
                    <a:lnTo>
                      <a:pt x="607624" y="141277"/>
                    </a:lnTo>
                    <a:lnTo>
                      <a:pt x="640505" y="173111"/>
                    </a:lnTo>
                    <a:lnTo>
                      <a:pt x="672324" y="210332"/>
                    </a:lnTo>
                    <a:lnTo>
                      <a:pt x="702996" y="253174"/>
                    </a:lnTo>
                    <a:lnTo>
                      <a:pt x="732436" y="301870"/>
                    </a:lnTo>
                    <a:lnTo>
                      <a:pt x="760560" y="356652"/>
                    </a:lnTo>
                    <a:lnTo>
                      <a:pt x="773639" y="358250"/>
                    </a:lnTo>
                    <a:lnTo>
                      <a:pt x="783677" y="356515"/>
                    </a:lnTo>
                    <a:lnTo>
                      <a:pt x="789495" y="347025"/>
                    </a:lnTo>
                    <a:lnTo>
                      <a:pt x="789911" y="325357"/>
                    </a:lnTo>
                    <a:lnTo>
                      <a:pt x="762292" y="267822"/>
                    </a:lnTo>
                    <a:lnTo>
                      <a:pt x="732056" y="216759"/>
                    </a:lnTo>
                    <a:lnTo>
                      <a:pt x="699496" y="171888"/>
                    </a:lnTo>
                    <a:lnTo>
                      <a:pt x="664905" y="132925"/>
                    </a:lnTo>
                    <a:lnTo>
                      <a:pt x="628577" y="99587"/>
                    </a:lnTo>
                    <a:lnTo>
                      <a:pt x="590804" y="71592"/>
                    </a:lnTo>
                    <a:lnTo>
                      <a:pt x="551881" y="48658"/>
                    </a:lnTo>
                    <a:lnTo>
                      <a:pt x="512099" y="30501"/>
                    </a:lnTo>
                    <a:lnTo>
                      <a:pt x="471752" y="16840"/>
                    </a:lnTo>
                    <a:lnTo>
                      <a:pt x="431134" y="7391"/>
                    </a:lnTo>
                    <a:lnTo>
                      <a:pt x="390537" y="1872"/>
                    </a:lnTo>
                    <a:lnTo>
                      <a:pt x="350255" y="0"/>
                    </a:lnTo>
                    <a:close/>
                  </a:path>
                </a:pathLst>
              </a:custGeom>
              <a:solidFill>
                <a:srgbClr val="D9D9DA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2" name="object 72"/>
              <p:cNvSpPr/>
              <p:nvPr/>
            </p:nvSpPr>
            <p:spPr>
              <a:xfrm>
                <a:off x="5332720" y="2128535"/>
                <a:ext cx="789940" cy="358775"/>
              </a:xfrm>
              <a:custGeom>
                <a:avLst/>
                <a:gdLst/>
                <a:ahLst/>
                <a:cxnLst/>
                <a:rect l="l" t="t" r="r" b="b"/>
                <a:pathLst>
                  <a:path w="789939" h="358775">
                    <a:moveTo>
                      <a:pt x="29231" y="119692"/>
                    </a:moveTo>
                    <a:lnTo>
                      <a:pt x="74502" y="82404"/>
                    </a:lnTo>
                    <a:lnTo>
                      <a:pt x="131585" y="49530"/>
                    </a:lnTo>
                    <a:lnTo>
                      <a:pt x="198136" y="23330"/>
                    </a:lnTo>
                    <a:lnTo>
                      <a:pt x="271807" y="6066"/>
                    </a:lnTo>
                    <a:lnTo>
                      <a:pt x="310581" y="1492"/>
                    </a:lnTo>
                    <a:lnTo>
                      <a:pt x="350255" y="0"/>
                    </a:lnTo>
                    <a:lnTo>
                      <a:pt x="390537" y="1872"/>
                    </a:lnTo>
                    <a:lnTo>
                      <a:pt x="431134" y="7391"/>
                    </a:lnTo>
                    <a:lnTo>
                      <a:pt x="471752" y="16840"/>
                    </a:lnTo>
                    <a:lnTo>
                      <a:pt x="512099" y="30501"/>
                    </a:lnTo>
                    <a:lnTo>
                      <a:pt x="551881" y="48658"/>
                    </a:lnTo>
                    <a:lnTo>
                      <a:pt x="590804" y="71592"/>
                    </a:lnTo>
                    <a:lnTo>
                      <a:pt x="628577" y="99587"/>
                    </a:lnTo>
                    <a:lnTo>
                      <a:pt x="664905" y="132925"/>
                    </a:lnTo>
                    <a:lnTo>
                      <a:pt x="699496" y="171888"/>
                    </a:lnTo>
                    <a:lnTo>
                      <a:pt x="732056" y="216759"/>
                    </a:lnTo>
                    <a:lnTo>
                      <a:pt x="762292" y="267822"/>
                    </a:lnTo>
                    <a:lnTo>
                      <a:pt x="789911" y="325357"/>
                    </a:lnTo>
                    <a:lnTo>
                      <a:pt x="789495" y="347025"/>
                    </a:lnTo>
                    <a:lnTo>
                      <a:pt x="783677" y="356515"/>
                    </a:lnTo>
                    <a:lnTo>
                      <a:pt x="773639" y="358250"/>
                    </a:lnTo>
                    <a:lnTo>
                      <a:pt x="760560" y="356652"/>
                    </a:lnTo>
                    <a:lnTo>
                      <a:pt x="732436" y="301870"/>
                    </a:lnTo>
                    <a:lnTo>
                      <a:pt x="702996" y="253174"/>
                    </a:lnTo>
                    <a:lnTo>
                      <a:pt x="672324" y="210332"/>
                    </a:lnTo>
                    <a:lnTo>
                      <a:pt x="640505" y="173111"/>
                    </a:lnTo>
                    <a:lnTo>
                      <a:pt x="607624" y="141277"/>
                    </a:lnTo>
                    <a:lnTo>
                      <a:pt x="573765" y="114599"/>
                    </a:lnTo>
                    <a:lnTo>
                      <a:pt x="539014" y="92841"/>
                    </a:lnTo>
                    <a:lnTo>
                      <a:pt x="503454" y="75773"/>
                    </a:lnTo>
                    <a:lnTo>
                      <a:pt x="467171" y="63161"/>
                    </a:lnTo>
                    <a:lnTo>
                      <a:pt x="392773" y="50372"/>
                    </a:lnTo>
                    <a:lnTo>
                      <a:pt x="354828" y="49729"/>
                    </a:lnTo>
                    <a:lnTo>
                      <a:pt x="316497" y="52610"/>
                    </a:lnTo>
                    <a:lnTo>
                      <a:pt x="277867" y="58783"/>
                    </a:lnTo>
                    <a:lnTo>
                      <a:pt x="239022" y="68013"/>
                    </a:lnTo>
                    <a:lnTo>
                      <a:pt x="200046" y="80069"/>
                    </a:lnTo>
                    <a:lnTo>
                      <a:pt x="161025" y="94717"/>
                    </a:lnTo>
                    <a:lnTo>
                      <a:pt x="122042" y="111724"/>
                    </a:lnTo>
                    <a:lnTo>
                      <a:pt x="83182" y="130858"/>
                    </a:lnTo>
                    <a:lnTo>
                      <a:pt x="44531" y="151884"/>
                    </a:lnTo>
                    <a:lnTo>
                      <a:pt x="6173" y="174572"/>
                    </a:lnTo>
                    <a:lnTo>
                      <a:pt x="0" y="162566"/>
                    </a:lnTo>
                    <a:lnTo>
                      <a:pt x="1784" y="149418"/>
                    </a:lnTo>
                    <a:lnTo>
                      <a:pt x="11527" y="135127"/>
                    </a:lnTo>
                    <a:lnTo>
                      <a:pt x="29231" y="119692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3" name="object 73"/>
              <p:cNvSpPr/>
              <p:nvPr/>
            </p:nvSpPr>
            <p:spPr>
              <a:xfrm>
                <a:off x="6292388" y="2500757"/>
                <a:ext cx="204977" cy="205571"/>
              </a:xfrm>
              <a:prstGeom prst="rect">
                <a:avLst/>
              </a:prstGeom>
              <a:blipFill>
                <a:blip r:embed="rId21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4" name="object 74"/>
              <p:cNvSpPr/>
              <p:nvPr/>
            </p:nvSpPr>
            <p:spPr>
              <a:xfrm>
                <a:off x="6292388" y="2500757"/>
                <a:ext cx="205104" cy="205740"/>
              </a:xfrm>
              <a:custGeom>
                <a:avLst/>
                <a:gdLst/>
                <a:ahLst/>
                <a:cxnLst/>
                <a:rect l="l" t="t" r="r" b="b"/>
                <a:pathLst>
                  <a:path w="205104" h="205739">
                    <a:moveTo>
                      <a:pt x="0" y="181804"/>
                    </a:moveTo>
                    <a:lnTo>
                      <a:pt x="180811" y="0"/>
                    </a:lnTo>
                    <a:lnTo>
                      <a:pt x="204977" y="19871"/>
                    </a:lnTo>
                    <a:lnTo>
                      <a:pt x="23138" y="205571"/>
                    </a:lnTo>
                    <a:lnTo>
                      <a:pt x="11437" y="203457"/>
                    </a:lnTo>
                    <a:lnTo>
                      <a:pt x="335" y="193046"/>
                    </a:lnTo>
                    <a:lnTo>
                      <a:pt x="0" y="181804"/>
                    </a:lnTo>
                    <a:close/>
                  </a:path>
                </a:pathLst>
              </a:custGeom>
              <a:ln w="822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5" name="object 75"/>
              <p:cNvSpPr/>
              <p:nvPr/>
            </p:nvSpPr>
            <p:spPr>
              <a:xfrm>
                <a:off x="6438649" y="2493126"/>
                <a:ext cx="152849" cy="87890"/>
              </a:xfrm>
              <a:prstGeom prst="rect">
                <a:avLst/>
              </a:prstGeom>
              <a:blipFill>
                <a:blip r:embed="rId2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6" name="object 76"/>
              <p:cNvSpPr/>
              <p:nvPr/>
            </p:nvSpPr>
            <p:spPr>
              <a:xfrm>
                <a:off x="6438649" y="2493126"/>
                <a:ext cx="153035" cy="88265"/>
              </a:xfrm>
              <a:custGeom>
                <a:avLst/>
                <a:gdLst/>
                <a:ahLst/>
                <a:cxnLst/>
                <a:rect l="l" t="t" r="r" b="b"/>
                <a:pathLst>
                  <a:path w="153034" h="88264">
                    <a:moveTo>
                      <a:pt x="0" y="33065"/>
                    </a:moveTo>
                    <a:lnTo>
                      <a:pt x="6163" y="10670"/>
                    </a:lnTo>
                    <a:lnTo>
                      <a:pt x="12171" y="0"/>
                    </a:lnTo>
                    <a:lnTo>
                      <a:pt x="88405" y="46"/>
                    </a:lnTo>
                    <a:lnTo>
                      <a:pt x="147765" y="19414"/>
                    </a:lnTo>
                    <a:lnTo>
                      <a:pt x="152849" y="40985"/>
                    </a:lnTo>
                    <a:lnTo>
                      <a:pt x="152219" y="87890"/>
                    </a:lnTo>
                    <a:lnTo>
                      <a:pt x="40655" y="62444"/>
                    </a:lnTo>
                    <a:lnTo>
                      <a:pt x="0" y="33065"/>
                    </a:lnTo>
                    <a:close/>
                  </a:path>
                </a:pathLst>
              </a:custGeom>
              <a:ln w="5486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7" name="object 77"/>
              <p:cNvSpPr/>
              <p:nvPr/>
            </p:nvSpPr>
            <p:spPr>
              <a:xfrm>
                <a:off x="6523034" y="2493197"/>
                <a:ext cx="108615" cy="91241"/>
              </a:xfrm>
              <a:prstGeom prst="rect">
                <a:avLst/>
              </a:prstGeom>
              <a:blipFill>
                <a:blip r:embed="rId2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8" name="object 78"/>
              <p:cNvSpPr/>
              <p:nvPr/>
            </p:nvSpPr>
            <p:spPr>
              <a:xfrm>
                <a:off x="6523034" y="2493197"/>
                <a:ext cx="109220" cy="91440"/>
              </a:xfrm>
              <a:custGeom>
                <a:avLst/>
                <a:gdLst/>
                <a:ahLst/>
                <a:cxnLst/>
                <a:rect l="l" t="t" r="r" b="b"/>
                <a:pathLst>
                  <a:path w="109220" h="91439">
                    <a:moveTo>
                      <a:pt x="0" y="8229"/>
                    </a:moveTo>
                    <a:lnTo>
                      <a:pt x="60389" y="23699"/>
                    </a:lnTo>
                    <a:lnTo>
                      <a:pt x="69796" y="87354"/>
                    </a:lnTo>
                    <a:lnTo>
                      <a:pt x="104438" y="91241"/>
                    </a:lnTo>
                    <a:lnTo>
                      <a:pt x="108615" y="35100"/>
                    </a:lnTo>
                    <a:lnTo>
                      <a:pt x="70832" y="10156"/>
                    </a:lnTo>
                    <a:lnTo>
                      <a:pt x="5975" y="0"/>
                    </a:lnTo>
                    <a:lnTo>
                      <a:pt x="0" y="8229"/>
                    </a:lnTo>
                    <a:close/>
                  </a:path>
                </a:pathLst>
              </a:custGeom>
              <a:ln w="822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9" name="object 79"/>
              <p:cNvSpPr/>
              <p:nvPr/>
            </p:nvSpPr>
            <p:spPr>
              <a:xfrm>
                <a:off x="6104088" y="2559434"/>
                <a:ext cx="332761" cy="333248"/>
              </a:xfrm>
              <a:prstGeom prst="rect">
                <a:avLst/>
              </a:prstGeom>
              <a:blipFill>
                <a:blip r:embed="rId24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0" name="object 80"/>
              <p:cNvSpPr/>
              <p:nvPr/>
            </p:nvSpPr>
            <p:spPr>
              <a:xfrm>
                <a:off x="6104088" y="2559434"/>
                <a:ext cx="333375" cy="333375"/>
              </a:xfrm>
              <a:custGeom>
                <a:avLst/>
                <a:gdLst/>
                <a:ahLst/>
                <a:cxnLst/>
                <a:rect l="l" t="t" r="r" b="b"/>
                <a:pathLst>
                  <a:path w="333375" h="333375">
                    <a:moveTo>
                      <a:pt x="332761" y="166622"/>
                    </a:moveTo>
                    <a:lnTo>
                      <a:pt x="326834" y="210692"/>
                    </a:lnTo>
                    <a:lnTo>
                      <a:pt x="310102" y="250433"/>
                    </a:lnTo>
                    <a:lnTo>
                      <a:pt x="284141" y="284201"/>
                    </a:lnTo>
                    <a:lnTo>
                      <a:pt x="250525" y="310354"/>
                    </a:lnTo>
                    <a:lnTo>
                      <a:pt x="210828" y="327250"/>
                    </a:lnTo>
                    <a:lnTo>
                      <a:pt x="166625" y="333248"/>
                    </a:lnTo>
                    <a:lnTo>
                      <a:pt x="122215" y="327250"/>
                    </a:lnTo>
                    <a:lnTo>
                      <a:pt x="82379" y="310354"/>
                    </a:lnTo>
                    <a:lnTo>
                      <a:pt x="48679" y="284201"/>
                    </a:lnTo>
                    <a:lnTo>
                      <a:pt x="22675" y="250433"/>
                    </a:lnTo>
                    <a:lnTo>
                      <a:pt x="5929" y="210692"/>
                    </a:lnTo>
                    <a:lnTo>
                      <a:pt x="0" y="166622"/>
                    </a:lnTo>
                    <a:lnTo>
                      <a:pt x="5929" y="122383"/>
                    </a:lnTo>
                    <a:lnTo>
                      <a:pt x="22675" y="82596"/>
                    </a:lnTo>
                    <a:lnTo>
                      <a:pt x="48679" y="48863"/>
                    </a:lnTo>
                    <a:lnTo>
                      <a:pt x="82379" y="22784"/>
                    </a:lnTo>
                    <a:lnTo>
                      <a:pt x="122215" y="5963"/>
                    </a:lnTo>
                    <a:lnTo>
                      <a:pt x="166625" y="0"/>
                    </a:lnTo>
                    <a:lnTo>
                      <a:pt x="210828" y="5963"/>
                    </a:lnTo>
                    <a:lnTo>
                      <a:pt x="250525" y="22784"/>
                    </a:lnTo>
                    <a:lnTo>
                      <a:pt x="284141" y="48863"/>
                    </a:lnTo>
                    <a:lnTo>
                      <a:pt x="310102" y="82596"/>
                    </a:lnTo>
                    <a:lnTo>
                      <a:pt x="326834" y="122383"/>
                    </a:lnTo>
                    <a:lnTo>
                      <a:pt x="332761" y="166622"/>
                    </a:lnTo>
                    <a:close/>
                  </a:path>
                  <a:path w="333375" h="333375">
                    <a:moveTo>
                      <a:pt x="311748" y="166622"/>
                    </a:moveTo>
                    <a:lnTo>
                      <a:pt x="304348" y="212489"/>
                    </a:lnTo>
                    <a:lnTo>
                      <a:pt x="283743" y="252327"/>
                    </a:lnTo>
                    <a:lnTo>
                      <a:pt x="252327" y="283745"/>
                    </a:lnTo>
                    <a:lnTo>
                      <a:pt x="212490" y="304349"/>
                    </a:lnTo>
                    <a:lnTo>
                      <a:pt x="166625" y="311749"/>
                    </a:lnTo>
                    <a:lnTo>
                      <a:pt x="120521" y="304349"/>
                    </a:lnTo>
                    <a:lnTo>
                      <a:pt x="80539" y="283745"/>
                    </a:lnTo>
                    <a:lnTo>
                      <a:pt x="49047" y="252327"/>
                    </a:lnTo>
                    <a:lnTo>
                      <a:pt x="28415" y="212489"/>
                    </a:lnTo>
                    <a:lnTo>
                      <a:pt x="21012" y="166622"/>
                    </a:lnTo>
                    <a:lnTo>
                      <a:pt x="28415" y="120706"/>
                    </a:lnTo>
                    <a:lnTo>
                      <a:pt x="49047" y="80748"/>
                    </a:lnTo>
                    <a:lnTo>
                      <a:pt x="80539" y="49186"/>
                    </a:lnTo>
                    <a:lnTo>
                      <a:pt x="120521" y="28460"/>
                    </a:lnTo>
                    <a:lnTo>
                      <a:pt x="166625" y="21009"/>
                    </a:lnTo>
                    <a:lnTo>
                      <a:pt x="212490" y="28460"/>
                    </a:lnTo>
                    <a:lnTo>
                      <a:pt x="252327" y="49186"/>
                    </a:lnTo>
                    <a:lnTo>
                      <a:pt x="283743" y="80748"/>
                    </a:lnTo>
                    <a:lnTo>
                      <a:pt x="304348" y="120706"/>
                    </a:lnTo>
                    <a:lnTo>
                      <a:pt x="311748" y="166622"/>
                    </a:lnTo>
                    <a:close/>
                  </a:path>
                </a:pathLst>
              </a:custGeom>
              <a:ln w="731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1" name="object 81"/>
              <p:cNvSpPr/>
              <p:nvPr/>
            </p:nvSpPr>
            <p:spPr>
              <a:xfrm>
                <a:off x="6144155" y="2599502"/>
                <a:ext cx="253112" cy="253112"/>
              </a:xfrm>
              <a:prstGeom prst="rect">
                <a:avLst/>
              </a:prstGeom>
              <a:blipFill>
                <a:blip r:embed="rId2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2" name="object 82"/>
              <p:cNvSpPr/>
              <p:nvPr/>
            </p:nvSpPr>
            <p:spPr>
              <a:xfrm>
                <a:off x="6144155" y="2599502"/>
                <a:ext cx="253365" cy="253365"/>
              </a:xfrm>
              <a:custGeom>
                <a:avLst/>
                <a:gdLst/>
                <a:ahLst/>
                <a:cxnLst/>
                <a:rect l="l" t="t" r="r" b="b"/>
                <a:pathLst>
                  <a:path w="253364" h="253364">
                    <a:moveTo>
                      <a:pt x="253112" y="126554"/>
                    </a:moveTo>
                    <a:lnTo>
                      <a:pt x="243164" y="175807"/>
                    </a:lnTo>
                    <a:lnTo>
                      <a:pt x="216038" y="216036"/>
                    </a:lnTo>
                    <a:lnTo>
                      <a:pt x="175811" y="243163"/>
                    </a:lnTo>
                    <a:lnTo>
                      <a:pt x="126558" y="253112"/>
                    </a:lnTo>
                    <a:lnTo>
                      <a:pt x="77304" y="243163"/>
                    </a:lnTo>
                    <a:lnTo>
                      <a:pt x="37075" y="216036"/>
                    </a:lnTo>
                    <a:lnTo>
                      <a:pt x="9948" y="175807"/>
                    </a:lnTo>
                    <a:lnTo>
                      <a:pt x="0" y="126554"/>
                    </a:lnTo>
                    <a:lnTo>
                      <a:pt x="9948" y="77302"/>
                    </a:lnTo>
                    <a:lnTo>
                      <a:pt x="37075" y="37074"/>
                    </a:lnTo>
                    <a:lnTo>
                      <a:pt x="77304" y="9948"/>
                    </a:lnTo>
                    <a:lnTo>
                      <a:pt x="126558" y="0"/>
                    </a:lnTo>
                    <a:lnTo>
                      <a:pt x="175811" y="9948"/>
                    </a:lnTo>
                    <a:lnTo>
                      <a:pt x="216038" y="37074"/>
                    </a:lnTo>
                    <a:lnTo>
                      <a:pt x="243164" y="77302"/>
                    </a:lnTo>
                    <a:lnTo>
                      <a:pt x="253112" y="126554"/>
                    </a:lnTo>
                    <a:close/>
                  </a:path>
                </a:pathLst>
              </a:custGeom>
              <a:ln w="731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3" name="object 83"/>
              <p:cNvSpPr/>
              <p:nvPr/>
            </p:nvSpPr>
            <p:spPr>
              <a:xfrm>
                <a:off x="6170306" y="2625649"/>
                <a:ext cx="201305" cy="200814"/>
              </a:xfrm>
              <a:prstGeom prst="rect">
                <a:avLst/>
              </a:prstGeom>
              <a:blipFill>
                <a:blip r:embed="rId26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84"/>
              <p:cNvSpPr/>
              <p:nvPr/>
            </p:nvSpPr>
            <p:spPr>
              <a:xfrm>
                <a:off x="6118746" y="2586797"/>
                <a:ext cx="288295" cy="290249"/>
              </a:xfrm>
              <a:prstGeom prst="rect">
                <a:avLst/>
              </a:prstGeom>
              <a:blipFill>
                <a:blip r:embed="rId27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5" name="object 85"/>
              <p:cNvSpPr/>
              <p:nvPr/>
            </p:nvSpPr>
            <p:spPr>
              <a:xfrm>
                <a:off x="6118746" y="2586797"/>
                <a:ext cx="288290" cy="290830"/>
              </a:xfrm>
              <a:custGeom>
                <a:avLst/>
                <a:gdLst/>
                <a:ahLst/>
                <a:cxnLst/>
                <a:rect l="l" t="t" r="r" b="b"/>
                <a:pathLst>
                  <a:path w="288289" h="290830">
                    <a:moveTo>
                      <a:pt x="270216" y="45443"/>
                    </a:moveTo>
                    <a:lnTo>
                      <a:pt x="216954" y="91375"/>
                    </a:lnTo>
                    <a:lnTo>
                      <a:pt x="210113" y="97236"/>
                    </a:lnTo>
                    <a:lnTo>
                      <a:pt x="204250" y="106034"/>
                    </a:lnTo>
                    <a:lnTo>
                      <a:pt x="201805" y="113850"/>
                    </a:lnTo>
                    <a:lnTo>
                      <a:pt x="200830" y="124113"/>
                    </a:lnTo>
                    <a:lnTo>
                      <a:pt x="201805" y="135352"/>
                    </a:lnTo>
                    <a:lnTo>
                      <a:pt x="206693" y="146588"/>
                    </a:lnTo>
                    <a:lnTo>
                      <a:pt x="212558" y="153917"/>
                    </a:lnTo>
                    <a:lnTo>
                      <a:pt x="218419" y="160272"/>
                    </a:lnTo>
                    <a:lnTo>
                      <a:pt x="288295" y="202294"/>
                    </a:lnTo>
                    <a:lnTo>
                      <a:pt x="284874" y="212554"/>
                    </a:lnTo>
                    <a:lnTo>
                      <a:pt x="277056" y="224773"/>
                    </a:lnTo>
                    <a:lnTo>
                      <a:pt x="218419" y="192520"/>
                    </a:lnTo>
                    <a:lnTo>
                      <a:pt x="207183" y="188611"/>
                    </a:lnTo>
                    <a:lnTo>
                      <a:pt x="197410" y="186656"/>
                    </a:lnTo>
                    <a:lnTo>
                      <a:pt x="184704" y="187636"/>
                    </a:lnTo>
                    <a:lnTo>
                      <a:pt x="169067" y="194965"/>
                    </a:lnTo>
                    <a:lnTo>
                      <a:pt x="161737" y="201805"/>
                    </a:lnTo>
                    <a:lnTo>
                      <a:pt x="155387" y="210600"/>
                    </a:lnTo>
                    <a:lnTo>
                      <a:pt x="151966" y="223304"/>
                    </a:lnTo>
                    <a:lnTo>
                      <a:pt x="138283" y="290249"/>
                    </a:lnTo>
                    <a:lnTo>
                      <a:pt x="126069" y="289760"/>
                    </a:lnTo>
                    <a:lnTo>
                      <a:pt x="112875" y="287315"/>
                    </a:lnTo>
                    <a:lnTo>
                      <a:pt x="107500" y="284386"/>
                    </a:lnTo>
                    <a:lnTo>
                      <a:pt x="122648" y="214509"/>
                    </a:lnTo>
                    <a:lnTo>
                      <a:pt x="124603" y="202294"/>
                    </a:lnTo>
                    <a:lnTo>
                      <a:pt x="88930" y="167601"/>
                    </a:lnTo>
                    <a:lnTo>
                      <a:pt x="76226" y="166622"/>
                    </a:lnTo>
                    <a:lnTo>
                      <a:pt x="4885" y="176885"/>
                    </a:lnTo>
                    <a:lnTo>
                      <a:pt x="2444" y="168577"/>
                    </a:lnTo>
                    <a:lnTo>
                      <a:pt x="0" y="156852"/>
                    </a:lnTo>
                    <a:lnTo>
                      <a:pt x="0" y="148543"/>
                    </a:lnTo>
                    <a:lnTo>
                      <a:pt x="57171" y="140238"/>
                    </a:lnTo>
                    <a:lnTo>
                      <a:pt x="73296" y="135352"/>
                    </a:lnTo>
                    <a:lnTo>
                      <a:pt x="83070" y="131928"/>
                    </a:lnTo>
                    <a:lnTo>
                      <a:pt x="92350" y="124113"/>
                    </a:lnTo>
                    <a:lnTo>
                      <a:pt x="98704" y="107989"/>
                    </a:lnTo>
                    <a:lnTo>
                      <a:pt x="101149" y="94795"/>
                    </a:lnTo>
                    <a:lnTo>
                      <a:pt x="98704" y="83066"/>
                    </a:lnTo>
                    <a:lnTo>
                      <a:pt x="93819" y="67918"/>
                    </a:lnTo>
                    <a:lnTo>
                      <a:pt x="67431" y="14659"/>
                    </a:lnTo>
                    <a:lnTo>
                      <a:pt x="73296" y="8305"/>
                    </a:lnTo>
                    <a:lnTo>
                      <a:pt x="85511" y="3420"/>
                    </a:lnTo>
                    <a:lnTo>
                      <a:pt x="92840" y="0"/>
                    </a:lnTo>
                    <a:lnTo>
                      <a:pt x="108964" y="32738"/>
                    </a:lnTo>
                    <a:lnTo>
                      <a:pt x="133887" y="72317"/>
                    </a:lnTo>
                    <a:lnTo>
                      <a:pt x="161737" y="81601"/>
                    </a:lnTo>
                    <a:lnTo>
                      <a:pt x="173955" y="80625"/>
                    </a:lnTo>
                    <a:lnTo>
                      <a:pt x="183240" y="78671"/>
                    </a:lnTo>
                    <a:lnTo>
                      <a:pt x="190569" y="74272"/>
                    </a:lnTo>
                    <a:lnTo>
                      <a:pt x="197410" y="68897"/>
                    </a:lnTo>
                    <a:lnTo>
                      <a:pt x="249207" y="23454"/>
                    </a:lnTo>
                    <a:lnTo>
                      <a:pt x="256047" y="29319"/>
                    </a:lnTo>
                    <a:lnTo>
                      <a:pt x="264351" y="38113"/>
                    </a:lnTo>
                    <a:lnTo>
                      <a:pt x="270216" y="45443"/>
                    </a:lnTo>
                    <a:close/>
                  </a:path>
                </a:pathLst>
              </a:custGeom>
              <a:ln w="822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6" name="object 86"/>
              <p:cNvSpPr/>
              <p:nvPr/>
            </p:nvSpPr>
            <p:spPr>
              <a:xfrm>
                <a:off x="5669690" y="2781763"/>
                <a:ext cx="577850" cy="104775"/>
              </a:xfrm>
              <a:custGeom>
                <a:avLst/>
                <a:gdLst/>
                <a:ahLst/>
                <a:cxnLst/>
                <a:rect l="l" t="t" r="r" b="b"/>
                <a:pathLst>
                  <a:path w="577850" h="104775">
                    <a:moveTo>
                      <a:pt x="577569" y="104569"/>
                    </a:moveTo>
                    <a:lnTo>
                      <a:pt x="11728" y="34203"/>
                    </a:lnTo>
                    <a:lnTo>
                      <a:pt x="0" y="0"/>
                    </a:lnTo>
                  </a:path>
                </a:pathLst>
              </a:custGeom>
              <a:ln w="12701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7" name="object 87"/>
              <p:cNvSpPr/>
              <p:nvPr/>
            </p:nvSpPr>
            <p:spPr>
              <a:xfrm>
                <a:off x="5560236" y="2737785"/>
                <a:ext cx="47886" cy="13684"/>
              </a:xfrm>
              <a:prstGeom prst="rect">
                <a:avLst/>
              </a:prstGeom>
              <a:blipFill>
                <a:blip r:embed="rId2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8" name="object 88"/>
              <p:cNvSpPr/>
              <p:nvPr/>
            </p:nvSpPr>
            <p:spPr>
              <a:xfrm>
                <a:off x="5560236" y="2737785"/>
                <a:ext cx="48260" cy="13970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13969">
                    <a:moveTo>
                      <a:pt x="33713" y="0"/>
                    </a:moveTo>
                    <a:lnTo>
                      <a:pt x="8304" y="490"/>
                    </a:lnTo>
                    <a:lnTo>
                      <a:pt x="975" y="490"/>
                    </a:lnTo>
                    <a:lnTo>
                      <a:pt x="0" y="7329"/>
                    </a:lnTo>
                    <a:lnTo>
                      <a:pt x="23943" y="13684"/>
                    </a:lnTo>
                    <a:lnTo>
                      <a:pt x="46418" y="13684"/>
                    </a:lnTo>
                    <a:lnTo>
                      <a:pt x="47886" y="10260"/>
                    </a:lnTo>
                    <a:lnTo>
                      <a:pt x="44952" y="4885"/>
                    </a:lnTo>
                    <a:lnTo>
                      <a:pt x="33713" y="0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9" name="object 89"/>
              <p:cNvSpPr/>
              <p:nvPr/>
            </p:nvSpPr>
            <p:spPr>
              <a:xfrm>
                <a:off x="5580759" y="2737296"/>
                <a:ext cx="28829" cy="16123"/>
              </a:xfrm>
              <a:prstGeom prst="rect">
                <a:avLst/>
              </a:prstGeom>
              <a:blipFill>
                <a:blip r:embed="rId29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0" name="object 90"/>
              <p:cNvSpPr/>
              <p:nvPr/>
            </p:nvSpPr>
            <p:spPr>
              <a:xfrm>
                <a:off x="5580759" y="2737296"/>
                <a:ext cx="29209" cy="16510"/>
              </a:xfrm>
              <a:custGeom>
                <a:avLst/>
                <a:gdLst/>
                <a:ahLst/>
                <a:cxnLst/>
                <a:rect l="l" t="t" r="r" b="b"/>
                <a:pathLst>
                  <a:path w="29210" h="16510">
                    <a:moveTo>
                      <a:pt x="1465" y="0"/>
                    </a:moveTo>
                    <a:lnTo>
                      <a:pt x="19544" y="0"/>
                    </a:lnTo>
                    <a:lnTo>
                      <a:pt x="25408" y="0"/>
                    </a:lnTo>
                    <a:lnTo>
                      <a:pt x="28829" y="2933"/>
                    </a:lnTo>
                    <a:lnTo>
                      <a:pt x="28829" y="10749"/>
                    </a:lnTo>
                    <a:lnTo>
                      <a:pt x="27849" y="16123"/>
                    </a:lnTo>
                    <a:lnTo>
                      <a:pt x="23454" y="16123"/>
                    </a:lnTo>
                    <a:lnTo>
                      <a:pt x="1465" y="15637"/>
                    </a:lnTo>
                    <a:lnTo>
                      <a:pt x="0" y="14173"/>
                    </a:lnTo>
                    <a:lnTo>
                      <a:pt x="0" y="4888"/>
                    </a:lnTo>
                    <a:lnTo>
                      <a:pt x="1465" y="0"/>
                    </a:lnTo>
                    <a:close/>
                  </a:path>
                </a:pathLst>
              </a:custGeom>
              <a:ln w="822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1" name="object 91"/>
              <p:cNvSpPr/>
              <p:nvPr/>
            </p:nvSpPr>
            <p:spPr>
              <a:xfrm>
                <a:off x="5684838" y="2705047"/>
                <a:ext cx="49838" cy="40067"/>
              </a:xfrm>
              <a:prstGeom prst="rect">
                <a:avLst/>
              </a:prstGeom>
              <a:blipFill>
                <a:blip r:embed="rId30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2" name="object 92"/>
              <p:cNvSpPr/>
              <p:nvPr/>
            </p:nvSpPr>
            <p:spPr>
              <a:xfrm>
                <a:off x="5684838" y="2705047"/>
                <a:ext cx="50165" cy="40640"/>
              </a:xfrm>
              <a:custGeom>
                <a:avLst/>
                <a:gdLst/>
                <a:ahLst/>
                <a:cxnLst/>
                <a:rect l="l" t="t" r="r" b="b"/>
                <a:pathLst>
                  <a:path w="50164" h="40639">
                    <a:moveTo>
                      <a:pt x="4885" y="488"/>
                    </a:moveTo>
                    <a:lnTo>
                      <a:pt x="11725" y="0"/>
                    </a:lnTo>
                    <a:lnTo>
                      <a:pt x="31760" y="0"/>
                    </a:lnTo>
                    <a:lnTo>
                      <a:pt x="39089" y="1464"/>
                    </a:lnTo>
                    <a:lnTo>
                      <a:pt x="46908" y="9283"/>
                    </a:lnTo>
                    <a:lnTo>
                      <a:pt x="49838" y="15634"/>
                    </a:lnTo>
                    <a:lnTo>
                      <a:pt x="49838" y="20523"/>
                    </a:lnTo>
                    <a:lnTo>
                      <a:pt x="24919" y="40067"/>
                    </a:lnTo>
                    <a:lnTo>
                      <a:pt x="0" y="40067"/>
                    </a:lnTo>
                    <a:lnTo>
                      <a:pt x="0" y="29808"/>
                    </a:lnTo>
                    <a:lnTo>
                      <a:pt x="11725" y="29317"/>
                    </a:lnTo>
                    <a:lnTo>
                      <a:pt x="11725" y="13194"/>
                    </a:lnTo>
                    <a:lnTo>
                      <a:pt x="2440" y="10749"/>
                    </a:lnTo>
                    <a:lnTo>
                      <a:pt x="2440" y="1464"/>
                    </a:lnTo>
                    <a:lnTo>
                      <a:pt x="4885" y="488"/>
                    </a:lnTo>
                    <a:close/>
                  </a:path>
                </a:pathLst>
              </a:custGeom>
              <a:ln w="5486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3" name="object 93"/>
              <p:cNvSpPr/>
              <p:nvPr/>
            </p:nvSpPr>
            <p:spPr>
              <a:xfrm>
                <a:off x="6124611" y="2699672"/>
                <a:ext cx="21009" cy="29317"/>
              </a:xfrm>
              <a:prstGeom prst="rect">
                <a:avLst/>
              </a:prstGeom>
              <a:blipFill>
                <a:blip r:embed="rId31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4" name="object 94"/>
              <p:cNvSpPr/>
              <p:nvPr/>
            </p:nvSpPr>
            <p:spPr>
              <a:xfrm>
                <a:off x="6124611" y="2699672"/>
                <a:ext cx="21590" cy="29845"/>
              </a:xfrm>
              <a:custGeom>
                <a:avLst/>
                <a:gdLst/>
                <a:ahLst/>
                <a:cxnLst/>
                <a:rect l="l" t="t" r="r" b="b"/>
                <a:pathLst>
                  <a:path w="21589" h="29844">
                    <a:moveTo>
                      <a:pt x="2440" y="0"/>
                    </a:moveTo>
                    <a:lnTo>
                      <a:pt x="1465" y="8304"/>
                    </a:lnTo>
                    <a:lnTo>
                      <a:pt x="488" y="18078"/>
                    </a:lnTo>
                    <a:lnTo>
                      <a:pt x="0" y="25897"/>
                    </a:lnTo>
                    <a:lnTo>
                      <a:pt x="19055" y="29317"/>
                    </a:lnTo>
                    <a:lnTo>
                      <a:pt x="19055" y="23453"/>
                    </a:lnTo>
                    <a:lnTo>
                      <a:pt x="19544" y="13194"/>
                    </a:lnTo>
                    <a:lnTo>
                      <a:pt x="21009" y="2443"/>
                    </a:lnTo>
                    <a:lnTo>
                      <a:pt x="2440" y="0"/>
                    </a:lnTo>
                    <a:close/>
                  </a:path>
                </a:pathLst>
              </a:custGeom>
              <a:ln w="822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5" name="object 95"/>
              <p:cNvSpPr/>
              <p:nvPr/>
            </p:nvSpPr>
            <p:spPr>
              <a:xfrm>
                <a:off x="6172984" y="2706022"/>
                <a:ext cx="66945" cy="37627"/>
              </a:xfrm>
              <a:prstGeom prst="rect">
                <a:avLst/>
              </a:prstGeom>
              <a:blipFill>
                <a:blip r:embed="rId3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6" name="object 96"/>
              <p:cNvSpPr/>
              <p:nvPr/>
            </p:nvSpPr>
            <p:spPr>
              <a:xfrm>
                <a:off x="6172984" y="2706022"/>
                <a:ext cx="67310" cy="38100"/>
              </a:xfrm>
              <a:custGeom>
                <a:avLst/>
                <a:gdLst/>
                <a:ahLst/>
                <a:cxnLst/>
                <a:rect l="l" t="t" r="r" b="b"/>
                <a:pathLst>
                  <a:path w="67310" h="38100">
                    <a:moveTo>
                      <a:pt x="56681" y="6844"/>
                    </a:moveTo>
                    <a:lnTo>
                      <a:pt x="2444" y="0"/>
                    </a:lnTo>
                    <a:lnTo>
                      <a:pt x="1465" y="5374"/>
                    </a:lnTo>
                    <a:lnTo>
                      <a:pt x="488" y="14173"/>
                    </a:lnTo>
                    <a:lnTo>
                      <a:pt x="0" y="23458"/>
                    </a:lnTo>
                    <a:lnTo>
                      <a:pt x="488" y="27853"/>
                    </a:lnTo>
                    <a:lnTo>
                      <a:pt x="66945" y="37627"/>
                    </a:lnTo>
                    <a:lnTo>
                      <a:pt x="56681" y="6844"/>
                    </a:lnTo>
                    <a:close/>
                  </a:path>
                </a:pathLst>
              </a:custGeom>
              <a:ln w="822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7" name="object 97"/>
              <p:cNvSpPr/>
              <p:nvPr/>
            </p:nvSpPr>
            <p:spPr>
              <a:xfrm>
                <a:off x="7045926" y="2712588"/>
                <a:ext cx="25400" cy="25400"/>
              </a:xfrm>
              <a:custGeom>
                <a:avLst/>
                <a:gdLst/>
                <a:ahLst/>
                <a:cxnLst/>
                <a:rect l="l" t="t" r="r" b="b"/>
                <a:pathLst>
                  <a:path w="25400" h="25400">
                    <a:moveTo>
                      <a:pt x="19476" y="0"/>
                    </a:moveTo>
                    <a:lnTo>
                      <a:pt x="12546" y="0"/>
                    </a:lnTo>
                    <a:lnTo>
                      <a:pt x="5615" y="0"/>
                    </a:lnTo>
                    <a:lnTo>
                      <a:pt x="0" y="5619"/>
                    </a:lnTo>
                    <a:lnTo>
                      <a:pt x="0" y="19476"/>
                    </a:lnTo>
                    <a:lnTo>
                      <a:pt x="5615" y="25092"/>
                    </a:lnTo>
                    <a:lnTo>
                      <a:pt x="19476" y="25092"/>
                    </a:lnTo>
                    <a:lnTo>
                      <a:pt x="25092" y="19476"/>
                    </a:lnTo>
                    <a:lnTo>
                      <a:pt x="25092" y="5619"/>
                    </a:lnTo>
                    <a:lnTo>
                      <a:pt x="19476" y="0"/>
                    </a:lnTo>
                    <a:close/>
                  </a:path>
                </a:pathLst>
              </a:custGeom>
              <a:solidFill>
                <a:srgbClr val="AFB0B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8" name="object 98"/>
              <p:cNvSpPr/>
              <p:nvPr/>
            </p:nvSpPr>
            <p:spPr>
              <a:xfrm>
                <a:off x="7045926" y="2712588"/>
                <a:ext cx="25400" cy="25400"/>
              </a:xfrm>
              <a:custGeom>
                <a:avLst/>
                <a:gdLst/>
                <a:ahLst/>
                <a:cxnLst/>
                <a:rect l="l" t="t" r="r" b="b"/>
                <a:pathLst>
                  <a:path w="25400" h="25400">
                    <a:moveTo>
                      <a:pt x="12546" y="0"/>
                    </a:moveTo>
                    <a:lnTo>
                      <a:pt x="19476" y="0"/>
                    </a:lnTo>
                    <a:lnTo>
                      <a:pt x="25092" y="5619"/>
                    </a:lnTo>
                    <a:lnTo>
                      <a:pt x="25092" y="12546"/>
                    </a:lnTo>
                    <a:lnTo>
                      <a:pt x="25092" y="19476"/>
                    </a:lnTo>
                    <a:lnTo>
                      <a:pt x="19476" y="25092"/>
                    </a:lnTo>
                    <a:lnTo>
                      <a:pt x="12546" y="25092"/>
                    </a:lnTo>
                    <a:lnTo>
                      <a:pt x="5615" y="25092"/>
                    </a:lnTo>
                    <a:lnTo>
                      <a:pt x="0" y="19476"/>
                    </a:lnTo>
                    <a:lnTo>
                      <a:pt x="0" y="12546"/>
                    </a:lnTo>
                    <a:lnTo>
                      <a:pt x="0" y="5619"/>
                    </a:lnTo>
                    <a:lnTo>
                      <a:pt x="5615" y="0"/>
                    </a:lnTo>
                    <a:lnTo>
                      <a:pt x="12546" y="0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9" name="object 99"/>
              <p:cNvSpPr/>
              <p:nvPr/>
            </p:nvSpPr>
            <p:spPr>
              <a:xfrm>
                <a:off x="6243836" y="2698693"/>
                <a:ext cx="53751" cy="54240"/>
              </a:xfrm>
              <a:prstGeom prst="rect">
                <a:avLst/>
              </a:prstGeom>
              <a:blipFill>
                <a:blip r:embed="rId3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0" name="object 100"/>
              <p:cNvSpPr/>
              <p:nvPr/>
            </p:nvSpPr>
            <p:spPr>
              <a:xfrm>
                <a:off x="6243836" y="2698693"/>
                <a:ext cx="53975" cy="54610"/>
              </a:xfrm>
              <a:custGeom>
                <a:avLst/>
                <a:gdLst/>
                <a:ahLst/>
                <a:cxnLst/>
                <a:rect l="l" t="t" r="r" b="b"/>
                <a:pathLst>
                  <a:path w="53975" h="54610">
                    <a:moveTo>
                      <a:pt x="53751" y="27363"/>
                    </a:moveTo>
                    <a:lnTo>
                      <a:pt x="51613" y="37746"/>
                    </a:lnTo>
                    <a:lnTo>
                      <a:pt x="45811" y="46298"/>
                    </a:lnTo>
                    <a:lnTo>
                      <a:pt x="37260" y="52102"/>
                    </a:lnTo>
                    <a:lnTo>
                      <a:pt x="26877" y="54240"/>
                    </a:lnTo>
                    <a:lnTo>
                      <a:pt x="16286" y="52102"/>
                    </a:lnTo>
                    <a:lnTo>
                      <a:pt x="7757" y="46298"/>
                    </a:lnTo>
                    <a:lnTo>
                      <a:pt x="2069" y="37746"/>
                    </a:lnTo>
                    <a:lnTo>
                      <a:pt x="0" y="27363"/>
                    </a:lnTo>
                    <a:lnTo>
                      <a:pt x="2069" y="16903"/>
                    </a:lnTo>
                    <a:lnTo>
                      <a:pt x="7757" y="8184"/>
                    </a:lnTo>
                    <a:lnTo>
                      <a:pt x="16286" y="2214"/>
                    </a:lnTo>
                    <a:lnTo>
                      <a:pt x="26877" y="0"/>
                    </a:lnTo>
                    <a:lnTo>
                      <a:pt x="37260" y="2214"/>
                    </a:lnTo>
                    <a:lnTo>
                      <a:pt x="45811" y="8184"/>
                    </a:lnTo>
                    <a:lnTo>
                      <a:pt x="51613" y="16903"/>
                    </a:lnTo>
                    <a:lnTo>
                      <a:pt x="53751" y="27363"/>
                    </a:lnTo>
                    <a:close/>
                  </a:path>
                </a:pathLst>
              </a:custGeom>
              <a:ln w="731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1" name="object 101"/>
              <p:cNvSpPr/>
              <p:nvPr/>
            </p:nvSpPr>
            <p:spPr>
              <a:xfrm>
                <a:off x="6050335" y="2746091"/>
                <a:ext cx="202784" cy="207672"/>
              </a:xfrm>
              <a:prstGeom prst="rect">
                <a:avLst/>
              </a:prstGeom>
              <a:blipFill>
                <a:blip r:embed="rId34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2" name="object 102"/>
              <p:cNvSpPr/>
              <p:nvPr/>
            </p:nvSpPr>
            <p:spPr>
              <a:xfrm>
                <a:off x="6050335" y="2746091"/>
                <a:ext cx="203200" cy="208279"/>
              </a:xfrm>
              <a:custGeom>
                <a:avLst/>
                <a:gdLst/>
                <a:ahLst/>
                <a:cxnLst/>
                <a:rect l="l" t="t" r="r" b="b"/>
                <a:pathLst>
                  <a:path w="203200" h="208280">
                    <a:moveTo>
                      <a:pt x="202784" y="23456"/>
                    </a:moveTo>
                    <a:lnTo>
                      <a:pt x="24433" y="207672"/>
                    </a:lnTo>
                    <a:lnTo>
                      <a:pt x="0" y="188125"/>
                    </a:lnTo>
                    <a:lnTo>
                      <a:pt x="179330" y="0"/>
                    </a:lnTo>
                    <a:lnTo>
                      <a:pt x="191060" y="1954"/>
                    </a:lnTo>
                    <a:lnTo>
                      <a:pt x="202298" y="12217"/>
                    </a:lnTo>
                    <a:lnTo>
                      <a:pt x="202784" y="23456"/>
                    </a:lnTo>
                    <a:close/>
                  </a:path>
                </a:pathLst>
              </a:custGeom>
              <a:ln w="822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3" name="object 103"/>
              <p:cNvSpPr/>
              <p:nvPr/>
            </p:nvSpPr>
            <p:spPr>
              <a:xfrm>
                <a:off x="5956030" y="2875093"/>
                <a:ext cx="152942" cy="86975"/>
              </a:xfrm>
              <a:prstGeom prst="rect">
                <a:avLst/>
              </a:prstGeom>
              <a:blipFill>
                <a:blip r:embed="rId3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4" name="object 104"/>
              <p:cNvSpPr/>
              <p:nvPr/>
            </p:nvSpPr>
            <p:spPr>
              <a:xfrm>
                <a:off x="5956030" y="2875093"/>
                <a:ext cx="153035" cy="86995"/>
              </a:xfrm>
              <a:custGeom>
                <a:avLst/>
                <a:gdLst/>
                <a:ahLst/>
                <a:cxnLst/>
                <a:rect l="l" t="t" r="r" b="b"/>
                <a:pathLst>
                  <a:path w="153035" h="86994">
                    <a:moveTo>
                      <a:pt x="152942" y="52772"/>
                    </a:moveTo>
                    <a:lnTo>
                      <a:pt x="147081" y="75251"/>
                    </a:lnTo>
                    <a:lnTo>
                      <a:pt x="141217" y="86000"/>
                    </a:lnTo>
                    <a:lnTo>
                      <a:pt x="64990" y="86975"/>
                    </a:lnTo>
                    <a:lnTo>
                      <a:pt x="5374" y="68407"/>
                    </a:lnTo>
                    <a:lnTo>
                      <a:pt x="0" y="46908"/>
                    </a:lnTo>
                    <a:lnTo>
                      <a:pt x="0" y="0"/>
                    </a:lnTo>
                    <a:lnTo>
                      <a:pt x="111898" y="23944"/>
                    </a:lnTo>
                    <a:lnTo>
                      <a:pt x="152942" y="52772"/>
                    </a:lnTo>
                    <a:close/>
                  </a:path>
                </a:pathLst>
              </a:custGeom>
              <a:ln w="5486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5" name="object 105"/>
              <p:cNvSpPr/>
              <p:nvPr/>
            </p:nvSpPr>
            <p:spPr>
              <a:xfrm>
                <a:off x="5915962" y="2872159"/>
                <a:ext cx="108964" cy="89909"/>
              </a:xfrm>
              <a:prstGeom prst="rect">
                <a:avLst/>
              </a:prstGeom>
              <a:blipFill>
                <a:blip r:embed="rId36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6" name="object 106"/>
              <p:cNvSpPr/>
              <p:nvPr/>
            </p:nvSpPr>
            <p:spPr>
              <a:xfrm>
                <a:off x="5915962" y="2872159"/>
                <a:ext cx="109220" cy="90170"/>
              </a:xfrm>
              <a:custGeom>
                <a:avLst/>
                <a:gdLst/>
                <a:ahLst/>
                <a:cxnLst/>
                <a:rect l="l" t="t" r="r" b="b"/>
                <a:pathLst>
                  <a:path w="109220" h="90169">
                    <a:moveTo>
                      <a:pt x="108964" y="81605"/>
                    </a:moveTo>
                    <a:lnTo>
                      <a:pt x="48376" y="66945"/>
                    </a:lnTo>
                    <a:lnTo>
                      <a:pt x="38113" y="3423"/>
                    </a:lnTo>
                    <a:lnTo>
                      <a:pt x="3420" y="0"/>
                    </a:lnTo>
                    <a:lnTo>
                      <a:pt x="0" y="56196"/>
                    </a:lnTo>
                    <a:lnTo>
                      <a:pt x="38113" y="80625"/>
                    </a:lnTo>
                    <a:lnTo>
                      <a:pt x="103104" y="89909"/>
                    </a:lnTo>
                    <a:lnTo>
                      <a:pt x="108964" y="81605"/>
                    </a:lnTo>
                    <a:close/>
                  </a:path>
                </a:pathLst>
              </a:custGeom>
              <a:ln w="822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07" name="object 107"/>
            <p:cNvSpPr/>
            <p:nvPr/>
          </p:nvSpPr>
          <p:spPr>
            <a:xfrm>
              <a:off x="919972" y="4906504"/>
              <a:ext cx="335280" cy="350520"/>
            </a:xfrm>
            <a:custGeom>
              <a:avLst/>
              <a:gdLst/>
              <a:ahLst/>
              <a:cxnLst/>
              <a:rect l="l" t="t" r="r" b="b"/>
              <a:pathLst>
                <a:path w="335280" h="350520">
                  <a:moveTo>
                    <a:pt x="0" y="0"/>
                  </a:moveTo>
                  <a:lnTo>
                    <a:pt x="334832" y="0"/>
                  </a:lnTo>
                  <a:lnTo>
                    <a:pt x="334832" y="350405"/>
                  </a:lnTo>
                  <a:lnTo>
                    <a:pt x="0" y="350405"/>
                  </a:lnTo>
                  <a:lnTo>
                    <a:pt x="0" y="0"/>
                  </a:lnTo>
                  <a:close/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 txBox="1"/>
            <p:nvPr/>
          </p:nvSpPr>
          <p:spPr>
            <a:xfrm>
              <a:off x="452765" y="5334779"/>
              <a:ext cx="6533515" cy="646430"/>
            </a:xfrm>
            <a:prstGeom prst="rect">
              <a:avLst/>
            </a:prstGeom>
            <a:ln w="12701">
              <a:solidFill>
                <a:srgbClr val="151616"/>
              </a:solidFill>
            </a:ln>
          </p:spPr>
          <p:txBody>
            <a:bodyPr vert="horz" wrap="square" lIns="0" tIns="115570" rIns="0" bIns="0" rtlCol="0">
              <a:spAutoFit/>
            </a:bodyPr>
            <a:lstStyle/>
            <a:p>
              <a:pPr marL="193675" algn="ctr">
                <a:lnSpc>
                  <a:spcPct val="100000"/>
                </a:lnSpc>
                <a:spcBef>
                  <a:spcPts val="910"/>
                </a:spcBef>
              </a:pPr>
              <a:r>
                <a:rPr sz="2400" spc="-5" dirty="0">
                  <a:solidFill>
                    <a:srgbClr val="151616"/>
                  </a:solidFill>
                  <a:latin typeface="Arial"/>
                  <a:cs typeface="Arial"/>
                </a:rPr>
                <a:t>CONVEYOR </a:t>
              </a:r>
              <a:r>
                <a:rPr sz="2400" spc="-45" dirty="0">
                  <a:solidFill>
                    <a:srgbClr val="151616"/>
                  </a:solidFill>
                  <a:latin typeface="Arial"/>
                  <a:cs typeface="Arial"/>
                </a:rPr>
                <a:t>BELT</a:t>
              </a:r>
              <a:endParaRPr sz="2400">
                <a:latin typeface="Arial"/>
                <a:cs typeface="Arial"/>
              </a:endParaRPr>
            </a:p>
          </p:txBody>
        </p:sp>
        <p:sp>
          <p:nvSpPr>
            <p:cNvPr id="109" name="object 109"/>
            <p:cNvSpPr txBox="1"/>
            <p:nvPr/>
          </p:nvSpPr>
          <p:spPr>
            <a:xfrm>
              <a:off x="470207" y="4648038"/>
              <a:ext cx="125222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151616"/>
                  </a:solidFill>
                  <a:latin typeface="Arial"/>
                  <a:cs typeface="Arial"/>
                </a:rPr>
                <a:t>WORKSTATION</a:t>
              </a:r>
              <a:r>
                <a:rPr sz="12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1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10" name="object 110"/>
            <p:cNvSpPr/>
            <p:nvPr/>
          </p:nvSpPr>
          <p:spPr>
            <a:xfrm>
              <a:off x="1776520" y="4906504"/>
              <a:ext cx="1277620" cy="1798955"/>
            </a:xfrm>
            <a:custGeom>
              <a:avLst/>
              <a:gdLst/>
              <a:ahLst/>
              <a:cxnLst/>
              <a:rect l="l" t="t" r="r" b="b"/>
              <a:pathLst>
                <a:path w="1277620" h="1798954">
                  <a:moveTo>
                    <a:pt x="0" y="1448344"/>
                  </a:moveTo>
                  <a:lnTo>
                    <a:pt x="334832" y="1448344"/>
                  </a:lnTo>
                  <a:lnTo>
                    <a:pt x="334832" y="1798750"/>
                  </a:lnTo>
                  <a:lnTo>
                    <a:pt x="0" y="1798750"/>
                  </a:lnTo>
                  <a:lnTo>
                    <a:pt x="0" y="1448344"/>
                  </a:lnTo>
                  <a:close/>
                </a:path>
                <a:path w="1277620" h="1798954">
                  <a:moveTo>
                    <a:pt x="942202" y="0"/>
                  </a:moveTo>
                  <a:lnTo>
                    <a:pt x="1277035" y="0"/>
                  </a:lnTo>
                  <a:lnTo>
                    <a:pt x="1277035" y="350405"/>
                  </a:lnTo>
                  <a:lnTo>
                    <a:pt x="942202" y="350405"/>
                  </a:lnTo>
                  <a:lnTo>
                    <a:pt x="942202" y="0"/>
                  </a:lnTo>
                  <a:close/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 txBox="1"/>
            <p:nvPr/>
          </p:nvSpPr>
          <p:spPr>
            <a:xfrm>
              <a:off x="2268957" y="4648038"/>
              <a:ext cx="125222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151616"/>
                  </a:solidFill>
                  <a:latin typeface="Arial"/>
                  <a:cs typeface="Arial"/>
                </a:rPr>
                <a:t>WORKSTATION</a:t>
              </a:r>
              <a:r>
                <a:rPr sz="12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12" name="object 112"/>
            <p:cNvSpPr/>
            <p:nvPr/>
          </p:nvSpPr>
          <p:spPr>
            <a:xfrm>
              <a:off x="3637565" y="4906504"/>
              <a:ext cx="1223010" cy="1806575"/>
            </a:xfrm>
            <a:custGeom>
              <a:avLst/>
              <a:gdLst/>
              <a:ahLst/>
              <a:cxnLst/>
              <a:rect l="l" t="t" r="r" b="b"/>
              <a:pathLst>
                <a:path w="1223010" h="1806575">
                  <a:moveTo>
                    <a:pt x="0" y="1456131"/>
                  </a:moveTo>
                  <a:lnTo>
                    <a:pt x="334832" y="1456131"/>
                  </a:lnTo>
                  <a:lnTo>
                    <a:pt x="334832" y="1806538"/>
                  </a:lnTo>
                  <a:lnTo>
                    <a:pt x="0" y="1806538"/>
                  </a:lnTo>
                  <a:lnTo>
                    <a:pt x="0" y="1456131"/>
                  </a:lnTo>
                  <a:close/>
                </a:path>
                <a:path w="1223010" h="1806575">
                  <a:moveTo>
                    <a:pt x="887695" y="0"/>
                  </a:moveTo>
                  <a:lnTo>
                    <a:pt x="1222527" y="0"/>
                  </a:lnTo>
                  <a:lnTo>
                    <a:pt x="1222527" y="350405"/>
                  </a:lnTo>
                  <a:lnTo>
                    <a:pt x="887695" y="350405"/>
                  </a:lnTo>
                  <a:lnTo>
                    <a:pt x="887695" y="0"/>
                  </a:lnTo>
                  <a:close/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 txBox="1"/>
            <p:nvPr/>
          </p:nvSpPr>
          <p:spPr>
            <a:xfrm>
              <a:off x="4075494" y="4648038"/>
              <a:ext cx="125222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151616"/>
                  </a:solidFill>
                  <a:latin typeface="Arial"/>
                  <a:cs typeface="Arial"/>
                </a:rPr>
                <a:t>WORKSTATION</a:t>
              </a:r>
              <a:r>
                <a:rPr sz="12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5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14" name="object 114"/>
            <p:cNvSpPr/>
            <p:nvPr/>
          </p:nvSpPr>
          <p:spPr>
            <a:xfrm>
              <a:off x="6238356" y="4906504"/>
              <a:ext cx="335280" cy="350520"/>
            </a:xfrm>
            <a:custGeom>
              <a:avLst/>
              <a:gdLst/>
              <a:ahLst/>
              <a:cxnLst/>
              <a:rect l="l" t="t" r="r" b="b"/>
              <a:pathLst>
                <a:path w="335279" h="350520">
                  <a:moveTo>
                    <a:pt x="0" y="0"/>
                  </a:moveTo>
                  <a:lnTo>
                    <a:pt x="334832" y="0"/>
                  </a:lnTo>
                  <a:lnTo>
                    <a:pt x="334832" y="350405"/>
                  </a:lnTo>
                  <a:lnTo>
                    <a:pt x="0" y="350405"/>
                  </a:lnTo>
                  <a:lnTo>
                    <a:pt x="0" y="0"/>
                  </a:lnTo>
                  <a:close/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 txBox="1"/>
            <p:nvPr/>
          </p:nvSpPr>
          <p:spPr>
            <a:xfrm>
              <a:off x="5788591" y="4648038"/>
              <a:ext cx="125222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151616"/>
                  </a:solidFill>
                  <a:latin typeface="Arial"/>
                  <a:cs typeface="Arial"/>
                </a:rPr>
                <a:t>WORKSTATION</a:t>
              </a:r>
              <a:r>
                <a:rPr sz="12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7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16" name="object 116"/>
            <p:cNvSpPr/>
            <p:nvPr/>
          </p:nvSpPr>
          <p:spPr>
            <a:xfrm>
              <a:off x="5483037" y="6370423"/>
              <a:ext cx="335280" cy="350520"/>
            </a:xfrm>
            <a:custGeom>
              <a:avLst/>
              <a:gdLst/>
              <a:ahLst/>
              <a:cxnLst/>
              <a:rect l="l" t="t" r="r" b="b"/>
              <a:pathLst>
                <a:path w="335279" h="350520">
                  <a:moveTo>
                    <a:pt x="0" y="0"/>
                  </a:moveTo>
                  <a:lnTo>
                    <a:pt x="334832" y="0"/>
                  </a:lnTo>
                  <a:lnTo>
                    <a:pt x="334832" y="350405"/>
                  </a:lnTo>
                  <a:lnTo>
                    <a:pt x="0" y="350405"/>
                  </a:lnTo>
                  <a:lnTo>
                    <a:pt x="0" y="0"/>
                  </a:lnTo>
                  <a:close/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 txBox="1"/>
            <p:nvPr/>
          </p:nvSpPr>
          <p:spPr>
            <a:xfrm>
              <a:off x="1301355" y="6111957"/>
              <a:ext cx="500951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25400">
                <a:lnSpc>
                  <a:spcPct val="100000"/>
                </a:lnSpc>
                <a:spcBef>
                  <a:spcPts val="100"/>
                </a:spcBef>
                <a:tabLst>
                  <a:tab pos="1885950" algn="l"/>
                  <a:tab pos="3731260" algn="l"/>
                </a:tabLst>
              </a:pPr>
              <a:r>
                <a:rPr sz="1800" spc="-30" baseline="4629" dirty="0">
                  <a:solidFill>
                    <a:srgbClr val="151616"/>
                  </a:solidFill>
                  <a:latin typeface="Arial"/>
                  <a:cs typeface="Arial"/>
                </a:rPr>
                <a:t>WORKSTATION</a:t>
              </a:r>
              <a:r>
                <a:rPr sz="1800" spc="15" baseline="4629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7" baseline="4629" dirty="0">
                  <a:solidFill>
                    <a:srgbClr val="151616"/>
                  </a:solidFill>
                  <a:latin typeface="Arial"/>
                  <a:cs typeface="Arial"/>
                </a:rPr>
                <a:t>2	</a:t>
              </a:r>
              <a:r>
                <a:rPr sz="1800" spc="-30" baseline="2314" dirty="0">
                  <a:solidFill>
                    <a:srgbClr val="151616"/>
                  </a:solidFill>
                  <a:latin typeface="Arial"/>
                  <a:cs typeface="Arial"/>
                </a:rPr>
                <a:t>WORKSTATION</a:t>
              </a:r>
              <a:r>
                <a:rPr sz="1800" spc="22" baseline="23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7" baseline="2314" dirty="0">
                  <a:solidFill>
                    <a:srgbClr val="151616"/>
                  </a:solidFill>
                  <a:latin typeface="Arial"/>
                  <a:cs typeface="Arial"/>
                </a:rPr>
                <a:t>4	</a:t>
              </a:r>
              <a:r>
                <a:rPr sz="1200" spc="-20" dirty="0">
                  <a:solidFill>
                    <a:srgbClr val="151616"/>
                  </a:solidFill>
                  <a:latin typeface="Arial"/>
                  <a:cs typeface="Arial"/>
                </a:rPr>
                <a:t>WORKSTATION</a:t>
              </a:r>
              <a:r>
                <a:rPr sz="1200" spc="-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6</a:t>
              </a:r>
              <a:endParaRPr sz="1200">
                <a:latin typeface="Arial"/>
                <a:cs typeface="Arial"/>
              </a:endParaRPr>
            </a:p>
          </p:txBody>
        </p:sp>
        <p:grpSp>
          <p:nvGrpSpPr>
            <p:cNvPr id="118" name="object 118"/>
            <p:cNvGrpSpPr/>
            <p:nvPr/>
          </p:nvGrpSpPr>
          <p:grpSpPr>
            <a:xfrm>
              <a:off x="470030" y="5046350"/>
              <a:ext cx="1054100" cy="948690"/>
              <a:chOff x="470030" y="5046350"/>
              <a:chExt cx="1054100" cy="948690"/>
            </a:xfrm>
          </p:grpSpPr>
          <p:sp>
            <p:nvSpPr>
              <p:cNvPr id="119" name="object 119"/>
              <p:cNvSpPr/>
              <p:nvPr/>
            </p:nvSpPr>
            <p:spPr>
              <a:xfrm>
                <a:off x="471617" y="5650661"/>
                <a:ext cx="927100" cy="297815"/>
              </a:xfrm>
              <a:custGeom>
                <a:avLst/>
                <a:gdLst/>
                <a:ahLst/>
                <a:cxnLst/>
                <a:rect l="l" t="t" r="r" b="b"/>
                <a:pathLst>
                  <a:path w="927100" h="297814">
                    <a:moveTo>
                      <a:pt x="915185" y="0"/>
                    </a:moveTo>
                    <a:lnTo>
                      <a:pt x="12509" y="222360"/>
                    </a:lnTo>
                    <a:lnTo>
                      <a:pt x="0" y="248632"/>
                    </a:lnTo>
                    <a:lnTo>
                      <a:pt x="0" y="269900"/>
                    </a:lnTo>
                    <a:lnTo>
                      <a:pt x="12512" y="286163"/>
                    </a:lnTo>
                    <a:lnTo>
                      <a:pt x="37533" y="297423"/>
                    </a:lnTo>
                    <a:lnTo>
                      <a:pt x="926974" y="56832"/>
                    </a:lnTo>
                    <a:lnTo>
                      <a:pt x="915185" y="0"/>
                    </a:lnTo>
                    <a:close/>
                  </a:path>
                </a:pathLst>
              </a:custGeom>
              <a:solidFill>
                <a:srgbClr val="DD2B1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0" name="object 120"/>
              <p:cNvSpPr/>
              <p:nvPr/>
            </p:nvSpPr>
            <p:spPr>
              <a:xfrm>
                <a:off x="471617" y="5650661"/>
                <a:ext cx="927100" cy="297815"/>
              </a:xfrm>
              <a:custGeom>
                <a:avLst/>
                <a:gdLst/>
                <a:ahLst/>
                <a:cxnLst/>
                <a:rect l="l" t="t" r="r" b="b"/>
                <a:pathLst>
                  <a:path w="927100" h="297814">
                    <a:moveTo>
                      <a:pt x="12509" y="222360"/>
                    </a:moveTo>
                    <a:lnTo>
                      <a:pt x="0" y="248632"/>
                    </a:lnTo>
                    <a:lnTo>
                      <a:pt x="0" y="269900"/>
                    </a:lnTo>
                    <a:lnTo>
                      <a:pt x="12512" y="286163"/>
                    </a:lnTo>
                    <a:lnTo>
                      <a:pt x="37533" y="297423"/>
                    </a:lnTo>
                    <a:lnTo>
                      <a:pt x="926974" y="56832"/>
                    </a:lnTo>
                    <a:lnTo>
                      <a:pt x="915185" y="0"/>
                    </a:lnTo>
                    <a:lnTo>
                      <a:pt x="861624" y="13185"/>
                    </a:lnTo>
                    <a:lnTo>
                      <a:pt x="809268" y="26077"/>
                    </a:lnTo>
                    <a:lnTo>
                      <a:pt x="757966" y="38712"/>
                    </a:lnTo>
                    <a:lnTo>
                      <a:pt x="707566" y="51126"/>
                    </a:lnTo>
                    <a:lnTo>
                      <a:pt x="657919" y="63357"/>
                    </a:lnTo>
                    <a:lnTo>
                      <a:pt x="608874" y="75441"/>
                    </a:lnTo>
                    <a:lnTo>
                      <a:pt x="560281" y="87415"/>
                    </a:lnTo>
                    <a:lnTo>
                      <a:pt x="511989" y="99316"/>
                    </a:lnTo>
                    <a:lnTo>
                      <a:pt x="463847" y="111180"/>
                    </a:lnTo>
                    <a:lnTo>
                      <a:pt x="415705" y="123044"/>
                    </a:lnTo>
                    <a:lnTo>
                      <a:pt x="367413" y="134944"/>
                    </a:lnTo>
                    <a:lnTo>
                      <a:pt x="318820" y="146918"/>
                    </a:lnTo>
                    <a:lnTo>
                      <a:pt x="269775" y="159002"/>
                    </a:lnTo>
                    <a:lnTo>
                      <a:pt x="220128" y="171233"/>
                    </a:lnTo>
                    <a:lnTo>
                      <a:pt x="169728" y="183648"/>
                    </a:lnTo>
                    <a:lnTo>
                      <a:pt x="118426" y="196283"/>
                    </a:lnTo>
                    <a:lnTo>
                      <a:pt x="66070" y="209175"/>
                    </a:lnTo>
                    <a:lnTo>
                      <a:pt x="12509" y="222360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1" name="object 121"/>
              <p:cNvSpPr/>
              <p:nvPr/>
            </p:nvSpPr>
            <p:spPr>
              <a:xfrm>
                <a:off x="1406980" y="5706194"/>
                <a:ext cx="115570" cy="287020"/>
              </a:xfrm>
              <a:custGeom>
                <a:avLst/>
                <a:gdLst/>
                <a:ahLst/>
                <a:cxnLst/>
                <a:rect l="l" t="t" r="r" b="b"/>
                <a:pathLst>
                  <a:path w="115569" h="287020">
                    <a:moveTo>
                      <a:pt x="45039" y="0"/>
                    </a:moveTo>
                    <a:lnTo>
                      <a:pt x="0" y="15011"/>
                    </a:lnTo>
                    <a:lnTo>
                      <a:pt x="10762" y="60798"/>
                    </a:lnTo>
                    <a:lnTo>
                      <a:pt x="23434" y="105949"/>
                    </a:lnTo>
                    <a:lnTo>
                      <a:pt x="37754" y="150550"/>
                    </a:lnTo>
                    <a:lnTo>
                      <a:pt x="53461" y="194689"/>
                    </a:lnTo>
                    <a:lnTo>
                      <a:pt x="70296" y="238452"/>
                    </a:lnTo>
                    <a:lnTo>
                      <a:pt x="87998" y="281926"/>
                    </a:lnTo>
                    <a:lnTo>
                      <a:pt x="103755" y="286937"/>
                    </a:lnTo>
                    <a:lnTo>
                      <a:pt x="110073" y="283204"/>
                    </a:lnTo>
                    <a:lnTo>
                      <a:pt x="115351" y="275313"/>
                    </a:lnTo>
                    <a:lnTo>
                      <a:pt x="100862" y="231274"/>
                    </a:lnTo>
                    <a:lnTo>
                      <a:pt x="86898" y="186885"/>
                    </a:lnTo>
                    <a:lnTo>
                      <a:pt x="73897" y="141855"/>
                    </a:lnTo>
                    <a:lnTo>
                      <a:pt x="62295" y="95891"/>
                    </a:lnTo>
                    <a:lnTo>
                      <a:pt x="52530" y="48703"/>
                    </a:lnTo>
                    <a:lnTo>
                      <a:pt x="45039" y="0"/>
                    </a:lnTo>
                    <a:close/>
                  </a:path>
                </a:pathLst>
              </a:custGeom>
              <a:solidFill>
                <a:srgbClr val="DD2B1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2" name="object 122"/>
              <p:cNvSpPr/>
              <p:nvPr/>
            </p:nvSpPr>
            <p:spPr>
              <a:xfrm>
                <a:off x="1406980" y="5706194"/>
                <a:ext cx="115570" cy="287020"/>
              </a:xfrm>
              <a:custGeom>
                <a:avLst/>
                <a:gdLst/>
                <a:ahLst/>
                <a:cxnLst/>
                <a:rect l="l" t="t" r="r" b="b"/>
                <a:pathLst>
                  <a:path w="115569" h="287020">
                    <a:moveTo>
                      <a:pt x="115351" y="275313"/>
                    </a:moveTo>
                    <a:lnTo>
                      <a:pt x="100862" y="231274"/>
                    </a:lnTo>
                    <a:lnTo>
                      <a:pt x="86898" y="186885"/>
                    </a:lnTo>
                    <a:lnTo>
                      <a:pt x="73897" y="141855"/>
                    </a:lnTo>
                    <a:lnTo>
                      <a:pt x="62295" y="95891"/>
                    </a:lnTo>
                    <a:lnTo>
                      <a:pt x="52530" y="48703"/>
                    </a:lnTo>
                    <a:lnTo>
                      <a:pt x="45039" y="0"/>
                    </a:lnTo>
                    <a:lnTo>
                      <a:pt x="33779" y="3752"/>
                    </a:lnTo>
                    <a:lnTo>
                      <a:pt x="22519" y="7505"/>
                    </a:lnTo>
                    <a:lnTo>
                      <a:pt x="11259" y="11258"/>
                    </a:lnTo>
                    <a:lnTo>
                      <a:pt x="0" y="15011"/>
                    </a:lnTo>
                    <a:lnTo>
                      <a:pt x="10762" y="60798"/>
                    </a:lnTo>
                    <a:lnTo>
                      <a:pt x="23434" y="105949"/>
                    </a:lnTo>
                    <a:lnTo>
                      <a:pt x="37754" y="150550"/>
                    </a:lnTo>
                    <a:lnTo>
                      <a:pt x="53461" y="194689"/>
                    </a:lnTo>
                    <a:lnTo>
                      <a:pt x="70296" y="238452"/>
                    </a:lnTo>
                    <a:lnTo>
                      <a:pt x="87998" y="281926"/>
                    </a:lnTo>
                    <a:lnTo>
                      <a:pt x="103755" y="286937"/>
                    </a:lnTo>
                    <a:lnTo>
                      <a:pt x="110073" y="283204"/>
                    </a:lnTo>
                    <a:lnTo>
                      <a:pt x="115351" y="275313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3" name="object 123"/>
              <p:cNvSpPr/>
              <p:nvPr/>
            </p:nvSpPr>
            <p:spPr>
              <a:xfrm>
                <a:off x="759362" y="5517377"/>
                <a:ext cx="137160" cy="267970"/>
              </a:xfrm>
              <a:custGeom>
                <a:avLst/>
                <a:gdLst/>
                <a:ahLst/>
                <a:cxnLst/>
                <a:rect l="l" t="t" r="r" b="b"/>
                <a:pathLst>
                  <a:path w="137159" h="267970">
                    <a:moveTo>
                      <a:pt x="55044" y="0"/>
                    </a:moveTo>
                    <a:lnTo>
                      <a:pt x="0" y="0"/>
                    </a:lnTo>
                    <a:lnTo>
                      <a:pt x="84722" y="267746"/>
                    </a:lnTo>
                    <a:lnTo>
                      <a:pt x="136547" y="258084"/>
                    </a:lnTo>
                    <a:lnTo>
                      <a:pt x="55044" y="0"/>
                    </a:lnTo>
                    <a:close/>
                  </a:path>
                </a:pathLst>
              </a:custGeom>
              <a:solidFill>
                <a:srgbClr val="DD2B1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4" name="object 124"/>
              <p:cNvSpPr/>
              <p:nvPr/>
            </p:nvSpPr>
            <p:spPr>
              <a:xfrm>
                <a:off x="759362" y="5517377"/>
                <a:ext cx="137160" cy="267970"/>
              </a:xfrm>
              <a:custGeom>
                <a:avLst/>
                <a:gdLst/>
                <a:ahLst/>
                <a:cxnLst/>
                <a:rect l="l" t="t" r="r" b="b"/>
                <a:pathLst>
                  <a:path w="137159" h="267970">
                    <a:moveTo>
                      <a:pt x="136547" y="258084"/>
                    </a:moveTo>
                    <a:lnTo>
                      <a:pt x="84722" y="267746"/>
                    </a:lnTo>
                    <a:lnTo>
                      <a:pt x="0" y="0"/>
                    </a:lnTo>
                    <a:lnTo>
                      <a:pt x="55044" y="0"/>
                    </a:lnTo>
                    <a:lnTo>
                      <a:pt x="136547" y="258084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5" name="object 125"/>
              <p:cNvSpPr/>
              <p:nvPr/>
            </p:nvSpPr>
            <p:spPr>
              <a:xfrm>
                <a:off x="1405829" y="5682862"/>
                <a:ext cx="42545" cy="40640"/>
              </a:xfrm>
              <a:custGeom>
                <a:avLst/>
                <a:gdLst/>
                <a:ahLst/>
                <a:cxnLst/>
                <a:rect l="l" t="t" r="r" b="b"/>
                <a:pathLst>
                  <a:path w="42544" h="40639">
                    <a:moveTo>
                      <a:pt x="37162" y="0"/>
                    </a:moveTo>
                    <a:lnTo>
                      <a:pt x="0" y="10008"/>
                    </a:lnTo>
                    <a:lnTo>
                      <a:pt x="7970" y="40125"/>
                    </a:lnTo>
                    <a:lnTo>
                      <a:pt x="42166" y="30024"/>
                    </a:lnTo>
                    <a:lnTo>
                      <a:pt x="37162" y="0"/>
                    </a:lnTo>
                    <a:close/>
                  </a:path>
                </a:pathLst>
              </a:custGeom>
              <a:solidFill>
                <a:srgbClr val="ECECE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6" name="object 126"/>
              <p:cNvSpPr/>
              <p:nvPr/>
            </p:nvSpPr>
            <p:spPr>
              <a:xfrm>
                <a:off x="1405829" y="5682862"/>
                <a:ext cx="42545" cy="40640"/>
              </a:xfrm>
              <a:custGeom>
                <a:avLst/>
                <a:gdLst/>
                <a:ahLst/>
                <a:cxnLst/>
                <a:rect l="l" t="t" r="r" b="b"/>
                <a:pathLst>
                  <a:path w="42544" h="40639">
                    <a:moveTo>
                      <a:pt x="7970" y="40125"/>
                    </a:moveTo>
                    <a:lnTo>
                      <a:pt x="0" y="10008"/>
                    </a:lnTo>
                    <a:lnTo>
                      <a:pt x="37162" y="0"/>
                    </a:lnTo>
                    <a:lnTo>
                      <a:pt x="42166" y="30024"/>
                    </a:lnTo>
                    <a:lnTo>
                      <a:pt x="7970" y="40125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7" name="object 127"/>
              <p:cNvSpPr/>
              <p:nvPr/>
            </p:nvSpPr>
            <p:spPr>
              <a:xfrm>
                <a:off x="1345975" y="5445025"/>
                <a:ext cx="106680" cy="269240"/>
              </a:xfrm>
              <a:custGeom>
                <a:avLst/>
                <a:gdLst/>
                <a:ahLst/>
                <a:cxnLst/>
                <a:rect l="l" t="t" r="r" b="b"/>
                <a:pathLst>
                  <a:path w="106680" h="269239">
                    <a:moveTo>
                      <a:pt x="55044" y="0"/>
                    </a:moveTo>
                    <a:lnTo>
                      <a:pt x="0" y="0"/>
                    </a:lnTo>
                    <a:lnTo>
                      <a:pt x="51400" y="268861"/>
                    </a:lnTo>
                    <a:lnTo>
                      <a:pt x="106445" y="253850"/>
                    </a:lnTo>
                    <a:lnTo>
                      <a:pt x="55044" y="0"/>
                    </a:lnTo>
                    <a:close/>
                  </a:path>
                </a:pathLst>
              </a:custGeom>
              <a:solidFill>
                <a:srgbClr val="DD2B1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8" name="object 128"/>
              <p:cNvSpPr/>
              <p:nvPr/>
            </p:nvSpPr>
            <p:spPr>
              <a:xfrm>
                <a:off x="1345975" y="5445025"/>
                <a:ext cx="106680" cy="269240"/>
              </a:xfrm>
              <a:custGeom>
                <a:avLst/>
                <a:gdLst/>
                <a:ahLst/>
                <a:cxnLst/>
                <a:rect l="l" t="t" r="r" b="b"/>
                <a:pathLst>
                  <a:path w="106680" h="269239">
                    <a:moveTo>
                      <a:pt x="106445" y="253850"/>
                    </a:moveTo>
                    <a:lnTo>
                      <a:pt x="55044" y="0"/>
                    </a:lnTo>
                    <a:lnTo>
                      <a:pt x="0" y="0"/>
                    </a:lnTo>
                    <a:lnTo>
                      <a:pt x="51400" y="268861"/>
                    </a:lnTo>
                    <a:lnTo>
                      <a:pt x="106445" y="253850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9" name="object 129"/>
              <p:cNvSpPr/>
              <p:nvPr/>
            </p:nvSpPr>
            <p:spPr>
              <a:xfrm>
                <a:off x="504148" y="5482696"/>
                <a:ext cx="858519" cy="35560"/>
              </a:xfrm>
              <a:custGeom>
                <a:avLst/>
                <a:gdLst/>
                <a:ahLst/>
                <a:cxnLst/>
                <a:rect l="l" t="t" r="r" b="b"/>
                <a:pathLst>
                  <a:path w="858519" h="35560">
                    <a:moveTo>
                      <a:pt x="852584" y="0"/>
                    </a:moveTo>
                    <a:lnTo>
                      <a:pt x="530444" y="0"/>
                    </a:lnTo>
                    <a:lnTo>
                      <a:pt x="5582" y="9672"/>
                    </a:lnTo>
                    <a:lnTo>
                      <a:pt x="0" y="35027"/>
                    </a:lnTo>
                    <a:lnTo>
                      <a:pt x="857937" y="35027"/>
                    </a:lnTo>
                    <a:lnTo>
                      <a:pt x="852584" y="0"/>
                    </a:lnTo>
                    <a:close/>
                  </a:path>
                </a:pathLst>
              </a:custGeom>
              <a:solidFill>
                <a:srgbClr val="DD2B1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0" name="object 130"/>
              <p:cNvSpPr/>
              <p:nvPr/>
            </p:nvSpPr>
            <p:spPr>
              <a:xfrm>
                <a:off x="504148" y="5482696"/>
                <a:ext cx="858519" cy="35560"/>
              </a:xfrm>
              <a:custGeom>
                <a:avLst/>
                <a:gdLst/>
                <a:ahLst/>
                <a:cxnLst/>
                <a:rect l="l" t="t" r="r" b="b"/>
                <a:pathLst>
                  <a:path w="858519" h="35560">
                    <a:moveTo>
                      <a:pt x="5582" y="9672"/>
                    </a:moveTo>
                    <a:lnTo>
                      <a:pt x="530444" y="0"/>
                    </a:lnTo>
                    <a:lnTo>
                      <a:pt x="852584" y="0"/>
                    </a:lnTo>
                    <a:lnTo>
                      <a:pt x="857937" y="35027"/>
                    </a:lnTo>
                    <a:lnTo>
                      <a:pt x="0" y="35027"/>
                    </a:lnTo>
                    <a:lnTo>
                      <a:pt x="5582" y="9672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1" name="object 131"/>
              <p:cNvSpPr/>
              <p:nvPr/>
            </p:nvSpPr>
            <p:spPr>
              <a:xfrm>
                <a:off x="489135" y="5462679"/>
                <a:ext cx="145415" cy="463550"/>
              </a:xfrm>
              <a:custGeom>
                <a:avLst/>
                <a:gdLst/>
                <a:ahLst/>
                <a:cxnLst/>
                <a:rect l="l" t="t" r="r" b="b"/>
                <a:pathLst>
                  <a:path w="145415" h="463550">
                    <a:moveTo>
                      <a:pt x="0" y="0"/>
                    </a:moveTo>
                    <a:lnTo>
                      <a:pt x="105087" y="330274"/>
                    </a:lnTo>
                    <a:lnTo>
                      <a:pt x="80520" y="356623"/>
                    </a:lnTo>
                    <a:lnTo>
                      <a:pt x="31385" y="408516"/>
                    </a:lnTo>
                    <a:lnTo>
                      <a:pt x="6818" y="434865"/>
                    </a:lnTo>
                    <a:lnTo>
                      <a:pt x="4348" y="446844"/>
                    </a:lnTo>
                    <a:lnTo>
                      <a:pt x="6775" y="456173"/>
                    </a:lnTo>
                    <a:lnTo>
                      <a:pt x="14700" y="461949"/>
                    </a:lnTo>
                    <a:lnTo>
                      <a:pt x="28728" y="463265"/>
                    </a:lnTo>
                    <a:lnTo>
                      <a:pt x="145120" y="345290"/>
                    </a:lnTo>
                    <a:lnTo>
                      <a:pt x="34650" y="11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2B1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2" name="object 132"/>
              <p:cNvSpPr/>
              <p:nvPr/>
            </p:nvSpPr>
            <p:spPr>
              <a:xfrm>
                <a:off x="489135" y="5462679"/>
                <a:ext cx="145415" cy="463550"/>
              </a:xfrm>
              <a:custGeom>
                <a:avLst/>
                <a:gdLst/>
                <a:ahLst/>
                <a:cxnLst/>
                <a:rect l="l" t="t" r="r" b="b"/>
                <a:pathLst>
                  <a:path w="145415" h="463550">
                    <a:moveTo>
                      <a:pt x="28728" y="463265"/>
                    </a:moveTo>
                    <a:lnTo>
                      <a:pt x="145120" y="345290"/>
                    </a:lnTo>
                    <a:lnTo>
                      <a:pt x="34650" y="1162"/>
                    </a:lnTo>
                    <a:lnTo>
                      <a:pt x="0" y="0"/>
                    </a:lnTo>
                    <a:lnTo>
                      <a:pt x="105087" y="330274"/>
                    </a:lnTo>
                    <a:lnTo>
                      <a:pt x="80520" y="356623"/>
                    </a:lnTo>
                    <a:lnTo>
                      <a:pt x="55953" y="382570"/>
                    </a:lnTo>
                    <a:lnTo>
                      <a:pt x="31385" y="408516"/>
                    </a:lnTo>
                    <a:lnTo>
                      <a:pt x="6818" y="434865"/>
                    </a:lnTo>
                    <a:lnTo>
                      <a:pt x="4348" y="446844"/>
                    </a:lnTo>
                    <a:lnTo>
                      <a:pt x="6775" y="456173"/>
                    </a:lnTo>
                    <a:lnTo>
                      <a:pt x="14700" y="461949"/>
                    </a:lnTo>
                    <a:lnTo>
                      <a:pt x="28728" y="463265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3" name="object 133"/>
              <p:cNvSpPr/>
              <p:nvPr/>
            </p:nvSpPr>
            <p:spPr>
              <a:xfrm>
                <a:off x="616715" y="5046350"/>
                <a:ext cx="69469" cy="120110"/>
              </a:xfrm>
              <a:prstGeom prst="rect">
                <a:avLst/>
              </a:prstGeom>
              <a:blipFill>
                <a:blip r:embed="rId37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4" name="object 134"/>
              <p:cNvSpPr/>
              <p:nvPr/>
            </p:nvSpPr>
            <p:spPr>
              <a:xfrm>
                <a:off x="504562" y="5126447"/>
                <a:ext cx="34544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345440" h="60960">
                    <a:moveTo>
                      <a:pt x="344962" y="0"/>
                    </a:moveTo>
                    <a:lnTo>
                      <a:pt x="284733" y="0"/>
                    </a:lnTo>
                    <a:lnTo>
                      <a:pt x="267230" y="21545"/>
                    </a:lnTo>
                    <a:lnTo>
                      <a:pt x="0" y="21545"/>
                    </a:lnTo>
                    <a:lnTo>
                      <a:pt x="0" y="60382"/>
                    </a:lnTo>
                    <a:lnTo>
                      <a:pt x="344962" y="60382"/>
                    </a:lnTo>
                    <a:lnTo>
                      <a:pt x="344962" y="0"/>
                    </a:lnTo>
                    <a:close/>
                  </a:path>
                </a:pathLst>
              </a:custGeom>
              <a:solidFill>
                <a:srgbClr val="818281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5" name="object 135"/>
              <p:cNvSpPr/>
              <p:nvPr/>
            </p:nvSpPr>
            <p:spPr>
              <a:xfrm>
                <a:off x="504562" y="5126447"/>
                <a:ext cx="34544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345440" h="60960">
                    <a:moveTo>
                      <a:pt x="344962" y="0"/>
                    </a:moveTo>
                    <a:lnTo>
                      <a:pt x="284733" y="0"/>
                    </a:lnTo>
                    <a:lnTo>
                      <a:pt x="267230" y="21545"/>
                    </a:lnTo>
                    <a:lnTo>
                      <a:pt x="0" y="21545"/>
                    </a:lnTo>
                    <a:lnTo>
                      <a:pt x="0" y="60382"/>
                    </a:lnTo>
                    <a:lnTo>
                      <a:pt x="344962" y="60382"/>
                    </a:lnTo>
                    <a:lnTo>
                      <a:pt x="344962" y="0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36" name="object 136"/>
            <p:cNvSpPr txBox="1"/>
            <p:nvPr/>
          </p:nvSpPr>
          <p:spPr>
            <a:xfrm>
              <a:off x="4251180" y="3768699"/>
              <a:ext cx="1584960" cy="57848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 indent="255270">
                <a:lnSpc>
                  <a:spcPct val="129600"/>
                </a:lnSpc>
                <a:spcBef>
                  <a:spcPts val="100"/>
                </a:spcBef>
              </a:pP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FRONT</a:t>
              </a:r>
              <a:r>
                <a:rPr sz="1400" b="1" spc="-1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WHEEL  GEAR</a:t>
              </a:r>
              <a:r>
                <a:rPr sz="1400" b="1" spc="-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STICK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37" name="object 137"/>
            <p:cNvSpPr txBox="1"/>
            <p:nvPr/>
          </p:nvSpPr>
          <p:spPr>
            <a:xfrm>
              <a:off x="2242653" y="3768699"/>
              <a:ext cx="1788795" cy="57848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 indent="567055">
                <a:lnSpc>
                  <a:spcPct val="129600"/>
                </a:lnSpc>
                <a:spcBef>
                  <a:spcPts val="100"/>
                </a:spcBef>
              </a:pPr>
              <a:r>
                <a:rPr sz="1400" b="1" spc="-5" dirty="0">
                  <a:solidFill>
                    <a:srgbClr val="151616"/>
                  </a:solidFill>
                  <a:latin typeface="Arial"/>
                  <a:cs typeface="Arial"/>
                </a:rPr>
                <a:t>REAR</a:t>
              </a:r>
              <a:r>
                <a:rPr sz="1400" b="1" spc="-8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WHEEL  </a:t>
              </a:r>
              <a:r>
                <a:rPr sz="1400" b="1" spc="-5" dirty="0">
                  <a:solidFill>
                    <a:srgbClr val="151616"/>
                  </a:solidFill>
                  <a:latin typeface="Arial"/>
                  <a:cs typeface="Arial"/>
                </a:rPr>
                <a:t>HANDLE BARS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38" name="object 138"/>
            <p:cNvSpPr txBox="1"/>
            <p:nvPr/>
          </p:nvSpPr>
          <p:spPr>
            <a:xfrm>
              <a:off x="6025181" y="3831852"/>
              <a:ext cx="125031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b="1" spc="-5" dirty="0">
                  <a:solidFill>
                    <a:srgbClr val="151616"/>
                  </a:solidFill>
                  <a:latin typeface="Arial"/>
                  <a:cs typeface="Arial"/>
                </a:rPr>
                <a:t>MUD</a:t>
              </a:r>
              <a:r>
                <a:rPr sz="1400" b="1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spc="-5" dirty="0">
                  <a:solidFill>
                    <a:srgbClr val="151616"/>
                  </a:solidFill>
                  <a:latin typeface="Arial"/>
                  <a:cs typeface="Arial"/>
                </a:rPr>
                <a:t>GUARDS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39" name="object 139"/>
            <p:cNvSpPr txBox="1"/>
            <p:nvPr/>
          </p:nvSpPr>
          <p:spPr>
            <a:xfrm>
              <a:off x="424210" y="3831852"/>
              <a:ext cx="179514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1320800" algn="l"/>
                </a:tabLst>
              </a:pP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SPROCKETS	SE</a:t>
              </a:r>
              <a:r>
                <a:rPr sz="1400" b="1" spc="-110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T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40" name="object 140"/>
            <p:cNvSpPr txBox="1"/>
            <p:nvPr/>
          </p:nvSpPr>
          <p:spPr>
            <a:xfrm>
              <a:off x="6985001" y="5246247"/>
              <a:ext cx="414020" cy="872490"/>
            </a:xfrm>
            <a:prstGeom prst="rect">
              <a:avLst/>
            </a:prstGeom>
          </p:spPr>
          <p:txBody>
            <a:bodyPr vert="vert270" wrap="square" lIns="0" tIns="37465" rIns="0" bIns="0" rtlCol="0">
              <a:spAutoFit/>
            </a:bodyPr>
            <a:lstStyle/>
            <a:p>
              <a:pPr marL="12700" marR="5080" indent="8255">
                <a:lnSpc>
                  <a:spcPts val="1340"/>
                </a:lnSpc>
                <a:spcBef>
                  <a:spcPts val="295"/>
                </a:spcBef>
              </a:pPr>
              <a:r>
                <a:rPr sz="1200" b="1" dirty="0">
                  <a:solidFill>
                    <a:srgbClr val="151616"/>
                  </a:solidFill>
                  <a:latin typeface="Arial"/>
                  <a:cs typeface="Arial"/>
                </a:rPr>
                <a:t>ASSEMB</a:t>
              </a:r>
              <a:r>
                <a:rPr sz="1200" b="1" spc="-114" dirty="0">
                  <a:solidFill>
                    <a:srgbClr val="151616"/>
                  </a:solidFill>
                  <a:latin typeface="Arial"/>
                  <a:cs typeface="Arial"/>
                </a:rPr>
                <a:t>L</a:t>
              </a:r>
              <a:r>
                <a:rPr sz="1200" b="1" dirty="0">
                  <a:solidFill>
                    <a:srgbClr val="151616"/>
                  </a:solidFill>
                  <a:latin typeface="Arial"/>
                  <a:cs typeface="Arial"/>
                </a:rPr>
                <a:t>Y  COMPLETE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41" name="object 141"/>
            <p:cNvSpPr/>
            <p:nvPr/>
          </p:nvSpPr>
          <p:spPr>
            <a:xfrm>
              <a:off x="427201" y="7155752"/>
              <a:ext cx="964721" cy="1823558"/>
            </a:xfrm>
            <a:prstGeom prst="rect">
              <a:avLst/>
            </a:prstGeom>
            <a:blipFill>
              <a:blip r:embed="rId3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 txBox="1"/>
            <p:nvPr/>
          </p:nvSpPr>
          <p:spPr>
            <a:xfrm>
              <a:off x="1776869" y="7042556"/>
              <a:ext cx="210820" cy="4521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2800" spc="-5" dirty="0">
                  <a:solidFill>
                    <a:srgbClr val="151616"/>
                  </a:solidFill>
                  <a:latin typeface="Arial"/>
                  <a:cs typeface="Arial"/>
                </a:rPr>
                <a:t>2</a:t>
              </a:r>
              <a:endParaRPr sz="2800">
                <a:latin typeface="Arial"/>
                <a:cs typeface="Arial"/>
              </a:endParaRPr>
            </a:p>
          </p:txBody>
        </p:sp>
        <p:sp>
          <p:nvSpPr>
            <p:cNvPr id="143" name="object 143"/>
            <p:cNvSpPr txBox="1"/>
            <p:nvPr/>
          </p:nvSpPr>
          <p:spPr>
            <a:xfrm>
              <a:off x="2785248" y="7042556"/>
              <a:ext cx="210820" cy="4521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2800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endParaRPr sz="2800">
                <a:latin typeface="Arial"/>
                <a:cs typeface="Arial"/>
              </a:endParaRPr>
            </a:p>
          </p:txBody>
        </p:sp>
        <p:sp>
          <p:nvSpPr>
            <p:cNvPr id="144" name="object 144"/>
            <p:cNvSpPr txBox="1"/>
            <p:nvPr/>
          </p:nvSpPr>
          <p:spPr>
            <a:xfrm>
              <a:off x="3793625" y="7042556"/>
              <a:ext cx="210820" cy="4521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2800" spc="-5" dirty="0">
                  <a:solidFill>
                    <a:srgbClr val="151616"/>
                  </a:solidFill>
                  <a:latin typeface="Arial"/>
                  <a:cs typeface="Arial"/>
                </a:rPr>
                <a:t>5</a:t>
              </a:r>
              <a:endParaRPr sz="2800">
                <a:latin typeface="Arial"/>
                <a:cs typeface="Arial"/>
              </a:endParaRPr>
            </a:p>
          </p:txBody>
        </p:sp>
        <p:sp>
          <p:nvSpPr>
            <p:cNvPr id="145" name="object 145"/>
            <p:cNvSpPr txBox="1"/>
            <p:nvPr/>
          </p:nvSpPr>
          <p:spPr>
            <a:xfrm>
              <a:off x="4802004" y="7042556"/>
              <a:ext cx="210820" cy="4521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2800" spc="-5" dirty="0">
                  <a:solidFill>
                    <a:srgbClr val="151616"/>
                  </a:solidFill>
                  <a:latin typeface="Arial"/>
                  <a:cs typeface="Arial"/>
                </a:rPr>
                <a:t>5</a:t>
              </a:r>
              <a:endParaRPr sz="2800">
                <a:latin typeface="Arial"/>
                <a:cs typeface="Arial"/>
              </a:endParaRPr>
            </a:p>
          </p:txBody>
        </p:sp>
        <p:sp>
          <p:nvSpPr>
            <p:cNvPr id="146" name="object 146"/>
            <p:cNvSpPr txBox="1"/>
            <p:nvPr/>
          </p:nvSpPr>
          <p:spPr>
            <a:xfrm>
              <a:off x="5810382" y="7042556"/>
              <a:ext cx="210820" cy="4521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2800" spc="-5" dirty="0">
                  <a:solidFill>
                    <a:srgbClr val="151616"/>
                  </a:solidFill>
                  <a:latin typeface="Arial"/>
                  <a:cs typeface="Arial"/>
                </a:rPr>
                <a:t>6</a:t>
              </a:r>
              <a:endParaRPr sz="2800">
                <a:latin typeface="Arial"/>
                <a:cs typeface="Arial"/>
              </a:endParaRPr>
            </a:p>
          </p:txBody>
        </p:sp>
        <p:sp>
          <p:nvSpPr>
            <p:cNvPr id="147" name="object 147"/>
            <p:cNvSpPr txBox="1"/>
            <p:nvPr/>
          </p:nvSpPr>
          <p:spPr>
            <a:xfrm>
              <a:off x="6818770" y="7042556"/>
              <a:ext cx="210820" cy="4521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2800" spc="-5" dirty="0">
                  <a:solidFill>
                    <a:srgbClr val="151616"/>
                  </a:solidFill>
                  <a:latin typeface="Arial"/>
                  <a:cs typeface="Arial"/>
                </a:rPr>
                <a:t>7</a:t>
              </a:r>
              <a:endParaRPr sz="2800">
                <a:latin typeface="Arial"/>
                <a:cs typeface="Arial"/>
              </a:endParaRPr>
            </a:p>
          </p:txBody>
        </p:sp>
        <p:sp>
          <p:nvSpPr>
            <p:cNvPr id="148" name="object 148"/>
            <p:cNvSpPr txBox="1"/>
            <p:nvPr/>
          </p:nvSpPr>
          <p:spPr>
            <a:xfrm>
              <a:off x="378247" y="9202184"/>
              <a:ext cx="619442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  <a:tabLst>
                  <a:tab pos="5628005" algn="l"/>
                </a:tabLst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1d.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Describe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/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explain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one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disadvantage</a:t>
              </a:r>
              <a:r>
                <a:rPr sz="1400" b="1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production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/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assembly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lines.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1</a:t>
              </a:r>
              <a:r>
                <a:rPr sz="1400" b="1" i="1" spc="-2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51" name="object 151"/>
            <p:cNvSpPr/>
            <p:nvPr/>
          </p:nvSpPr>
          <p:spPr>
            <a:xfrm>
              <a:off x="227465" y="4477161"/>
              <a:ext cx="7188200" cy="6045200"/>
            </a:xfrm>
            <a:custGeom>
              <a:avLst/>
              <a:gdLst/>
              <a:ahLst/>
              <a:cxnLst/>
              <a:rect l="l" t="t" r="r" b="b"/>
              <a:pathLst>
                <a:path w="7188200" h="6045200">
                  <a:moveTo>
                    <a:pt x="0" y="0"/>
                  </a:moveTo>
                  <a:lnTo>
                    <a:pt x="7188202" y="0"/>
                  </a:lnTo>
                  <a:lnTo>
                    <a:pt x="7188202" y="6045203"/>
                  </a:lnTo>
                  <a:lnTo>
                    <a:pt x="0" y="604520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 txBox="1"/>
            <p:nvPr/>
          </p:nvSpPr>
          <p:spPr>
            <a:xfrm>
              <a:off x="5130188" y="344426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9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39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154" name="object 154"/>
            <p:cNvSpPr txBox="1"/>
            <p:nvPr/>
          </p:nvSpPr>
          <p:spPr>
            <a:xfrm>
              <a:off x="396129" y="560020"/>
              <a:ext cx="6847205" cy="297815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49530" rIns="0" bIns="0" rtlCol="0">
              <a:spAutoFit/>
            </a:bodyPr>
            <a:lstStyle/>
            <a:p>
              <a:pPr marL="88265">
                <a:lnSpc>
                  <a:spcPct val="100000"/>
                </a:lnSpc>
                <a:spcBef>
                  <a:spcPts val="390"/>
                </a:spcBef>
                <a:tabLst>
                  <a:tab pos="2783840" algn="l"/>
                </a:tabLst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200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40"/>
                </a:rPr>
                <a:t>https://www.technologystudent.com/prddes1/prodline1.html</a:t>
              </a:r>
              <a:endParaRPr sz="12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>
            <a:extLst>
              <a:ext uri="{FF2B5EF4-FFF2-40B4-BE49-F238E27FC236}">
                <a16:creationId xmlns:a16="http://schemas.microsoft.com/office/drawing/2014/main" id="{58D2ABD2-BF25-4572-AB11-05B6B256DD1C}"/>
              </a:ext>
            </a:extLst>
          </p:cNvPr>
          <p:cNvGrpSpPr/>
          <p:nvPr/>
        </p:nvGrpSpPr>
        <p:grpSpPr>
          <a:xfrm>
            <a:off x="252714" y="125894"/>
            <a:ext cx="7103745" cy="10067201"/>
            <a:chOff x="252714" y="125894"/>
            <a:chExt cx="7103745" cy="10067201"/>
          </a:xfrm>
        </p:grpSpPr>
        <p:sp>
          <p:nvSpPr>
            <p:cNvPr id="2" name="object 2"/>
            <p:cNvSpPr txBox="1"/>
            <p:nvPr/>
          </p:nvSpPr>
          <p:spPr>
            <a:xfrm>
              <a:off x="398024" y="125894"/>
              <a:ext cx="4598035" cy="46164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983739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SCALES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OF</a:t>
              </a:r>
              <a:r>
                <a:rPr sz="1600" b="1" u="sng" spc="-6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PRODUCTION</a:t>
              </a:r>
              <a:endParaRPr sz="160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72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5206544" y="441834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505371" y="690685"/>
              <a:ext cx="6743700" cy="297815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53975" rIns="0" bIns="0" rtlCol="0">
              <a:spAutoFit/>
            </a:bodyPr>
            <a:lstStyle/>
            <a:p>
              <a:pPr marL="88265">
                <a:lnSpc>
                  <a:spcPct val="100000"/>
                </a:lnSpc>
                <a:spcBef>
                  <a:spcPts val="425"/>
                </a:spcBef>
                <a:tabLst>
                  <a:tab pos="2899410" algn="l"/>
                </a:tabLst>
              </a:pPr>
              <a:r>
                <a:rPr sz="1800" baseline="2314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800" spc="-22" baseline="2314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800" spc="-7" baseline="2314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800" spc="-112" baseline="23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7" baseline="2314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800" spc="15" baseline="23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15" baseline="2314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4"/>
                </a:rPr>
                <a:t>https://www.technologystudent.com/joints/scalep1.htm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252714" y="1204950"/>
              <a:ext cx="7103745" cy="83502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2a.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Write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key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phrases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for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each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scales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production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listed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below.</a:t>
              </a:r>
              <a:r>
                <a:rPr sz="1400" spc="-1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Arrange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words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/ 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phrases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around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scale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production.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142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2c.</a:t>
              </a:r>
              <a:r>
                <a:rPr sz="1400" spc="2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List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five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products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manufactured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through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each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scales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production.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1200089" y="3343628"/>
              <a:ext cx="1710689" cy="606425"/>
            </a:xfrm>
            <a:prstGeom prst="rect">
              <a:avLst/>
            </a:prstGeom>
          </p:spPr>
          <p:txBody>
            <a:bodyPr vert="horz" wrap="square" lIns="0" tIns="38735" rIns="0" bIns="0" rtlCol="0">
              <a:spAutoFit/>
            </a:bodyPr>
            <a:lstStyle/>
            <a:p>
              <a:pPr marL="12700" marR="5080">
                <a:lnSpc>
                  <a:spcPts val="2210"/>
                </a:lnSpc>
                <a:spcBef>
                  <a:spcPts val="305"/>
                </a:spcBef>
              </a:pPr>
              <a:r>
                <a:rPr sz="1950" spc="15" dirty="0">
                  <a:solidFill>
                    <a:srgbClr val="57526A"/>
                  </a:solidFill>
                  <a:latin typeface="Arial"/>
                  <a:cs typeface="Arial"/>
                </a:rPr>
                <a:t>CONTINUOUS  PRODUCTION</a:t>
              </a:r>
              <a:endParaRPr sz="195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4413299" y="3332179"/>
              <a:ext cx="1690370" cy="599440"/>
            </a:xfrm>
            <a:prstGeom prst="rect">
              <a:avLst/>
            </a:prstGeom>
          </p:spPr>
          <p:txBody>
            <a:bodyPr vert="horz" wrap="square" lIns="0" tIns="38735" rIns="0" bIns="0" rtlCol="0">
              <a:spAutoFit/>
            </a:bodyPr>
            <a:lstStyle/>
            <a:p>
              <a:pPr marL="12700" marR="5080" indent="421640">
                <a:lnSpc>
                  <a:spcPts val="2180"/>
                </a:lnSpc>
                <a:spcBef>
                  <a:spcPts val="305"/>
                </a:spcBef>
              </a:pPr>
              <a:r>
                <a:rPr sz="1950" spc="-30" dirty="0">
                  <a:solidFill>
                    <a:srgbClr val="57526A"/>
                  </a:solidFill>
                  <a:latin typeface="Arial"/>
                  <a:cs typeface="Arial"/>
                </a:rPr>
                <a:t>BATCH  </a:t>
              </a:r>
              <a:r>
                <a:rPr sz="1950" dirty="0">
                  <a:solidFill>
                    <a:srgbClr val="57526A"/>
                  </a:solidFill>
                  <a:latin typeface="Arial"/>
                  <a:cs typeface="Arial"/>
                </a:rPr>
                <a:t>PRODUCTION</a:t>
              </a:r>
              <a:endParaRPr sz="1950">
                <a:latin typeface="Arial"/>
                <a:cs typeface="Arial"/>
              </a:endParaRPr>
            </a:p>
          </p:txBody>
        </p:sp>
        <p:grpSp>
          <p:nvGrpSpPr>
            <p:cNvPr id="8" name="object 8"/>
            <p:cNvGrpSpPr/>
            <p:nvPr/>
          </p:nvGrpSpPr>
          <p:grpSpPr>
            <a:xfrm>
              <a:off x="866286" y="2800702"/>
              <a:ext cx="521970" cy="431800"/>
              <a:chOff x="866286" y="2800702"/>
              <a:chExt cx="521970" cy="431800"/>
            </a:xfrm>
          </p:grpSpPr>
          <p:sp>
            <p:nvSpPr>
              <p:cNvPr id="9" name="object 9"/>
              <p:cNvSpPr/>
              <p:nvPr/>
            </p:nvSpPr>
            <p:spPr>
              <a:xfrm>
                <a:off x="867657" y="2802074"/>
                <a:ext cx="519430" cy="429259"/>
              </a:xfrm>
              <a:custGeom>
                <a:avLst/>
                <a:gdLst/>
                <a:ahLst/>
                <a:cxnLst/>
                <a:rect l="l" t="t" r="r" b="b"/>
                <a:pathLst>
                  <a:path w="519430" h="429260">
                    <a:moveTo>
                      <a:pt x="518900" y="428659"/>
                    </a:moveTo>
                    <a:lnTo>
                      <a:pt x="0" y="0"/>
                    </a:lnTo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867657" y="2802074"/>
                <a:ext cx="68580" cy="64769"/>
              </a:xfrm>
              <a:custGeom>
                <a:avLst/>
                <a:gdLst/>
                <a:ahLst/>
                <a:cxnLst/>
                <a:rect l="l" t="t" r="r" b="b"/>
                <a:pathLst>
                  <a:path w="68580" h="64769">
                    <a:moveTo>
                      <a:pt x="0" y="0"/>
                    </a:moveTo>
                    <a:lnTo>
                      <a:pt x="25589" y="64541"/>
                    </a:lnTo>
                    <a:lnTo>
                      <a:pt x="68212" y="129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1" name="object 11"/>
            <p:cNvGrpSpPr/>
            <p:nvPr/>
          </p:nvGrpSpPr>
          <p:grpSpPr>
            <a:xfrm>
              <a:off x="2029924" y="2621185"/>
              <a:ext cx="67310" cy="632460"/>
              <a:chOff x="2029924" y="2621185"/>
              <a:chExt cx="67310" cy="632460"/>
            </a:xfrm>
          </p:grpSpPr>
          <p:sp>
            <p:nvSpPr>
              <p:cNvPr id="12" name="object 12"/>
              <p:cNvSpPr/>
              <p:nvPr/>
            </p:nvSpPr>
            <p:spPr>
              <a:xfrm>
                <a:off x="2063386" y="2621185"/>
                <a:ext cx="0" cy="632460"/>
              </a:xfrm>
              <a:custGeom>
                <a:avLst/>
                <a:gdLst/>
                <a:ahLst/>
                <a:cxnLst/>
                <a:rect l="l" t="t" r="r" b="b"/>
                <a:pathLst>
                  <a:path h="632460">
                    <a:moveTo>
                      <a:pt x="0" y="632105"/>
                    </a:moveTo>
                    <a:lnTo>
                      <a:pt x="0" y="0"/>
                    </a:lnTo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3"/>
              <p:cNvSpPr/>
              <p:nvPr/>
            </p:nvSpPr>
            <p:spPr>
              <a:xfrm>
                <a:off x="2029924" y="2621185"/>
                <a:ext cx="6731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7310" h="60960">
                    <a:moveTo>
                      <a:pt x="33461" y="0"/>
                    </a:moveTo>
                    <a:lnTo>
                      <a:pt x="0" y="60833"/>
                    </a:lnTo>
                    <a:lnTo>
                      <a:pt x="66923" y="60833"/>
                    </a:lnTo>
                    <a:lnTo>
                      <a:pt x="33461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4" name="object 14"/>
            <p:cNvGrpSpPr/>
            <p:nvPr/>
          </p:nvGrpSpPr>
          <p:grpSpPr>
            <a:xfrm>
              <a:off x="2761401" y="2800702"/>
              <a:ext cx="521970" cy="431800"/>
              <a:chOff x="2761401" y="2800702"/>
              <a:chExt cx="521970" cy="431800"/>
            </a:xfrm>
          </p:grpSpPr>
          <p:sp>
            <p:nvSpPr>
              <p:cNvPr id="15" name="object 15"/>
              <p:cNvSpPr/>
              <p:nvPr/>
            </p:nvSpPr>
            <p:spPr>
              <a:xfrm>
                <a:off x="2762773" y="2802074"/>
                <a:ext cx="519430" cy="429259"/>
              </a:xfrm>
              <a:custGeom>
                <a:avLst/>
                <a:gdLst/>
                <a:ahLst/>
                <a:cxnLst/>
                <a:rect l="l" t="t" r="r" b="b"/>
                <a:pathLst>
                  <a:path w="519429" h="429260">
                    <a:moveTo>
                      <a:pt x="0" y="428659"/>
                    </a:moveTo>
                    <a:lnTo>
                      <a:pt x="518900" y="0"/>
                    </a:lnTo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6"/>
              <p:cNvSpPr/>
              <p:nvPr/>
            </p:nvSpPr>
            <p:spPr>
              <a:xfrm>
                <a:off x="3213460" y="2802074"/>
                <a:ext cx="68580" cy="64769"/>
              </a:xfrm>
              <a:custGeom>
                <a:avLst/>
                <a:gdLst/>
                <a:ahLst/>
                <a:cxnLst/>
                <a:rect l="l" t="t" r="r" b="b"/>
                <a:pathLst>
                  <a:path w="68579" h="64769">
                    <a:moveTo>
                      <a:pt x="68212" y="0"/>
                    </a:moveTo>
                    <a:lnTo>
                      <a:pt x="0" y="12946"/>
                    </a:lnTo>
                    <a:lnTo>
                      <a:pt x="42623" y="64541"/>
                    </a:lnTo>
                    <a:lnTo>
                      <a:pt x="68212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7" name="object 17"/>
            <p:cNvGrpSpPr/>
            <p:nvPr/>
          </p:nvGrpSpPr>
          <p:grpSpPr>
            <a:xfrm>
              <a:off x="866286" y="4199075"/>
              <a:ext cx="521970" cy="431800"/>
              <a:chOff x="866286" y="4199075"/>
              <a:chExt cx="521970" cy="431800"/>
            </a:xfrm>
          </p:grpSpPr>
          <p:sp>
            <p:nvSpPr>
              <p:cNvPr id="18" name="object 18"/>
              <p:cNvSpPr/>
              <p:nvPr/>
            </p:nvSpPr>
            <p:spPr>
              <a:xfrm>
                <a:off x="867657" y="4200447"/>
                <a:ext cx="519430" cy="429259"/>
              </a:xfrm>
              <a:custGeom>
                <a:avLst/>
                <a:gdLst/>
                <a:ahLst/>
                <a:cxnLst/>
                <a:rect l="l" t="t" r="r" b="b"/>
                <a:pathLst>
                  <a:path w="519430" h="429260">
                    <a:moveTo>
                      <a:pt x="518900" y="0"/>
                    </a:moveTo>
                    <a:lnTo>
                      <a:pt x="0" y="428659"/>
                    </a:lnTo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9"/>
              <p:cNvSpPr/>
              <p:nvPr/>
            </p:nvSpPr>
            <p:spPr>
              <a:xfrm>
                <a:off x="867657" y="4564566"/>
                <a:ext cx="68580" cy="64769"/>
              </a:xfrm>
              <a:custGeom>
                <a:avLst/>
                <a:gdLst/>
                <a:ahLst/>
                <a:cxnLst/>
                <a:rect l="l" t="t" r="r" b="b"/>
                <a:pathLst>
                  <a:path w="68580" h="64770">
                    <a:moveTo>
                      <a:pt x="25589" y="0"/>
                    </a:moveTo>
                    <a:lnTo>
                      <a:pt x="0" y="64540"/>
                    </a:lnTo>
                    <a:lnTo>
                      <a:pt x="68212" y="51595"/>
                    </a:lnTo>
                    <a:lnTo>
                      <a:pt x="25589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20" name="object 20"/>
            <p:cNvGrpSpPr/>
            <p:nvPr/>
          </p:nvGrpSpPr>
          <p:grpSpPr>
            <a:xfrm>
              <a:off x="2029924" y="4177886"/>
              <a:ext cx="67310" cy="632460"/>
              <a:chOff x="2029924" y="4177886"/>
              <a:chExt cx="67310" cy="632460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2063386" y="4177886"/>
                <a:ext cx="0" cy="632460"/>
              </a:xfrm>
              <a:custGeom>
                <a:avLst/>
                <a:gdLst/>
                <a:ahLst/>
                <a:cxnLst/>
                <a:rect l="l" t="t" r="r" b="b"/>
                <a:pathLst>
                  <a:path h="632460">
                    <a:moveTo>
                      <a:pt x="0" y="0"/>
                    </a:moveTo>
                    <a:lnTo>
                      <a:pt x="0" y="632109"/>
                    </a:lnTo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2"/>
              <p:cNvSpPr/>
              <p:nvPr/>
            </p:nvSpPr>
            <p:spPr>
              <a:xfrm>
                <a:off x="2029924" y="4749163"/>
                <a:ext cx="6731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7310" h="60960">
                    <a:moveTo>
                      <a:pt x="66923" y="0"/>
                    </a:moveTo>
                    <a:lnTo>
                      <a:pt x="0" y="0"/>
                    </a:lnTo>
                    <a:lnTo>
                      <a:pt x="33461" y="60833"/>
                    </a:lnTo>
                    <a:lnTo>
                      <a:pt x="66923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23" name="object 23"/>
            <p:cNvGrpSpPr/>
            <p:nvPr/>
          </p:nvGrpSpPr>
          <p:grpSpPr>
            <a:xfrm>
              <a:off x="2761401" y="4199075"/>
              <a:ext cx="521970" cy="431800"/>
              <a:chOff x="2761401" y="4199075"/>
              <a:chExt cx="521970" cy="431800"/>
            </a:xfrm>
          </p:grpSpPr>
          <p:sp>
            <p:nvSpPr>
              <p:cNvPr id="24" name="object 24"/>
              <p:cNvSpPr/>
              <p:nvPr/>
            </p:nvSpPr>
            <p:spPr>
              <a:xfrm>
                <a:off x="2762773" y="4200447"/>
                <a:ext cx="519430" cy="429259"/>
              </a:xfrm>
              <a:custGeom>
                <a:avLst/>
                <a:gdLst/>
                <a:ahLst/>
                <a:cxnLst/>
                <a:rect l="l" t="t" r="r" b="b"/>
                <a:pathLst>
                  <a:path w="519429" h="429260">
                    <a:moveTo>
                      <a:pt x="0" y="0"/>
                    </a:moveTo>
                    <a:lnTo>
                      <a:pt x="518900" y="428659"/>
                    </a:lnTo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5"/>
              <p:cNvSpPr/>
              <p:nvPr/>
            </p:nvSpPr>
            <p:spPr>
              <a:xfrm>
                <a:off x="3213460" y="4564566"/>
                <a:ext cx="68580" cy="64769"/>
              </a:xfrm>
              <a:custGeom>
                <a:avLst/>
                <a:gdLst/>
                <a:ahLst/>
                <a:cxnLst/>
                <a:rect l="l" t="t" r="r" b="b"/>
                <a:pathLst>
                  <a:path w="68579" h="64770">
                    <a:moveTo>
                      <a:pt x="42623" y="0"/>
                    </a:moveTo>
                    <a:lnTo>
                      <a:pt x="0" y="51595"/>
                    </a:lnTo>
                    <a:lnTo>
                      <a:pt x="68212" y="64540"/>
                    </a:lnTo>
                    <a:lnTo>
                      <a:pt x="42623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26" name="object 26"/>
            <p:cNvGrpSpPr/>
            <p:nvPr/>
          </p:nvGrpSpPr>
          <p:grpSpPr>
            <a:xfrm>
              <a:off x="4130693" y="2800702"/>
              <a:ext cx="521970" cy="431800"/>
              <a:chOff x="4130693" y="2800702"/>
              <a:chExt cx="521970" cy="431800"/>
            </a:xfrm>
          </p:grpSpPr>
          <p:sp>
            <p:nvSpPr>
              <p:cNvPr id="27" name="object 27"/>
              <p:cNvSpPr/>
              <p:nvPr/>
            </p:nvSpPr>
            <p:spPr>
              <a:xfrm>
                <a:off x="4132065" y="2802074"/>
                <a:ext cx="519430" cy="429259"/>
              </a:xfrm>
              <a:custGeom>
                <a:avLst/>
                <a:gdLst/>
                <a:ahLst/>
                <a:cxnLst/>
                <a:rect l="l" t="t" r="r" b="b"/>
                <a:pathLst>
                  <a:path w="519429" h="429260">
                    <a:moveTo>
                      <a:pt x="518900" y="428659"/>
                    </a:moveTo>
                    <a:lnTo>
                      <a:pt x="0" y="0"/>
                    </a:lnTo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8"/>
              <p:cNvSpPr/>
              <p:nvPr/>
            </p:nvSpPr>
            <p:spPr>
              <a:xfrm>
                <a:off x="4132065" y="2802074"/>
                <a:ext cx="68580" cy="64769"/>
              </a:xfrm>
              <a:custGeom>
                <a:avLst/>
                <a:gdLst/>
                <a:ahLst/>
                <a:cxnLst/>
                <a:rect l="l" t="t" r="r" b="b"/>
                <a:pathLst>
                  <a:path w="68579" h="64769">
                    <a:moveTo>
                      <a:pt x="0" y="0"/>
                    </a:moveTo>
                    <a:lnTo>
                      <a:pt x="25589" y="64541"/>
                    </a:lnTo>
                    <a:lnTo>
                      <a:pt x="68212" y="129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29" name="object 29"/>
            <p:cNvGrpSpPr/>
            <p:nvPr/>
          </p:nvGrpSpPr>
          <p:grpSpPr>
            <a:xfrm>
              <a:off x="5294332" y="2621185"/>
              <a:ext cx="67310" cy="632460"/>
              <a:chOff x="5294332" y="2621185"/>
              <a:chExt cx="67310" cy="632460"/>
            </a:xfrm>
          </p:grpSpPr>
          <p:sp>
            <p:nvSpPr>
              <p:cNvPr id="30" name="object 30"/>
              <p:cNvSpPr/>
              <p:nvPr/>
            </p:nvSpPr>
            <p:spPr>
              <a:xfrm>
                <a:off x="5327794" y="2621185"/>
                <a:ext cx="0" cy="632460"/>
              </a:xfrm>
              <a:custGeom>
                <a:avLst/>
                <a:gdLst/>
                <a:ahLst/>
                <a:cxnLst/>
                <a:rect l="l" t="t" r="r" b="b"/>
                <a:pathLst>
                  <a:path h="632460">
                    <a:moveTo>
                      <a:pt x="0" y="632105"/>
                    </a:moveTo>
                    <a:lnTo>
                      <a:pt x="0" y="0"/>
                    </a:lnTo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31"/>
              <p:cNvSpPr/>
              <p:nvPr/>
            </p:nvSpPr>
            <p:spPr>
              <a:xfrm>
                <a:off x="5294332" y="2621185"/>
                <a:ext cx="6731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7310" h="60960">
                    <a:moveTo>
                      <a:pt x="33461" y="0"/>
                    </a:moveTo>
                    <a:lnTo>
                      <a:pt x="0" y="60833"/>
                    </a:lnTo>
                    <a:lnTo>
                      <a:pt x="66923" y="60833"/>
                    </a:lnTo>
                    <a:lnTo>
                      <a:pt x="33461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32" name="object 32"/>
            <p:cNvGrpSpPr/>
            <p:nvPr/>
          </p:nvGrpSpPr>
          <p:grpSpPr>
            <a:xfrm>
              <a:off x="6025809" y="2800702"/>
              <a:ext cx="521970" cy="431800"/>
              <a:chOff x="6025809" y="2800702"/>
              <a:chExt cx="521970" cy="431800"/>
            </a:xfrm>
          </p:grpSpPr>
          <p:sp>
            <p:nvSpPr>
              <p:cNvPr id="33" name="object 33"/>
              <p:cNvSpPr/>
              <p:nvPr/>
            </p:nvSpPr>
            <p:spPr>
              <a:xfrm>
                <a:off x="6027181" y="2802074"/>
                <a:ext cx="519430" cy="429259"/>
              </a:xfrm>
              <a:custGeom>
                <a:avLst/>
                <a:gdLst/>
                <a:ahLst/>
                <a:cxnLst/>
                <a:rect l="l" t="t" r="r" b="b"/>
                <a:pathLst>
                  <a:path w="519429" h="429260">
                    <a:moveTo>
                      <a:pt x="0" y="428659"/>
                    </a:moveTo>
                    <a:lnTo>
                      <a:pt x="518900" y="0"/>
                    </a:lnTo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4"/>
              <p:cNvSpPr/>
              <p:nvPr/>
            </p:nvSpPr>
            <p:spPr>
              <a:xfrm>
                <a:off x="6477868" y="2802074"/>
                <a:ext cx="68580" cy="64769"/>
              </a:xfrm>
              <a:custGeom>
                <a:avLst/>
                <a:gdLst/>
                <a:ahLst/>
                <a:cxnLst/>
                <a:rect l="l" t="t" r="r" b="b"/>
                <a:pathLst>
                  <a:path w="68579" h="64769">
                    <a:moveTo>
                      <a:pt x="68212" y="0"/>
                    </a:moveTo>
                    <a:lnTo>
                      <a:pt x="0" y="12946"/>
                    </a:lnTo>
                    <a:lnTo>
                      <a:pt x="42623" y="64541"/>
                    </a:lnTo>
                    <a:lnTo>
                      <a:pt x="68212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35" name="object 35"/>
            <p:cNvGrpSpPr/>
            <p:nvPr/>
          </p:nvGrpSpPr>
          <p:grpSpPr>
            <a:xfrm>
              <a:off x="4130693" y="4199075"/>
              <a:ext cx="521970" cy="431800"/>
              <a:chOff x="4130693" y="4199075"/>
              <a:chExt cx="521970" cy="431800"/>
            </a:xfrm>
          </p:grpSpPr>
          <p:sp>
            <p:nvSpPr>
              <p:cNvPr id="36" name="object 36"/>
              <p:cNvSpPr/>
              <p:nvPr/>
            </p:nvSpPr>
            <p:spPr>
              <a:xfrm>
                <a:off x="4132065" y="4200447"/>
                <a:ext cx="519430" cy="429259"/>
              </a:xfrm>
              <a:custGeom>
                <a:avLst/>
                <a:gdLst/>
                <a:ahLst/>
                <a:cxnLst/>
                <a:rect l="l" t="t" r="r" b="b"/>
                <a:pathLst>
                  <a:path w="519429" h="429260">
                    <a:moveTo>
                      <a:pt x="518900" y="0"/>
                    </a:moveTo>
                    <a:lnTo>
                      <a:pt x="0" y="428659"/>
                    </a:lnTo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7"/>
              <p:cNvSpPr/>
              <p:nvPr/>
            </p:nvSpPr>
            <p:spPr>
              <a:xfrm>
                <a:off x="4132065" y="4564566"/>
                <a:ext cx="68580" cy="64769"/>
              </a:xfrm>
              <a:custGeom>
                <a:avLst/>
                <a:gdLst/>
                <a:ahLst/>
                <a:cxnLst/>
                <a:rect l="l" t="t" r="r" b="b"/>
                <a:pathLst>
                  <a:path w="68579" h="64770">
                    <a:moveTo>
                      <a:pt x="25589" y="0"/>
                    </a:moveTo>
                    <a:lnTo>
                      <a:pt x="0" y="64540"/>
                    </a:lnTo>
                    <a:lnTo>
                      <a:pt x="68212" y="51595"/>
                    </a:lnTo>
                    <a:lnTo>
                      <a:pt x="25589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38" name="object 38"/>
            <p:cNvGrpSpPr/>
            <p:nvPr/>
          </p:nvGrpSpPr>
          <p:grpSpPr>
            <a:xfrm>
              <a:off x="5294332" y="4177886"/>
              <a:ext cx="67310" cy="632460"/>
              <a:chOff x="5294332" y="4177886"/>
              <a:chExt cx="67310" cy="632460"/>
            </a:xfrm>
          </p:grpSpPr>
          <p:sp>
            <p:nvSpPr>
              <p:cNvPr id="39" name="object 39"/>
              <p:cNvSpPr/>
              <p:nvPr/>
            </p:nvSpPr>
            <p:spPr>
              <a:xfrm>
                <a:off x="5327794" y="4177886"/>
                <a:ext cx="0" cy="632460"/>
              </a:xfrm>
              <a:custGeom>
                <a:avLst/>
                <a:gdLst/>
                <a:ahLst/>
                <a:cxnLst/>
                <a:rect l="l" t="t" r="r" b="b"/>
                <a:pathLst>
                  <a:path h="632460">
                    <a:moveTo>
                      <a:pt x="0" y="0"/>
                    </a:moveTo>
                    <a:lnTo>
                      <a:pt x="0" y="632109"/>
                    </a:lnTo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40"/>
              <p:cNvSpPr/>
              <p:nvPr/>
            </p:nvSpPr>
            <p:spPr>
              <a:xfrm>
                <a:off x="5294332" y="4749163"/>
                <a:ext cx="6731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7310" h="60960">
                    <a:moveTo>
                      <a:pt x="66923" y="0"/>
                    </a:moveTo>
                    <a:lnTo>
                      <a:pt x="0" y="0"/>
                    </a:lnTo>
                    <a:lnTo>
                      <a:pt x="33461" y="60833"/>
                    </a:lnTo>
                    <a:lnTo>
                      <a:pt x="66923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41" name="object 41"/>
            <p:cNvGrpSpPr/>
            <p:nvPr/>
          </p:nvGrpSpPr>
          <p:grpSpPr>
            <a:xfrm>
              <a:off x="6025809" y="4199075"/>
              <a:ext cx="521970" cy="431800"/>
              <a:chOff x="6025809" y="4199075"/>
              <a:chExt cx="521970" cy="431800"/>
            </a:xfrm>
          </p:grpSpPr>
          <p:sp>
            <p:nvSpPr>
              <p:cNvPr id="42" name="object 42"/>
              <p:cNvSpPr/>
              <p:nvPr/>
            </p:nvSpPr>
            <p:spPr>
              <a:xfrm>
                <a:off x="6027181" y="4200447"/>
                <a:ext cx="519430" cy="429259"/>
              </a:xfrm>
              <a:custGeom>
                <a:avLst/>
                <a:gdLst/>
                <a:ahLst/>
                <a:cxnLst/>
                <a:rect l="l" t="t" r="r" b="b"/>
                <a:pathLst>
                  <a:path w="519429" h="429260">
                    <a:moveTo>
                      <a:pt x="0" y="0"/>
                    </a:moveTo>
                    <a:lnTo>
                      <a:pt x="518900" y="428659"/>
                    </a:lnTo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3"/>
              <p:cNvSpPr/>
              <p:nvPr/>
            </p:nvSpPr>
            <p:spPr>
              <a:xfrm>
                <a:off x="6477868" y="4564566"/>
                <a:ext cx="68580" cy="64769"/>
              </a:xfrm>
              <a:custGeom>
                <a:avLst/>
                <a:gdLst/>
                <a:ahLst/>
                <a:cxnLst/>
                <a:rect l="l" t="t" r="r" b="b"/>
                <a:pathLst>
                  <a:path w="68579" h="64770">
                    <a:moveTo>
                      <a:pt x="42623" y="0"/>
                    </a:moveTo>
                    <a:lnTo>
                      <a:pt x="0" y="51595"/>
                    </a:lnTo>
                    <a:lnTo>
                      <a:pt x="68212" y="64540"/>
                    </a:lnTo>
                    <a:lnTo>
                      <a:pt x="42623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4" name="object 44"/>
            <p:cNvSpPr txBox="1"/>
            <p:nvPr/>
          </p:nvSpPr>
          <p:spPr>
            <a:xfrm>
              <a:off x="596859" y="5067936"/>
              <a:ext cx="2900045" cy="2176145"/>
            </a:xfrm>
            <a:prstGeom prst="rect">
              <a:avLst/>
            </a:prstGeom>
          </p:spPr>
          <p:txBody>
            <a:bodyPr vert="horz" wrap="square" lIns="0" tIns="67310" rIns="0" bIns="0" rtlCol="0">
              <a:spAutoFit/>
            </a:bodyPr>
            <a:lstStyle/>
            <a:p>
              <a:pPr marL="1038225">
                <a:lnSpc>
                  <a:spcPct val="100000"/>
                </a:lnSpc>
                <a:spcBef>
                  <a:spcPts val="530"/>
                </a:spcBef>
              </a:pPr>
              <a:r>
                <a:rPr sz="1400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PRODUCTS</a:t>
              </a:r>
              <a:endParaRPr sz="1400" dirty="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434"/>
                </a:spcBef>
                <a:tabLst>
                  <a:tab pos="2886710" algn="l"/>
                </a:tabLst>
              </a:pPr>
              <a:r>
                <a:rPr lang="en-GB" sz="1400" dirty="0">
                  <a:solidFill>
                    <a:srgbClr val="A05943"/>
                  </a:solidFill>
                  <a:latin typeface="Arial"/>
                  <a:cs typeface="Arial"/>
                </a:rPr>
                <a:t>1</a:t>
              </a:r>
              <a:r>
                <a:rPr lang="en-GB" sz="1400" u="sng" dirty="0">
                  <a:solidFill>
                    <a:srgbClr val="A05943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.	</a:t>
              </a:r>
              <a:endParaRPr sz="1400" dirty="0">
                <a:latin typeface="Arial"/>
                <a:cs typeface="Arial"/>
              </a:endParaRPr>
            </a:p>
            <a:p>
              <a:pPr marL="38735">
                <a:lnSpc>
                  <a:spcPct val="100000"/>
                </a:lnSpc>
                <a:spcBef>
                  <a:spcPts val="1500"/>
                </a:spcBef>
                <a:tabLst>
                  <a:tab pos="2886710" algn="l"/>
                </a:tabLst>
              </a:pPr>
              <a:r>
                <a:rPr lang="en-GB" sz="1400" u="sng" dirty="0">
                  <a:solidFill>
                    <a:srgbClr val="A05943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2.	</a:t>
              </a:r>
              <a:endParaRPr sz="1400" dirty="0">
                <a:latin typeface="Arial"/>
                <a:cs typeface="Arial"/>
              </a:endParaRPr>
            </a:p>
            <a:p>
              <a:pPr marL="32384">
                <a:lnSpc>
                  <a:spcPct val="100000"/>
                </a:lnSpc>
                <a:spcBef>
                  <a:spcPts val="1595"/>
                </a:spcBef>
                <a:tabLst>
                  <a:tab pos="2886710" algn="l"/>
                </a:tabLst>
              </a:pPr>
              <a:r>
                <a:rPr sz="1400" u="sng" dirty="0">
                  <a:solidFill>
                    <a:srgbClr val="A05943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3.	</a:t>
              </a:r>
              <a:endParaRPr sz="1400" dirty="0">
                <a:latin typeface="Arial"/>
                <a:cs typeface="Arial"/>
              </a:endParaRPr>
            </a:p>
            <a:p>
              <a:pPr marL="38735">
                <a:lnSpc>
                  <a:spcPct val="100000"/>
                </a:lnSpc>
                <a:spcBef>
                  <a:spcPts val="1300"/>
                </a:spcBef>
                <a:tabLst>
                  <a:tab pos="2886710" algn="l"/>
                </a:tabLst>
              </a:pPr>
              <a:r>
                <a:rPr sz="1400" u="sng" dirty="0">
                  <a:solidFill>
                    <a:srgbClr val="A05943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4.	</a:t>
              </a:r>
              <a:endParaRPr sz="1400" dirty="0">
                <a:latin typeface="Arial"/>
                <a:cs typeface="Arial"/>
              </a:endParaRPr>
            </a:p>
            <a:p>
              <a:pPr marL="32384">
                <a:lnSpc>
                  <a:spcPct val="100000"/>
                </a:lnSpc>
                <a:spcBef>
                  <a:spcPts val="1595"/>
                </a:spcBef>
                <a:tabLst>
                  <a:tab pos="2886710" algn="l"/>
                </a:tabLst>
              </a:pPr>
              <a:r>
                <a:rPr sz="1400" u="sng" dirty="0">
                  <a:solidFill>
                    <a:srgbClr val="A05943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5.	</a:t>
              </a:r>
              <a:endParaRPr sz="1400" dirty="0">
                <a:latin typeface="Arial"/>
                <a:cs typeface="Arial"/>
              </a:endParaRPr>
            </a:p>
          </p:txBody>
        </p:sp>
        <p:sp>
          <p:nvSpPr>
            <p:cNvPr id="45" name="object 45"/>
            <p:cNvSpPr txBox="1"/>
            <p:nvPr/>
          </p:nvSpPr>
          <p:spPr>
            <a:xfrm>
              <a:off x="3926185" y="5067936"/>
              <a:ext cx="2912110" cy="2176145"/>
            </a:xfrm>
            <a:prstGeom prst="rect">
              <a:avLst/>
            </a:prstGeom>
          </p:spPr>
          <p:txBody>
            <a:bodyPr vert="horz" wrap="square" lIns="0" tIns="67310" rIns="0" bIns="0" rtlCol="0">
              <a:spAutoFit/>
            </a:bodyPr>
            <a:lstStyle/>
            <a:p>
              <a:pPr marL="1006475">
                <a:lnSpc>
                  <a:spcPct val="100000"/>
                </a:lnSpc>
                <a:spcBef>
                  <a:spcPts val="530"/>
                </a:spcBef>
              </a:pPr>
              <a:r>
                <a:rPr sz="1400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PRODUCTS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434"/>
                </a:spcBef>
                <a:tabLst>
                  <a:tab pos="2898775" algn="l"/>
                </a:tabLst>
              </a:pPr>
              <a:r>
                <a:rPr sz="1400" dirty="0">
                  <a:solidFill>
                    <a:srgbClr val="A05943"/>
                  </a:solidFill>
                  <a:latin typeface="Arial"/>
                  <a:cs typeface="Arial"/>
                </a:rPr>
                <a:t>1</a:t>
              </a:r>
              <a:r>
                <a:rPr sz="1400" u="sng" dirty="0">
                  <a:solidFill>
                    <a:srgbClr val="A05943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.	</a:t>
              </a:r>
              <a:endParaRPr sz="1400">
                <a:latin typeface="Arial"/>
                <a:cs typeface="Arial"/>
              </a:endParaRPr>
            </a:p>
            <a:p>
              <a:pPr marL="38735">
                <a:lnSpc>
                  <a:spcPct val="100000"/>
                </a:lnSpc>
                <a:spcBef>
                  <a:spcPts val="1500"/>
                </a:spcBef>
                <a:tabLst>
                  <a:tab pos="2898775" algn="l"/>
                </a:tabLst>
              </a:pPr>
              <a:r>
                <a:rPr sz="1400" u="sng" dirty="0">
                  <a:solidFill>
                    <a:srgbClr val="A05943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2.	</a:t>
              </a:r>
              <a:endParaRPr sz="1400">
                <a:latin typeface="Arial"/>
                <a:cs typeface="Arial"/>
              </a:endParaRPr>
            </a:p>
            <a:p>
              <a:pPr marL="32384">
                <a:lnSpc>
                  <a:spcPct val="100000"/>
                </a:lnSpc>
                <a:spcBef>
                  <a:spcPts val="1595"/>
                </a:spcBef>
                <a:tabLst>
                  <a:tab pos="2898775" algn="l"/>
                </a:tabLst>
              </a:pPr>
              <a:r>
                <a:rPr sz="1400" u="sng" dirty="0">
                  <a:solidFill>
                    <a:srgbClr val="A05943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3.	</a:t>
              </a:r>
              <a:endParaRPr sz="1400">
                <a:latin typeface="Arial"/>
                <a:cs typeface="Arial"/>
              </a:endParaRPr>
            </a:p>
            <a:p>
              <a:pPr marL="38735">
                <a:lnSpc>
                  <a:spcPct val="100000"/>
                </a:lnSpc>
                <a:spcBef>
                  <a:spcPts val="1300"/>
                </a:spcBef>
                <a:tabLst>
                  <a:tab pos="2898775" algn="l"/>
                </a:tabLst>
              </a:pPr>
              <a:r>
                <a:rPr sz="1400" u="sng" dirty="0">
                  <a:solidFill>
                    <a:srgbClr val="A05943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4.	</a:t>
              </a:r>
              <a:endParaRPr sz="1400">
                <a:latin typeface="Arial"/>
                <a:cs typeface="Arial"/>
              </a:endParaRPr>
            </a:p>
            <a:p>
              <a:pPr marL="32384">
                <a:lnSpc>
                  <a:spcPct val="100000"/>
                </a:lnSpc>
                <a:spcBef>
                  <a:spcPts val="1595"/>
                </a:spcBef>
                <a:tabLst>
                  <a:tab pos="2898775" algn="l"/>
                </a:tabLst>
              </a:pPr>
              <a:r>
                <a:rPr sz="1400" u="sng" dirty="0">
                  <a:solidFill>
                    <a:srgbClr val="A05943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5.	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46" name="object 46"/>
            <p:cNvSpPr/>
            <p:nvPr/>
          </p:nvSpPr>
          <p:spPr>
            <a:xfrm>
              <a:off x="3769855" y="2356556"/>
              <a:ext cx="0" cy="5139690"/>
            </a:xfrm>
            <a:custGeom>
              <a:avLst/>
              <a:gdLst/>
              <a:ahLst/>
              <a:cxnLst/>
              <a:rect l="l" t="t" r="r" b="b"/>
              <a:pathLst>
                <a:path h="5139690">
                  <a:moveTo>
                    <a:pt x="0" y="0"/>
                  </a:moveTo>
                  <a:lnTo>
                    <a:pt x="0" y="5139662"/>
                  </a:lnTo>
                </a:path>
              </a:pathLst>
            </a:custGeom>
            <a:ln w="25401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055884" y="2356556"/>
              <a:ext cx="0" cy="5139690"/>
            </a:xfrm>
            <a:custGeom>
              <a:avLst/>
              <a:gdLst/>
              <a:ahLst/>
              <a:cxnLst/>
              <a:rect l="l" t="t" r="r" b="b"/>
              <a:pathLst>
                <a:path h="5139690">
                  <a:moveTo>
                    <a:pt x="0" y="0"/>
                  </a:moveTo>
                  <a:lnTo>
                    <a:pt x="0" y="5139662"/>
                  </a:lnTo>
                </a:path>
              </a:pathLst>
            </a:custGeom>
            <a:ln w="25401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 txBox="1"/>
            <p:nvPr/>
          </p:nvSpPr>
          <p:spPr>
            <a:xfrm>
              <a:off x="1337739" y="8718946"/>
              <a:ext cx="1663700" cy="599440"/>
            </a:xfrm>
            <a:prstGeom prst="rect">
              <a:avLst/>
            </a:prstGeom>
          </p:spPr>
          <p:txBody>
            <a:bodyPr vert="horz" wrap="square" lIns="0" tIns="38735" rIns="0" bIns="0" rtlCol="0">
              <a:spAutoFit/>
            </a:bodyPr>
            <a:lstStyle/>
            <a:p>
              <a:pPr marL="280670" marR="5080" indent="-268605">
                <a:lnSpc>
                  <a:spcPts val="2180"/>
                </a:lnSpc>
                <a:spcBef>
                  <a:spcPts val="305"/>
                </a:spcBef>
              </a:pPr>
              <a:r>
                <a:rPr sz="1950" dirty="0">
                  <a:solidFill>
                    <a:srgbClr val="57526A"/>
                  </a:solidFill>
                  <a:latin typeface="Arial"/>
                  <a:cs typeface="Arial"/>
                </a:rPr>
                <a:t>SINGLE</a:t>
              </a:r>
              <a:r>
                <a:rPr sz="1950" spc="-100" dirty="0">
                  <a:solidFill>
                    <a:srgbClr val="57526A"/>
                  </a:solidFill>
                  <a:latin typeface="Arial"/>
                  <a:cs typeface="Arial"/>
                </a:rPr>
                <a:t> </a:t>
              </a:r>
              <a:r>
                <a:rPr sz="1950" dirty="0">
                  <a:solidFill>
                    <a:srgbClr val="57526A"/>
                  </a:solidFill>
                  <a:latin typeface="Arial"/>
                  <a:cs typeface="Arial"/>
                </a:rPr>
                <a:t>ITEM/  ONE</a:t>
              </a:r>
              <a:r>
                <a:rPr sz="1950" spc="-25" dirty="0">
                  <a:solidFill>
                    <a:srgbClr val="57526A"/>
                  </a:solidFill>
                  <a:latin typeface="Arial"/>
                  <a:cs typeface="Arial"/>
                </a:rPr>
                <a:t> </a:t>
              </a:r>
              <a:r>
                <a:rPr sz="1950" dirty="0">
                  <a:solidFill>
                    <a:srgbClr val="57526A"/>
                  </a:solidFill>
                  <a:latin typeface="Arial"/>
                  <a:cs typeface="Arial"/>
                </a:rPr>
                <a:t>OFF</a:t>
              </a:r>
              <a:endParaRPr sz="1950">
                <a:latin typeface="Arial"/>
                <a:cs typeface="Arial"/>
              </a:endParaRPr>
            </a:p>
          </p:txBody>
        </p:sp>
        <p:grpSp>
          <p:nvGrpSpPr>
            <p:cNvPr id="49" name="object 49"/>
            <p:cNvGrpSpPr/>
            <p:nvPr/>
          </p:nvGrpSpPr>
          <p:grpSpPr>
            <a:xfrm>
              <a:off x="898290" y="8183451"/>
              <a:ext cx="521970" cy="431800"/>
              <a:chOff x="898290" y="8183451"/>
              <a:chExt cx="521970" cy="431800"/>
            </a:xfrm>
          </p:grpSpPr>
          <p:sp>
            <p:nvSpPr>
              <p:cNvPr id="50" name="object 50"/>
              <p:cNvSpPr/>
              <p:nvPr/>
            </p:nvSpPr>
            <p:spPr>
              <a:xfrm>
                <a:off x="899661" y="8184823"/>
                <a:ext cx="519430" cy="429259"/>
              </a:xfrm>
              <a:custGeom>
                <a:avLst/>
                <a:gdLst/>
                <a:ahLst/>
                <a:cxnLst/>
                <a:rect l="l" t="t" r="r" b="b"/>
                <a:pathLst>
                  <a:path w="519430" h="429259">
                    <a:moveTo>
                      <a:pt x="518900" y="428659"/>
                    </a:moveTo>
                    <a:lnTo>
                      <a:pt x="0" y="0"/>
                    </a:lnTo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1" name="object 51"/>
              <p:cNvSpPr/>
              <p:nvPr/>
            </p:nvSpPr>
            <p:spPr>
              <a:xfrm>
                <a:off x="899661" y="8184823"/>
                <a:ext cx="68580" cy="64769"/>
              </a:xfrm>
              <a:custGeom>
                <a:avLst/>
                <a:gdLst/>
                <a:ahLst/>
                <a:cxnLst/>
                <a:rect l="l" t="t" r="r" b="b"/>
                <a:pathLst>
                  <a:path w="68580" h="64770">
                    <a:moveTo>
                      <a:pt x="0" y="0"/>
                    </a:moveTo>
                    <a:lnTo>
                      <a:pt x="25589" y="64541"/>
                    </a:lnTo>
                    <a:lnTo>
                      <a:pt x="68212" y="1294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52" name="object 52"/>
            <p:cNvGrpSpPr/>
            <p:nvPr/>
          </p:nvGrpSpPr>
          <p:grpSpPr>
            <a:xfrm>
              <a:off x="2061928" y="8003934"/>
              <a:ext cx="67310" cy="632460"/>
              <a:chOff x="2061928" y="8003934"/>
              <a:chExt cx="67310" cy="632460"/>
            </a:xfrm>
          </p:grpSpPr>
          <p:sp>
            <p:nvSpPr>
              <p:cNvPr id="53" name="object 53"/>
              <p:cNvSpPr/>
              <p:nvPr/>
            </p:nvSpPr>
            <p:spPr>
              <a:xfrm>
                <a:off x="2095390" y="8003934"/>
                <a:ext cx="0" cy="632460"/>
              </a:xfrm>
              <a:custGeom>
                <a:avLst/>
                <a:gdLst/>
                <a:ahLst/>
                <a:cxnLst/>
                <a:rect l="l" t="t" r="r" b="b"/>
                <a:pathLst>
                  <a:path h="632459">
                    <a:moveTo>
                      <a:pt x="0" y="632105"/>
                    </a:moveTo>
                    <a:lnTo>
                      <a:pt x="0" y="0"/>
                    </a:lnTo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4" name="object 54"/>
              <p:cNvSpPr/>
              <p:nvPr/>
            </p:nvSpPr>
            <p:spPr>
              <a:xfrm>
                <a:off x="2061928" y="8003934"/>
                <a:ext cx="6731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7310" h="60959">
                    <a:moveTo>
                      <a:pt x="33461" y="0"/>
                    </a:moveTo>
                    <a:lnTo>
                      <a:pt x="0" y="60831"/>
                    </a:lnTo>
                    <a:lnTo>
                      <a:pt x="66923" y="60831"/>
                    </a:lnTo>
                    <a:lnTo>
                      <a:pt x="33461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55" name="object 55"/>
            <p:cNvGrpSpPr/>
            <p:nvPr/>
          </p:nvGrpSpPr>
          <p:grpSpPr>
            <a:xfrm>
              <a:off x="2793405" y="8183451"/>
              <a:ext cx="521970" cy="431800"/>
              <a:chOff x="2793405" y="8183451"/>
              <a:chExt cx="521970" cy="431800"/>
            </a:xfrm>
          </p:grpSpPr>
          <p:sp>
            <p:nvSpPr>
              <p:cNvPr id="56" name="object 56"/>
              <p:cNvSpPr/>
              <p:nvPr/>
            </p:nvSpPr>
            <p:spPr>
              <a:xfrm>
                <a:off x="2794777" y="8184823"/>
                <a:ext cx="519430" cy="429259"/>
              </a:xfrm>
              <a:custGeom>
                <a:avLst/>
                <a:gdLst/>
                <a:ahLst/>
                <a:cxnLst/>
                <a:rect l="l" t="t" r="r" b="b"/>
                <a:pathLst>
                  <a:path w="519429" h="429259">
                    <a:moveTo>
                      <a:pt x="0" y="428659"/>
                    </a:moveTo>
                    <a:lnTo>
                      <a:pt x="518900" y="0"/>
                    </a:lnTo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7" name="object 57"/>
              <p:cNvSpPr/>
              <p:nvPr/>
            </p:nvSpPr>
            <p:spPr>
              <a:xfrm>
                <a:off x="3245464" y="8184823"/>
                <a:ext cx="68580" cy="64769"/>
              </a:xfrm>
              <a:custGeom>
                <a:avLst/>
                <a:gdLst/>
                <a:ahLst/>
                <a:cxnLst/>
                <a:rect l="l" t="t" r="r" b="b"/>
                <a:pathLst>
                  <a:path w="68579" h="64770">
                    <a:moveTo>
                      <a:pt x="68212" y="0"/>
                    </a:moveTo>
                    <a:lnTo>
                      <a:pt x="0" y="12945"/>
                    </a:lnTo>
                    <a:lnTo>
                      <a:pt x="42623" y="64541"/>
                    </a:lnTo>
                    <a:lnTo>
                      <a:pt x="68212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58" name="object 58"/>
            <p:cNvGrpSpPr/>
            <p:nvPr/>
          </p:nvGrpSpPr>
          <p:grpSpPr>
            <a:xfrm>
              <a:off x="898290" y="9581824"/>
              <a:ext cx="521970" cy="431800"/>
              <a:chOff x="898290" y="9581824"/>
              <a:chExt cx="521970" cy="431800"/>
            </a:xfrm>
          </p:grpSpPr>
          <p:sp>
            <p:nvSpPr>
              <p:cNvPr id="59" name="object 59"/>
              <p:cNvSpPr/>
              <p:nvPr/>
            </p:nvSpPr>
            <p:spPr>
              <a:xfrm>
                <a:off x="899661" y="9583196"/>
                <a:ext cx="519430" cy="429259"/>
              </a:xfrm>
              <a:custGeom>
                <a:avLst/>
                <a:gdLst/>
                <a:ahLst/>
                <a:cxnLst/>
                <a:rect l="l" t="t" r="r" b="b"/>
                <a:pathLst>
                  <a:path w="519430" h="429259">
                    <a:moveTo>
                      <a:pt x="518900" y="0"/>
                    </a:moveTo>
                    <a:lnTo>
                      <a:pt x="0" y="428659"/>
                    </a:lnTo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0" name="object 60"/>
              <p:cNvSpPr/>
              <p:nvPr/>
            </p:nvSpPr>
            <p:spPr>
              <a:xfrm>
                <a:off x="899661" y="9947315"/>
                <a:ext cx="68580" cy="64769"/>
              </a:xfrm>
              <a:custGeom>
                <a:avLst/>
                <a:gdLst/>
                <a:ahLst/>
                <a:cxnLst/>
                <a:rect l="l" t="t" r="r" b="b"/>
                <a:pathLst>
                  <a:path w="68580" h="64770">
                    <a:moveTo>
                      <a:pt x="25589" y="0"/>
                    </a:moveTo>
                    <a:lnTo>
                      <a:pt x="0" y="64540"/>
                    </a:lnTo>
                    <a:lnTo>
                      <a:pt x="68212" y="51595"/>
                    </a:lnTo>
                    <a:lnTo>
                      <a:pt x="25589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61" name="object 61"/>
            <p:cNvGrpSpPr/>
            <p:nvPr/>
          </p:nvGrpSpPr>
          <p:grpSpPr>
            <a:xfrm>
              <a:off x="2061928" y="9560635"/>
              <a:ext cx="67310" cy="632460"/>
              <a:chOff x="2061928" y="9560635"/>
              <a:chExt cx="67310" cy="632460"/>
            </a:xfrm>
          </p:grpSpPr>
          <p:sp>
            <p:nvSpPr>
              <p:cNvPr id="62" name="object 62"/>
              <p:cNvSpPr/>
              <p:nvPr/>
            </p:nvSpPr>
            <p:spPr>
              <a:xfrm>
                <a:off x="2095390" y="9560635"/>
                <a:ext cx="0" cy="632460"/>
              </a:xfrm>
              <a:custGeom>
                <a:avLst/>
                <a:gdLst/>
                <a:ahLst/>
                <a:cxnLst/>
                <a:rect l="l" t="t" r="r" b="b"/>
                <a:pathLst>
                  <a:path h="632459">
                    <a:moveTo>
                      <a:pt x="0" y="0"/>
                    </a:moveTo>
                    <a:lnTo>
                      <a:pt x="0" y="632109"/>
                    </a:lnTo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3" name="object 63"/>
              <p:cNvSpPr/>
              <p:nvPr/>
            </p:nvSpPr>
            <p:spPr>
              <a:xfrm>
                <a:off x="2061928" y="10131912"/>
                <a:ext cx="6731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7310" h="60959">
                    <a:moveTo>
                      <a:pt x="66923" y="0"/>
                    </a:moveTo>
                    <a:lnTo>
                      <a:pt x="0" y="0"/>
                    </a:lnTo>
                    <a:lnTo>
                      <a:pt x="33461" y="60833"/>
                    </a:lnTo>
                    <a:lnTo>
                      <a:pt x="66923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64" name="object 64"/>
            <p:cNvGrpSpPr/>
            <p:nvPr/>
          </p:nvGrpSpPr>
          <p:grpSpPr>
            <a:xfrm>
              <a:off x="2793405" y="9581824"/>
              <a:ext cx="521970" cy="431800"/>
              <a:chOff x="2793405" y="9581824"/>
              <a:chExt cx="521970" cy="431800"/>
            </a:xfrm>
          </p:grpSpPr>
          <p:sp>
            <p:nvSpPr>
              <p:cNvPr id="65" name="object 65"/>
              <p:cNvSpPr/>
              <p:nvPr/>
            </p:nvSpPr>
            <p:spPr>
              <a:xfrm>
                <a:off x="2794777" y="9583196"/>
                <a:ext cx="519430" cy="429259"/>
              </a:xfrm>
              <a:custGeom>
                <a:avLst/>
                <a:gdLst/>
                <a:ahLst/>
                <a:cxnLst/>
                <a:rect l="l" t="t" r="r" b="b"/>
                <a:pathLst>
                  <a:path w="519429" h="429259">
                    <a:moveTo>
                      <a:pt x="0" y="0"/>
                    </a:moveTo>
                    <a:lnTo>
                      <a:pt x="518900" y="428659"/>
                    </a:lnTo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6" name="object 66"/>
              <p:cNvSpPr/>
              <p:nvPr/>
            </p:nvSpPr>
            <p:spPr>
              <a:xfrm>
                <a:off x="3245464" y="9947315"/>
                <a:ext cx="68580" cy="64769"/>
              </a:xfrm>
              <a:custGeom>
                <a:avLst/>
                <a:gdLst/>
                <a:ahLst/>
                <a:cxnLst/>
                <a:rect l="l" t="t" r="r" b="b"/>
                <a:pathLst>
                  <a:path w="68579" h="64770">
                    <a:moveTo>
                      <a:pt x="42623" y="0"/>
                    </a:moveTo>
                    <a:lnTo>
                      <a:pt x="0" y="51595"/>
                    </a:lnTo>
                    <a:lnTo>
                      <a:pt x="68212" y="64540"/>
                    </a:lnTo>
                    <a:lnTo>
                      <a:pt x="42623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67" name="object 67"/>
            <p:cNvSpPr txBox="1"/>
            <p:nvPr/>
          </p:nvSpPr>
          <p:spPr>
            <a:xfrm>
              <a:off x="4328356" y="7840836"/>
              <a:ext cx="2887345" cy="2176145"/>
            </a:xfrm>
            <a:prstGeom prst="rect">
              <a:avLst/>
            </a:prstGeom>
          </p:spPr>
          <p:txBody>
            <a:bodyPr vert="horz" wrap="square" lIns="0" tIns="67310" rIns="0" bIns="0" rtlCol="0">
              <a:spAutoFit/>
            </a:bodyPr>
            <a:lstStyle/>
            <a:p>
              <a:pPr marL="1211580">
                <a:lnSpc>
                  <a:spcPct val="100000"/>
                </a:lnSpc>
                <a:spcBef>
                  <a:spcPts val="530"/>
                </a:spcBef>
              </a:pPr>
              <a:r>
                <a:rPr sz="1400" u="dash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PRODUCTS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434"/>
                </a:spcBef>
                <a:tabLst>
                  <a:tab pos="2873375" algn="l"/>
                </a:tabLst>
              </a:pPr>
              <a:r>
                <a:rPr sz="1400" u="sng" dirty="0">
                  <a:solidFill>
                    <a:srgbClr val="A05943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1.	</a:t>
              </a:r>
              <a:endParaRPr sz="1400">
                <a:latin typeface="Arial"/>
                <a:cs typeface="Arial"/>
              </a:endParaRPr>
            </a:p>
            <a:p>
              <a:pPr marL="38735">
                <a:lnSpc>
                  <a:spcPct val="100000"/>
                </a:lnSpc>
                <a:spcBef>
                  <a:spcPts val="1500"/>
                </a:spcBef>
                <a:tabLst>
                  <a:tab pos="2873375" algn="l"/>
                </a:tabLst>
              </a:pPr>
              <a:r>
                <a:rPr sz="1400" u="sng" dirty="0">
                  <a:solidFill>
                    <a:srgbClr val="A05943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2.	</a:t>
              </a:r>
              <a:endParaRPr sz="1400">
                <a:latin typeface="Arial"/>
                <a:cs typeface="Arial"/>
              </a:endParaRPr>
            </a:p>
            <a:p>
              <a:pPr marL="32384">
                <a:lnSpc>
                  <a:spcPct val="100000"/>
                </a:lnSpc>
                <a:spcBef>
                  <a:spcPts val="1595"/>
                </a:spcBef>
                <a:tabLst>
                  <a:tab pos="2873375" algn="l"/>
                </a:tabLst>
              </a:pPr>
              <a:r>
                <a:rPr sz="1400" u="sng" dirty="0">
                  <a:solidFill>
                    <a:srgbClr val="A05943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3.	</a:t>
              </a:r>
              <a:endParaRPr sz="1400">
                <a:latin typeface="Arial"/>
                <a:cs typeface="Arial"/>
              </a:endParaRPr>
            </a:p>
            <a:p>
              <a:pPr marL="38735">
                <a:lnSpc>
                  <a:spcPct val="100000"/>
                </a:lnSpc>
                <a:spcBef>
                  <a:spcPts val="1300"/>
                </a:spcBef>
                <a:tabLst>
                  <a:tab pos="2873375" algn="l"/>
                </a:tabLst>
              </a:pPr>
              <a:r>
                <a:rPr sz="1400" u="sng" dirty="0">
                  <a:solidFill>
                    <a:srgbClr val="A05943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4.	</a:t>
              </a:r>
              <a:endParaRPr sz="1400">
                <a:latin typeface="Arial"/>
                <a:cs typeface="Arial"/>
              </a:endParaRPr>
            </a:p>
            <a:p>
              <a:pPr marL="32384">
                <a:lnSpc>
                  <a:spcPct val="100000"/>
                </a:lnSpc>
                <a:spcBef>
                  <a:spcPts val="1595"/>
                </a:spcBef>
                <a:tabLst>
                  <a:tab pos="2873375" algn="l"/>
                </a:tabLst>
              </a:pPr>
              <a:r>
                <a:rPr sz="1400" u="sng" dirty="0">
                  <a:solidFill>
                    <a:srgbClr val="A05943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5.	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68" name="object 68"/>
            <p:cNvSpPr/>
            <p:nvPr/>
          </p:nvSpPr>
          <p:spPr>
            <a:xfrm>
              <a:off x="314100" y="7661185"/>
              <a:ext cx="6981825" cy="0"/>
            </a:xfrm>
            <a:custGeom>
              <a:avLst/>
              <a:gdLst/>
              <a:ahLst/>
              <a:cxnLst/>
              <a:rect l="l" t="t" r="r" b="b"/>
              <a:pathLst>
                <a:path w="6981825">
                  <a:moveTo>
                    <a:pt x="0" y="0"/>
                  </a:moveTo>
                  <a:lnTo>
                    <a:pt x="6981454" y="0"/>
                  </a:lnTo>
                </a:path>
              </a:pathLst>
            </a:custGeom>
            <a:ln w="25401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CF5C7A6-CBD2-4921-BBA1-DE95383D3BFB}"/>
              </a:ext>
            </a:extLst>
          </p:cNvPr>
          <p:cNvGrpSpPr/>
          <p:nvPr/>
        </p:nvGrpSpPr>
        <p:grpSpPr>
          <a:xfrm>
            <a:off x="321668" y="123051"/>
            <a:ext cx="7091038" cy="10131361"/>
            <a:chOff x="321668" y="123051"/>
            <a:chExt cx="7091038" cy="10131361"/>
          </a:xfrm>
        </p:grpSpPr>
        <p:sp>
          <p:nvSpPr>
            <p:cNvPr id="2" name="object 2"/>
            <p:cNvSpPr txBox="1"/>
            <p:nvPr/>
          </p:nvSpPr>
          <p:spPr>
            <a:xfrm>
              <a:off x="5130188" y="611124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321668" y="626263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396129" y="826718"/>
              <a:ext cx="6890384" cy="297815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48260" rIns="0" bIns="0" rtlCol="0">
              <a:spAutoFit/>
            </a:bodyPr>
            <a:lstStyle/>
            <a:p>
              <a:pPr marL="88265">
                <a:lnSpc>
                  <a:spcPct val="100000"/>
                </a:lnSpc>
                <a:spcBef>
                  <a:spcPts val="380"/>
                </a:spcBef>
                <a:tabLst>
                  <a:tab pos="2790190" algn="l"/>
                </a:tabLst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200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4"/>
                </a:rPr>
                <a:t>https://www.technologystudent.com/prddes1/custom1.html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2316363" y="123051"/>
              <a:ext cx="2550795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THE CLIENT /</a:t>
              </a:r>
              <a:r>
                <a:rPr sz="1600" b="1" u="sng" spc="-8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CUSTOMER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381547" y="1349421"/>
              <a:ext cx="6113780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5427980" algn="l"/>
                </a:tabLst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3a.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What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difference between a CUSTOMER and a</a:t>
              </a:r>
              <a:r>
                <a:rPr sz="1400" spc="1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CLIENT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?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4</a:t>
              </a:r>
              <a:r>
                <a:rPr sz="1400" b="1" i="1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439136" y="4941349"/>
              <a:ext cx="6973570" cy="636270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 algn="just">
                <a:lnSpc>
                  <a:spcPts val="1560"/>
                </a:lnSpc>
                <a:spcBef>
                  <a:spcPts val="25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3b.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What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difference between a SERVICE INDUSTRY and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MANUFACTURING 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INDUSTRY ?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Give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and example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 service and manufacturing industry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help explain  your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answer.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4</a:t>
              </a:r>
              <a:r>
                <a:rPr sz="1400" b="1" i="1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497732" y="4446220"/>
              <a:ext cx="6743700" cy="297815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48260" rIns="0" bIns="0" rtlCol="0">
              <a:spAutoFit/>
            </a:bodyPr>
            <a:lstStyle/>
            <a:p>
              <a:pPr marL="88265">
                <a:lnSpc>
                  <a:spcPct val="100000"/>
                </a:lnSpc>
                <a:spcBef>
                  <a:spcPts val="380"/>
                </a:spcBef>
                <a:tabLst>
                  <a:tab pos="2790190" algn="l"/>
                </a:tabLst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200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</a:rPr>
                <a:t>SEARCH </a:t>
              </a:r>
              <a:r>
                <a:rPr sz="1200" dirty="0">
                  <a:solidFill>
                    <a:srgbClr val="DD2B1C"/>
                  </a:solidFill>
                  <a:latin typeface="Arial"/>
                  <a:cs typeface="Arial"/>
                </a:rPr>
                <a:t>THE INTERNET FOR THE</a:t>
              </a:r>
              <a:r>
                <a:rPr sz="1200" spc="-155" dirty="0">
                  <a:solidFill>
                    <a:srgbClr val="DD2B1C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DD2B1C"/>
                  </a:solidFill>
                  <a:latin typeface="Arial"/>
                  <a:cs typeface="Arial"/>
                </a:rPr>
                <a:t>ANSWER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392393" y="8135068"/>
              <a:ext cx="6696075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  <a:tabLst>
                  <a:tab pos="2967355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3c.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Name one well known company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 a provider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services AND name one well  known company</a:t>
              </a:r>
              <a:r>
                <a:rPr sz="1400" spc="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manufactures.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2</a:t>
              </a:r>
              <a:r>
                <a:rPr sz="1400" b="1" i="1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450014" y="9619412"/>
              <a:ext cx="3289300" cy="0"/>
            </a:xfrm>
            <a:custGeom>
              <a:avLst/>
              <a:gdLst/>
              <a:ahLst/>
              <a:cxnLst/>
              <a:rect l="l" t="t" r="r" b="b"/>
              <a:pathLst>
                <a:path w="3289300">
                  <a:moveTo>
                    <a:pt x="0" y="0"/>
                  </a:moveTo>
                  <a:lnTo>
                    <a:pt x="3288833" y="0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50014" y="10254412"/>
              <a:ext cx="3289300" cy="0"/>
            </a:xfrm>
            <a:custGeom>
              <a:avLst/>
              <a:gdLst/>
              <a:ahLst/>
              <a:cxnLst/>
              <a:rect l="l" t="t" r="r" b="b"/>
              <a:pathLst>
                <a:path w="3289300">
                  <a:moveTo>
                    <a:pt x="0" y="0"/>
                  </a:moveTo>
                  <a:lnTo>
                    <a:pt x="3288833" y="0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 txBox="1"/>
            <p:nvPr/>
          </p:nvSpPr>
          <p:spPr>
            <a:xfrm>
              <a:off x="1160745" y="8894852"/>
              <a:ext cx="173799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SERVICE</a:t>
              </a:r>
              <a:r>
                <a:rPr sz="1400" spc="-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COMPANY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21" name="object 21"/>
            <p:cNvSpPr/>
            <p:nvPr/>
          </p:nvSpPr>
          <p:spPr>
            <a:xfrm>
              <a:off x="4107614" y="9619412"/>
              <a:ext cx="3289300" cy="0"/>
            </a:xfrm>
            <a:custGeom>
              <a:avLst/>
              <a:gdLst/>
              <a:ahLst/>
              <a:cxnLst/>
              <a:rect l="l" t="t" r="r" b="b"/>
              <a:pathLst>
                <a:path w="3289300">
                  <a:moveTo>
                    <a:pt x="0" y="0"/>
                  </a:moveTo>
                  <a:lnTo>
                    <a:pt x="3288833" y="0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107614" y="10254412"/>
              <a:ext cx="3289300" cy="0"/>
            </a:xfrm>
            <a:custGeom>
              <a:avLst/>
              <a:gdLst/>
              <a:ahLst/>
              <a:cxnLst/>
              <a:rect l="l" t="t" r="r" b="b"/>
              <a:pathLst>
                <a:path w="3289300">
                  <a:moveTo>
                    <a:pt x="0" y="0"/>
                  </a:moveTo>
                  <a:lnTo>
                    <a:pt x="3288833" y="0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 txBox="1"/>
            <p:nvPr/>
          </p:nvSpPr>
          <p:spPr>
            <a:xfrm>
              <a:off x="4538941" y="8894852"/>
              <a:ext cx="251142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MANUFACTURING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COMPANY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599328" y="7786321"/>
              <a:ext cx="6743700" cy="297815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48260" rIns="0" bIns="0" rtlCol="0">
              <a:spAutoFit/>
            </a:bodyPr>
            <a:lstStyle/>
            <a:p>
              <a:pPr marL="88265">
                <a:lnSpc>
                  <a:spcPct val="100000"/>
                </a:lnSpc>
                <a:spcBef>
                  <a:spcPts val="380"/>
                </a:spcBef>
                <a:tabLst>
                  <a:tab pos="2790190" algn="l"/>
                </a:tabLst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200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</a:rPr>
                <a:t>SEARCH </a:t>
              </a:r>
              <a:r>
                <a:rPr sz="1200" dirty="0">
                  <a:solidFill>
                    <a:srgbClr val="DD2B1C"/>
                  </a:solidFill>
                  <a:latin typeface="Arial"/>
                  <a:cs typeface="Arial"/>
                </a:rPr>
                <a:t>THE INTERNET FOR THE</a:t>
              </a:r>
              <a:r>
                <a:rPr sz="1200" spc="-155" dirty="0">
                  <a:solidFill>
                    <a:srgbClr val="DD2B1C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DD2B1C"/>
                  </a:solidFill>
                  <a:latin typeface="Arial"/>
                  <a:cs typeface="Arial"/>
                </a:rPr>
                <a:t>ANSWER</a:t>
              </a:r>
              <a:endParaRPr sz="12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847</Words>
  <Application>Microsoft Office PowerPoint</Application>
  <PresentationFormat>Custom</PresentationFormat>
  <Paragraphs>94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DESIGN AND TECHNOLOGY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revision_booklet6_production_systems1.cdr</dc:title>
  <dc:creator>BY V.RYAN</dc:creator>
  <cp:keywords>PRODUCTION SYSTEMS - WORK BOOKLET1</cp:keywords>
  <cp:lastModifiedBy>Vincent RYan</cp:lastModifiedBy>
  <cp:revision>1</cp:revision>
  <dcterms:created xsi:type="dcterms:W3CDTF">2021-02-10T11:15:18Z</dcterms:created>
  <dcterms:modified xsi:type="dcterms:W3CDTF">2021-02-10T11:18:47Z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2021-02-10T00:00:00Z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2021-02-10T00:00:00Z</vt:filetime>
  </property>
</Properties>
</file>