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556500" cy="10693400"/>
  <p:notesSz cx="7556500" cy="10693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3180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9/21/2023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9/21/2023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9/21/2023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chnologystudent.com/" TargetMode="External"/><Relationship Id="rId2" Type="http://schemas.openxmlformats.org/officeDocument/2006/relationships/hyperlink" Target="http://www.technologystudent.com/equip_flsh/manualfold1.html" TargetMode="External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www.facebook.com/groups/254963448192823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08970" y="90370"/>
            <a:ext cx="5760720" cy="4965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1855"/>
              </a:lnSpc>
              <a:spcBef>
                <a:spcPts val="100"/>
              </a:spcBef>
            </a:pP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EXAMINATION</a:t>
            </a:r>
            <a:r>
              <a:rPr sz="1600" b="1" u="sng" spc="-10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QUESTIONS</a:t>
            </a:r>
            <a:endParaRPr sz="1600">
              <a:latin typeface="Arial"/>
              <a:cs typeface="Arial"/>
            </a:endParaRPr>
          </a:p>
          <a:p>
            <a:pPr algn="ctr">
              <a:lnSpc>
                <a:spcPts val="1855"/>
              </a:lnSpc>
            </a:pPr>
            <a:r>
              <a:rPr sz="1600" b="1" u="sng" spc="-2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MANUALLY</a:t>
            </a:r>
            <a:r>
              <a:rPr sz="1600" b="1" u="sng" spc="-5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OPERATED</a:t>
            </a:r>
            <a:r>
              <a:rPr sz="1600" b="1" u="sng" spc="-2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SHEET</a:t>
            </a:r>
            <a:r>
              <a:rPr sz="1600" b="1" u="sng" spc="-2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METAL</a:t>
            </a:r>
            <a:r>
              <a:rPr sz="1600" b="1" u="sng" spc="-5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FOLDING</a:t>
            </a:r>
            <a:r>
              <a:rPr sz="1600" b="1" u="sng" spc="-2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MACHINE</a:t>
            </a:r>
            <a:endParaRPr sz="1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56640" y="830574"/>
            <a:ext cx="7092315" cy="406400"/>
          </a:xfrm>
          <a:prstGeom prst="rect">
            <a:avLst/>
          </a:prstGeom>
          <a:ln w="7199">
            <a:solidFill>
              <a:srgbClr val="DD2B1C"/>
            </a:solidFill>
          </a:ln>
        </p:spPr>
        <p:txBody>
          <a:bodyPr vert="horz" wrap="square" lIns="0" tIns="69215" rIns="0" bIns="0" rtlCol="0">
            <a:spAutoFit/>
          </a:bodyPr>
          <a:lstStyle/>
          <a:p>
            <a:pPr marL="685800">
              <a:lnSpc>
                <a:spcPct val="100000"/>
              </a:lnSpc>
              <a:spcBef>
                <a:spcPts val="545"/>
              </a:spcBef>
              <a:tabLst>
                <a:tab pos="2534285" algn="l"/>
              </a:tabLst>
            </a:pPr>
            <a:r>
              <a:rPr sz="2100" spc="-15" baseline="-5952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2100" spc="-75" baseline="-5952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2100" spc="-15" baseline="-5952" dirty="0">
                <a:solidFill>
                  <a:srgbClr val="DD2B1C"/>
                </a:solidFill>
                <a:latin typeface="Arial"/>
                <a:cs typeface="Arial"/>
              </a:rPr>
              <a:t>LINKS:</a:t>
            </a:r>
            <a:r>
              <a:rPr sz="2100" baseline="-5952" dirty="0">
                <a:solidFill>
                  <a:srgbClr val="DD2B1C"/>
                </a:solidFill>
                <a:latin typeface="Arial"/>
                <a:cs typeface="Arial"/>
              </a:rPr>
              <a:t>	</a:t>
            </a:r>
            <a:r>
              <a:rPr sz="1200" spc="-10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http://www.technologystudent.com/equip_ﬂsh/manualfold1.html</a:t>
            </a:r>
            <a:endParaRPr sz="1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189670" y="598232"/>
            <a:ext cx="2175510" cy="133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700" dirty="0">
                <a:solidFill>
                  <a:srgbClr val="3C2B98"/>
                </a:solidFill>
                <a:latin typeface="Arial"/>
                <a:cs typeface="Arial"/>
                <a:hlinkClick r:id="rId3"/>
              </a:rPr>
              <a:t>www.technologystudent.com</a:t>
            </a:r>
            <a:r>
              <a:rPr sz="700" spc="-10" dirty="0">
                <a:solidFill>
                  <a:srgbClr val="3C2B98"/>
                </a:solidFill>
                <a:latin typeface="Arial"/>
                <a:cs typeface="Arial"/>
                <a:hlinkClick r:id="rId3"/>
              </a:rPr>
              <a:t> </a:t>
            </a:r>
            <a:r>
              <a:rPr sz="700" dirty="0">
                <a:solidFill>
                  <a:srgbClr val="3C2B98"/>
                </a:solidFill>
                <a:latin typeface="Arial"/>
                <a:cs typeface="Arial"/>
                <a:hlinkClick r:id="rId3"/>
              </a:rPr>
              <a:t>©</a:t>
            </a:r>
            <a:r>
              <a:rPr sz="700" spc="-5" dirty="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sz="700" dirty="0">
                <a:solidFill>
                  <a:srgbClr val="3C2B98"/>
                </a:solidFill>
                <a:latin typeface="Arial"/>
                <a:cs typeface="Arial"/>
              </a:rPr>
              <a:t>2019</a:t>
            </a:r>
            <a:r>
              <a:rPr sz="700" spc="175" dirty="0">
                <a:solidFill>
                  <a:srgbClr val="3C2B98"/>
                </a:solidFill>
                <a:latin typeface="Arial"/>
                <a:cs typeface="Arial"/>
              </a:rPr>
              <a:t>  </a:t>
            </a:r>
            <a:r>
              <a:rPr sz="700" spc="-10" dirty="0">
                <a:solidFill>
                  <a:srgbClr val="3C2B98"/>
                </a:solidFill>
                <a:latin typeface="Arial"/>
                <a:cs typeface="Arial"/>
              </a:rPr>
              <a:t>V.Ryan</a:t>
            </a:r>
            <a:r>
              <a:rPr sz="700" spc="-5" dirty="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sz="700" dirty="0">
                <a:solidFill>
                  <a:srgbClr val="3C2B98"/>
                </a:solidFill>
                <a:latin typeface="Arial"/>
                <a:cs typeface="Arial"/>
              </a:rPr>
              <a:t>©</a:t>
            </a:r>
            <a:r>
              <a:rPr sz="700" spc="-5" dirty="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sz="700" spc="-20" dirty="0">
                <a:solidFill>
                  <a:srgbClr val="3C2B98"/>
                </a:solidFill>
                <a:latin typeface="Arial"/>
                <a:cs typeface="Arial"/>
              </a:rPr>
              <a:t>2019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56443" y="613763"/>
            <a:ext cx="4716145" cy="133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2563495" algn="l"/>
              </a:tabLst>
            </a:pPr>
            <a:r>
              <a:rPr sz="700" spc="10" dirty="0">
                <a:solidFill>
                  <a:srgbClr val="3C2B98"/>
                </a:solidFill>
                <a:latin typeface="Arial"/>
                <a:cs typeface="Arial"/>
              </a:rPr>
              <a:t>WORLD</a:t>
            </a:r>
            <a:r>
              <a:rPr sz="700" spc="25" dirty="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sz="700" spc="10" dirty="0">
                <a:solidFill>
                  <a:srgbClr val="3C2B98"/>
                </a:solidFill>
                <a:latin typeface="Arial"/>
                <a:cs typeface="Arial"/>
              </a:rPr>
              <a:t>ASSOCIATION</a:t>
            </a:r>
            <a:r>
              <a:rPr sz="700" spc="75" dirty="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sz="700" spc="10" dirty="0">
                <a:solidFill>
                  <a:srgbClr val="3C2B98"/>
                </a:solidFill>
                <a:latin typeface="Arial"/>
                <a:cs typeface="Arial"/>
              </a:rPr>
              <a:t>OF</a:t>
            </a:r>
            <a:r>
              <a:rPr sz="700" spc="55" dirty="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sz="700" spc="10" dirty="0">
                <a:solidFill>
                  <a:srgbClr val="3C2B98"/>
                </a:solidFill>
                <a:latin typeface="Arial"/>
                <a:cs typeface="Arial"/>
              </a:rPr>
              <a:t>TECHNOLOGY</a:t>
            </a:r>
            <a:r>
              <a:rPr sz="700" spc="50" dirty="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sz="700" spc="-10" dirty="0">
                <a:solidFill>
                  <a:srgbClr val="3C2B98"/>
                </a:solidFill>
                <a:latin typeface="Arial"/>
                <a:cs typeface="Arial"/>
              </a:rPr>
              <a:t>TEACHERS</a:t>
            </a:r>
            <a:r>
              <a:rPr sz="700" dirty="0">
                <a:solidFill>
                  <a:srgbClr val="3C2B98"/>
                </a:solidFill>
                <a:latin typeface="Arial"/>
                <a:cs typeface="Arial"/>
              </a:rPr>
              <a:t>	</a:t>
            </a:r>
            <a:r>
              <a:rPr sz="700" spc="-10" dirty="0">
                <a:solidFill>
                  <a:srgbClr val="3C2B98"/>
                </a:solidFill>
                <a:latin typeface="Arial"/>
                <a:cs typeface="Arial"/>
                <a:hlinkClick r:id="rId4"/>
              </a:rPr>
              <a:t>https://www.facebook.com/groups/254963448192823/</a:t>
            </a:r>
            <a:endParaRPr sz="7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70361" y="1351905"/>
            <a:ext cx="601535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329555" algn="l"/>
              </a:tabLst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1.</a:t>
            </a:r>
            <a:r>
              <a:rPr sz="1400" b="1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When</a:t>
            </a:r>
            <a:r>
              <a:rPr sz="14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4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manual</a:t>
            </a:r>
            <a:r>
              <a:rPr sz="14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folding</a:t>
            </a:r>
            <a:r>
              <a:rPr sz="14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machine</a:t>
            </a:r>
            <a:r>
              <a:rPr sz="14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favoured</a:t>
            </a:r>
            <a:r>
              <a:rPr sz="14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over</a:t>
            </a:r>
            <a:r>
              <a:rPr sz="14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folding</a:t>
            </a:r>
            <a:r>
              <a:rPr sz="14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bars</a:t>
            </a:r>
            <a:r>
              <a:rPr sz="14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50" dirty="0">
                <a:solidFill>
                  <a:srgbClr val="151616"/>
                </a:solidFill>
                <a:latin typeface="Arial"/>
                <a:cs typeface="Arial"/>
              </a:rPr>
              <a:t>?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1400" b="1" i="1" dirty="0">
                <a:solidFill>
                  <a:srgbClr val="151616"/>
                </a:solidFill>
                <a:latin typeface="Arial"/>
                <a:cs typeface="Arial"/>
              </a:rPr>
              <a:t>2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 marks</a:t>
            </a:r>
            <a:endParaRPr sz="14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32255" y="3955404"/>
            <a:ext cx="6677025" cy="437515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700" marR="5080">
              <a:lnSpc>
                <a:spcPts val="1560"/>
              </a:lnSpc>
              <a:spcBef>
                <a:spcPts val="250"/>
              </a:spcBef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2.</a:t>
            </a:r>
            <a:r>
              <a:rPr sz="14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With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aid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labelled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sketch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/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diagram,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explain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use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manually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operated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folding</a:t>
            </a:r>
            <a:r>
              <a:rPr sz="14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machine.</a:t>
            </a:r>
            <a:r>
              <a:rPr sz="1400" spc="3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dirty="0">
                <a:solidFill>
                  <a:srgbClr val="151616"/>
                </a:solidFill>
                <a:latin typeface="Arial"/>
                <a:cs typeface="Arial"/>
              </a:rPr>
              <a:t>8</a:t>
            </a:r>
            <a:r>
              <a:rPr sz="1400" b="1" i="1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97</Words>
  <Application>Microsoft Office PowerPoint</Application>
  <PresentationFormat>Custom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manualf1.cdr</dc:title>
  <dc:creator>BY V.RYAN</dc:creator>
  <cp:keywords>EXAMINATION QUESTIONS - MANUAL SHEET METAL FOLDING MACHINE</cp:keywords>
  <cp:lastModifiedBy>Vincent RYan</cp:lastModifiedBy>
  <cp:revision>1</cp:revision>
  <dcterms:created xsi:type="dcterms:W3CDTF">2023-09-21T18:12:39Z</dcterms:created>
  <dcterms:modified xsi:type="dcterms:W3CDTF">2023-09-21T18:13:01Z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2019-10-29T00:00:00Z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2023-09-21T00:00:00Z</vt:filetime>
  </property>
  <property fmtid="{D5CDD505-2E9C-101B-9397-08002B2CF9AE}" pid="5" name="Producer">
    <vt:lpwstr>Corel PDF Engine Version 19.1.0.419</vt:lpwstr>
  </property>
</Properties>
</file>