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://www.technologystudent.com/equip_flsh/legvice1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2592" y="114943"/>
            <a:ext cx="42786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LEG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VICE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5216" y="716270"/>
            <a:ext cx="7092315" cy="4064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 marL="685800">
              <a:lnSpc>
                <a:spcPct val="100000"/>
              </a:lnSpc>
              <a:spcBef>
                <a:spcPts val="700"/>
              </a:spcBef>
              <a:tabLst>
                <a:tab pos="252476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http://www.technologystudent.com/equip_ﬂsh/legvice1.html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8246" y="483930"/>
            <a:ext cx="2175510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700" spc="-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2019</a:t>
            </a:r>
            <a:r>
              <a:rPr sz="700" spc="175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700" spc="-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700" spc="-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3C2B98"/>
                </a:solidFill>
                <a:latin typeface="Arial"/>
                <a:cs typeface="Arial"/>
              </a:rPr>
              <a:t>2019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019" y="499459"/>
            <a:ext cx="471614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63495" algn="l"/>
              </a:tabLst>
            </a:pP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700" spc="2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70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700" spc="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700" spc="5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851" y="1262481"/>
            <a:ext cx="2364740" cy="8350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opposite,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labelled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leg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vice.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4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2387" y="6207387"/>
            <a:ext cx="5323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leg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vice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explanation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use.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57859" y="6207387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8867" y="9191428"/>
            <a:ext cx="61829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1751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pieces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equipment,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associated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leg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vice.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727180" y="1930766"/>
            <a:ext cx="503555" cy="1532890"/>
            <a:chOff x="3727180" y="1930766"/>
            <a:chExt cx="503555" cy="1532890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15088" y="3236712"/>
              <a:ext cx="155465" cy="22689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835907" y="1950750"/>
              <a:ext cx="115570" cy="1369060"/>
            </a:xfrm>
            <a:custGeom>
              <a:avLst/>
              <a:gdLst/>
              <a:ahLst/>
              <a:cxnLst/>
              <a:rect l="l" t="t" r="r" b="b"/>
              <a:pathLst>
                <a:path w="115570" h="1369060">
                  <a:moveTo>
                    <a:pt x="115271" y="0"/>
                  </a:moveTo>
                  <a:lnTo>
                    <a:pt x="0" y="0"/>
                  </a:lnTo>
                  <a:lnTo>
                    <a:pt x="0" y="1336467"/>
                  </a:lnTo>
                  <a:lnTo>
                    <a:pt x="27786" y="1361357"/>
                  </a:lnTo>
                  <a:lnTo>
                    <a:pt x="59384" y="1368600"/>
                  </a:lnTo>
                  <a:lnTo>
                    <a:pt x="90108" y="1359777"/>
                  </a:lnTo>
                  <a:lnTo>
                    <a:pt x="115271" y="1336467"/>
                  </a:lnTo>
                  <a:lnTo>
                    <a:pt x="115271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835907" y="1950750"/>
              <a:ext cx="115570" cy="1369060"/>
            </a:xfrm>
            <a:custGeom>
              <a:avLst/>
              <a:gdLst/>
              <a:ahLst/>
              <a:cxnLst/>
              <a:rect l="l" t="t" r="r" b="b"/>
              <a:pathLst>
                <a:path w="115570" h="1369060">
                  <a:moveTo>
                    <a:pt x="0" y="1336467"/>
                  </a:moveTo>
                  <a:lnTo>
                    <a:pt x="27786" y="1361357"/>
                  </a:lnTo>
                  <a:lnTo>
                    <a:pt x="59384" y="1368600"/>
                  </a:lnTo>
                  <a:lnTo>
                    <a:pt x="90108" y="1359777"/>
                  </a:lnTo>
                  <a:lnTo>
                    <a:pt x="115271" y="1336467"/>
                  </a:lnTo>
                  <a:lnTo>
                    <a:pt x="115271" y="0"/>
                  </a:lnTo>
                  <a:lnTo>
                    <a:pt x="0" y="0"/>
                  </a:lnTo>
                  <a:lnTo>
                    <a:pt x="0" y="36674"/>
                  </a:lnTo>
                  <a:lnTo>
                    <a:pt x="0" y="76884"/>
                  </a:lnTo>
                  <a:lnTo>
                    <a:pt x="0" y="1299793"/>
                  </a:lnTo>
                  <a:lnTo>
                    <a:pt x="0" y="133646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728552" y="2105744"/>
              <a:ext cx="394335" cy="201930"/>
            </a:xfrm>
            <a:custGeom>
              <a:avLst/>
              <a:gdLst/>
              <a:ahLst/>
              <a:cxnLst/>
              <a:rect l="l" t="t" r="r" b="b"/>
              <a:pathLst>
                <a:path w="394335" h="201930">
                  <a:moveTo>
                    <a:pt x="0" y="201888"/>
                  </a:moveTo>
                  <a:lnTo>
                    <a:pt x="393713" y="201888"/>
                  </a:lnTo>
                  <a:lnTo>
                    <a:pt x="393713" y="0"/>
                  </a:lnTo>
                  <a:lnTo>
                    <a:pt x="0" y="0"/>
                  </a:lnTo>
                  <a:lnTo>
                    <a:pt x="0" y="201888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728552" y="2105744"/>
              <a:ext cx="480695" cy="201930"/>
            </a:xfrm>
            <a:custGeom>
              <a:avLst/>
              <a:gdLst/>
              <a:ahLst/>
              <a:cxnLst/>
              <a:rect l="l" t="t" r="r" b="b"/>
              <a:pathLst>
                <a:path w="480695" h="201930">
                  <a:moveTo>
                    <a:pt x="0" y="0"/>
                  </a:moveTo>
                  <a:lnTo>
                    <a:pt x="480538" y="0"/>
                  </a:lnTo>
                  <a:lnTo>
                    <a:pt x="480538" y="201888"/>
                  </a:lnTo>
                  <a:lnTo>
                    <a:pt x="0" y="20188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730985" y="2107428"/>
              <a:ext cx="476250" cy="47625"/>
            </a:xfrm>
            <a:custGeom>
              <a:avLst/>
              <a:gdLst/>
              <a:ahLst/>
              <a:cxnLst/>
              <a:rect l="l" t="t" r="r" b="b"/>
              <a:pathLst>
                <a:path w="476250" h="47625">
                  <a:moveTo>
                    <a:pt x="475672" y="0"/>
                  </a:moveTo>
                  <a:lnTo>
                    <a:pt x="0" y="0"/>
                  </a:lnTo>
                  <a:lnTo>
                    <a:pt x="0" y="47110"/>
                  </a:lnTo>
                  <a:lnTo>
                    <a:pt x="475672" y="47110"/>
                  </a:lnTo>
                  <a:lnTo>
                    <a:pt x="475672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730985" y="2154539"/>
              <a:ext cx="391795" cy="33655"/>
            </a:xfrm>
            <a:custGeom>
              <a:avLst/>
              <a:gdLst/>
              <a:ahLst/>
              <a:cxnLst/>
              <a:rect l="l" t="t" r="r" b="b"/>
              <a:pathLst>
                <a:path w="391795" h="33655">
                  <a:moveTo>
                    <a:pt x="0" y="33087"/>
                  </a:moveTo>
                  <a:lnTo>
                    <a:pt x="391280" y="33087"/>
                  </a:lnTo>
                  <a:lnTo>
                    <a:pt x="391280" y="0"/>
                  </a:lnTo>
                  <a:lnTo>
                    <a:pt x="0" y="0"/>
                  </a:lnTo>
                  <a:lnTo>
                    <a:pt x="0" y="33087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15088" y="1930766"/>
              <a:ext cx="155465" cy="22688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4122266" y="2076739"/>
              <a:ext cx="107314" cy="260350"/>
            </a:xfrm>
            <a:custGeom>
              <a:avLst/>
              <a:gdLst/>
              <a:ahLst/>
              <a:cxnLst/>
              <a:rect l="l" t="t" r="r" b="b"/>
              <a:pathLst>
                <a:path w="107314" h="260350">
                  <a:moveTo>
                    <a:pt x="107014" y="0"/>
                  </a:moveTo>
                  <a:lnTo>
                    <a:pt x="0" y="0"/>
                  </a:lnTo>
                  <a:lnTo>
                    <a:pt x="0" y="259897"/>
                  </a:lnTo>
                  <a:lnTo>
                    <a:pt x="107014" y="259897"/>
                  </a:lnTo>
                  <a:lnTo>
                    <a:pt x="107014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122266" y="2076739"/>
              <a:ext cx="107314" cy="260350"/>
            </a:xfrm>
            <a:custGeom>
              <a:avLst/>
              <a:gdLst/>
              <a:ahLst/>
              <a:cxnLst/>
              <a:rect l="l" t="t" r="r" b="b"/>
              <a:pathLst>
                <a:path w="107314" h="260350">
                  <a:moveTo>
                    <a:pt x="107014" y="0"/>
                  </a:moveTo>
                  <a:lnTo>
                    <a:pt x="0" y="0"/>
                  </a:lnTo>
                  <a:lnTo>
                    <a:pt x="0" y="259897"/>
                  </a:lnTo>
                  <a:lnTo>
                    <a:pt x="107014" y="259897"/>
                  </a:lnTo>
                  <a:lnTo>
                    <a:pt x="10701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4353166" y="1686607"/>
            <a:ext cx="2786380" cy="4165600"/>
            <a:chOff x="4353166" y="1686607"/>
            <a:chExt cx="2786380" cy="4165600"/>
          </a:xfrm>
        </p:grpSpPr>
        <p:sp>
          <p:nvSpPr>
            <p:cNvPr id="29" name="object 29"/>
            <p:cNvSpPr/>
            <p:nvPr/>
          </p:nvSpPr>
          <p:spPr>
            <a:xfrm>
              <a:off x="4356766" y="1699627"/>
              <a:ext cx="1059180" cy="2390775"/>
            </a:xfrm>
            <a:custGeom>
              <a:avLst/>
              <a:gdLst/>
              <a:ahLst/>
              <a:cxnLst/>
              <a:rect l="l" t="t" r="r" b="b"/>
              <a:pathLst>
                <a:path w="1059179" h="2390775">
                  <a:moveTo>
                    <a:pt x="483753" y="0"/>
                  </a:moveTo>
                  <a:lnTo>
                    <a:pt x="485240" y="291589"/>
                  </a:lnTo>
                  <a:lnTo>
                    <a:pt x="541364" y="291481"/>
                  </a:lnTo>
                  <a:lnTo>
                    <a:pt x="555436" y="302645"/>
                  </a:lnTo>
                  <a:lnTo>
                    <a:pt x="559397" y="325489"/>
                  </a:lnTo>
                  <a:lnTo>
                    <a:pt x="554273" y="348257"/>
                  </a:lnTo>
                  <a:lnTo>
                    <a:pt x="541091" y="359190"/>
                  </a:lnTo>
                  <a:lnTo>
                    <a:pt x="558435" y="2004181"/>
                  </a:lnTo>
                  <a:lnTo>
                    <a:pt x="520296" y="2055300"/>
                  </a:lnTo>
                  <a:lnTo>
                    <a:pt x="483813" y="2070914"/>
                  </a:lnTo>
                  <a:lnTo>
                    <a:pt x="440240" y="2080094"/>
                  </a:lnTo>
                  <a:lnTo>
                    <a:pt x="392967" y="2082989"/>
                  </a:lnTo>
                  <a:lnTo>
                    <a:pt x="345385" y="2079747"/>
                  </a:lnTo>
                  <a:lnTo>
                    <a:pt x="300882" y="2070517"/>
                  </a:lnTo>
                  <a:lnTo>
                    <a:pt x="262849" y="2055447"/>
                  </a:lnTo>
                  <a:lnTo>
                    <a:pt x="234675" y="2034685"/>
                  </a:lnTo>
                  <a:lnTo>
                    <a:pt x="219750" y="2008379"/>
                  </a:lnTo>
                  <a:lnTo>
                    <a:pt x="162206" y="2008274"/>
                  </a:lnTo>
                  <a:lnTo>
                    <a:pt x="57544" y="2005925"/>
                  </a:lnTo>
                  <a:lnTo>
                    <a:pt x="0" y="2005820"/>
                  </a:lnTo>
                  <a:lnTo>
                    <a:pt x="41591" y="2390523"/>
                  </a:lnTo>
                  <a:lnTo>
                    <a:pt x="769730" y="2385929"/>
                  </a:lnTo>
                  <a:lnTo>
                    <a:pt x="904784" y="665993"/>
                  </a:lnTo>
                  <a:lnTo>
                    <a:pt x="904200" y="352746"/>
                  </a:lnTo>
                  <a:lnTo>
                    <a:pt x="930532" y="344388"/>
                  </a:lnTo>
                  <a:lnTo>
                    <a:pt x="977827" y="341003"/>
                  </a:lnTo>
                  <a:lnTo>
                    <a:pt x="1024949" y="339713"/>
                  </a:lnTo>
                  <a:lnTo>
                    <a:pt x="1050761" y="337640"/>
                  </a:lnTo>
                  <a:lnTo>
                    <a:pt x="1054394" y="325875"/>
                  </a:lnTo>
                  <a:lnTo>
                    <a:pt x="1057546" y="304788"/>
                  </a:lnTo>
                  <a:lnTo>
                    <a:pt x="1058851" y="282930"/>
                  </a:lnTo>
                  <a:lnTo>
                    <a:pt x="1056942" y="268855"/>
                  </a:lnTo>
                  <a:lnTo>
                    <a:pt x="915318" y="266166"/>
                  </a:lnTo>
                  <a:lnTo>
                    <a:pt x="902026" y="228234"/>
                  </a:lnTo>
                  <a:lnTo>
                    <a:pt x="881981" y="191625"/>
                  </a:lnTo>
                  <a:lnTo>
                    <a:pt x="855690" y="156924"/>
                  </a:lnTo>
                  <a:lnTo>
                    <a:pt x="823657" y="124718"/>
                  </a:lnTo>
                  <a:lnTo>
                    <a:pt x="786388" y="95591"/>
                  </a:lnTo>
                  <a:lnTo>
                    <a:pt x="744389" y="70130"/>
                  </a:lnTo>
                  <a:lnTo>
                    <a:pt x="698165" y="48920"/>
                  </a:lnTo>
                  <a:lnTo>
                    <a:pt x="648223" y="32547"/>
                  </a:lnTo>
                  <a:lnTo>
                    <a:pt x="604908" y="31611"/>
                  </a:lnTo>
                  <a:lnTo>
                    <a:pt x="604724" y="25524"/>
                  </a:lnTo>
                  <a:lnTo>
                    <a:pt x="604818" y="19116"/>
                  </a:lnTo>
                  <a:lnTo>
                    <a:pt x="603798" y="5601"/>
                  </a:lnTo>
                  <a:lnTo>
                    <a:pt x="601571" y="875"/>
                  </a:lnTo>
                  <a:lnTo>
                    <a:pt x="483753" y="0"/>
                  </a:lnTo>
                  <a:close/>
                </a:path>
              </a:pathLst>
            </a:custGeom>
            <a:solidFill>
              <a:srgbClr val="1C3A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356766" y="1699627"/>
              <a:ext cx="1059180" cy="2390775"/>
            </a:xfrm>
            <a:custGeom>
              <a:avLst/>
              <a:gdLst/>
              <a:ahLst/>
              <a:cxnLst/>
              <a:rect l="l" t="t" r="r" b="b"/>
              <a:pathLst>
                <a:path w="1059179" h="2390775">
                  <a:moveTo>
                    <a:pt x="904784" y="665993"/>
                  </a:moveTo>
                  <a:lnTo>
                    <a:pt x="769730" y="2385929"/>
                  </a:lnTo>
                  <a:lnTo>
                    <a:pt x="41591" y="2390523"/>
                  </a:lnTo>
                  <a:lnTo>
                    <a:pt x="0" y="2005820"/>
                  </a:lnTo>
                  <a:lnTo>
                    <a:pt x="57544" y="2005925"/>
                  </a:lnTo>
                  <a:lnTo>
                    <a:pt x="109875" y="2007099"/>
                  </a:lnTo>
                  <a:lnTo>
                    <a:pt x="162206" y="2008274"/>
                  </a:lnTo>
                  <a:lnTo>
                    <a:pt x="219750" y="2008379"/>
                  </a:lnTo>
                  <a:lnTo>
                    <a:pt x="262849" y="2055447"/>
                  </a:lnTo>
                  <a:lnTo>
                    <a:pt x="300882" y="2070517"/>
                  </a:lnTo>
                  <a:lnTo>
                    <a:pt x="345385" y="2079747"/>
                  </a:lnTo>
                  <a:lnTo>
                    <a:pt x="392967" y="2082989"/>
                  </a:lnTo>
                  <a:lnTo>
                    <a:pt x="440240" y="2080094"/>
                  </a:lnTo>
                  <a:lnTo>
                    <a:pt x="483813" y="2070914"/>
                  </a:lnTo>
                  <a:lnTo>
                    <a:pt x="520296" y="2055300"/>
                  </a:lnTo>
                  <a:lnTo>
                    <a:pt x="546300" y="2033106"/>
                  </a:lnTo>
                  <a:lnTo>
                    <a:pt x="558435" y="2004181"/>
                  </a:lnTo>
                  <a:lnTo>
                    <a:pt x="541091" y="359190"/>
                  </a:lnTo>
                  <a:lnTo>
                    <a:pt x="554273" y="348257"/>
                  </a:lnTo>
                  <a:lnTo>
                    <a:pt x="559397" y="325489"/>
                  </a:lnTo>
                  <a:lnTo>
                    <a:pt x="555436" y="302645"/>
                  </a:lnTo>
                  <a:lnTo>
                    <a:pt x="541364" y="291481"/>
                  </a:lnTo>
                  <a:lnTo>
                    <a:pt x="485240" y="291589"/>
                  </a:lnTo>
                  <a:lnTo>
                    <a:pt x="483753" y="0"/>
                  </a:lnTo>
                  <a:lnTo>
                    <a:pt x="511319" y="172"/>
                  </a:lnTo>
                  <a:lnTo>
                    <a:pt x="538887" y="329"/>
                  </a:lnTo>
                  <a:lnTo>
                    <a:pt x="566455" y="517"/>
                  </a:lnTo>
                  <a:lnTo>
                    <a:pt x="604361" y="13046"/>
                  </a:lnTo>
                  <a:lnTo>
                    <a:pt x="604818" y="19116"/>
                  </a:lnTo>
                  <a:lnTo>
                    <a:pt x="604724" y="25524"/>
                  </a:lnTo>
                  <a:lnTo>
                    <a:pt x="604908" y="31611"/>
                  </a:lnTo>
                  <a:lnTo>
                    <a:pt x="615735" y="31846"/>
                  </a:lnTo>
                  <a:lnTo>
                    <a:pt x="626564" y="32081"/>
                  </a:lnTo>
                  <a:lnTo>
                    <a:pt x="637393" y="32315"/>
                  </a:lnTo>
                  <a:lnTo>
                    <a:pt x="648223" y="32547"/>
                  </a:lnTo>
                  <a:lnTo>
                    <a:pt x="698165" y="48920"/>
                  </a:lnTo>
                  <a:lnTo>
                    <a:pt x="744389" y="70130"/>
                  </a:lnTo>
                  <a:lnTo>
                    <a:pt x="786388" y="95591"/>
                  </a:lnTo>
                  <a:lnTo>
                    <a:pt x="823657" y="124718"/>
                  </a:lnTo>
                  <a:lnTo>
                    <a:pt x="855690" y="156924"/>
                  </a:lnTo>
                  <a:lnTo>
                    <a:pt x="881981" y="191625"/>
                  </a:lnTo>
                  <a:lnTo>
                    <a:pt x="902026" y="228234"/>
                  </a:lnTo>
                  <a:lnTo>
                    <a:pt x="915318" y="266166"/>
                  </a:lnTo>
                  <a:lnTo>
                    <a:pt x="1056942" y="268855"/>
                  </a:lnTo>
                  <a:lnTo>
                    <a:pt x="1058851" y="282930"/>
                  </a:lnTo>
                  <a:lnTo>
                    <a:pt x="1057546" y="304788"/>
                  </a:lnTo>
                  <a:lnTo>
                    <a:pt x="1054394" y="325875"/>
                  </a:lnTo>
                  <a:lnTo>
                    <a:pt x="1050761" y="337640"/>
                  </a:lnTo>
                  <a:lnTo>
                    <a:pt x="1024949" y="339713"/>
                  </a:lnTo>
                  <a:lnTo>
                    <a:pt x="977827" y="341003"/>
                  </a:lnTo>
                  <a:lnTo>
                    <a:pt x="930532" y="344388"/>
                  </a:lnTo>
                  <a:lnTo>
                    <a:pt x="904200" y="352746"/>
                  </a:lnTo>
                  <a:lnTo>
                    <a:pt x="904784" y="66599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814743" y="1690207"/>
              <a:ext cx="88900" cy="244475"/>
            </a:xfrm>
            <a:custGeom>
              <a:avLst/>
              <a:gdLst/>
              <a:ahLst/>
              <a:cxnLst/>
              <a:rect l="l" t="t" r="r" b="b"/>
              <a:pathLst>
                <a:path w="88900" h="244475">
                  <a:moveTo>
                    <a:pt x="88700" y="0"/>
                  </a:moveTo>
                  <a:lnTo>
                    <a:pt x="0" y="0"/>
                  </a:lnTo>
                  <a:lnTo>
                    <a:pt x="0" y="243885"/>
                  </a:lnTo>
                  <a:lnTo>
                    <a:pt x="88700" y="243885"/>
                  </a:lnTo>
                  <a:lnTo>
                    <a:pt x="88700" y="0"/>
                  </a:lnTo>
                  <a:close/>
                </a:path>
              </a:pathLst>
            </a:custGeom>
            <a:solidFill>
              <a:srgbClr val="7F93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814743" y="1690207"/>
              <a:ext cx="88900" cy="244475"/>
            </a:xfrm>
            <a:custGeom>
              <a:avLst/>
              <a:gdLst/>
              <a:ahLst/>
              <a:cxnLst/>
              <a:rect l="l" t="t" r="r" b="b"/>
              <a:pathLst>
                <a:path w="88900" h="244475">
                  <a:moveTo>
                    <a:pt x="0" y="0"/>
                  </a:moveTo>
                  <a:lnTo>
                    <a:pt x="88700" y="0"/>
                  </a:lnTo>
                  <a:lnTo>
                    <a:pt x="88700" y="243885"/>
                  </a:lnTo>
                  <a:lnTo>
                    <a:pt x="0" y="24388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261410" y="2076739"/>
              <a:ext cx="107314" cy="260350"/>
            </a:xfrm>
            <a:custGeom>
              <a:avLst/>
              <a:gdLst/>
              <a:ahLst/>
              <a:cxnLst/>
              <a:rect l="l" t="t" r="r" b="b"/>
              <a:pathLst>
                <a:path w="107314" h="260350">
                  <a:moveTo>
                    <a:pt x="107017" y="0"/>
                  </a:moveTo>
                  <a:lnTo>
                    <a:pt x="0" y="0"/>
                  </a:lnTo>
                  <a:lnTo>
                    <a:pt x="0" y="259897"/>
                  </a:lnTo>
                  <a:lnTo>
                    <a:pt x="107017" y="259897"/>
                  </a:lnTo>
                  <a:lnTo>
                    <a:pt x="10701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261410" y="2076739"/>
              <a:ext cx="107314" cy="260350"/>
            </a:xfrm>
            <a:custGeom>
              <a:avLst/>
              <a:gdLst/>
              <a:ahLst/>
              <a:cxnLst/>
              <a:rect l="l" t="t" r="r" b="b"/>
              <a:pathLst>
                <a:path w="107314" h="260350">
                  <a:moveTo>
                    <a:pt x="107017" y="0"/>
                  </a:moveTo>
                  <a:lnTo>
                    <a:pt x="0" y="0"/>
                  </a:lnTo>
                  <a:lnTo>
                    <a:pt x="0" y="259897"/>
                  </a:lnTo>
                  <a:lnTo>
                    <a:pt x="107017" y="259897"/>
                  </a:lnTo>
                  <a:lnTo>
                    <a:pt x="10701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268560" y="2513592"/>
              <a:ext cx="637540" cy="237490"/>
            </a:xfrm>
            <a:custGeom>
              <a:avLst/>
              <a:gdLst/>
              <a:ahLst/>
              <a:cxnLst/>
              <a:rect l="l" t="t" r="r" b="b"/>
              <a:pathLst>
                <a:path w="637539" h="237489">
                  <a:moveTo>
                    <a:pt x="63827" y="0"/>
                  </a:moveTo>
                  <a:lnTo>
                    <a:pt x="0" y="0"/>
                  </a:lnTo>
                  <a:lnTo>
                    <a:pt x="0" y="237070"/>
                  </a:lnTo>
                  <a:lnTo>
                    <a:pt x="637124" y="237070"/>
                  </a:lnTo>
                  <a:lnTo>
                    <a:pt x="637124" y="190842"/>
                  </a:lnTo>
                  <a:lnTo>
                    <a:pt x="63827" y="189200"/>
                  </a:lnTo>
                  <a:lnTo>
                    <a:pt x="6382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268560" y="2513592"/>
              <a:ext cx="637540" cy="237490"/>
            </a:xfrm>
            <a:custGeom>
              <a:avLst/>
              <a:gdLst/>
              <a:ahLst/>
              <a:cxnLst/>
              <a:rect l="l" t="t" r="r" b="b"/>
              <a:pathLst>
                <a:path w="637539" h="237489">
                  <a:moveTo>
                    <a:pt x="0" y="0"/>
                  </a:moveTo>
                  <a:lnTo>
                    <a:pt x="63827" y="0"/>
                  </a:lnTo>
                  <a:lnTo>
                    <a:pt x="63827" y="189200"/>
                  </a:lnTo>
                  <a:lnTo>
                    <a:pt x="637124" y="190842"/>
                  </a:lnTo>
                  <a:lnTo>
                    <a:pt x="637124" y="237070"/>
                  </a:lnTo>
                  <a:lnTo>
                    <a:pt x="0" y="23707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196758" y="2513592"/>
              <a:ext cx="64135" cy="237490"/>
            </a:xfrm>
            <a:custGeom>
              <a:avLst/>
              <a:gdLst/>
              <a:ahLst/>
              <a:cxnLst/>
              <a:rect l="l" t="t" r="r" b="b"/>
              <a:pathLst>
                <a:path w="64135" h="237489">
                  <a:moveTo>
                    <a:pt x="63823" y="0"/>
                  </a:moveTo>
                  <a:lnTo>
                    <a:pt x="0" y="0"/>
                  </a:lnTo>
                  <a:lnTo>
                    <a:pt x="0" y="237070"/>
                  </a:lnTo>
                  <a:lnTo>
                    <a:pt x="63823" y="237070"/>
                  </a:lnTo>
                  <a:lnTo>
                    <a:pt x="63823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196758" y="2513592"/>
              <a:ext cx="64135" cy="237490"/>
            </a:xfrm>
            <a:custGeom>
              <a:avLst/>
              <a:gdLst/>
              <a:ahLst/>
              <a:cxnLst/>
              <a:rect l="l" t="t" r="r" b="b"/>
              <a:pathLst>
                <a:path w="64135" h="237489">
                  <a:moveTo>
                    <a:pt x="0" y="0"/>
                  </a:moveTo>
                  <a:lnTo>
                    <a:pt x="63823" y="0"/>
                  </a:lnTo>
                  <a:lnTo>
                    <a:pt x="63823" y="237070"/>
                  </a:lnTo>
                  <a:lnTo>
                    <a:pt x="0" y="23707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339584" y="2580447"/>
              <a:ext cx="42545" cy="88265"/>
            </a:xfrm>
            <a:custGeom>
              <a:avLst/>
              <a:gdLst/>
              <a:ahLst/>
              <a:cxnLst/>
              <a:rect l="l" t="t" r="r" b="b"/>
              <a:pathLst>
                <a:path w="42545" h="88264">
                  <a:moveTo>
                    <a:pt x="42397" y="0"/>
                  </a:moveTo>
                  <a:lnTo>
                    <a:pt x="0" y="0"/>
                  </a:lnTo>
                  <a:lnTo>
                    <a:pt x="0" y="88005"/>
                  </a:lnTo>
                  <a:lnTo>
                    <a:pt x="42397" y="88005"/>
                  </a:lnTo>
                  <a:lnTo>
                    <a:pt x="4239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339584" y="2580447"/>
              <a:ext cx="42545" cy="88265"/>
            </a:xfrm>
            <a:custGeom>
              <a:avLst/>
              <a:gdLst/>
              <a:ahLst/>
              <a:cxnLst/>
              <a:rect l="l" t="t" r="r" b="b"/>
              <a:pathLst>
                <a:path w="42545" h="88264">
                  <a:moveTo>
                    <a:pt x="42397" y="88005"/>
                  </a:moveTo>
                  <a:lnTo>
                    <a:pt x="42397" y="0"/>
                  </a:lnTo>
                  <a:lnTo>
                    <a:pt x="0" y="0"/>
                  </a:lnTo>
                  <a:lnTo>
                    <a:pt x="0" y="88005"/>
                  </a:lnTo>
                  <a:lnTo>
                    <a:pt x="42397" y="8800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339732" y="2593602"/>
              <a:ext cx="43180" cy="62230"/>
            </a:xfrm>
            <a:custGeom>
              <a:avLst/>
              <a:gdLst/>
              <a:ahLst/>
              <a:cxnLst/>
              <a:rect l="l" t="t" r="r" b="b"/>
              <a:pathLst>
                <a:path w="43179" h="62230">
                  <a:moveTo>
                    <a:pt x="30711" y="0"/>
                  </a:moveTo>
                  <a:lnTo>
                    <a:pt x="0" y="0"/>
                  </a:lnTo>
                  <a:lnTo>
                    <a:pt x="0" y="62077"/>
                  </a:lnTo>
                  <a:lnTo>
                    <a:pt x="30711" y="62077"/>
                  </a:lnTo>
                  <a:lnTo>
                    <a:pt x="39824" y="46559"/>
                  </a:lnTo>
                  <a:lnTo>
                    <a:pt x="42738" y="31040"/>
                  </a:lnTo>
                  <a:lnTo>
                    <a:pt x="39639" y="15519"/>
                  </a:lnTo>
                  <a:lnTo>
                    <a:pt x="3071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339732" y="2593602"/>
              <a:ext cx="43180" cy="62230"/>
            </a:xfrm>
            <a:custGeom>
              <a:avLst/>
              <a:gdLst/>
              <a:ahLst/>
              <a:cxnLst/>
              <a:rect l="l" t="t" r="r" b="b"/>
              <a:pathLst>
                <a:path w="43179" h="62230">
                  <a:moveTo>
                    <a:pt x="30711" y="62077"/>
                  </a:moveTo>
                  <a:lnTo>
                    <a:pt x="39824" y="46559"/>
                  </a:lnTo>
                  <a:lnTo>
                    <a:pt x="42738" y="31040"/>
                  </a:lnTo>
                  <a:lnTo>
                    <a:pt x="39639" y="15519"/>
                  </a:lnTo>
                  <a:lnTo>
                    <a:pt x="30711" y="0"/>
                  </a:lnTo>
                  <a:lnTo>
                    <a:pt x="0" y="0"/>
                  </a:lnTo>
                  <a:lnTo>
                    <a:pt x="0" y="62077"/>
                  </a:lnTo>
                  <a:lnTo>
                    <a:pt x="9251" y="62077"/>
                  </a:lnTo>
                  <a:lnTo>
                    <a:pt x="15355" y="62077"/>
                  </a:lnTo>
                  <a:lnTo>
                    <a:pt x="21459" y="62077"/>
                  </a:lnTo>
                  <a:lnTo>
                    <a:pt x="30711" y="6207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339732" y="2655680"/>
              <a:ext cx="43180" cy="26670"/>
            </a:xfrm>
            <a:custGeom>
              <a:avLst/>
              <a:gdLst/>
              <a:ahLst/>
              <a:cxnLst/>
              <a:rect l="l" t="t" r="r" b="b"/>
              <a:pathLst>
                <a:path w="43179" h="26669">
                  <a:moveTo>
                    <a:pt x="30711" y="0"/>
                  </a:moveTo>
                  <a:lnTo>
                    <a:pt x="0" y="0"/>
                  </a:lnTo>
                  <a:lnTo>
                    <a:pt x="0" y="26586"/>
                  </a:lnTo>
                  <a:lnTo>
                    <a:pt x="30711" y="26586"/>
                  </a:lnTo>
                  <a:lnTo>
                    <a:pt x="39639" y="19938"/>
                  </a:lnTo>
                  <a:lnTo>
                    <a:pt x="42738" y="13291"/>
                  </a:lnTo>
                  <a:lnTo>
                    <a:pt x="39824" y="6645"/>
                  </a:lnTo>
                  <a:lnTo>
                    <a:pt x="30711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339732" y="2655680"/>
              <a:ext cx="43180" cy="26670"/>
            </a:xfrm>
            <a:custGeom>
              <a:avLst/>
              <a:gdLst/>
              <a:ahLst/>
              <a:cxnLst/>
              <a:rect l="l" t="t" r="r" b="b"/>
              <a:pathLst>
                <a:path w="43179" h="26669">
                  <a:moveTo>
                    <a:pt x="30711" y="0"/>
                  </a:moveTo>
                  <a:lnTo>
                    <a:pt x="39824" y="6645"/>
                  </a:lnTo>
                  <a:lnTo>
                    <a:pt x="42738" y="13291"/>
                  </a:lnTo>
                  <a:lnTo>
                    <a:pt x="39639" y="19938"/>
                  </a:lnTo>
                  <a:lnTo>
                    <a:pt x="30711" y="26586"/>
                  </a:lnTo>
                  <a:lnTo>
                    <a:pt x="0" y="26586"/>
                  </a:lnTo>
                  <a:lnTo>
                    <a:pt x="0" y="0"/>
                  </a:lnTo>
                  <a:lnTo>
                    <a:pt x="9251" y="0"/>
                  </a:lnTo>
                  <a:lnTo>
                    <a:pt x="15355" y="0"/>
                  </a:lnTo>
                  <a:lnTo>
                    <a:pt x="21459" y="0"/>
                  </a:lnTo>
                  <a:lnTo>
                    <a:pt x="3071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339732" y="2569161"/>
              <a:ext cx="43180" cy="24765"/>
            </a:xfrm>
            <a:custGeom>
              <a:avLst/>
              <a:gdLst/>
              <a:ahLst/>
              <a:cxnLst/>
              <a:rect l="l" t="t" r="r" b="b"/>
              <a:pathLst>
                <a:path w="43179" h="24764">
                  <a:moveTo>
                    <a:pt x="30711" y="0"/>
                  </a:moveTo>
                  <a:lnTo>
                    <a:pt x="0" y="0"/>
                  </a:lnTo>
                  <a:lnTo>
                    <a:pt x="0" y="24441"/>
                  </a:lnTo>
                  <a:lnTo>
                    <a:pt x="30711" y="24441"/>
                  </a:lnTo>
                  <a:lnTo>
                    <a:pt x="39639" y="18330"/>
                  </a:lnTo>
                  <a:lnTo>
                    <a:pt x="42738" y="12220"/>
                  </a:lnTo>
                  <a:lnTo>
                    <a:pt x="39824" y="6110"/>
                  </a:lnTo>
                  <a:lnTo>
                    <a:pt x="30711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339732" y="2569161"/>
              <a:ext cx="43180" cy="24765"/>
            </a:xfrm>
            <a:custGeom>
              <a:avLst/>
              <a:gdLst/>
              <a:ahLst/>
              <a:cxnLst/>
              <a:rect l="l" t="t" r="r" b="b"/>
              <a:pathLst>
                <a:path w="43179" h="24764">
                  <a:moveTo>
                    <a:pt x="30711" y="0"/>
                  </a:moveTo>
                  <a:lnTo>
                    <a:pt x="39824" y="6110"/>
                  </a:lnTo>
                  <a:lnTo>
                    <a:pt x="42738" y="12220"/>
                  </a:lnTo>
                  <a:lnTo>
                    <a:pt x="39639" y="18330"/>
                  </a:lnTo>
                  <a:lnTo>
                    <a:pt x="30711" y="24441"/>
                  </a:lnTo>
                  <a:lnTo>
                    <a:pt x="0" y="24441"/>
                  </a:lnTo>
                  <a:lnTo>
                    <a:pt x="0" y="0"/>
                  </a:lnTo>
                  <a:lnTo>
                    <a:pt x="9251" y="0"/>
                  </a:lnTo>
                  <a:lnTo>
                    <a:pt x="15355" y="0"/>
                  </a:lnTo>
                  <a:lnTo>
                    <a:pt x="21459" y="0"/>
                  </a:lnTo>
                  <a:lnTo>
                    <a:pt x="3071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333000" y="2562217"/>
              <a:ext cx="8255" cy="132080"/>
            </a:xfrm>
            <a:custGeom>
              <a:avLst/>
              <a:gdLst/>
              <a:ahLst/>
              <a:cxnLst/>
              <a:rect l="l" t="t" r="r" b="b"/>
              <a:pathLst>
                <a:path w="8254" h="132080">
                  <a:moveTo>
                    <a:pt x="8125" y="0"/>
                  </a:moveTo>
                  <a:lnTo>
                    <a:pt x="0" y="0"/>
                  </a:lnTo>
                  <a:lnTo>
                    <a:pt x="0" y="131712"/>
                  </a:lnTo>
                  <a:lnTo>
                    <a:pt x="8125" y="131712"/>
                  </a:lnTo>
                  <a:lnTo>
                    <a:pt x="8125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333000" y="2562217"/>
              <a:ext cx="8255" cy="132080"/>
            </a:xfrm>
            <a:custGeom>
              <a:avLst/>
              <a:gdLst/>
              <a:ahLst/>
              <a:cxnLst/>
              <a:rect l="l" t="t" r="r" b="b"/>
              <a:pathLst>
                <a:path w="8254" h="132080">
                  <a:moveTo>
                    <a:pt x="8125" y="131712"/>
                  </a:moveTo>
                  <a:lnTo>
                    <a:pt x="8125" y="0"/>
                  </a:lnTo>
                  <a:lnTo>
                    <a:pt x="0" y="0"/>
                  </a:lnTo>
                  <a:lnTo>
                    <a:pt x="0" y="131712"/>
                  </a:lnTo>
                  <a:lnTo>
                    <a:pt x="8125" y="13171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323305" y="2750652"/>
              <a:ext cx="1796414" cy="128270"/>
            </a:xfrm>
            <a:custGeom>
              <a:avLst/>
              <a:gdLst/>
              <a:ahLst/>
              <a:cxnLst/>
              <a:rect l="l" t="t" r="r" b="b"/>
              <a:pathLst>
                <a:path w="1796415" h="128269">
                  <a:moveTo>
                    <a:pt x="1796256" y="0"/>
                  </a:moveTo>
                  <a:lnTo>
                    <a:pt x="0" y="0"/>
                  </a:lnTo>
                  <a:lnTo>
                    <a:pt x="0" y="128029"/>
                  </a:lnTo>
                  <a:lnTo>
                    <a:pt x="1796256" y="128029"/>
                  </a:lnTo>
                  <a:lnTo>
                    <a:pt x="1796256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323305" y="2750652"/>
              <a:ext cx="1796414" cy="128270"/>
            </a:xfrm>
            <a:custGeom>
              <a:avLst/>
              <a:gdLst/>
              <a:ahLst/>
              <a:cxnLst/>
              <a:rect l="l" t="t" r="r" b="b"/>
              <a:pathLst>
                <a:path w="1796415" h="128269">
                  <a:moveTo>
                    <a:pt x="0" y="0"/>
                  </a:moveTo>
                  <a:lnTo>
                    <a:pt x="1796256" y="0"/>
                  </a:lnTo>
                  <a:lnTo>
                    <a:pt x="1796256" y="128029"/>
                  </a:lnTo>
                  <a:lnTo>
                    <a:pt x="0" y="12802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334709" y="5718193"/>
              <a:ext cx="1803400" cy="132715"/>
            </a:xfrm>
            <a:custGeom>
              <a:avLst/>
              <a:gdLst/>
              <a:ahLst/>
              <a:cxnLst/>
              <a:rect l="l" t="t" r="r" b="b"/>
              <a:pathLst>
                <a:path w="1803400" h="132714">
                  <a:moveTo>
                    <a:pt x="1803088" y="0"/>
                  </a:moveTo>
                  <a:lnTo>
                    <a:pt x="0" y="0"/>
                  </a:lnTo>
                  <a:lnTo>
                    <a:pt x="0" y="132605"/>
                  </a:lnTo>
                  <a:lnTo>
                    <a:pt x="1803088" y="132605"/>
                  </a:lnTo>
                  <a:lnTo>
                    <a:pt x="1803088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334709" y="5718193"/>
              <a:ext cx="1803400" cy="132715"/>
            </a:xfrm>
            <a:custGeom>
              <a:avLst/>
              <a:gdLst/>
              <a:ahLst/>
              <a:cxnLst/>
              <a:rect l="l" t="t" r="r" b="b"/>
              <a:pathLst>
                <a:path w="1803400" h="132714">
                  <a:moveTo>
                    <a:pt x="0" y="0"/>
                  </a:moveTo>
                  <a:lnTo>
                    <a:pt x="1803088" y="0"/>
                  </a:lnTo>
                  <a:lnTo>
                    <a:pt x="1803088" y="132605"/>
                  </a:lnTo>
                  <a:lnTo>
                    <a:pt x="0" y="13260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443635" y="2876396"/>
              <a:ext cx="262890" cy="2842260"/>
            </a:xfrm>
            <a:custGeom>
              <a:avLst/>
              <a:gdLst/>
              <a:ahLst/>
              <a:cxnLst/>
              <a:rect l="l" t="t" r="r" b="b"/>
              <a:pathLst>
                <a:path w="262889" h="2842260">
                  <a:moveTo>
                    <a:pt x="262630" y="0"/>
                  </a:moveTo>
                  <a:lnTo>
                    <a:pt x="62031" y="0"/>
                  </a:lnTo>
                  <a:lnTo>
                    <a:pt x="62031" y="2621906"/>
                  </a:lnTo>
                  <a:lnTo>
                    <a:pt x="0" y="2841797"/>
                  </a:lnTo>
                  <a:lnTo>
                    <a:pt x="200599" y="2841797"/>
                  </a:lnTo>
                  <a:lnTo>
                    <a:pt x="262630" y="2626686"/>
                  </a:lnTo>
                  <a:lnTo>
                    <a:pt x="26263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443635" y="2876396"/>
              <a:ext cx="262890" cy="2842260"/>
            </a:xfrm>
            <a:custGeom>
              <a:avLst/>
              <a:gdLst/>
              <a:ahLst/>
              <a:cxnLst/>
              <a:rect l="l" t="t" r="r" b="b"/>
              <a:pathLst>
                <a:path w="262889" h="2842260">
                  <a:moveTo>
                    <a:pt x="62031" y="0"/>
                  </a:moveTo>
                  <a:lnTo>
                    <a:pt x="262630" y="0"/>
                  </a:lnTo>
                  <a:lnTo>
                    <a:pt x="262630" y="2626686"/>
                  </a:lnTo>
                  <a:lnTo>
                    <a:pt x="200599" y="2841797"/>
                  </a:lnTo>
                  <a:lnTo>
                    <a:pt x="0" y="2841797"/>
                  </a:lnTo>
                  <a:lnTo>
                    <a:pt x="62031" y="2621906"/>
                  </a:lnTo>
                  <a:lnTo>
                    <a:pt x="6203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827781" y="2876396"/>
              <a:ext cx="235585" cy="2842260"/>
            </a:xfrm>
            <a:custGeom>
              <a:avLst/>
              <a:gdLst/>
              <a:ahLst/>
              <a:cxnLst/>
              <a:rect l="l" t="t" r="r" b="b"/>
              <a:pathLst>
                <a:path w="235584" h="2842260">
                  <a:moveTo>
                    <a:pt x="200599" y="0"/>
                  </a:moveTo>
                  <a:lnTo>
                    <a:pt x="0" y="0"/>
                  </a:lnTo>
                  <a:lnTo>
                    <a:pt x="0" y="2648196"/>
                  </a:lnTo>
                  <a:lnTo>
                    <a:pt x="34462" y="2841797"/>
                  </a:lnTo>
                  <a:lnTo>
                    <a:pt x="235061" y="2841797"/>
                  </a:lnTo>
                  <a:lnTo>
                    <a:pt x="200599" y="2649363"/>
                  </a:lnTo>
                  <a:lnTo>
                    <a:pt x="200599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827781" y="2876396"/>
              <a:ext cx="235585" cy="2842260"/>
            </a:xfrm>
            <a:custGeom>
              <a:avLst/>
              <a:gdLst/>
              <a:ahLst/>
              <a:cxnLst/>
              <a:rect l="l" t="t" r="r" b="b"/>
              <a:pathLst>
                <a:path w="235584" h="2842260">
                  <a:moveTo>
                    <a:pt x="0" y="0"/>
                  </a:moveTo>
                  <a:lnTo>
                    <a:pt x="200599" y="0"/>
                  </a:lnTo>
                  <a:lnTo>
                    <a:pt x="200599" y="2649363"/>
                  </a:lnTo>
                  <a:lnTo>
                    <a:pt x="235061" y="2841797"/>
                  </a:lnTo>
                  <a:lnTo>
                    <a:pt x="34462" y="2841797"/>
                  </a:lnTo>
                  <a:lnTo>
                    <a:pt x="0" y="264819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764874" y="2653980"/>
              <a:ext cx="88265" cy="42545"/>
            </a:xfrm>
            <a:custGeom>
              <a:avLst/>
              <a:gdLst/>
              <a:ahLst/>
              <a:cxnLst/>
              <a:rect l="l" t="t" r="r" b="b"/>
              <a:pathLst>
                <a:path w="88264" h="42544">
                  <a:moveTo>
                    <a:pt x="88002" y="0"/>
                  </a:moveTo>
                  <a:lnTo>
                    <a:pt x="0" y="0"/>
                  </a:lnTo>
                  <a:lnTo>
                    <a:pt x="0" y="42393"/>
                  </a:lnTo>
                  <a:lnTo>
                    <a:pt x="88002" y="42393"/>
                  </a:lnTo>
                  <a:lnTo>
                    <a:pt x="8800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764874" y="2653980"/>
              <a:ext cx="88265" cy="42545"/>
            </a:xfrm>
            <a:custGeom>
              <a:avLst/>
              <a:gdLst/>
              <a:ahLst/>
              <a:cxnLst/>
              <a:rect l="l" t="t" r="r" b="b"/>
              <a:pathLst>
                <a:path w="88264" h="42544">
                  <a:moveTo>
                    <a:pt x="88002" y="0"/>
                  </a:moveTo>
                  <a:lnTo>
                    <a:pt x="0" y="0"/>
                  </a:lnTo>
                  <a:lnTo>
                    <a:pt x="0" y="42393"/>
                  </a:lnTo>
                  <a:lnTo>
                    <a:pt x="88002" y="42393"/>
                  </a:lnTo>
                  <a:lnTo>
                    <a:pt x="8800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778028" y="2653490"/>
              <a:ext cx="62230" cy="43180"/>
            </a:xfrm>
            <a:custGeom>
              <a:avLst/>
              <a:gdLst/>
              <a:ahLst/>
              <a:cxnLst/>
              <a:rect l="l" t="t" r="r" b="b"/>
              <a:pathLst>
                <a:path w="62229" h="43180">
                  <a:moveTo>
                    <a:pt x="31038" y="0"/>
                  </a:moveTo>
                  <a:lnTo>
                    <a:pt x="15518" y="3099"/>
                  </a:lnTo>
                  <a:lnTo>
                    <a:pt x="0" y="12028"/>
                  </a:lnTo>
                  <a:lnTo>
                    <a:pt x="0" y="42736"/>
                  </a:lnTo>
                  <a:lnTo>
                    <a:pt x="62078" y="42736"/>
                  </a:lnTo>
                  <a:lnTo>
                    <a:pt x="62078" y="12028"/>
                  </a:lnTo>
                  <a:lnTo>
                    <a:pt x="46558" y="2914"/>
                  </a:lnTo>
                  <a:lnTo>
                    <a:pt x="31038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778028" y="2653490"/>
              <a:ext cx="62230" cy="43180"/>
            </a:xfrm>
            <a:custGeom>
              <a:avLst/>
              <a:gdLst/>
              <a:ahLst/>
              <a:cxnLst/>
              <a:rect l="l" t="t" r="r" b="b"/>
              <a:pathLst>
                <a:path w="62229" h="43180">
                  <a:moveTo>
                    <a:pt x="62078" y="12028"/>
                  </a:moveTo>
                  <a:lnTo>
                    <a:pt x="46558" y="2914"/>
                  </a:lnTo>
                  <a:lnTo>
                    <a:pt x="31038" y="0"/>
                  </a:lnTo>
                  <a:lnTo>
                    <a:pt x="15518" y="3099"/>
                  </a:lnTo>
                  <a:lnTo>
                    <a:pt x="0" y="12028"/>
                  </a:lnTo>
                  <a:lnTo>
                    <a:pt x="0" y="42736"/>
                  </a:lnTo>
                  <a:lnTo>
                    <a:pt x="62078" y="42736"/>
                  </a:lnTo>
                  <a:lnTo>
                    <a:pt x="62078" y="33487"/>
                  </a:lnTo>
                  <a:lnTo>
                    <a:pt x="62078" y="27383"/>
                  </a:lnTo>
                  <a:lnTo>
                    <a:pt x="62078" y="21279"/>
                  </a:lnTo>
                  <a:lnTo>
                    <a:pt x="62078" y="1202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40107" y="2653490"/>
              <a:ext cx="26670" cy="43180"/>
            </a:xfrm>
            <a:custGeom>
              <a:avLst/>
              <a:gdLst/>
              <a:ahLst/>
              <a:cxnLst/>
              <a:rect l="l" t="t" r="r" b="b"/>
              <a:pathLst>
                <a:path w="26670" h="43180">
                  <a:moveTo>
                    <a:pt x="13291" y="0"/>
                  </a:moveTo>
                  <a:lnTo>
                    <a:pt x="6645" y="2914"/>
                  </a:lnTo>
                  <a:lnTo>
                    <a:pt x="0" y="12028"/>
                  </a:lnTo>
                  <a:lnTo>
                    <a:pt x="0" y="42736"/>
                  </a:lnTo>
                  <a:lnTo>
                    <a:pt x="26582" y="42736"/>
                  </a:lnTo>
                  <a:lnTo>
                    <a:pt x="26582" y="12028"/>
                  </a:lnTo>
                  <a:lnTo>
                    <a:pt x="19937" y="3099"/>
                  </a:lnTo>
                  <a:lnTo>
                    <a:pt x="13291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840107" y="2653490"/>
              <a:ext cx="26670" cy="43180"/>
            </a:xfrm>
            <a:custGeom>
              <a:avLst/>
              <a:gdLst/>
              <a:ahLst/>
              <a:cxnLst/>
              <a:rect l="l" t="t" r="r" b="b"/>
              <a:pathLst>
                <a:path w="26670" h="43180">
                  <a:moveTo>
                    <a:pt x="0" y="12028"/>
                  </a:moveTo>
                  <a:lnTo>
                    <a:pt x="6645" y="2914"/>
                  </a:lnTo>
                  <a:lnTo>
                    <a:pt x="13291" y="0"/>
                  </a:lnTo>
                  <a:lnTo>
                    <a:pt x="19937" y="3099"/>
                  </a:lnTo>
                  <a:lnTo>
                    <a:pt x="26582" y="12028"/>
                  </a:lnTo>
                  <a:lnTo>
                    <a:pt x="26582" y="42736"/>
                  </a:lnTo>
                  <a:lnTo>
                    <a:pt x="0" y="42736"/>
                  </a:lnTo>
                  <a:lnTo>
                    <a:pt x="0" y="33487"/>
                  </a:lnTo>
                  <a:lnTo>
                    <a:pt x="0" y="27383"/>
                  </a:lnTo>
                  <a:lnTo>
                    <a:pt x="0" y="21279"/>
                  </a:lnTo>
                  <a:lnTo>
                    <a:pt x="0" y="1202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753588" y="2653490"/>
              <a:ext cx="24765" cy="43180"/>
            </a:xfrm>
            <a:custGeom>
              <a:avLst/>
              <a:gdLst/>
              <a:ahLst/>
              <a:cxnLst/>
              <a:rect l="l" t="t" r="r" b="b"/>
              <a:pathLst>
                <a:path w="24764" h="43180">
                  <a:moveTo>
                    <a:pt x="12219" y="0"/>
                  </a:moveTo>
                  <a:lnTo>
                    <a:pt x="6109" y="2914"/>
                  </a:lnTo>
                  <a:lnTo>
                    <a:pt x="0" y="12028"/>
                  </a:lnTo>
                  <a:lnTo>
                    <a:pt x="0" y="42736"/>
                  </a:lnTo>
                  <a:lnTo>
                    <a:pt x="24439" y="42736"/>
                  </a:lnTo>
                  <a:lnTo>
                    <a:pt x="24439" y="12028"/>
                  </a:lnTo>
                  <a:lnTo>
                    <a:pt x="18329" y="3099"/>
                  </a:lnTo>
                  <a:lnTo>
                    <a:pt x="12219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753588" y="2653490"/>
              <a:ext cx="24765" cy="43180"/>
            </a:xfrm>
            <a:custGeom>
              <a:avLst/>
              <a:gdLst/>
              <a:ahLst/>
              <a:cxnLst/>
              <a:rect l="l" t="t" r="r" b="b"/>
              <a:pathLst>
                <a:path w="24764" h="43180">
                  <a:moveTo>
                    <a:pt x="0" y="12028"/>
                  </a:moveTo>
                  <a:lnTo>
                    <a:pt x="6109" y="2914"/>
                  </a:lnTo>
                  <a:lnTo>
                    <a:pt x="12219" y="0"/>
                  </a:lnTo>
                  <a:lnTo>
                    <a:pt x="18329" y="3099"/>
                  </a:lnTo>
                  <a:lnTo>
                    <a:pt x="24439" y="12028"/>
                  </a:lnTo>
                  <a:lnTo>
                    <a:pt x="24439" y="42736"/>
                  </a:lnTo>
                  <a:lnTo>
                    <a:pt x="0" y="42736"/>
                  </a:lnTo>
                  <a:lnTo>
                    <a:pt x="0" y="33487"/>
                  </a:lnTo>
                  <a:lnTo>
                    <a:pt x="0" y="27383"/>
                  </a:lnTo>
                  <a:lnTo>
                    <a:pt x="0" y="21279"/>
                  </a:lnTo>
                  <a:lnTo>
                    <a:pt x="0" y="1202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746644" y="2694834"/>
              <a:ext cx="132080" cy="8255"/>
            </a:xfrm>
            <a:custGeom>
              <a:avLst/>
              <a:gdLst/>
              <a:ahLst/>
              <a:cxnLst/>
              <a:rect l="l" t="t" r="r" b="b"/>
              <a:pathLst>
                <a:path w="132079" h="8255">
                  <a:moveTo>
                    <a:pt x="131712" y="0"/>
                  </a:moveTo>
                  <a:lnTo>
                    <a:pt x="0" y="0"/>
                  </a:lnTo>
                  <a:lnTo>
                    <a:pt x="0" y="8125"/>
                  </a:lnTo>
                  <a:lnTo>
                    <a:pt x="131712" y="8125"/>
                  </a:lnTo>
                  <a:lnTo>
                    <a:pt x="131712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746644" y="2694834"/>
              <a:ext cx="132080" cy="8255"/>
            </a:xfrm>
            <a:custGeom>
              <a:avLst/>
              <a:gdLst/>
              <a:ahLst/>
              <a:cxnLst/>
              <a:rect l="l" t="t" r="r" b="b"/>
              <a:pathLst>
                <a:path w="132079" h="8255">
                  <a:moveTo>
                    <a:pt x="131712" y="0"/>
                  </a:moveTo>
                  <a:lnTo>
                    <a:pt x="0" y="0"/>
                  </a:lnTo>
                  <a:lnTo>
                    <a:pt x="0" y="8125"/>
                  </a:lnTo>
                  <a:lnTo>
                    <a:pt x="131712" y="8125"/>
                  </a:lnTo>
                  <a:lnTo>
                    <a:pt x="13171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401857" y="2653980"/>
              <a:ext cx="88265" cy="42545"/>
            </a:xfrm>
            <a:custGeom>
              <a:avLst/>
              <a:gdLst/>
              <a:ahLst/>
              <a:cxnLst/>
              <a:rect l="l" t="t" r="r" b="b"/>
              <a:pathLst>
                <a:path w="88264" h="42544">
                  <a:moveTo>
                    <a:pt x="88005" y="0"/>
                  </a:moveTo>
                  <a:lnTo>
                    <a:pt x="0" y="0"/>
                  </a:lnTo>
                  <a:lnTo>
                    <a:pt x="0" y="42393"/>
                  </a:lnTo>
                  <a:lnTo>
                    <a:pt x="88005" y="42393"/>
                  </a:lnTo>
                  <a:lnTo>
                    <a:pt x="8800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401857" y="2653980"/>
              <a:ext cx="88265" cy="42545"/>
            </a:xfrm>
            <a:custGeom>
              <a:avLst/>
              <a:gdLst/>
              <a:ahLst/>
              <a:cxnLst/>
              <a:rect l="l" t="t" r="r" b="b"/>
              <a:pathLst>
                <a:path w="88264" h="42544">
                  <a:moveTo>
                    <a:pt x="88005" y="0"/>
                  </a:moveTo>
                  <a:lnTo>
                    <a:pt x="0" y="0"/>
                  </a:lnTo>
                  <a:lnTo>
                    <a:pt x="0" y="42393"/>
                  </a:lnTo>
                  <a:lnTo>
                    <a:pt x="88005" y="42393"/>
                  </a:lnTo>
                  <a:lnTo>
                    <a:pt x="8800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415011" y="2653490"/>
              <a:ext cx="62230" cy="43180"/>
            </a:xfrm>
            <a:custGeom>
              <a:avLst/>
              <a:gdLst/>
              <a:ahLst/>
              <a:cxnLst/>
              <a:rect l="l" t="t" r="r" b="b"/>
              <a:pathLst>
                <a:path w="62229" h="43180">
                  <a:moveTo>
                    <a:pt x="31040" y="0"/>
                  </a:moveTo>
                  <a:lnTo>
                    <a:pt x="15520" y="3099"/>
                  </a:lnTo>
                  <a:lnTo>
                    <a:pt x="0" y="12028"/>
                  </a:lnTo>
                  <a:lnTo>
                    <a:pt x="0" y="42736"/>
                  </a:lnTo>
                  <a:lnTo>
                    <a:pt x="62078" y="42736"/>
                  </a:lnTo>
                  <a:lnTo>
                    <a:pt x="62078" y="12028"/>
                  </a:lnTo>
                  <a:lnTo>
                    <a:pt x="46560" y="2914"/>
                  </a:lnTo>
                  <a:lnTo>
                    <a:pt x="3104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415011" y="2653490"/>
              <a:ext cx="62230" cy="43180"/>
            </a:xfrm>
            <a:custGeom>
              <a:avLst/>
              <a:gdLst/>
              <a:ahLst/>
              <a:cxnLst/>
              <a:rect l="l" t="t" r="r" b="b"/>
              <a:pathLst>
                <a:path w="62229" h="43180">
                  <a:moveTo>
                    <a:pt x="62078" y="12028"/>
                  </a:moveTo>
                  <a:lnTo>
                    <a:pt x="46560" y="2914"/>
                  </a:lnTo>
                  <a:lnTo>
                    <a:pt x="31040" y="0"/>
                  </a:lnTo>
                  <a:lnTo>
                    <a:pt x="15520" y="3099"/>
                  </a:lnTo>
                  <a:lnTo>
                    <a:pt x="0" y="12028"/>
                  </a:lnTo>
                  <a:lnTo>
                    <a:pt x="0" y="42736"/>
                  </a:lnTo>
                  <a:lnTo>
                    <a:pt x="62078" y="42736"/>
                  </a:lnTo>
                  <a:lnTo>
                    <a:pt x="62078" y="33487"/>
                  </a:lnTo>
                  <a:lnTo>
                    <a:pt x="62078" y="27383"/>
                  </a:lnTo>
                  <a:lnTo>
                    <a:pt x="62078" y="21279"/>
                  </a:lnTo>
                  <a:lnTo>
                    <a:pt x="62078" y="1202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477090" y="2653490"/>
              <a:ext cx="26670" cy="43180"/>
            </a:xfrm>
            <a:custGeom>
              <a:avLst/>
              <a:gdLst/>
              <a:ahLst/>
              <a:cxnLst/>
              <a:rect l="l" t="t" r="r" b="b"/>
              <a:pathLst>
                <a:path w="26670" h="43180">
                  <a:moveTo>
                    <a:pt x="13291" y="0"/>
                  </a:moveTo>
                  <a:lnTo>
                    <a:pt x="6645" y="2914"/>
                  </a:lnTo>
                  <a:lnTo>
                    <a:pt x="0" y="12028"/>
                  </a:lnTo>
                  <a:lnTo>
                    <a:pt x="0" y="42736"/>
                  </a:lnTo>
                  <a:lnTo>
                    <a:pt x="26584" y="42736"/>
                  </a:lnTo>
                  <a:lnTo>
                    <a:pt x="26584" y="12028"/>
                  </a:lnTo>
                  <a:lnTo>
                    <a:pt x="19938" y="3099"/>
                  </a:lnTo>
                  <a:lnTo>
                    <a:pt x="13291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477090" y="2653490"/>
              <a:ext cx="26670" cy="43180"/>
            </a:xfrm>
            <a:custGeom>
              <a:avLst/>
              <a:gdLst/>
              <a:ahLst/>
              <a:cxnLst/>
              <a:rect l="l" t="t" r="r" b="b"/>
              <a:pathLst>
                <a:path w="26670" h="43180">
                  <a:moveTo>
                    <a:pt x="0" y="12028"/>
                  </a:moveTo>
                  <a:lnTo>
                    <a:pt x="6645" y="2914"/>
                  </a:lnTo>
                  <a:lnTo>
                    <a:pt x="13291" y="0"/>
                  </a:lnTo>
                  <a:lnTo>
                    <a:pt x="19938" y="3099"/>
                  </a:lnTo>
                  <a:lnTo>
                    <a:pt x="26584" y="12028"/>
                  </a:lnTo>
                  <a:lnTo>
                    <a:pt x="26584" y="42736"/>
                  </a:lnTo>
                  <a:lnTo>
                    <a:pt x="0" y="42736"/>
                  </a:lnTo>
                  <a:lnTo>
                    <a:pt x="0" y="33487"/>
                  </a:lnTo>
                  <a:lnTo>
                    <a:pt x="0" y="27383"/>
                  </a:lnTo>
                  <a:lnTo>
                    <a:pt x="0" y="21279"/>
                  </a:lnTo>
                  <a:lnTo>
                    <a:pt x="0" y="1202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390574" y="2653490"/>
              <a:ext cx="24765" cy="43180"/>
            </a:xfrm>
            <a:custGeom>
              <a:avLst/>
              <a:gdLst/>
              <a:ahLst/>
              <a:cxnLst/>
              <a:rect l="l" t="t" r="r" b="b"/>
              <a:pathLst>
                <a:path w="24764" h="43180">
                  <a:moveTo>
                    <a:pt x="12217" y="0"/>
                  </a:moveTo>
                  <a:lnTo>
                    <a:pt x="6108" y="2914"/>
                  </a:lnTo>
                  <a:lnTo>
                    <a:pt x="0" y="12028"/>
                  </a:lnTo>
                  <a:lnTo>
                    <a:pt x="0" y="42736"/>
                  </a:lnTo>
                  <a:lnTo>
                    <a:pt x="24437" y="42736"/>
                  </a:lnTo>
                  <a:lnTo>
                    <a:pt x="24437" y="12028"/>
                  </a:lnTo>
                  <a:lnTo>
                    <a:pt x="18327" y="3099"/>
                  </a:lnTo>
                  <a:lnTo>
                    <a:pt x="12217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390574" y="2653490"/>
              <a:ext cx="24765" cy="43180"/>
            </a:xfrm>
            <a:custGeom>
              <a:avLst/>
              <a:gdLst/>
              <a:ahLst/>
              <a:cxnLst/>
              <a:rect l="l" t="t" r="r" b="b"/>
              <a:pathLst>
                <a:path w="24764" h="43180">
                  <a:moveTo>
                    <a:pt x="0" y="12028"/>
                  </a:moveTo>
                  <a:lnTo>
                    <a:pt x="6108" y="2914"/>
                  </a:lnTo>
                  <a:lnTo>
                    <a:pt x="12217" y="0"/>
                  </a:lnTo>
                  <a:lnTo>
                    <a:pt x="18327" y="3099"/>
                  </a:lnTo>
                  <a:lnTo>
                    <a:pt x="24437" y="12028"/>
                  </a:lnTo>
                  <a:lnTo>
                    <a:pt x="24437" y="42736"/>
                  </a:lnTo>
                  <a:lnTo>
                    <a:pt x="0" y="42736"/>
                  </a:lnTo>
                  <a:lnTo>
                    <a:pt x="0" y="33487"/>
                  </a:lnTo>
                  <a:lnTo>
                    <a:pt x="0" y="27383"/>
                  </a:lnTo>
                  <a:lnTo>
                    <a:pt x="0" y="21279"/>
                  </a:lnTo>
                  <a:lnTo>
                    <a:pt x="0" y="1202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383627" y="2694834"/>
              <a:ext cx="132080" cy="8255"/>
            </a:xfrm>
            <a:custGeom>
              <a:avLst/>
              <a:gdLst/>
              <a:ahLst/>
              <a:cxnLst/>
              <a:rect l="l" t="t" r="r" b="b"/>
              <a:pathLst>
                <a:path w="132079" h="8255">
                  <a:moveTo>
                    <a:pt x="131712" y="0"/>
                  </a:moveTo>
                  <a:lnTo>
                    <a:pt x="0" y="0"/>
                  </a:lnTo>
                  <a:lnTo>
                    <a:pt x="0" y="8125"/>
                  </a:lnTo>
                  <a:lnTo>
                    <a:pt x="131712" y="8125"/>
                  </a:lnTo>
                  <a:lnTo>
                    <a:pt x="131712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383627" y="2694834"/>
              <a:ext cx="132080" cy="8255"/>
            </a:xfrm>
            <a:custGeom>
              <a:avLst/>
              <a:gdLst/>
              <a:ahLst/>
              <a:cxnLst/>
              <a:rect l="l" t="t" r="r" b="b"/>
              <a:pathLst>
                <a:path w="132079" h="8255">
                  <a:moveTo>
                    <a:pt x="131712" y="0"/>
                  </a:moveTo>
                  <a:lnTo>
                    <a:pt x="0" y="0"/>
                  </a:lnTo>
                  <a:lnTo>
                    <a:pt x="0" y="8125"/>
                  </a:lnTo>
                  <a:lnTo>
                    <a:pt x="131712" y="8125"/>
                  </a:lnTo>
                  <a:lnTo>
                    <a:pt x="13171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metalt3.cdr</dc:title>
  <dc:creator>BY V.RYAN</dc:creator>
  <cp:keywords>EXAMINATION QUESTIONS - THE LEG VICE (SOLID BOX VICE)</cp:keywords>
  <cp:lastModifiedBy>Vincent RYan</cp:lastModifiedBy>
  <cp:revision>1</cp:revision>
  <dcterms:created xsi:type="dcterms:W3CDTF">2023-09-21T16:15:39Z</dcterms:created>
  <dcterms:modified xsi:type="dcterms:W3CDTF">2023-09-21T16:15:52Z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2023-09-21T00:00:00Z</vt:filetime>
  </property>
  <property fmtid="{D5CDD505-2E9C-101B-9397-08002B2CF9AE}" pid="5" name="Producer">
    <vt:lpwstr>Corel PDF Engine Version 19.1.0.419</vt:lpwstr>
  </property>
</Properties>
</file>