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technologystudent.com/equip_flsh/shears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7040" y="90370"/>
            <a:ext cx="5764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LIGHT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DUTY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BENCH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SHEARS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939" y="640073"/>
            <a:ext cx="7092315" cy="4064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685800">
              <a:lnSpc>
                <a:spcPct val="100000"/>
              </a:lnSpc>
              <a:spcBef>
                <a:spcPts val="545"/>
              </a:spcBef>
              <a:tabLst>
                <a:tab pos="2572385" algn="l"/>
              </a:tabLst>
            </a:pPr>
            <a:r>
              <a:rPr sz="2100" spc="-15" baseline="-5952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2100" spc="-75" baseline="-5952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-5952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2100" baseline="-5952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http://www.technologystudent.com/equip_ﬂsh/shears1.html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6969" y="407732"/>
            <a:ext cx="217551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r>
              <a:rPr sz="700" spc="175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742" y="423262"/>
            <a:ext cx="471614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63495" algn="l"/>
              </a:tabLst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700" spc="2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70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700" spc="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361" y="1261905"/>
            <a:ext cx="58737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shears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preference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tinman’s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snips?</a:t>
            </a:r>
            <a:r>
              <a:rPr sz="1400" spc="3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8315" y="3836072"/>
            <a:ext cx="3811904" cy="4469765"/>
            <a:chOff x="288315" y="3836072"/>
            <a:chExt cx="3811904" cy="4469765"/>
          </a:xfrm>
        </p:grpSpPr>
        <p:sp>
          <p:nvSpPr>
            <p:cNvPr id="12" name="object 12"/>
            <p:cNvSpPr/>
            <p:nvPr/>
          </p:nvSpPr>
          <p:spPr>
            <a:xfrm>
              <a:off x="655005" y="6735499"/>
              <a:ext cx="1664335" cy="671195"/>
            </a:xfrm>
            <a:custGeom>
              <a:avLst/>
              <a:gdLst/>
              <a:ahLst/>
              <a:cxnLst/>
              <a:rect l="l" t="t" r="r" b="b"/>
              <a:pathLst>
                <a:path w="1664335" h="671195">
                  <a:moveTo>
                    <a:pt x="0" y="670810"/>
                  </a:moveTo>
                  <a:lnTo>
                    <a:pt x="1519" y="619321"/>
                  </a:lnTo>
                  <a:lnTo>
                    <a:pt x="5008" y="568237"/>
                  </a:lnTo>
                  <a:lnTo>
                    <a:pt x="10680" y="518031"/>
                  </a:lnTo>
                  <a:lnTo>
                    <a:pt x="18753" y="469176"/>
                  </a:lnTo>
                  <a:lnTo>
                    <a:pt x="29442" y="422143"/>
                  </a:lnTo>
                  <a:lnTo>
                    <a:pt x="42961" y="377406"/>
                  </a:lnTo>
                  <a:lnTo>
                    <a:pt x="59528" y="335438"/>
                  </a:lnTo>
                  <a:lnTo>
                    <a:pt x="79357" y="296711"/>
                  </a:lnTo>
                  <a:lnTo>
                    <a:pt x="102664" y="261697"/>
                  </a:lnTo>
                  <a:lnTo>
                    <a:pt x="129665" y="230870"/>
                  </a:lnTo>
                  <a:lnTo>
                    <a:pt x="160575" y="204702"/>
                  </a:lnTo>
                  <a:lnTo>
                    <a:pt x="195610" y="183665"/>
                  </a:lnTo>
                  <a:lnTo>
                    <a:pt x="234985" y="168233"/>
                  </a:lnTo>
                  <a:lnTo>
                    <a:pt x="278917" y="158878"/>
                  </a:lnTo>
                  <a:lnTo>
                    <a:pt x="328682" y="151449"/>
                  </a:lnTo>
                  <a:lnTo>
                    <a:pt x="378417" y="144000"/>
                  </a:lnTo>
                  <a:lnTo>
                    <a:pt x="428124" y="136546"/>
                  </a:lnTo>
                  <a:lnTo>
                    <a:pt x="477808" y="129101"/>
                  </a:lnTo>
                  <a:lnTo>
                    <a:pt x="527471" y="121679"/>
                  </a:lnTo>
                  <a:lnTo>
                    <a:pt x="577118" y="114294"/>
                  </a:lnTo>
                  <a:lnTo>
                    <a:pt x="626750" y="106960"/>
                  </a:lnTo>
                  <a:lnTo>
                    <a:pt x="676373" y="99693"/>
                  </a:lnTo>
                  <a:lnTo>
                    <a:pt x="725989" y="92505"/>
                  </a:lnTo>
                  <a:lnTo>
                    <a:pt x="775601" y="85412"/>
                  </a:lnTo>
                  <a:lnTo>
                    <a:pt x="825213" y="78427"/>
                  </a:lnTo>
                  <a:lnTo>
                    <a:pt x="874829" y="71565"/>
                  </a:lnTo>
                  <a:lnTo>
                    <a:pt x="924451" y="64839"/>
                  </a:lnTo>
                  <a:lnTo>
                    <a:pt x="974084" y="58265"/>
                  </a:lnTo>
                  <a:lnTo>
                    <a:pt x="1023730" y="51856"/>
                  </a:lnTo>
                  <a:lnTo>
                    <a:pt x="1073393" y="45627"/>
                  </a:lnTo>
                  <a:lnTo>
                    <a:pt x="1123077" y="39592"/>
                  </a:lnTo>
                  <a:lnTo>
                    <a:pt x="1172784" y="33765"/>
                  </a:lnTo>
                  <a:lnTo>
                    <a:pt x="1222518" y="28161"/>
                  </a:lnTo>
                  <a:lnTo>
                    <a:pt x="1272283" y="22793"/>
                  </a:lnTo>
                  <a:lnTo>
                    <a:pt x="1322082" y="17675"/>
                  </a:lnTo>
                  <a:lnTo>
                    <a:pt x="1371918" y="12823"/>
                  </a:lnTo>
                  <a:lnTo>
                    <a:pt x="1421795" y="8250"/>
                  </a:lnTo>
                  <a:lnTo>
                    <a:pt x="1471716" y="3971"/>
                  </a:lnTo>
                  <a:lnTo>
                    <a:pt x="1521684" y="0"/>
                  </a:lnTo>
                  <a:lnTo>
                    <a:pt x="1553411" y="3679"/>
                  </a:lnTo>
                  <a:lnTo>
                    <a:pt x="1604968" y="37915"/>
                  </a:lnTo>
                  <a:lnTo>
                    <a:pt x="1640570" y="99469"/>
                  </a:lnTo>
                  <a:lnTo>
                    <a:pt x="1652355" y="137295"/>
                  </a:lnTo>
                  <a:lnTo>
                    <a:pt x="1660111" y="178119"/>
                  </a:lnTo>
                  <a:lnTo>
                    <a:pt x="1663824" y="220661"/>
                  </a:lnTo>
                  <a:lnTo>
                    <a:pt x="1663482" y="263645"/>
                  </a:lnTo>
                  <a:lnTo>
                    <a:pt x="1659071" y="305792"/>
                  </a:lnTo>
                  <a:lnTo>
                    <a:pt x="1650577" y="345825"/>
                  </a:lnTo>
                  <a:lnTo>
                    <a:pt x="1637986" y="382467"/>
                  </a:lnTo>
                  <a:lnTo>
                    <a:pt x="1600464" y="440465"/>
                  </a:lnTo>
                  <a:lnTo>
                    <a:pt x="1546395" y="469565"/>
                  </a:lnTo>
                  <a:lnTo>
                    <a:pt x="1495745" y="473433"/>
                  </a:lnTo>
                  <a:lnTo>
                    <a:pt x="1444792" y="477270"/>
                  </a:lnTo>
                  <a:lnTo>
                    <a:pt x="1393571" y="481081"/>
                  </a:lnTo>
                  <a:lnTo>
                    <a:pt x="1342114" y="484867"/>
                  </a:lnTo>
                  <a:lnTo>
                    <a:pt x="1290455" y="488634"/>
                  </a:lnTo>
                  <a:lnTo>
                    <a:pt x="1238628" y="492384"/>
                  </a:lnTo>
                  <a:lnTo>
                    <a:pt x="1186666" y="496120"/>
                  </a:lnTo>
                  <a:lnTo>
                    <a:pt x="1134604" y="499847"/>
                  </a:lnTo>
                  <a:lnTo>
                    <a:pt x="1082474" y="503566"/>
                  </a:lnTo>
                  <a:lnTo>
                    <a:pt x="1030311" y="507283"/>
                  </a:lnTo>
                  <a:lnTo>
                    <a:pt x="978148" y="510999"/>
                  </a:lnTo>
                  <a:lnTo>
                    <a:pt x="926018" y="514718"/>
                  </a:lnTo>
                  <a:lnTo>
                    <a:pt x="873956" y="518445"/>
                  </a:lnTo>
                  <a:lnTo>
                    <a:pt x="821994" y="522181"/>
                  </a:lnTo>
                  <a:lnTo>
                    <a:pt x="770167" y="525931"/>
                  </a:lnTo>
                  <a:lnTo>
                    <a:pt x="718509" y="529698"/>
                  </a:lnTo>
                  <a:lnTo>
                    <a:pt x="667051" y="533485"/>
                  </a:lnTo>
                  <a:lnTo>
                    <a:pt x="615830" y="537295"/>
                  </a:lnTo>
                  <a:lnTo>
                    <a:pt x="564877" y="541132"/>
                  </a:lnTo>
                  <a:lnTo>
                    <a:pt x="514228" y="545000"/>
                  </a:lnTo>
                  <a:lnTo>
                    <a:pt x="513346" y="606342"/>
                  </a:lnTo>
                  <a:lnTo>
                    <a:pt x="513070" y="637264"/>
                  </a:lnTo>
                  <a:lnTo>
                    <a:pt x="512464" y="667688"/>
                  </a:lnTo>
                  <a:lnTo>
                    <a:pt x="459730" y="668030"/>
                  </a:lnTo>
                  <a:lnTo>
                    <a:pt x="407988" y="668352"/>
                  </a:lnTo>
                  <a:lnTo>
                    <a:pt x="356989" y="668659"/>
                  </a:lnTo>
                  <a:lnTo>
                    <a:pt x="306486" y="668957"/>
                  </a:lnTo>
                  <a:lnTo>
                    <a:pt x="256232" y="669250"/>
                  </a:lnTo>
                  <a:lnTo>
                    <a:pt x="205977" y="669542"/>
                  </a:lnTo>
                  <a:lnTo>
                    <a:pt x="155474" y="669840"/>
                  </a:lnTo>
                  <a:lnTo>
                    <a:pt x="104475" y="670147"/>
                  </a:lnTo>
                  <a:lnTo>
                    <a:pt x="52733" y="670469"/>
                  </a:lnTo>
                  <a:lnTo>
                    <a:pt x="0" y="67081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2796" y="6949573"/>
              <a:ext cx="1184910" cy="426720"/>
            </a:xfrm>
            <a:custGeom>
              <a:avLst/>
              <a:gdLst/>
              <a:ahLst/>
              <a:cxnLst/>
              <a:rect l="l" t="t" r="r" b="b"/>
              <a:pathLst>
                <a:path w="1184910" h="426720">
                  <a:moveTo>
                    <a:pt x="1169123" y="0"/>
                  </a:moveTo>
                  <a:lnTo>
                    <a:pt x="70615" y="127786"/>
                  </a:lnTo>
                  <a:lnTo>
                    <a:pt x="33287" y="142402"/>
                  </a:lnTo>
                  <a:lnTo>
                    <a:pt x="10092" y="169860"/>
                  </a:lnTo>
                  <a:lnTo>
                    <a:pt x="0" y="204531"/>
                  </a:lnTo>
                  <a:lnTo>
                    <a:pt x="1978" y="240786"/>
                  </a:lnTo>
                  <a:lnTo>
                    <a:pt x="14996" y="272997"/>
                  </a:lnTo>
                  <a:lnTo>
                    <a:pt x="38023" y="295534"/>
                  </a:lnTo>
                  <a:lnTo>
                    <a:pt x="70029" y="302770"/>
                  </a:lnTo>
                  <a:lnTo>
                    <a:pt x="175663" y="294257"/>
                  </a:lnTo>
                  <a:lnTo>
                    <a:pt x="178924" y="330936"/>
                  </a:lnTo>
                  <a:lnTo>
                    <a:pt x="182079" y="390002"/>
                  </a:lnTo>
                  <a:lnTo>
                    <a:pt x="185340" y="426683"/>
                  </a:lnTo>
                  <a:lnTo>
                    <a:pt x="236836" y="426704"/>
                  </a:lnTo>
                  <a:lnTo>
                    <a:pt x="288182" y="426278"/>
                  </a:lnTo>
                  <a:lnTo>
                    <a:pt x="339375" y="425402"/>
                  </a:lnTo>
                  <a:lnTo>
                    <a:pt x="390416" y="424070"/>
                  </a:lnTo>
                  <a:lnTo>
                    <a:pt x="441300" y="422279"/>
                  </a:lnTo>
                  <a:lnTo>
                    <a:pt x="492029" y="420023"/>
                  </a:lnTo>
                  <a:lnTo>
                    <a:pt x="542598" y="417298"/>
                  </a:lnTo>
                  <a:lnTo>
                    <a:pt x="593009" y="414099"/>
                  </a:lnTo>
                  <a:lnTo>
                    <a:pt x="643257" y="410423"/>
                  </a:lnTo>
                  <a:lnTo>
                    <a:pt x="693344" y="406264"/>
                  </a:lnTo>
                  <a:lnTo>
                    <a:pt x="743265" y="401618"/>
                  </a:lnTo>
                  <a:lnTo>
                    <a:pt x="793021" y="396480"/>
                  </a:lnTo>
                  <a:lnTo>
                    <a:pt x="842609" y="390847"/>
                  </a:lnTo>
                  <a:lnTo>
                    <a:pt x="892029" y="384712"/>
                  </a:lnTo>
                  <a:lnTo>
                    <a:pt x="941278" y="378073"/>
                  </a:lnTo>
                  <a:lnTo>
                    <a:pt x="990355" y="370924"/>
                  </a:lnTo>
                  <a:lnTo>
                    <a:pt x="1039258" y="363261"/>
                  </a:lnTo>
                  <a:lnTo>
                    <a:pt x="1087987" y="355078"/>
                  </a:lnTo>
                  <a:lnTo>
                    <a:pt x="1136538" y="346373"/>
                  </a:lnTo>
                  <a:lnTo>
                    <a:pt x="1184912" y="337140"/>
                  </a:lnTo>
                  <a:lnTo>
                    <a:pt x="11691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12796" y="6949573"/>
              <a:ext cx="1184910" cy="426720"/>
            </a:xfrm>
            <a:custGeom>
              <a:avLst/>
              <a:gdLst/>
              <a:ahLst/>
              <a:cxnLst/>
              <a:rect l="l" t="t" r="r" b="b"/>
              <a:pathLst>
                <a:path w="1184910" h="426720">
                  <a:moveTo>
                    <a:pt x="70615" y="127786"/>
                  </a:moveTo>
                  <a:lnTo>
                    <a:pt x="33287" y="142402"/>
                  </a:lnTo>
                  <a:lnTo>
                    <a:pt x="10092" y="169860"/>
                  </a:lnTo>
                  <a:lnTo>
                    <a:pt x="0" y="204531"/>
                  </a:lnTo>
                  <a:lnTo>
                    <a:pt x="1978" y="240786"/>
                  </a:lnTo>
                  <a:lnTo>
                    <a:pt x="14996" y="272997"/>
                  </a:lnTo>
                  <a:lnTo>
                    <a:pt x="38023" y="295534"/>
                  </a:lnTo>
                  <a:lnTo>
                    <a:pt x="70029" y="302770"/>
                  </a:lnTo>
                  <a:lnTo>
                    <a:pt x="175663" y="294257"/>
                  </a:lnTo>
                  <a:lnTo>
                    <a:pt x="178924" y="330936"/>
                  </a:lnTo>
                  <a:lnTo>
                    <a:pt x="180501" y="360469"/>
                  </a:lnTo>
                  <a:lnTo>
                    <a:pt x="182079" y="390002"/>
                  </a:lnTo>
                  <a:lnTo>
                    <a:pt x="185340" y="426683"/>
                  </a:lnTo>
                  <a:lnTo>
                    <a:pt x="236836" y="426704"/>
                  </a:lnTo>
                  <a:lnTo>
                    <a:pt x="288182" y="426278"/>
                  </a:lnTo>
                  <a:lnTo>
                    <a:pt x="339375" y="425402"/>
                  </a:lnTo>
                  <a:lnTo>
                    <a:pt x="390416" y="424070"/>
                  </a:lnTo>
                  <a:lnTo>
                    <a:pt x="441300" y="422279"/>
                  </a:lnTo>
                  <a:lnTo>
                    <a:pt x="492029" y="420023"/>
                  </a:lnTo>
                  <a:lnTo>
                    <a:pt x="542598" y="417298"/>
                  </a:lnTo>
                  <a:lnTo>
                    <a:pt x="593009" y="414099"/>
                  </a:lnTo>
                  <a:lnTo>
                    <a:pt x="643257" y="410423"/>
                  </a:lnTo>
                  <a:lnTo>
                    <a:pt x="693344" y="406264"/>
                  </a:lnTo>
                  <a:lnTo>
                    <a:pt x="743265" y="401618"/>
                  </a:lnTo>
                  <a:lnTo>
                    <a:pt x="793021" y="396480"/>
                  </a:lnTo>
                  <a:lnTo>
                    <a:pt x="842609" y="390847"/>
                  </a:lnTo>
                  <a:lnTo>
                    <a:pt x="892029" y="384712"/>
                  </a:lnTo>
                  <a:lnTo>
                    <a:pt x="941278" y="378073"/>
                  </a:lnTo>
                  <a:lnTo>
                    <a:pt x="990355" y="370924"/>
                  </a:lnTo>
                  <a:lnTo>
                    <a:pt x="1039258" y="363261"/>
                  </a:lnTo>
                  <a:lnTo>
                    <a:pt x="1087987" y="355078"/>
                  </a:lnTo>
                  <a:lnTo>
                    <a:pt x="1136538" y="346373"/>
                  </a:lnTo>
                  <a:lnTo>
                    <a:pt x="1184912" y="337140"/>
                  </a:lnTo>
                  <a:lnTo>
                    <a:pt x="1169123" y="0"/>
                  </a:lnTo>
                  <a:lnTo>
                    <a:pt x="1119191" y="5808"/>
                  </a:lnTo>
                  <a:lnTo>
                    <a:pt x="1069259" y="11617"/>
                  </a:lnTo>
                  <a:lnTo>
                    <a:pt x="1019326" y="17425"/>
                  </a:lnTo>
                  <a:lnTo>
                    <a:pt x="969394" y="23233"/>
                  </a:lnTo>
                  <a:lnTo>
                    <a:pt x="919462" y="29042"/>
                  </a:lnTo>
                  <a:lnTo>
                    <a:pt x="869530" y="34850"/>
                  </a:lnTo>
                  <a:lnTo>
                    <a:pt x="819597" y="40659"/>
                  </a:lnTo>
                  <a:lnTo>
                    <a:pt x="769665" y="46467"/>
                  </a:lnTo>
                  <a:lnTo>
                    <a:pt x="719733" y="52276"/>
                  </a:lnTo>
                  <a:lnTo>
                    <a:pt x="669801" y="58084"/>
                  </a:lnTo>
                  <a:lnTo>
                    <a:pt x="619869" y="63893"/>
                  </a:lnTo>
                  <a:lnTo>
                    <a:pt x="569937" y="69701"/>
                  </a:lnTo>
                  <a:lnTo>
                    <a:pt x="520005" y="75509"/>
                  </a:lnTo>
                  <a:lnTo>
                    <a:pt x="470073" y="81318"/>
                  </a:lnTo>
                  <a:lnTo>
                    <a:pt x="420141" y="87126"/>
                  </a:lnTo>
                  <a:lnTo>
                    <a:pt x="370209" y="92935"/>
                  </a:lnTo>
                  <a:lnTo>
                    <a:pt x="320276" y="98743"/>
                  </a:lnTo>
                  <a:lnTo>
                    <a:pt x="270344" y="104552"/>
                  </a:lnTo>
                  <a:lnTo>
                    <a:pt x="220412" y="110360"/>
                  </a:lnTo>
                  <a:lnTo>
                    <a:pt x="170480" y="116169"/>
                  </a:lnTo>
                  <a:lnTo>
                    <a:pt x="120548" y="121977"/>
                  </a:lnTo>
                  <a:lnTo>
                    <a:pt x="70615" y="12778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5610" y="7096284"/>
              <a:ext cx="117614" cy="12401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169802" y="7372775"/>
              <a:ext cx="1049020" cy="220979"/>
            </a:xfrm>
            <a:custGeom>
              <a:avLst/>
              <a:gdLst/>
              <a:ahLst/>
              <a:cxnLst/>
              <a:rect l="l" t="t" r="r" b="b"/>
              <a:pathLst>
                <a:path w="1049020" h="220979">
                  <a:moveTo>
                    <a:pt x="1048805" y="0"/>
                  </a:moveTo>
                  <a:lnTo>
                    <a:pt x="0" y="0"/>
                  </a:lnTo>
                  <a:lnTo>
                    <a:pt x="0" y="220661"/>
                  </a:lnTo>
                  <a:lnTo>
                    <a:pt x="1048805" y="220661"/>
                  </a:lnTo>
                  <a:lnTo>
                    <a:pt x="10488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69802" y="7372775"/>
              <a:ext cx="1049020" cy="220979"/>
            </a:xfrm>
            <a:custGeom>
              <a:avLst/>
              <a:gdLst/>
              <a:ahLst/>
              <a:cxnLst/>
              <a:rect l="l" t="t" r="r" b="b"/>
              <a:pathLst>
                <a:path w="1049020" h="220979">
                  <a:moveTo>
                    <a:pt x="0" y="0"/>
                  </a:moveTo>
                  <a:lnTo>
                    <a:pt x="1048805" y="0"/>
                  </a:lnTo>
                  <a:lnTo>
                    <a:pt x="1048805" y="220661"/>
                  </a:lnTo>
                  <a:lnTo>
                    <a:pt x="0" y="22066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5005" y="7406309"/>
              <a:ext cx="1564640" cy="547370"/>
            </a:xfrm>
            <a:custGeom>
              <a:avLst/>
              <a:gdLst/>
              <a:ahLst/>
              <a:cxnLst/>
              <a:rect l="l" t="t" r="r" b="b"/>
              <a:pathLst>
                <a:path w="1564639" h="547370">
                  <a:moveTo>
                    <a:pt x="1564049" y="0"/>
                  </a:moveTo>
                  <a:lnTo>
                    <a:pt x="0" y="0"/>
                  </a:lnTo>
                  <a:lnTo>
                    <a:pt x="0" y="547246"/>
                  </a:lnTo>
                  <a:lnTo>
                    <a:pt x="1564049" y="547246"/>
                  </a:lnTo>
                  <a:lnTo>
                    <a:pt x="1564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5005" y="7406309"/>
              <a:ext cx="1564640" cy="547370"/>
            </a:xfrm>
            <a:custGeom>
              <a:avLst/>
              <a:gdLst/>
              <a:ahLst/>
              <a:cxnLst/>
              <a:rect l="l" t="t" r="r" b="b"/>
              <a:pathLst>
                <a:path w="1564639" h="547370">
                  <a:moveTo>
                    <a:pt x="0" y="0"/>
                  </a:moveTo>
                  <a:lnTo>
                    <a:pt x="1564049" y="0"/>
                  </a:lnTo>
                  <a:lnTo>
                    <a:pt x="1564049" y="547246"/>
                  </a:lnTo>
                  <a:lnTo>
                    <a:pt x="0" y="547246"/>
                  </a:lnTo>
                  <a:lnTo>
                    <a:pt x="0" y="0"/>
                  </a:lnTo>
                  <a:close/>
                </a:path>
                <a:path w="1564639" h="547370">
                  <a:moveTo>
                    <a:pt x="0" y="441129"/>
                  </a:moveTo>
                  <a:lnTo>
                    <a:pt x="1564049" y="441129"/>
                  </a:lnTo>
                  <a:lnTo>
                    <a:pt x="1564049" y="547051"/>
                  </a:lnTo>
                  <a:lnTo>
                    <a:pt x="0" y="547051"/>
                  </a:lnTo>
                  <a:lnTo>
                    <a:pt x="0" y="44112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447" y="7785594"/>
              <a:ext cx="146206" cy="6549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21477" y="7785594"/>
              <a:ext cx="146206" cy="6549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506819" y="4191343"/>
              <a:ext cx="541020" cy="2190115"/>
            </a:xfrm>
            <a:custGeom>
              <a:avLst/>
              <a:gdLst/>
              <a:ahLst/>
              <a:cxnLst/>
              <a:rect l="l" t="t" r="r" b="b"/>
              <a:pathLst>
                <a:path w="541019" h="2190115">
                  <a:moveTo>
                    <a:pt x="0" y="33656"/>
                  </a:moveTo>
                  <a:lnTo>
                    <a:pt x="294034" y="0"/>
                  </a:lnTo>
                  <a:lnTo>
                    <a:pt x="540832" y="2156251"/>
                  </a:lnTo>
                  <a:lnTo>
                    <a:pt x="246794" y="2189904"/>
                  </a:lnTo>
                  <a:lnTo>
                    <a:pt x="0" y="3365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55253" y="3839882"/>
              <a:ext cx="369570" cy="525780"/>
            </a:xfrm>
            <a:custGeom>
              <a:avLst/>
              <a:gdLst/>
              <a:ahLst/>
              <a:cxnLst/>
              <a:rect l="l" t="t" r="r" b="b"/>
              <a:pathLst>
                <a:path w="369569" h="525779">
                  <a:moveTo>
                    <a:pt x="310276" y="0"/>
                  </a:moveTo>
                  <a:lnTo>
                    <a:pt x="0" y="35514"/>
                  </a:lnTo>
                  <a:lnTo>
                    <a:pt x="57268" y="525743"/>
                  </a:lnTo>
                  <a:lnTo>
                    <a:pt x="369229" y="490230"/>
                  </a:lnTo>
                  <a:lnTo>
                    <a:pt x="3102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55253" y="3839882"/>
              <a:ext cx="369570" cy="525780"/>
            </a:xfrm>
            <a:custGeom>
              <a:avLst/>
              <a:gdLst/>
              <a:ahLst/>
              <a:cxnLst/>
              <a:rect l="l" t="t" r="r" b="b"/>
              <a:pathLst>
                <a:path w="369569" h="525779">
                  <a:moveTo>
                    <a:pt x="0" y="35514"/>
                  </a:moveTo>
                  <a:lnTo>
                    <a:pt x="310276" y="0"/>
                  </a:lnTo>
                  <a:lnTo>
                    <a:pt x="369229" y="490230"/>
                  </a:lnTo>
                  <a:lnTo>
                    <a:pt x="57268" y="525743"/>
                  </a:lnTo>
                  <a:lnTo>
                    <a:pt x="0" y="3551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86875" y="6246889"/>
              <a:ext cx="432434" cy="720090"/>
            </a:xfrm>
            <a:custGeom>
              <a:avLst/>
              <a:gdLst/>
              <a:ahLst/>
              <a:cxnLst/>
              <a:rect l="l" t="t" r="r" b="b"/>
              <a:pathLst>
                <a:path w="432435" h="720090">
                  <a:moveTo>
                    <a:pt x="384301" y="0"/>
                  </a:moveTo>
                  <a:lnTo>
                    <a:pt x="22173" y="42083"/>
                  </a:lnTo>
                  <a:lnTo>
                    <a:pt x="65931" y="399445"/>
                  </a:lnTo>
                  <a:lnTo>
                    <a:pt x="101830" y="405549"/>
                  </a:lnTo>
                  <a:lnTo>
                    <a:pt x="132515" y="419433"/>
                  </a:lnTo>
                  <a:lnTo>
                    <a:pt x="156802" y="445202"/>
                  </a:lnTo>
                  <a:lnTo>
                    <a:pt x="173504" y="486961"/>
                  </a:lnTo>
                  <a:lnTo>
                    <a:pt x="166961" y="517248"/>
                  </a:lnTo>
                  <a:lnTo>
                    <a:pt x="138629" y="544150"/>
                  </a:lnTo>
                  <a:lnTo>
                    <a:pt x="97589" y="568756"/>
                  </a:lnTo>
                  <a:lnTo>
                    <a:pt x="52919" y="592156"/>
                  </a:lnTo>
                  <a:lnTo>
                    <a:pt x="13700" y="615440"/>
                  </a:lnTo>
                  <a:lnTo>
                    <a:pt x="0" y="645673"/>
                  </a:lnTo>
                  <a:lnTo>
                    <a:pt x="444" y="674900"/>
                  </a:lnTo>
                  <a:lnTo>
                    <a:pt x="15475" y="699568"/>
                  </a:lnTo>
                  <a:lnTo>
                    <a:pt x="45533" y="716126"/>
                  </a:lnTo>
                  <a:lnTo>
                    <a:pt x="85925" y="719506"/>
                  </a:lnTo>
                  <a:lnTo>
                    <a:pt x="132916" y="719439"/>
                  </a:lnTo>
                  <a:lnTo>
                    <a:pt x="184053" y="715972"/>
                  </a:lnTo>
                  <a:lnTo>
                    <a:pt x="236880" y="709149"/>
                  </a:lnTo>
                  <a:lnTo>
                    <a:pt x="288943" y="699017"/>
                  </a:lnTo>
                  <a:lnTo>
                    <a:pt x="337787" y="685623"/>
                  </a:lnTo>
                  <a:lnTo>
                    <a:pt x="380957" y="669012"/>
                  </a:lnTo>
                  <a:lnTo>
                    <a:pt x="415999" y="649230"/>
                  </a:lnTo>
                  <a:lnTo>
                    <a:pt x="431963" y="600458"/>
                  </a:lnTo>
                  <a:lnTo>
                    <a:pt x="424503" y="558664"/>
                  </a:lnTo>
                  <a:lnTo>
                    <a:pt x="402306" y="517027"/>
                  </a:lnTo>
                  <a:lnTo>
                    <a:pt x="374062" y="468726"/>
                  </a:lnTo>
                  <a:lnTo>
                    <a:pt x="392297" y="417675"/>
                  </a:lnTo>
                  <a:lnTo>
                    <a:pt x="426940" y="383031"/>
                  </a:lnTo>
                  <a:lnTo>
                    <a:pt x="3843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86875" y="6246889"/>
              <a:ext cx="432434" cy="720090"/>
            </a:xfrm>
            <a:custGeom>
              <a:avLst/>
              <a:gdLst/>
              <a:ahLst/>
              <a:cxnLst/>
              <a:rect l="l" t="t" r="r" b="b"/>
              <a:pathLst>
                <a:path w="432435" h="720090">
                  <a:moveTo>
                    <a:pt x="13700" y="615440"/>
                  </a:moveTo>
                  <a:lnTo>
                    <a:pt x="0" y="645673"/>
                  </a:lnTo>
                  <a:lnTo>
                    <a:pt x="444" y="674900"/>
                  </a:lnTo>
                  <a:lnTo>
                    <a:pt x="15475" y="699568"/>
                  </a:lnTo>
                  <a:lnTo>
                    <a:pt x="45533" y="716126"/>
                  </a:lnTo>
                  <a:lnTo>
                    <a:pt x="85925" y="719506"/>
                  </a:lnTo>
                  <a:lnTo>
                    <a:pt x="132916" y="719439"/>
                  </a:lnTo>
                  <a:lnTo>
                    <a:pt x="184053" y="715972"/>
                  </a:lnTo>
                  <a:lnTo>
                    <a:pt x="236880" y="709149"/>
                  </a:lnTo>
                  <a:lnTo>
                    <a:pt x="288943" y="699017"/>
                  </a:lnTo>
                  <a:lnTo>
                    <a:pt x="337787" y="685623"/>
                  </a:lnTo>
                  <a:lnTo>
                    <a:pt x="380957" y="669012"/>
                  </a:lnTo>
                  <a:lnTo>
                    <a:pt x="415999" y="649230"/>
                  </a:lnTo>
                  <a:lnTo>
                    <a:pt x="431963" y="600458"/>
                  </a:lnTo>
                  <a:lnTo>
                    <a:pt x="424503" y="558664"/>
                  </a:lnTo>
                  <a:lnTo>
                    <a:pt x="402306" y="517027"/>
                  </a:lnTo>
                  <a:lnTo>
                    <a:pt x="374062" y="468726"/>
                  </a:lnTo>
                  <a:lnTo>
                    <a:pt x="378620" y="455963"/>
                  </a:lnTo>
                  <a:lnTo>
                    <a:pt x="383179" y="443201"/>
                  </a:lnTo>
                  <a:lnTo>
                    <a:pt x="387738" y="430438"/>
                  </a:lnTo>
                  <a:lnTo>
                    <a:pt x="392297" y="417675"/>
                  </a:lnTo>
                  <a:lnTo>
                    <a:pt x="400956" y="409014"/>
                  </a:lnTo>
                  <a:lnTo>
                    <a:pt x="409617" y="400354"/>
                  </a:lnTo>
                  <a:lnTo>
                    <a:pt x="418278" y="391693"/>
                  </a:lnTo>
                  <a:lnTo>
                    <a:pt x="426940" y="383031"/>
                  </a:lnTo>
                  <a:lnTo>
                    <a:pt x="384301" y="0"/>
                  </a:lnTo>
                  <a:lnTo>
                    <a:pt x="22173" y="42083"/>
                  </a:lnTo>
                  <a:lnTo>
                    <a:pt x="28423" y="93134"/>
                  </a:lnTo>
                  <a:lnTo>
                    <a:pt x="34674" y="144185"/>
                  </a:lnTo>
                  <a:lnTo>
                    <a:pt x="40925" y="195237"/>
                  </a:lnTo>
                  <a:lnTo>
                    <a:pt x="47176" y="246289"/>
                  </a:lnTo>
                  <a:lnTo>
                    <a:pt x="53428" y="297341"/>
                  </a:lnTo>
                  <a:lnTo>
                    <a:pt x="59679" y="348393"/>
                  </a:lnTo>
                  <a:lnTo>
                    <a:pt x="65931" y="399445"/>
                  </a:lnTo>
                  <a:lnTo>
                    <a:pt x="101830" y="405549"/>
                  </a:lnTo>
                  <a:lnTo>
                    <a:pt x="132515" y="419433"/>
                  </a:lnTo>
                  <a:lnTo>
                    <a:pt x="156802" y="445202"/>
                  </a:lnTo>
                  <a:lnTo>
                    <a:pt x="173504" y="486961"/>
                  </a:lnTo>
                  <a:lnTo>
                    <a:pt x="166961" y="517248"/>
                  </a:lnTo>
                  <a:lnTo>
                    <a:pt x="138629" y="544150"/>
                  </a:lnTo>
                  <a:lnTo>
                    <a:pt x="97589" y="568756"/>
                  </a:lnTo>
                  <a:lnTo>
                    <a:pt x="52919" y="592156"/>
                  </a:lnTo>
                  <a:lnTo>
                    <a:pt x="13700" y="61544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43276" y="6296652"/>
              <a:ext cx="125188" cy="11346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30959" y="6858569"/>
              <a:ext cx="84321" cy="8915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950623" y="6789995"/>
              <a:ext cx="143510" cy="391795"/>
            </a:xfrm>
            <a:custGeom>
              <a:avLst/>
              <a:gdLst/>
              <a:ahLst/>
              <a:cxnLst/>
              <a:rect l="l" t="t" r="r" b="b"/>
              <a:pathLst>
                <a:path w="143510" h="391795">
                  <a:moveTo>
                    <a:pt x="66807" y="0"/>
                  </a:moveTo>
                  <a:lnTo>
                    <a:pt x="30413" y="1919"/>
                  </a:lnTo>
                  <a:lnTo>
                    <a:pt x="4234" y="19045"/>
                  </a:lnTo>
                  <a:lnTo>
                    <a:pt x="0" y="49235"/>
                  </a:lnTo>
                  <a:lnTo>
                    <a:pt x="10371" y="98187"/>
                  </a:lnTo>
                  <a:lnTo>
                    <a:pt x="16269" y="147138"/>
                  </a:lnTo>
                  <a:lnTo>
                    <a:pt x="17937" y="196089"/>
                  </a:lnTo>
                  <a:lnTo>
                    <a:pt x="15620" y="245040"/>
                  </a:lnTo>
                  <a:lnTo>
                    <a:pt x="9560" y="293991"/>
                  </a:lnTo>
                  <a:lnTo>
                    <a:pt x="0" y="342944"/>
                  </a:lnTo>
                  <a:lnTo>
                    <a:pt x="2693" y="371309"/>
                  </a:lnTo>
                  <a:lnTo>
                    <a:pt x="26415" y="388429"/>
                  </a:lnTo>
                  <a:lnTo>
                    <a:pt x="60673" y="391366"/>
                  </a:lnTo>
                  <a:lnTo>
                    <a:pt x="94976" y="377184"/>
                  </a:lnTo>
                  <a:lnTo>
                    <a:pt x="118832" y="342944"/>
                  </a:lnTo>
                  <a:lnTo>
                    <a:pt x="132319" y="298679"/>
                  </a:lnTo>
                  <a:lnTo>
                    <a:pt x="140485" y="252501"/>
                  </a:lnTo>
                  <a:lnTo>
                    <a:pt x="143499" y="204496"/>
                  </a:lnTo>
                  <a:lnTo>
                    <a:pt x="141529" y="154747"/>
                  </a:lnTo>
                  <a:lnTo>
                    <a:pt x="134746" y="103338"/>
                  </a:lnTo>
                  <a:lnTo>
                    <a:pt x="123318" y="50353"/>
                  </a:lnTo>
                  <a:lnTo>
                    <a:pt x="101685" y="15430"/>
                  </a:lnTo>
                  <a:lnTo>
                    <a:pt x="66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50623" y="6789995"/>
              <a:ext cx="143510" cy="391795"/>
            </a:xfrm>
            <a:custGeom>
              <a:avLst/>
              <a:gdLst/>
              <a:ahLst/>
              <a:cxnLst/>
              <a:rect l="l" t="t" r="r" b="b"/>
              <a:pathLst>
                <a:path w="143510" h="391795">
                  <a:moveTo>
                    <a:pt x="0" y="49235"/>
                  </a:moveTo>
                  <a:lnTo>
                    <a:pt x="4234" y="19045"/>
                  </a:lnTo>
                  <a:lnTo>
                    <a:pt x="30413" y="1919"/>
                  </a:lnTo>
                  <a:lnTo>
                    <a:pt x="66807" y="0"/>
                  </a:lnTo>
                  <a:lnTo>
                    <a:pt x="101685" y="15430"/>
                  </a:lnTo>
                  <a:lnTo>
                    <a:pt x="123318" y="50353"/>
                  </a:lnTo>
                  <a:lnTo>
                    <a:pt x="134746" y="103338"/>
                  </a:lnTo>
                  <a:lnTo>
                    <a:pt x="141529" y="154747"/>
                  </a:lnTo>
                  <a:lnTo>
                    <a:pt x="143499" y="204496"/>
                  </a:lnTo>
                  <a:lnTo>
                    <a:pt x="140485" y="252501"/>
                  </a:lnTo>
                  <a:lnTo>
                    <a:pt x="132319" y="298679"/>
                  </a:lnTo>
                  <a:lnTo>
                    <a:pt x="118832" y="342944"/>
                  </a:lnTo>
                  <a:lnTo>
                    <a:pt x="94976" y="377184"/>
                  </a:lnTo>
                  <a:lnTo>
                    <a:pt x="60673" y="391366"/>
                  </a:lnTo>
                  <a:lnTo>
                    <a:pt x="26415" y="388429"/>
                  </a:lnTo>
                  <a:lnTo>
                    <a:pt x="2693" y="371309"/>
                  </a:lnTo>
                  <a:lnTo>
                    <a:pt x="0" y="342944"/>
                  </a:lnTo>
                  <a:lnTo>
                    <a:pt x="9560" y="293991"/>
                  </a:lnTo>
                  <a:lnTo>
                    <a:pt x="15620" y="245040"/>
                  </a:lnTo>
                  <a:lnTo>
                    <a:pt x="17937" y="196089"/>
                  </a:lnTo>
                  <a:lnTo>
                    <a:pt x="16269" y="147138"/>
                  </a:lnTo>
                  <a:lnTo>
                    <a:pt x="10371" y="98187"/>
                  </a:lnTo>
                  <a:lnTo>
                    <a:pt x="0" y="4923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988178" y="6821852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59" y="0"/>
                  </a:moveTo>
                  <a:lnTo>
                    <a:pt x="13351" y="1717"/>
                  </a:lnTo>
                  <a:lnTo>
                    <a:pt x="6403" y="6402"/>
                  </a:lnTo>
                  <a:lnTo>
                    <a:pt x="1718" y="13351"/>
                  </a:lnTo>
                  <a:lnTo>
                    <a:pt x="0" y="21859"/>
                  </a:lnTo>
                  <a:lnTo>
                    <a:pt x="1718" y="30366"/>
                  </a:lnTo>
                  <a:lnTo>
                    <a:pt x="6403" y="37315"/>
                  </a:lnTo>
                  <a:lnTo>
                    <a:pt x="13351" y="42000"/>
                  </a:lnTo>
                  <a:lnTo>
                    <a:pt x="21859" y="43718"/>
                  </a:lnTo>
                  <a:lnTo>
                    <a:pt x="30367" y="42000"/>
                  </a:lnTo>
                  <a:lnTo>
                    <a:pt x="37315" y="37315"/>
                  </a:lnTo>
                  <a:lnTo>
                    <a:pt x="42000" y="30366"/>
                  </a:lnTo>
                  <a:lnTo>
                    <a:pt x="43718" y="21859"/>
                  </a:lnTo>
                  <a:lnTo>
                    <a:pt x="42000" y="13351"/>
                  </a:lnTo>
                  <a:lnTo>
                    <a:pt x="37315" y="6402"/>
                  </a:lnTo>
                  <a:lnTo>
                    <a:pt x="30367" y="1717"/>
                  </a:lnTo>
                  <a:lnTo>
                    <a:pt x="21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88178" y="6821852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59" y="0"/>
                  </a:moveTo>
                  <a:lnTo>
                    <a:pt x="30367" y="1717"/>
                  </a:lnTo>
                  <a:lnTo>
                    <a:pt x="37315" y="6402"/>
                  </a:lnTo>
                  <a:lnTo>
                    <a:pt x="42000" y="13351"/>
                  </a:lnTo>
                  <a:lnTo>
                    <a:pt x="43718" y="21859"/>
                  </a:lnTo>
                  <a:lnTo>
                    <a:pt x="42000" y="30366"/>
                  </a:lnTo>
                  <a:lnTo>
                    <a:pt x="37315" y="37315"/>
                  </a:lnTo>
                  <a:lnTo>
                    <a:pt x="30367" y="42000"/>
                  </a:lnTo>
                  <a:lnTo>
                    <a:pt x="21859" y="43718"/>
                  </a:lnTo>
                  <a:lnTo>
                    <a:pt x="13351" y="42000"/>
                  </a:lnTo>
                  <a:lnTo>
                    <a:pt x="6403" y="37315"/>
                  </a:lnTo>
                  <a:lnTo>
                    <a:pt x="1718" y="30366"/>
                  </a:lnTo>
                  <a:lnTo>
                    <a:pt x="0" y="21859"/>
                  </a:lnTo>
                  <a:lnTo>
                    <a:pt x="1718" y="13351"/>
                  </a:lnTo>
                  <a:lnTo>
                    <a:pt x="6403" y="6402"/>
                  </a:lnTo>
                  <a:lnTo>
                    <a:pt x="13351" y="1717"/>
                  </a:lnTo>
                  <a:lnTo>
                    <a:pt x="2185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90418" y="7098749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59" y="0"/>
                  </a:moveTo>
                  <a:lnTo>
                    <a:pt x="13351" y="1718"/>
                  </a:lnTo>
                  <a:lnTo>
                    <a:pt x="6402" y="6403"/>
                  </a:lnTo>
                  <a:lnTo>
                    <a:pt x="1717" y="13351"/>
                  </a:lnTo>
                  <a:lnTo>
                    <a:pt x="0" y="21859"/>
                  </a:lnTo>
                  <a:lnTo>
                    <a:pt x="1717" y="30367"/>
                  </a:lnTo>
                  <a:lnTo>
                    <a:pt x="6402" y="37315"/>
                  </a:lnTo>
                  <a:lnTo>
                    <a:pt x="13351" y="42000"/>
                  </a:lnTo>
                  <a:lnTo>
                    <a:pt x="21859" y="43718"/>
                  </a:lnTo>
                  <a:lnTo>
                    <a:pt x="30366" y="42000"/>
                  </a:lnTo>
                  <a:lnTo>
                    <a:pt x="37315" y="37315"/>
                  </a:lnTo>
                  <a:lnTo>
                    <a:pt x="42000" y="30367"/>
                  </a:lnTo>
                  <a:lnTo>
                    <a:pt x="43718" y="21859"/>
                  </a:lnTo>
                  <a:lnTo>
                    <a:pt x="42000" y="13351"/>
                  </a:lnTo>
                  <a:lnTo>
                    <a:pt x="37315" y="6403"/>
                  </a:lnTo>
                  <a:lnTo>
                    <a:pt x="30366" y="1718"/>
                  </a:lnTo>
                  <a:lnTo>
                    <a:pt x="21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90418" y="7098749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5">
                  <a:moveTo>
                    <a:pt x="21859" y="0"/>
                  </a:moveTo>
                  <a:lnTo>
                    <a:pt x="30366" y="1718"/>
                  </a:lnTo>
                  <a:lnTo>
                    <a:pt x="37315" y="6403"/>
                  </a:lnTo>
                  <a:lnTo>
                    <a:pt x="42000" y="13351"/>
                  </a:lnTo>
                  <a:lnTo>
                    <a:pt x="43718" y="21859"/>
                  </a:lnTo>
                  <a:lnTo>
                    <a:pt x="42000" y="30367"/>
                  </a:lnTo>
                  <a:lnTo>
                    <a:pt x="37315" y="37315"/>
                  </a:lnTo>
                  <a:lnTo>
                    <a:pt x="30366" y="42000"/>
                  </a:lnTo>
                  <a:lnTo>
                    <a:pt x="21859" y="43718"/>
                  </a:lnTo>
                  <a:lnTo>
                    <a:pt x="13351" y="42000"/>
                  </a:lnTo>
                  <a:lnTo>
                    <a:pt x="6402" y="37315"/>
                  </a:lnTo>
                  <a:lnTo>
                    <a:pt x="1717" y="30367"/>
                  </a:lnTo>
                  <a:lnTo>
                    <a:pt x="0" y="21859"/>
                  </a:lnTo>
                  <a:lnTo>
                    <a:pt x="1717" y="13351"/>
                  </a:lnTo>
                  <a:lnTo>
                    <a:pt x="6402" y="6403"/>
                  </a:lnTo>
                  <a:lnTo>
                    <a:pt x="13351" y="1718"/>
                  </a:lnTo>
                  <a:lnTo>
                    <a:pt x="2185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83903" y="6691766"/>
              <a:ext cx="325120" cy="668020"/>
            </a:xfrm>
            <a:custGeom>
              <a:avLst/>
              <a:gdLst/>
              <a:ahLst/>
              <a:cxnLst/>
              <a:rect l="l" t="t" r="r" b="b"/>
              <a:pathLst>
                <a:path w="325119" h="668020">
                  <a:moveTo>
                    <a:pt x="324860" y="572083"/>
                  </a:moveTo>
                  <a:lnTo>
                    <a:pt x="0" y="572083"/>
                  </a:lnTo>
                  <a:lnTo>
                    <a:pt x="0" y="667422"/>
                  </a:lnTo>
                  <a:lnTo>
                    <a:pt x="324860" y="667422"/>
                  </a:lnTo>
                  <a:lnTo>
                    <a:pt x="324860" y="572083"/>
                  </a:lnTo>
                  <a:close/>
                </a:path>
                <a:path w="325119" h="668020">
                  <a:moveTo>
                    <a:pt x="161214" y="0"/>
                  </a:moveTo>
                  <a:lnTo>
                    <a:pt x="123320" y="8442"/>
                  </a:lnTo>
                  <a:lnTo>
                    <a:pt x="105048" y="36249"/>
                  </a:lnTo>
                  <a:lnTo>
                    <a:pt x="105048" y="513828"/>
                  </a:lnTo>
                  <a:lnTo>
                    <a:pt x="101853" y="535425"/>
                  </a:lnTo>
                  <a:lnTo>
                    <a:pt x="94739" y="554104"/>
                  </a:lnTo>
                  <a:lnTo>
                    <a:pt x="83072" y="567209"/>
                  </a:lnTo>
                  <a:lnTo>
                    <a:pt x="66219" y="572083"/>
                  </a:lnTo>
                  <a:lnTo>
                    <a:pt x="250714" y="572083"/>
                  </a:lnTo>
                  <a:lnTo>
                    <a:pt x="236733" y="566958"/>
                  </a:lnTo>
                  <a:lnTo>
                    <a:pt x="226383" y="555533"/>
                  </a:lnTo>
                  <a:lnTo>
                    <a:pt x="219590" y="538482"/>
                  </a:lnTo>
                  <a:lnTo>
                    <a:pt x="216280" y="516474"/>
                  </a:lnTo>
                  <a:lnTo>
                    <a:pt x="216375" y="361995"/>
                  </a:lnTo>
                  <a:lnTo>
                    <a:pt x="162109" y="361995"/>
                  </a:lnTo>
                  <a:lnTo>
                    <a:pt x="141172" y="356398"/>
                  </a:lnTo>
                  <a:lnTo>
                    <a:pt x="131544" y="340365"/>
                  </a:lnTo>
                  <a:lnTo>
                    <a:pt x="131544" y="93189"/>
                  </a:lnTo>
                  <a:lnTo>
                    <a:pt x="141631" y="78749"/>
                  </a:lnTo>
                  <a:lnTo>
                    <a:pt x="162770" y="74095"/>
                  </a:lnTo>
                  <a:lnTo>
                    <a:pt x="216708" y="74095"/>
                  </a:lnTo>
                  <a:lnTo>
                    <a:pt x="216716" y="36688"/>
                  </a:lnTo>
                  <a:lnTo>
                    <a:pt x="198942" y="9791"/>
                  </a:lnTo>
                  <a:lnTo>
                    <a:pt x="161214" y="0"/>
                  </a:lnTo>
                  <a:close/>
                </a:path>
                <a:path w="325119" h="668020">
                  <a:moveTo>
                    <a:pt x="216708" y="74095"/>
                  </a:moveTo>
                  <a:lnTo>
                    <a:pt x="162770" y="74095"/>
                  </a:lnTo>
                  <a:lnTo>
                    <a:pt x="183743" y="79210"/>
                  </a:lnTo>
                  <a:lnTo>
                    <a:pt x="193334" y="94076"/>
                  </a:lnTo>
                  <a:lnTo>
                    <a:pt x="193334" y="340365"/>
                  </a:lnTo>
                  <a:lnTo>
                    <a:pt x="183211" y="356777"/>
                  </a:lnTo>
                  <a:lnTo>
                    <a:pt x="162109" y="361995"/>
                  </a:lnTo>
                  <a:lnTo>
                    <a:pt x="216375" y="361995"/>
                  </a:lnTo>
                  <a:lnTo>
                    <a:pt x="216661" y="163524"/>
                  </a:lnTo>
                  <a:lnTo>
                    <a:pt x="216708" y="740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83903" y="6691766"/>
              <a:ext cx="325120" cy="668020"/>
            </a:xfrm>
            <a:custGeom>
              <a:avLst/>
              <a:gdLst/>
              <a:ahLst/>
              <a:cxnLst/>
              <a:rect l="l" t="t" r="r" b="b"/>
              <a:pathLst>
                <a:path w="325119" h="668020">
                  <a:moveTo>
                    <a:pt x="216716" y="36688"/>
                  </a:moveTo>
                  <a:lnTo>
                    <a:pt x="216701" y="106171"/>
                  </a:lnTo>
                  <a:lnTo>
                    <a:pt x="216661" y="163524"/>
                  </a:lnTo>
                  <a:lnTo>
                    <a:pt x="216603" y="212212"/>
                  </a:lnTo>
                  <a:lnTo>
                    <a:pt x="216534" y="255703"/>
                  </a:lnTo>
                  <a:lnTo>
                    <a:pt x="216462" y="297461"/>
                  </a:lnTo>
                  <a:lnTo>
                    <a:pt x="216393" y="340951"/>
                  </a:lnTo>
                  <a:lnTo>
                    <a:pt x="216335" y="389640"/>
                  </a:lnTo>
                  <a:lnTo>
                    <a:pt x="216295" y="446992"/>
                  </a:lnTo>
                  <a:lnTo>
                    <a:pt x="216280" y="516474"/>
                  </a:lnTo>
                  <a:lnTo>
                    <a:pt x="219590" y="538482"/>
                  </a:lnTo>
                  <a:lnTo>
                    <a:pt x="226383" y="555533"/>
                  </a:lnTo>
                  <a:lnTo>
                    <a:pt x="236733" y="566958"/>
                  </a:lnTo>
                  <a:lnTo>
                    <a:pt x="250714" y="572083"/>
                  </a:lnTo>
                  <a:lnTo>
                    <a:pt x="324860" y="572083"/>
                  </a:lnTo>
                  <a:lnTo>
                    <a:pt x="324860" y="667422"/>
                  </a:lnTo>
                  <a:lnTo>
                    <a:pt x="0" y="667422"/>
                  </a:lnTo>
                  <a:lnTo>
                    <a:pt x="0" y="572083"/>
                  </a:lnTo>
                  <a:lnTo>
                    <a:pt x="16553" y="572083"/>
                  </a:lnTo>
                  <a:lnTo>
                    <a:pt x="33107" y="572083"/>
                  </a:lnTo>
                  <a:lnTo>
                    <a:pt x="49662" y="572083"/>
                  </a:lnTo>
                  <a:lnTo>
                    <a:pt x="66219" y="572083"/>
                  </a:lnTo>
                  <a:lnTo>
                    <a:pt x="83072" y="567209"/>
                  </a:lnTo>
                  <a:lnTo>
                    <a:pt x="94739" y="554104"/>
                  </a:lnTo>
                  <a:lnTo>
                    <a:pt x="101853" y="535425"/>
                  </a:lnTo>
                  <a:lnTo>
                    <a:pt x="105048" y="513828"/>
                  </a:lnTo>
                  <a:lnTo>
                    <a:pt x="105048" y="460764"/>
                  </a:lnTo>
                  <a:lnTo>
                    <a:pt x="105048" y="407700"/>
                  </a:lnTo>
                  <a:lnTo>
                    <a:pt x="105048" y="36249"/>
                  </a:lnTo>
                  <a:lnTo>
                    <a:pt x="123320" y="8442"/>
                  </a:lnTo>
                  <a:lnTo>
                    <a:pt x="161214" y="0"/>
                  </a:lnTo>
                  <a:lnTo>
                    <a:pt x="198942" y="9791"/>
                  </a:lnTo>
                  <a:lnTo>
                    <a:pt x="216716" y="36688"/>
                  </a:lnTo>
                  <a:close/>
                </a:path>
                <a:path w="325119" h="668020">
                  <a:moveTo>
                    <a:pt x="131544" y="93189"/>
                  </a:moveTo>
                  <a:lnTo>
                    <a:pt x="141631" y="78749"/>
                  </a:lnTo>
                  <a:lnTo>
                    <a:pt x="162770" y="74095"/>
                  </a:lnTo>
                  <a:lnTo>
                    <a:pt x="183743" y="79210"/>
                  </a:lnTo>
                  <a:lnTo>
                    <a:pt x="193334" y="94076"/>
                  </a:lnTo>
                  <a:lnTo>
                    <a:pt x="193334" y="143334"/>
                  </a:lnTo>
                  <a:lnTo>
                    <a:pt x="193334" y="192592"/>
                  </a:lnTo>
                  <a:lnTo>
                    <a:pt x="193334" y="241849"/>
                  </a:lnTo>
                  <a:lnTo>
                    <a:pt x="193334" y="291107"/>
                  </a:lnTo>
                  <a:lnTo>
                    <a:pt x="193334" y="340365"/>
                  </a:lnTo>
                  <a:lnTo>
                    <a:pt x="183211" y="356777"/>
                  </a:lnTo>
                  <a:lnTo>
                    <a:pt x="162109" y="361995"/>
                  </a:lnTo>
                  <a:lnTo>
                    <a:pt x="141172" y="356398"/>
                  </a:lnTo>
                  <a:lnTo>
                    <a:pt x="131544" y="340365"/>
                  </a:lnTo>
                  <a:lnTo>
                    <a:pt x="131544" y="290931"/>
                  </a:lnTo>
                  <a:lnTo>
                    <a:pt x="131544" y="241496"/>
                  </a:lnTo>
                  <a:lnTo>
                    <a:pt x="131544" y="192061"/>
                  </a:lnTo>
                  <a:lnTo>
                    <a:pt x="131544" y="142625"/>
                  </a:lnTo>
                  <a:lnTo>
                    <a:pt x="131544" y="9318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82749" y="6851923"/>
              <a:ext cx="123648" cy="118397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92125" y="7948303"/>
              <a:ext cx="2055495" cy="353695"/>
            </a:xfrm>
            <a:custGeom>
              <a:avLst/>
              <a:gdLst/>
              <a:ahLst/>
              <a:cxnLst/>
              <a:rect l="l" t="t" r="r" b="b"/>
              <a:pathLst>
                <a:path w="2055495" h="353695">
                  <a:moveTo>
                    <a:pt x="0" y="0"/>
                  </a:moveTo>
                  <a:lnTo>
                    <a:pt x="2055082" y="0"/>
                  </a:lnTo>
                  <a:lnTo>
                    <a:pt x="2055082" y="353105"/>
                  </a:lnTo>
                  <a:lnTo>
                    <a:pt x="0" y="35310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82971" y="5611115"/>
              <a:ext cx="2416971" cy="1721105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2112703" y="4516884"/>
            <a:ext cx="130238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LEVER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56475" y="5205304"/>
            <a:ext cx="1308100" cy="387985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 indent="273050">
              <a:lnSpc>
                <a:spcPts val="1370"/>
              </a:lnSpc>
              <a:spcBef>
                <a:spcPts val="234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PADLOCK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PIN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14287" y="6941237"/>
            <a:ext cx="1247140" cy="4654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74625">
              <a:lnSpc>
                <a:spcPct val="120200"/>
              </a:lnSpc>
              <a:spcBef>
                <a:spcPts val="9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BLADE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BOTTOM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BLADE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144937" y="7308910"/>
            <a:ext cx="831215" cy="101600"/>
          </a:xfrm>
          <a:custGeom>
            <a:avLst/>
            <a:gdLst/>
            <a:ahLst/>
            <a:cxnLst/>
            <a:rect l="l" t="t" r="r" b="b"/>
            <a:pathLst>
              <a:path w="831214" h="101600">
                <a:moveTo>
                  <a:pt x="75153" y="22910"/>
                </a:moveTo>
                <a:lnTo>
                  <a:pt x="0" y="67971"/>
                </a:lnTo>
                <a:lnTo>
                  <a:pt x="81130" y="101056"/>
                </a:lnTo>
                <a:lnTo>
                  <a:pt x="78509" y="66794"/>
                </a:lnTo>
                <a:lnTo>
                  <a:pt x="74397" y="66794"/>
                </a:lnTo>
                <a:lnTo>
                  <a:pt x="73713" y="57823"/>
                </a:lnTo>
                <a:lnTo>
                  <a:pt x="77799" y="57510"/>
                </a:lnTo>
                <a:lnTo>
                  <a:pt x="75153" y="22910"/>
                </a:lnTo>
                <a:close/>
              </a:path>
              <a:path w="831214" h="101600">
                <a:moveTo>
                  <a:pt x="77799" y="57510"/>
                </a:moveTo>
                <a:lnTo>
                  <a:pt x="73713" y="57823"/>
                </a:lnTo>
                <a:lnTo>
                  <a:pt x="74397" y="66794"/>
                </a:lnTo>
                <a:lnTo>
                  <a:pt x="78485" y="66481"/>
                </a:lnTo>
                <a:lnTo>
                  <a:pt x="77799" y="57510"/>
                </a:lnTo>
                <a:close/>
              </a:path>
              <a:path w="831214" h="101600">
                <a:moveTo>
                  <a:pt x="78485" y="66481"/>
                </a:moveTo>
                <a:lnTo>
                  <a:pt x="74397" y="66794"/>
                </a:lnTo>
                <a:lnTo>
                  <a:pt x="78509" y="66794"/>
                </a:lnTo>
                <a:lnTo>
                  <a:pt x="78485" y="66481"/>
                </a:lnTo>
                <a:close/>
              </a:path>
              <a:path w="831214" h="101600">
                <a:moveTo>
                  <a:pt x="829922" y="0"/>
                </a:moveTo>
                <a:lnTo>
                  <a:pt x="77799" y="57510"/>
                </a:lnTo>
                <a:lnTo>
                  <a:pt x="78485" y="66481"/>
                </a:lnTo>
                <a:lnTo>
                  <a:pt x="830606" y="8971"/>
                </a:lnTo>
                <a:lnTo>
                  <a:pt x="829922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62135" y="6243340"/>
            <a:ext cx="1021715" cy="387985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33985" marR="5080" indent="-121920">
              <a:lnSpc>
                <a:spcPts val="1370"/>
              </a:lnSpc>
              <a:spcBef>
                <a:spcPts val="234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ADJUSTABLE SUPPORT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09276" y="6660471"/>
            <a:ext cx="550545" cy="489584"/>
          </a:xfrm>
          <a:custGeom>
            <a:avLst/>
            <a:gdLst/>
            <a:ahLst/>
            <a:cxnLst/>
            <a:rect l="l" t="t" r="r" b="b"/>
            <a:pathLst>
              <a:path w="550544" h="489584">
                <a:moveTo>
                  <a:pt x="488408" y="440622"/>
                </a:moveTo>
                <a:lnTo>
                  <a:pt x="465361" y="466563"/>
                </a:lnTo>
                <a:lnTo>
                  <a:pt x="549986" y="489308"/>
                </a:lnTo>
                <a:lnTo>
                  <a:pt x="531579" y="443344"/>
                </a:lnTo>
                <a:lnTo>
                  <a:pt x="491472" y="443344"/>
                </a:lnTo>
                <a:lnTo>
                  <a:pt x="488408" y="440622"/>
                </a:lnTo>
                <a:close/>
              </a:path>
              <a:path w="550544" h="489584">
                <a:moveTo>
                  <a:pt x="494383" y="433896"/>
                </a:moveTo>
                <a:lnTo>
                  <a:pt x="488408" y="440622"/>
                </a:lnTo>
                <a:lnTo>
                  <a:pt x="491472" y="443344"/>
                </a:lnTo>
                <a:lnTo>
                  <a:pt x="497448" y="436619"/>
                </a:lnTo>
                <a:lnTo>
                  <a:pt x="494383" y="433896"/>
                </a:lnTo>
                <a:close/>
              </a:path>
              <a:path w="550544" h="489584">
                <a:moveTo>
                  <a:pt x="517414" y="407973"/>
                </a:moveTo>
                <a:lnTo>
                  <a:pt x="494383" y="433896"/>
                </a:lnTo>
                <a:lnTo>
                  <a:pt x="497448" y="436619"/>
                </a:lnTo>
                <a:lnTo>
                  <a:pt x="491472" y="443344"/>
                </a:lnTo>
                <a:lnTo>
                  <a:pt x="531579" y="443344"/>
                </a:lnTo>
                <a:lnTo>
                  <a:pt x="517414" y="407973"/>
                </a:lnTo>
                <a:close/>
              </a:path>
              <a:path w="550544" h="489584">
                <a:moveTo>
                  <a:pt x="5976" y="0"/>
                </a:moveTo>
                <a:lnTo>
                  <a:pt x="0" y="6724"/>
                </a:lnTo>
                <a:lnTo>
                  <a:pt x="488408" y="440622"/>
                </a:lnTo>
                <a:lnTo>
                  <a:pt x="494383" y="433896"/>
                </a:lnTo>
                <a:lnTo>
                  <a:pt x="5976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 rot="4980000">
            <a:off x="1425756" y="5071878"/>
            <a:ext cx="70757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5"/>
              </a:lnSpc>
            </a:pPr>
            <a:r>
              <a:rPr sz="1200" baseline="3472" dirty="0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.Ryan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2019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11318" y="3919584"/>
            <a:ext cx="24466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37604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padlock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shears?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85887" y="6218285"/>
            <a:ext cx="231838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52169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adjustable support?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8376" y="8555070"/>
            <a:ext cx="680529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7931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gloves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required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metal,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duty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bench shears?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shearsq1.cdr</dc:title>
  <dc:creator>BY V.RYAN</dc:creator>
  <cp:keywords>EXAMINATION QUESTIONS - LIGHT DUTY SHEARS</cp:keywords>
  <cp:lastModifiedBy>Vincent RYan</cp:lastModifiedBy>
  <cp:revision>1</cp:revision>
  <dcterms:created xsi:type="dcterms:W3CDTF">2023-09-21T15:53:38Z</dcterms:created>
  <dcterms:modified xsi:type="dcterms:W3CDTF">2023-09-21T15:53:56Z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2023-09-21T00:00:00Z</vt:filetime>
  </property>
  <property fmtid="{D5CDD505-2E9C-101B-9397-08002B2CF9AE}" pid="5" name="Producer">
    <vt:lpwstr>Corel PDF Engine Version 19.1.0.419</vt:lpwstr>
  </property>
</Properties>
</file>