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74" y="-5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EFDB-8BE7-43C7-9DF4-230998CBE4B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EBE4-47B0-49FE-AEAE-A7FD1D360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91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EFDB-8BE7-43C7-9DF4-230998CBE4B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EBE4-47B0-49FE-AEAE-A7FD1D360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67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EFDB-8BE7-43C7-9DF4-230998CBE4B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EBE4-47B0-49FE-AEAE-A7FD1D360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59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EFDB-8BE7-43C7-9DF4-230998CBE4B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EBE4-47B0-49FE-AEAE-A7FD1D360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56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EFDB-8BE7-43C7-9DF4-230998CBE4B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EBE4-47B0-49FE-AEAE-A7FD1D360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85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EFDB-8BE7-43C7-9DF4-230998CBE4B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EBE4-47B0-49FE-AEAE-A7FD1D360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5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EFDB-8BE7-43C7-9DF4-230998CBE4B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EBE4-47B0-49FE-AEAE-A7FD1D360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55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EFDB-8BE7-43C7-9DF4-230998CBE4B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EBE4-47B0-49FE-AEAE-A7FD1D360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13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EFDB-8BE7-43C7-9DF4-230998CBE4B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EBE4-47B0-49FE-AEAE-A7FD1D360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70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EFDB-8BE7-43C7-9DF4-230998CBE4B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EBE4-47B0-49FE-AEAE-A7FD1D360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41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EFDB-8BE7-43C7-9DF4-230998CBE4B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EBE4-47B0-49FE-AEAE-A7FD1D360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06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FEFDB-8BE7-43C7-9DF4-230998CBE4BB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FEBE4-47B0-49FE-AEAE-A7FD1D360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65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oleObject" Target="../embeddings/oleObject4.bin"/><Relationship Id="rId18" Type="http://schemas.openxmlformats.org/officeDocument/2006/relationships/oleObject" Target="../embeddings/oleObject6.bin"/><Relationship Id="rId26" Type="http://schemas.openxmlformats.org/officeDocument/2006/relationships/oleObject" Target="../embeddings/oleObject9.bin"/><Relationship Id="rId3" Type="http://schemas.openxmlformats.org/officeDocument/2006/relationships/image" Target="../media/image9.png"/><Relationship Id="rId21" Type="http://schemas.openxmlformats.org/officeDocument/2006/relationships/oleObject" Target="../embeddings/oleObject7.bin"/><Relationship Id="rId7" Type="http://schemas.openxmlformats.org/officeDocument/2006/relationships/hyperlink" Target="https://technologystudent.com/prddes1/closeloop1.html" TargetMode="External"/><Relationship Id="rId12" Type="http://schemas.openxmlformats.org/officeDocument/2006/relationships/hyperlink" Target="https://technologystudent.com/prddes1/closeloop2.html" TargetMode="External"/><Relationship Id="rId17" Type="http://schemas.openxmlformats.org/officeDocument/2006/relationships/image" Target="../media/image5.emf"/><Relationship Id="rId25" Type="http://schemas.openxmlformats.org/officeDocument/2006/relationships/hyperlink" Target="https://technologystudent.com/despro_flsh/revise5.html" TargetMode="External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.bin"/><Relationship Id="rId20" Type="http://schemas.openxmlformats.org/officeDocument/2006/relationships/hyperlink" Target="https://technologystudent.com/prddes1/repair1.html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11" Type="http://schemas.openxmlformats.org/officeDocument/2006/relationships/image" Target="../media/image3.emf"/><Relationship Id="rId24" Type="http://schemas.openxmlformats.org/officeDocument/2006/relationships/image" Target="../media/image8.emf"/><Relationship Id="rId5" Type="http://schemas.openxmlformats.org/officeDocument/2006/relationships/oleObject" Target="../embeddings/oleObject1.bin"/><Relationship Id="rId15" Type="http://schemas.openxmlformats.org/officeDocument/2006/relationships/hyperlink" Target="https://technologystudent.com/prddes1/upcycling1.html" TargetMode="External"/><Relationship Id="rId23" Type="http://schemas.openxmlformats.org/officeDocument/2006/relationships/oleObject" Target="../embeddings/oleObject8.bin"/><Relationship Id="rId28" Type="http://schemas.openxmlformats.org/officeDocument/2006/relationships/oleObject" Target="../embeddings/oleObject11.bin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6.emf"/><Relationship Id="rId4" Type="http://schemas.openxmlformats.org/officeDocument/2006/relationships/hyperlink" Target="https://technologystudent.com/prddes1/rev_card_three_rs.html" TargetMode="External"/><Relationship Id="rId9" Type="http://schemas.openxmlformats.org/officeDocument/2006/relationships/image" Target="../media/image2.emf"/><Relationship Id="rId14" Type="http://schemas.openxmlformats.org/officeDocument/2006/relationships/image" Target="../media/image4.emf"/><Relationship Id="rId22" Type="http://schemas.openxmlformats.org/officeDocument/2006/relationships/image" Target="../media/image7.emf"/><Relationship Id="rId27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0E145892-7FA9-4434-A523-48A7D01EF3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957"/>
            <a:ext cx="9144000" cy="6466086"/>
          </a:xfrm>
          <a:prstGeom prst="rect">
            <a:avLst/>
          </a:prstGeom>
        </p:spPr>
      </p:pic>
      <p:graphicFrame>
        <p:nvGraphicFramePr>
          <p:cNvPr id="6" name="Object 5">
            <a:hlinkClick r:id="rId4"/>
            <a:extLst>
              <a:ext uri="{FF2B5EF4-FFF2-40B4-BE49-F238E27FC236}">
                <a16:creationId xmlns:a16="http://schemas.microsoft.com/office/drawing/2014/main" id="{52905047-8884-45E1-BDDE-50FDF0FC43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744952"/>
              </p:ext>
            </p:extLst>
          </p:nvPr>
        </p:nvGraphicFramePr>
        <p:xfrm>
          <a:off x="1176147" y="1355344"/>
          <a:ext cx="366649" cy="931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orelDRAW" r:id="rId5" imgW="500581" imgH="1269832" progId="CorelDraw.Graphic.19">
                  <p:embed/>
                </p:oleObj>
              </mc:Choice>
              <mc:Fallback>
                <p:oleObj name="CorelDRAW" r:id="rId5" imgW="500581" imgH="1269832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76147" y="1355344"/>
                        <a:ext cx="366649" cy="9311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hlinkClick r:id="rId7"/>
            <a:extLst>
              <a:ext uri="{FF2B5EF4-FFF2-40B4-BE49-F238E27FC236}">
                <a16:creationId xmlns:a16="http://schemas.microsoft.com/office/drawing/2014/main" id="{E36CC5EA-BABC-4AEA-B6F4-0D6D222338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982548"/>
              </p:ext>
            </p:extLst>
          </p:nvPr>
        </p:nvGraphicFramePr>
        <p:xfrm>
          <a:off x="2621673" y="1451610"/>
          <a:ext cx="325362" cy="830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orelDRAW" r:id="rId8" imgW="441889" imgH="1126560" progId="CorelDraw.Graphic.19">
                  <p:embed/>
                </p:oleObj>
              </mc:Choice>
              <mc:Fallback>
                <p:oleObj name="CorelDRAW" r:id="rId8" imgW="441889" imgH="1126560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21673" y="1451610"/>
                        <a:ext cx="325362" cy="8309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hlinkClick r:id="rId7"/>
            <a:extLst>
              <a:ext uri="{FF2B5EF4-FFF2-40B4-BE49-F238E27FC236}">
                <a16:creationId xmlns:a16="http://schemas.microsoft.com/office/drawing/2014/main" id="{87BA724E-7216-4517-AF31-1A115A2C94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061938"/>
              </p:ext>
            </p:extLst>
          </p:nvPr>
        </p:nvGraphicFramePr>
        <p:xfrm>
          <a:off x="5034554" y="1355344"/>
          <a:ext cx="305912" cy="949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orelDRAW" r:id="rId10" imgW="424452" imgH="1316736" progId="CorelDraw.Graphic.19">
                  <p:embed/>
                </p:oleObj>
              </mc:Choice>
              <mc:Fallback>
                <p:oleObj name="CorelDRAW" r:id="rId10" imgW="424452" imgH="1316736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034554" y="1355344"/>
                        <a:ext cx="305912" cy="9498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hlinkClick r:id="rId12"/>
            <a:extLst>
              <a:ext uri="{FF2B5EF4-FFF2-40B4-BE49-F238E27FC236}">
                <a16:creationId xmlns:a16="http://schemas.microsoft.com/office/drawing/2014/main" id="{5591DAC5-4FC1-4C9D-8DAA-0FE6533509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91116"/>
              </p:ext>
            </p:extLst>
          </p:nvPr>
        </p:nvGraphicFramePr>
        <p:xfrm>
          <a:off x="7203124" y="1259205"/>
          <a:ext cx="39724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orelDRAW" r:id="rId13" imgW="541410" imgH="1323985" progId="CorelDraw.Graphic.19">
                  <p:embed/>
                </p:oleObj>
              </mc:Choice>
              <mc:Fallback>
                <p:oleObj name="CorelDRAW" r:id="rId13" imgW="541410" imgH="1323985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203124" y="1259205"/>
                        <a:ext cx="397240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hlinkClick r:id="rId15"/>
            <a:extLst>
              <a:ext uri="{FF2B5EF4-FFF2-40B4-BE49-F238E27FC236}">
                <a16:creationId xmlns:a16="http://schemas.microsoft.com/office/drawing/2014/main" id="{34FE567F-745A-4F86-B112-E770BFBF93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167125"/>
              </p:ext>
            </p:extLst>
          </p:nvPr>
        </p:nvGraphicFramePr>
        <p:xfrm>
          <a:off x="1462284" y="3445902"/>
          <a:ext cx="518389" cy="930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orelDRAW" r:id="rId16" imgW="704301" imgH="1265141" progId="CorelDraw.Graphic.19">
                  <p:embed/>
                </p:oleObj>
              </mc:Choice>
              <mc:Fallback>
                <p:oleObj name="CorelDRAW" r:id="rId16" imgW="704301" imgH="1265141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462284" y="3445902"/>
                        <a:ext cx="518389" cy="9305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hlinkClick r:id="rId15"/>
            <a:extLst>
              <a:ext uri="{FF2B5EF4-FFF2-40B4-BE49-F238E27FC236}">
                <a16:creationId xmlns:a16="http://schemas.microsoft.com/office/drawing/2014/main" id="{1E1B5629-D827-4979-A19B-288B8E2029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902642"/>
              </p:ext>
            </p:extLst>
          </p:nvPr>
        </p:nvGraphicFramePr>
        <p:xfrm>
          <a:off x="3275013" y="3535668"/>
          <a:ext cx="380047" cy="786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orelDRAW" r:id="rId18" imgW="510363" imgH="1054497" progId="CorelDraw.Graphic.19">
                  <p:embed/>
                </p:oleObj>
              </mc:Choice>
              <mc:Fallback>
                <p:oleObj name="CorelDRAW" r:id="rId18" imgW="510363" imgH="1054497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275013" y="3535668"/>
                        <a:ext cx="380047" cy="7861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hlinkClick r:id="rId20"/>
            <a:extLst>
              <a:ext uri="{FF2B5EF4-FFF2-40B4-BE49-F238E27FC236}">
                <a16:creationId xmlns:a16="http://schemas.microsoft.com/office/drawing/2014/main" id="{4F79E365-A6C7-4461-899B-A3B3366026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793663"/>
              </p:ext>
            </p:extLst>
          </p:nvPr>
        </p:nvGraphicFramePr>
        <p:xfrm>
          <a:off x="5400039" y="2933312"/>
          <a:ext cx="764269" cy="75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CorelDRAW" r:id="rId21" imgW="1033910" imgH="1022517" progId="CorelDraw.Graphic.19">
                  <p:embed/>
                </p:oleObj>
              </mc:Choice>
              <mc:Fallback>
                <p:oleObj name="CorelDRAW" r:id="rId21" imgW="1033910" imgH="1022517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400039" y="2933312"/>
                        <a:ext cx="764269" cy="756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hlinkClick r:id="rId20"/>
            <a:extLst>
              <a:ext uri="{FF2B5EF4-FFF2-40B4-BE49-F238E27FC236}">
                <a16:creationId xmlns:a16="http://schemas.microsoft.com/office/drawing/2014/main" id="{279DE55C-A811-4FBF-94B2-3856EB0A1F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108862"/>
              </p:ext>
            </p:extLst>
          </p:nvPr>
        </p:nvGraphicFramePr>
        <p:xfrm>
          <a:off x="7230981" y="3305245"/>
          <a:ext cx="487269" cy="1016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CorelDRAW" r:id="rId23" imgW="681334" imgH="1420352" progId="CorelDraw.Graphic.19">
                  <p:embed/>
                </p:oleObj>
              </mc:Choice>
              <mc:Fallback>
                <p:oleObj name="CorelDRAW" r:id="rId23" imgW="681334" imgH="1420352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230981" y="3305245"/>
                        <a:ext cx="487269" cy="1016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hlinkClick r:id="rId25"/>
            <a:extLst>
              <a:ext uri="{FF2B5EF4-FFF2-40B4-BE49-F238E27FC236}">
                <a16:creationId xmlns:a16="http://schemas.microsoft.com/office/drawing/2014/main" id="{AD38FE5E-B0E5-4975-AB34-2118FA491D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881363"/>
              </p:ext>
            </p:extLst>
          </p:nvPr>
        </p:nvGraphicFramePr>
        <p:xfrm>
          <a:off x="1643086" y="5366384"/>
          <a:ext cx="359095" cy="91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CorelDRAW" r:id="rId26" imgW="500581" imgH="1269832" progId="CorelDraw.Graphic.19">
                  <p:embed/>
                </p:oleObj>
              </mc:Choice>
              <mc:Fallback>
                <p:oleObj name="CorelDRAW" r:id="rId26" imgW="500581" imgH="1269832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43086" y="5366384"/>
                        <a:ext cx="359095" cy="91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hlinkClick r:id="rId25"/>
            <a:extLst>
              <a:ext uri="{FF2B5EF4-FFF2-40B4-BE49-F238E27FC236}">
                <a16:creationId xmlns:a16="http://schemas.microsoft.com/office/drawing/2014/main" id="{8F9C3E84-DCC1-45CE-9793-B181CF145B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606361"/>
              </p:ext>
            </p:extLst>
          </p:nvPr>
        </p:nvGraphicFramePr>
        <p:xfrm>
          <a:off x="3205534" y="5457825"/>
          <a:ext cx="325765" cy="831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CorelDRAW" r:id="rId27" imgW="441889" imgH="1126560" progId="CorelDraw.Graphic.19">
                  <p:embed/>
                </p:oleObj>
              </mc:Choice>
              <mc:Fallback>
                <p:oleObj name="CorelDRAW" r:id="rId27" imgW="441889" imgH="1126560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05534" y="5457825"/>
                        <a:ext cx="325765" cy="831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hlinkClick r:id="rId4"/>
            <a:extLst>
              <a:ext uri="{FF2B5EF4-FFF2-40B4-BE49-F238E27FC236}">
                <a16:creationId xmlns:a16="http://schemas.microsoft.com/office/drawing/2014/main" id="{17CF03C1-4A6A-4A9B-86E8-ABC383AB27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759382"/>
              </p:ext>
            </p:extLst>
          </p:nvPr>
        </p:nvGraphicFramePr>
        <p:xfrm>
          <a:off x="5881288" y="5323283"/>
          <a:ext cx="311296" cy="966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CorelDRAW" r:id="rId28" imgW="424452" imgH="1316736" progId="CorelDraw.Graphic.19">
                  <p:embed/>
                </p:oleObj>
              </mc:Choice>
              <mc:Fallback>
                <p:oleObj name="CorelDRAW" r:id="rId28" imgW="424452" imgH="1316736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881288" y="5323283"/>
                        <a:ext cx="311296" cy="9665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2538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CorelDRAW 2017 Graphic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5</cp:revision>
  <dcterms:created xsi:type="dcterms:W3CDTF">2020-09-24T16:24:19Z</dcterms:created>
  <dcterms:modified xsi:type="dcterms:W3CDTF">2020-09-24T16:37:18Z</dcterms:modified>
</cp:coreProperties>
</file>