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7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59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8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52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52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1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44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1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3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95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F6022-5548-49DC-B600-DCEE4EF85C3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0A2A-49AB-4001-A789-CD6C9F36E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00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phillipe1.html" TargetMode="External"/><Relationship Id="rId13" Type="http://schemas.openxmlformats.org/officeDocument/2006/relationships/hyperlink" Target="https://technologystudent.com/despro_flsh/calvert1.html" TargetMode="External"/><Relationship Id="rId18" Type="http://schemas.openxmlformats.org/officeDocument/2006/relationships/hyperlink" Target="https://technologystudent.com/joints/rennie1.html" TargetMode="External"/><Relationship Id="rId3" Type="http://schemas.openxmlformats.org/officeDocument/2006/relationships/hyperlink" Target="https://technologystudent.com/prddes1/icon1.html" TargetMode="External"/><Relationship Id="rId21" Type="http://schemas.openxmlformats.org/officeDocument/2006/relationships/hyperlink" Target="https://technologystudent.com/prddes1/ettore2.html" TargetMode="External"/><Relationship Id="rId7" Type="http://schemas.openxmlformats.org/officeDocument/2006/relationships/hyperlink" Target="https://technologystudent.com/prddes_2/alessi1.html" TargetMode="External"/><Relationship Id="rId12" Type="http://schemas.openxmlformats.org/officeDocument/2006/relationships/hyperlink" Target="https://technologystudent.com/despro_flsh/zaha1.html" TargetMode="External"/><Relationship Id="rId17" Type="http://schemas.openxmlformats.org/officeDocument/2006/relationships/hyperlink" Target="https://technologystudent.com/prddes1/polyprop1.html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technologystudent.com/prddes_2/breuer1.html" TargetMode="External"/><Relationship Id="rId20" Type="http://schemas.openxmlformats.org/officeDocument/2006/relationships/hyperlink" Target="https://technologystudent.com/prddes1/ettore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prddes1/thonet1.html" TargetMode="External"/><Relationship Id="rId11" Type="http://schemas.openxmlformats.org/officeDocument/2006/relationships/hyperlink" Target="https://technologystudent.com/despro_flsh/dresser1.html" TargetMode="External"/><Relationship Id="rId5" Type="http://schemas.openxmlformats.org/officeDocument/2006/relationships/hyperlink" Target="https://technologystudent.com/despro_flsh/iterative1.html" TargetMode="External"/><Relationship Id="rId15" Type="http://schemas.openxmlformats.org/officeDocument/2006/relationships/hyperlink" Target="https://technologystudent.com/prddes1/egray1.html" TargetMode="External"/><Relationship Id="rId10" Type="http://schemas.openxmlformats.org/officeDocument/2006/relationships/hyperlink" Target="https://technologystudent.com/despro_flsh/charlotte1.html" TargetMode="External"/><Relationship Id="rId19" Type="http://schemas.openxmlformats.org/officeDocument/2006/relationships/hyperlink" Target="https://technologystudent.com/prddes_2/beck1.html" TargetMode="External"/><Relationship Id="rId4" Type="http://schemas.openxmlformats.org/officeDocument/2006/relationships/hyperlink" Target="https://technologystudent.com/joints_flsh/design_fixation1.html" TargetMode="External"/><Relationship Id="rId9" Type="http://schemas.openxmlformats.org/officeDocument/2006/relationships/hyperlink" Target="https://technologystudent.com/prddes1/eames1.html" TargetMode="External"/><Relationship Id="rId14" Type="http://schemas.openxmlformats.org/officeDocument/2006/relationships/hyperlink" Target="https://technologystudent.com/despro_flsh/rev_card_rohe1.html" TargetMode="External"/><Relationship Id="rId22" Type="http://schemas.openxmlformats.org/officeDocument/2006/relationships/hyperlink" Target="https://technologystudent.com/despro_flsh/gray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828433CC-9D6E-4162-8E60-AE4F78226CF6}"/>
              </a:ext>
            </a:extLst>
          </p:cNvPr>
          <p:cNvGrpSpPr/>
          <p:nvPr/>
        </p:nvGrpSpPr>
        <p:grpSpPr>
          <a:xfrm>
            <a:off x="0" y="195003"/>
            <a:ext cx="9144000" cy="6467994"/>
            <a:chOff x="0" y="195003"/>
            <a:chExt cx="9144000" cy="6467994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5B5B2D3A-B06C-48DA-B3DD-79A6077BA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003"/>
              <a:ext cx="9144000" cy="6467994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1D6E3CCB-18CC-4720-A251-731096BCC211}"/>
                </a:ext>
              </a:extLst>
            </p:cNvPr>
            <p:cNvSpPr/>
            <p:nvPr/>
          </p:nvSpPr>
          <p:spPr>
            <a:xfrm>
              <a:off x="2209800" y="1247775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A86B8501-216B-45B3-B57E-196C5D94AF76}"/>
                </a:ext>
              </a:extLst>
            </p:cNvPr>
            <p:cNvSpPr/>
            <p:nvPr/>
          </p:nvSpPr>
          <p:spPr>
            <a:xfrm>
              <a:off x="3286125" y="1457325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16B26708-8369-40CC-A9E1-8598670DCA04}"/>
                </a:ext>
              </a:extLst>
            </p:cNvPr>
            <p:cNvSpPr/>
            <p:nvPr/>
          </p:nvSpPr>
          <p:spPr>
            <a:xfrm>
              <a:off x="3914775" y="1976438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4"/>
              <a:extLst>
                <a:ext uri="{FF2B5EF4-FFF2-40B4-BE49-F238E27FC236}">
                  <a16:creationId xmlns:a16="http://schemas.microsoft.com/office/drawing/2014/main" id="{B4F974E3-C28B-4468-B2F7-B45B05A5A5BC}"/>
                </a:ext>
              </a:extLst>
            </p:cNvPr>
            <p:cNvSpPr/>
            <p:nvPr/>
          </p:nvSpPr>
          <p:spPr>
            <a:xfrm>
              <a:off x="5291137" y="1075698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5"/>
              <a:extLst>
                <a:ext uri="{FF2B5EF4-FFF2-40B4-BE49-F238E27FC236}">
                  <a16:creationId xmlns:a16="http://schemas.microsoft.com/office/drawing/2014/main" id="{3DE61B34-1151-4F55-A1A3-F5CE25F26F0F}"/>
                </a:ext>
              </a:extLst>
            </p:cNvPr>
            <p:cNvSpPr/>
            <p:nvPr/>
          </p:nvSpPr>
          <p:spPr>
            <a:xfrm>
              <a:off x="5291137" y="1946868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6"/>
              <a:extLst>
                <a:ext uri="{FF2B5EF4-FFF2-40B4-BE49-F238E27FC236}">
                  <a16:creationId xmlns:a16="http://schemas.microsoft.com/office/drawing/2014/main" id="{0C4EDB33-DC7E-4C44-B6DA-3D574BAE1860}"/>
                </a:ext>
              </a:extLst>
            </p:cNvPr>
            <p:cNvSpPr/>
            <p:nvPr/>
          </p:nvSpPr>
          <p:spPr>
            <a:xfrm>
              <a:off x="6707980" y="1946868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7"/>
              <a:extLst>
                <a:ext uri="{FF2B5EF4-FFF2-40B4-BE49-F238E27FC236}">
                  <a16:creationId xmlns:a16="http://schemas.microsoft.com/office/drawing/2014/main" id="{9369B9C3-E821-42D0-AD06-F1DF489B37D7}"/>
                </a:ext>
              </a:extLst>
            </p:cNvPr>
            <p:cNvSpPr/>
            <p:nvPr/>
          </p:nvSpPr>
          <p:spPr>
            <a:xfrm>
              <a:off x="7896227" y="1734802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8"/>
              <a:extLst>
                <a:ext uri="{FF2B5EF4-FFF2-40B4-BE49-F238E27FC236}">
                  <a16:creationId xmlns:a16="http://schemas.microsoft.com/office/drawing/2014/main" id="{4C57B57B-7FC6-4F56-9D37-AD4B0CFB1682}"/>
                </a:ext>
              </a:extLst>
            </p:cNvPr>
            <p:cNvSpPr/>
            <p:nvPr/>
          </p:nvSpPr>
          <p:spPr>
            <a:xfrm>
              <a:off x="8020050" y="2605088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9"/>
              <a:extLst>
                <a:ext uri="{FF2B5EF4-FFF2-40B4-BE49-F238E27FC236}">
                  <a16:creationId xmlns:a16="http://schemas.microsoft.com/office/drawing/2014/main" id="{F3DF841B-AD7C-482C-A190-5CC1EFCDB61C}"/>
                </a:ext>
              </a:extLst>
            </p:cNvPr>
            <p:cNvSpPr/>
            <p:nvPr/>
          </p:nvSpPr>
          <p:spPr>
            <a:xfrm>
              <a:off x="5743575" y="2990848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10"/>
              <a:extLst>
                <a:ext uri="{FF2B5EF4-FFF2-40B4-BE49-F238E27FC236}">
                  <a16:creationId xmlns:a16="http://schemas.microsoft.com/office/drawing/2014/main" id="{D71A0ED2-B740-4B01-AC29-B55C1267750A}"/>
                </a:ext>
              </a:extLst>
            </p:cNvPr>
            <p:cNvSpPr/>
            <p:nvPr/>
          </p:nvSpPr>
          <p:spPr>
            <a:xfrm>
              <a:off x="4772025" y="3172452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CD70FB0-D56F-40E2-9CB7-419B9BDBEEEA}"/>
                </a:ext>
              </a:extLst>
            </p:cNvPr>
            <p:cNvSpPr/>
            <p:nvPr/>
          </p:nvSpPr>
          <p:spPr>
            <a:xfrm>
              <a:off x="4772024" y="3172452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11"/>
              <a:extLst>
                <a:ext uri="{FF2B5EF4-FFF2-40B4-BE49-F238E27FC236}">
                  <a16:creationId xmlns:a16="http://schemas.microsoft.com/office/drawing/2014/main" id="{5C15B42A-2CDF-4C68-9E9E-6930CF4586E4}"/>
                </a:ext>
              </a:extLst>
            </p:cNvPr>
            <p:cNvSpPr/>
            <p:nvPr/>
          </p:nvSpPr>
          <p:spPr>
            <a:xfrm>
              <a:off x="2162175" y="2837821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hlinkClick r:id="rId12"/>
              <a:extLst>
                <a:ext uri="{FF2B5EF4-FFF2-40B4-BE49-F238E27FC236}">
                  <a16:creationId xmlns:a16="http://schemas.microsoft.com/office/drawing/2014/main" id="{A732ECEB-F824-42D5-87C2-27898E1F1386}"/>
                </a:ext>
              </a:extLst>
            </p:cNvPr>
            <p:cNvSpPr/>
            <p:nvPr/>
          </p:nvSpPr>
          <p:spPr>
            <a:xfrm>
              <a:off x="850900" y="3413125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hlinkClick r:id="rId13"/>
              <a:extLst>
                <a:ext uri="{FF2B5EF4-FFF2-40B4-BE49-F238E27FC236}">
                  <a16:creationId xmlns:a16="http://schemas.microsoft.com/office/drawing/2014/main" id="{FD976D56-836D-4748-B630-91A88F228665}"/>
                </a:ext>
              </a:extLst>
            </p:cNvPr>
            <p:cNvSpPr/>
            <p:nvPr/>
          </p:nvSpPr>
          <p:spPr>
            <a:xfrm>
              <a:off x="1196975" y="4378325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hlinkClick r:id="rId14"/>
              <a:extLst>
                <a:ext uri="{FF2B5EF4-FFF2-40B4-BE49-F238E27FC236}">
                  <a16:creationId xmlns:a16="http://schemas.microsoft.com/office/drawing/2014/main" id="{B8C43724-4A83-4BF9-88D1-36C4F6BF71A6}"/>
                </a:ext>
              </a:extLst>
            </p:cNvPr>
            <p:cNvSpPr/>
            <p:nvPr/>
          </p:nvSpPr>
          <p:spPr>
            <a:xfrm>
              <a:off x="3257550" y="4575175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hlinkClick r:id="rId15"/>
              <a:extLst>
                <a:ext uri="{FF2B5EF4-FFF2-40B4-BE49-F238E27FC236}">
                  <a16:creationId xmlns:a16="http://schemas.microsoft.com/office/drawing/2014/main" id="{8D3D3CD5-143E-4828-A97F-FB4B9728C682}"/>
                </a:ext>
              </a:extLst>
            </p:cNvPr>
            <p:cNvSpPr/>
            <p:nvPr/>
          </p:nvSpPr>
          <p:spPr>
            <a:xfrm>
              <a:off x="4784724" y="3990975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hlinkClick r:id="rId16"/>
              <a:extLst>
                <a:ext uri="{FF2B5EF4-FFF2-40B4-BE49-F238E27FC236}">
                  <a16:creationId xmlns:a16="http://schemas.microsoft.com/office/drawing/2014/main" id="{47E86FB9-9621-492A-A57F-0FC13085C323}"/>
                </a:ext>
              </a:extLst>
            </p:cNvPr>
            <p:cNvSpPr/>
            <p:nvPr/>
          </p:nvSpPr>
          <p:spPr>
            <a:xfrm>
              <a:off x="6062662" y="4699627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hlinkClick r:id="rId17"/>
              <a:extLst>
                <a:ext uri="{FF2B5EF4-FFF2-40B4-BE49-F238E27FC236}">
                  <a16:creationId xmlns:a16="http://schemas.microsoft.com/office/drawing/2014/main" id="{A38FF33D-397F-4B3A-A46A-FCD69E1E4E52}"/>
                </a:ext>
              </a:extLst>
            </p:cNvPr>
            <p:cNvSpPr/>
            <p:nvPr/>
          </p:nvSpPr>
          <p:spPr>
            <a:xfrm>
              <a:off x="7258050" y="3675396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hlinkClick r:id="rId18"/>
              <a:extLst>
                <a:ext uri="{FF2B5EF4-FFF2-40B4-BE49-F238E27FC236}">
                  <a16:creationId xmlns:a16="http://schemas.microsoft.com/office/drawing/2014/main" id="{E100DCD3-2194-4412-9AC5-85A1AE9816F3}"/>
                </a:ext>
              </a:extLst>
            </p:cNvPr>
            <p:cNvSpPr/>
            <p:nvPr/>
          </p:nvSpPr>
          <p:spPr>
            <a:xfrm>
              <a:off x="7693025" y="5550570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>
              <a:hlinkClick r:id="rId19"/>
              <a:extLst>
                <a:ext uri="{FF2B5EF4-FFF2-40B4-BE49-F238E27FC236}">
                  <a16:creationId xmlns:a16="http://schemas.microsoft.com/office/drawing/2014/main" id="{47EA96C3-5152-449A-AE49-68AB4CFA695B}"/>
                </a:ext>
              </a:extLst>
            </p:cNvPr>
            <p:cNvSpPr/>
            <p:nvPr/>
          </p:nvSpPr>
          <p:spPr>
            <a:xfrm>
              <a:off x="6399212" y="5476875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hlinkClick r:id="rId20"/>
              <a:extLst>
                <a:ext uri="{FF2B5EF4-FFF2-40B4-BE49-F238E27FC236}">
                  <a16:creationId xmlns:a16="http://schemas.microsoft.com/office/drawing/2014/main" id="{3162528E-325B-448C-A958-D1137B186D3C}"/>
                </a:ext>
              </a:extLst>
            </p:cNvPr>
            <p:cNvSpPr/>
            <p:nvPr/>
          </p:nvSpPr>
          <p:spPr>
            <a:xfrm>
              <a:off x="4464049" y="5648952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>
              <a:hlinkClick r:id="rId21"/>
              <a:extLst>
                <a:ext uri="{FF2B5EF4-FFF2-40B4-BE49-F238E27FC236}">
                  <a16:creationId xmlns:a16="http://schemas.microsoft.com/office/drawing/2014/main" id="{1799CB26-4B4F-4131-B6BC-0BC82E08DB10}"/>
                </a:ext>
              </a:extLst>
            </p:cNvPr>
            <p:cNvSpPr/>
            <p:nvPr/>
          </p:nvSpPr>
          <p:spPr>
            <a:xfrm>
              <a:off x="4137024" y="5652127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>
              <a:hlinkClick r:id="rId22"/>
              <a:extLst>
                <a:ext uri="{FF2B5EF4-FFF2-40B4-BE49-F238E27FC236}">
                  <a16:creationId xmlns:a16="http://schemas.microsoft.com/office/drawing/2014/main" id="{7E2B4DE5-7316-4F48-95A0-BFDF57D29054}"/>
                </a:ext>
              </a:extLst>
            </p:cNvPr>
            <p:cNvSpPr/>
            <p:nvPr/>
          </p:nvSpPr>
          <p:spPr>
            <a:xfrm>
              <a:off x="2470150" y="5862974"/>
              <a:ext cx="314325" cy="306054"/>
            </a:xfrm>
            <a:prstGeom prst="ellipse">
              <a:avLst/>
            </a:prstGeom>
            <a:noFill/>
            <a:ln>
              <a:solidFill>
                <a:srgbClr val="E31D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0090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2020-09-22T12:39:45Z</dcterms:created>
  <dcterms:modified xsi:type="dcterms:W3CDTF">2020-09-22T12:56:30Z</dcterms:modified>
</cp:coreProperties>
</file>