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8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4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A9A9-520B-49B2-8841-CAE8118743D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93BC-3417-4CC8-98EB-EE1AB51D7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37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A9A9-520B-49B2-8841-CAE8118743D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93BC-3417-4CC8-98EB-EE1AB51D7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26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A9A9-520B-49B2-8841-CAE8118743D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93BC-3417-4CC8-98EB-EE1AB51D7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62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A9A9-520B-49B2-8841-CAE8118743D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93BC-3417-4CC8-98EB-EE1AB51D7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32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A9A9-520B-49B2-8841-CAE8118743D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93BC-3417-4CC8-98EB-EE1AB51D7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92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A9A9-520B-49B2-8841-CAE8118743D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93BC-3417-4CC8-98EB-EE1AB51D7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937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A9A9-520B-49B2-8841-CAE8118743D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93BC-3417-4CC8-98EB-EE1AB51D7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421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A9A9-520B-49B2-8841-CAE8118743D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93BC-3417-4CC8-98EB-EE1AB51D7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92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A9A9-520B-49B2-8841-CAE8118743D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93BC-3417-4CC8-98EB-EE1AB51D7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06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A9A9-520B-49B2-8841-CAE8118743D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93BC-3417-4CC8-98EB-EE1AB51D7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12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A9A9-520B-49B2-8841-CAE8118743D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93BC-3417-4CC8-98EB-EE1AB51D7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46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CA9A9-520B-49B2-8841-CAE8118743D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193BC-3417-4CC8-98EB-EE1AB51D7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06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DESIGNER_MOBILE_UPDATE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chnologystudent.com/mobapps/art_movements1.pd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FFF8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-9729" y="78940"/>
            <a:ext cx="129572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DESIGNER EXAMINATION</a:t>
            </a:r>
          </a:p>
          <a:p>
            <a:pPr algn="ctr"/>
            <a:r>
              <a:rPr lang="en-GB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sz="4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567077" y="1525490"/>
            <a:ext cx="1159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</a:t>
            </a:r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“DESIGNERS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” APP AND “ART MOVEMENTS</a:t>
            </a:r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” APP FROM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Apps, you can use them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4333206" y="4632834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734237" y="4716513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BUTTONS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  <p:sp>
        <p:nvSpPr>
          <p:cNvPr id="12" name="Oval 11">
            <a:hlinkClick r:id="rId4"/>
            <a:extLst>
              <a:ext uri="{FF2B5EF4-FFF2-40B4-BE49-F238E27FC236}">
                <a16:creationId xmlns:a16="http://schemas.microsoft.com/office/drawing/2014/main" id="{A49F8721-8047-4D90-B032-8B2D2E6B22E2}"/>
              </a:ext>
            </a:extLst>
          </p:cNvPr>
          <p:cNvSpPr/>
          <p:nvPr/>
        </p:nvSpPr>
        <p:spPr>
          <a:xfrm>
            <a:off x="7053441" y="4632833"/>
            <a:ext cx="1906621" cy="190662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glow rad="3302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79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862" y="681926"/>
            <a:ext cx="5731027" cy="8257032"/>
          </a:xfrm>
          <a:prstGeom prst="rect">
            <a:avLst/>
          </a:prstGeom>
          <a:solidFill>
            <a:srgbClr val="FFFFFF"/>
          </a:solidFill>
          <a:ln w="19050">
            <a:solidFill>
              <a:srgbClr val="453B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A222A0-F66F-47C7-8FCA-C65DD2C50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39" y="1003889"/>
            <a:ext cx="5386273" cy="761310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9709" y="672084"/>
            <a:ext cx="5731027" cy="8257032"/>
          </a:xfrm>
          <a:prstGeom prst="rect">
            <a:avLst/>
          </a:prstGeom>
          <a:solidFill>
            <a:srgbClr val="FFFFFF"/>
          </a:solidFill>
          <a:ln w="19050">
            <a:solidFill>
              <a:srgbClr val="453B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A25164B-DB32-419E-8DD0-AE2ED3F13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85" y="994047"/>
            <a:ext cx="5386273" cy="761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2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862" y="681926"/>
            <a:ext cx="5731027" cy="8257032"/>
          </a:xfrm>
          <a:prstGeom prst="rect">
            <a:avLst/>
          </a:prstGeom>
          <a:solidFill>
            <a:srgbClr val="FFFFFF"/>
          </a:solidFill>
          <a:ln w="19050">
            <a:solidFill>
              <a:srgbClr val="564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E37E38C-7C8E-4DDE-88FB-D23206E94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39" y="1003888"/>
            <a:ext cx="5386273" cy="76131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9709" y="672084"/>
            <a:ext cx="5731027" cy="8257032"/>
          </a:xfrm>
          <a:prstGeom prst="rect">
            <a:avLst/>
          </a:prstGeom>
          <a:solidFill>
            <a:srgbClr val="FFFFFF"/>
          </a:solidFill>
          <a:ln w="19050">
            <a:solidFill>
              <a:srgbClr val="564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AA7DF4D-4771-4765-AD3A-05F4852C3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85" y="994046"/>
            <a:ext cx="5386273" cy="761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45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70403F-9F21-46EA-8833-9C644BA83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75" y="0"/>
            <a:ext cx="678945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85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862" y="681926"/>
            <a:ext cx="5731027" cy="8257032"/>
          </a:xfrm>
          <a:prstGeom prst="rect">
            <a:avLst/>
          </a:prstGeom>
          <a:solidFill>
            <a:srgbClr val="FFFFFF"/>
          </a:solidFill>
          <a:ln w="19050">
            <a:solidFill>
              <a:srgbClr val="FEE6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9709" y="672084"/>
            <a:ext cx="5731027" cy="8257032"/>
          </a:xfrm>
          <a:prstGeom prst="rect">
            <a:avLst/>
          </a:prstGeom>
          <a:solidFill>
            <a:srgbClr val="FFFFFF"/>
          </a:solidFill>
          <a:ln w="19050">
            <a:solidFill>
              <a:srgbClr val="FEE6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C260FC-69D8-401B-AA88-07355BFBC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76" y="858946"/>
            <a:ext cx="5386273" cy="7613105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38ACB8-765F-4085-8518-F5FCA6FAD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751" y="984205"/>
            <a:ext cx="5386273" cy="761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9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862" y="681926"/>
            <a:ext cx="5731027" cy="8257032"/>
          </a:xfrm>
          <a:prstGeom prst="rect">
            <a:avLst/>
          </a:prstGeom>
          <a:solidFill>
            <a:srgbClr val="FFFFFF"/>
          </a:solidFill>
          <a:ln w="19050">
            <a:solidFill>
              <a:srgbClr val="4D44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93012E-6821-4B0D-86C0-7629CF0EB9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2201" b="1"/>
          <a:stretch/>
        </p:blipFill>
        <p:spPr>
          <a:xfrm>
            <a:off x="673239" y="914956"/>
            <a:ext cx="5386273" cy="779097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9709" y="672084"/>
            <a:ext cx="5731027" cy="8257032"/>
          </a:xfrm>
          <a:prstGeom prst="rect">
            <a:avLst/>
          </a:prstGeom>
          <a:solidFill>
            <a:srgbClr val="FFFFFF"/>
          </a:solidFill>
          <a:ln w="19050">
            <a:solidFill>
              <a:srgbClr val="4D44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336A6F-08F3-41A3-BBF8-418EB1701E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" r="1133" b="1"/>
          <a:stretch/>
        </p:blipFill>
        <p:spPr>
          <a:xfrm>
            <a:off x="6858758" y="900853"/>
            <a:ext cx="5152926" cy="779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95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47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49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862" y="681926"/>
            <a:ext cx="5731027" cy="8257032"/>
          </a:xfrm>
          <a:prstGeom prst="rect">
            <a:avLst/>
          </a:prstGeom>
          <a:solidFill>
            <a:srgbClr val="FFFFFF"/>
          </a:solidFill>
          <a:ln w="19050">
            <a:solidFill>
              <a:srgbClr val="1D87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00D9E0-F367-4FBA-86A1-71A38FFE5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39" y="1003888"/>
            <a:ext cx="5386273" cy="7613107"/>
          </a:xfrm>
          <a:prstGeom prst="rect">
            <a:avLst/>
          </a:prstGeom>
        </p:spPr>
      </p:pic>
      <p:sp>
        <p:nvSpPr>
          <p:cNvPr id="56" name="Rectangle 51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9709" y="672084"/>
            <a:ext cx="5731027" cy="8257032"/>
          </a:xfrm>
          <a:prstGeom prst="rect">
            <a:avLst/>
          </a:prstGeom>
          <a:solidFill>
            <a:srgbClr val="FFFFFF"/>
          </a:solidFill>
          <a:ln w="19050">
            <a:solidFill>
              <a:srgbClr val="1D87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741228-F690-4B63-9250-F0939124A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85" y="994047"/>
            <a:ext cx="5386273" cy="761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40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862" y="681926"/>
            <a:ext cx="5731027" cy="8257032"/>
          </a:xfrm>
          <a:prstGeom prst="rect">
            <a:avLst/>
          </a:prstGeom>
          <a:solidFill>
            <a:srgbClr val="FFFFFF"/>
          </a:solidFill>
          <a:ln w="19050">
            <a:solidFill>
              <a:srgbClr val="4E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9709" y="672084"/>
            <a:ext cx="5731027" cy="8257032"/>
          </a:xfrm>
          <a:prstGeom prst="rect">
            <a:avLst/>
          </a:prstGeom>
          <a:solidFill>
            <a:srgbClr val="FFFFFF"/>
          </a:solidFill>
          <a:ln w="19050">
            <a:solidFill>
              <a:srgbClr val="4E4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B02586-166F-4518-B33E-B486FF5847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" r="1780" b="1"/>
          <a:stretch/>
        </p:blipFill>
        <p:spPr>
          <a:xfrm>
            <a:off x="632878" y="794660"/>
            <a:ext cx="5386273" cy="7790897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29AB9C-E85A-4C74-B9CF-E1D6CF4A9B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r="1" b="1"/>
          <a:stretch/>
        </p:blipFill>
        <p:spPr>
          <a:xfrm>
            <a:off x="6732751" y="817431"/>
            <a:ext cx="5386273" cy="779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5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862" y="681926"/>
            <a:ext cx="5731027" cy="8257032"/>
          </a:xfrm>
          <a:prstGeom prst="rect">
            <a:avLst/>
          </a:prstGeom>
          <a:solidFill>
            <a:srgbClr val="FFFFFF"/>
          </a:solidFill>
          <a:ln w="19050">
            <a:solidFill>
              <a:srgbClr val="C48B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9709" y="672084"/>
            <a:ext cx="5731027" cy="8257032"/>
          </a:xfrm>
          <a:prstGeom prst="rect">
            <a:avLst/>
          </a:prstGeom>
          <a:solidFill>
            <a:srgbClr val="FFFFFF"/>
          </a:solidFill>
          <a:ln w="19050">
            <a:solidFill>
              <a:srgbClr val="C48B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3E043DC9-ADBB-4C01-B4F6-24F128D6B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26" y="942912"/>
            <a:ext cx="5386273" cy="7613105"/>
          </a:xfrm>
          <a:prstGeom prst="rect">
            <a:avLst/>
          </a:prstGeom>
        </p:spPr>
      </p:pic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92B1220-CDE9-4981-9BF5-D01B2D0C8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85" y="905335"/>
            <a:ext cx="5386273" cy="761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862" y="681926"/>
            <a:ext cx="5731027" cy="8257032"/>
          </a:xfrm>
          <a:prstGeom prst="rect">
            <a:avLst/>
          </a:prstGeom>
          <a:solidFill>
            <a:srgbClr val="FFFFFF"/>
          </a:solidFill>
          <a:ln w="19050">
            <a:solidFill>
              <a:srgbClr val="5B51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9709" y="672084"/>
            <a:ext cx="5731027" cy="8257032"/>
          </a:xfrm>
          <a:prstGeom prst="rect">
            <a:avLst/>
          </a:prstGeom>
          <a:solidFill>
            <a:srgbClr val="FFFFFF"/>
          </a:solidFill>
          <a:ln w="19050">
            <a:solidFill>
              <a:srgbClr val="5B51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C83B21-4DD0-4BE4-B8FB-73A3D07FE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76" y="841051"/>
            <a:ext cx="5386273" cy="7613105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09330C-91B8-427B-9F52-326B67C9A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751" y="841049"/>
            <a:ext cx="5386273" cy="761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87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862" y="681926"/>
            <a:ext cx="5731027" cy="8257032"/>
          </a:xfrm>
          <a:prstGeom prst="rect">
            <a:avLst/>
          </a:prstGeom>
          <a:solidFill>
            <a:srgbClr val="FFFFFF"/>
          </a:solidFill>
          <a:ln w="19050">
            <a:solidFill>
              <a:srgbClr val="534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9709" y="672084"/>
            <a:ext cx="5731027" cy="8257032"/>
          </a:xfrm>
          <a:prstGeom prst="rect">
            <a:avLst/>
          </a:prstGeom>
          <a:solidFill>
            <a:srgbClr val="FFFFFF"/>
          </a:solidFill>
          <a:ln w="19050">
            <a:solidFill>
              <a:srgbClr val="534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0ABC70-7D26-406F-B235-4BF7EF89A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38" y="843733"/>
            <a:ext cx="5386273" cy="7613105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56F168-2751-4A8B-9CF0-EF742B46F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231" y="818682"/>
            <a:ext cx="5386273" cy="761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37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862" y="681926"/>
            <a:ext cx="5731027" cy="8257032"/>
          </a:xfrm>
          <a:prstGeom prst="rect">
            <a:avLst/>
          </a:prstGeom>
          <a:solidFill>
            <a:srgbClr val="FFFFFF"/>
          </a:solidFill>
          <a:ln w="19050">
            <a:solidFill>
              <a:srgbClr val="105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9709" y="672084"/>
            <a:ext cx="5731027" cy="8257032"/>
          </a:xfrm>
          <a:prstGeom prst="rect">
            <a:avLst/>
          </a:prstGeom>
          <a:solidFill>
            <a:srgbClr val="FFFFFF"/>
          </a:solidFill>
          <a:ln w="19050">
            <a:solidFill>
              <a:srgbClr val="1058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1518F2-401B-4F75-828B-31597DC05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72" y="868787"/>
            <a:ext cx="5386273" cy="7613105"/>
          </a:xfrm>
          <a:prstGeom prst="rect">
            <a:avLst/>
          </a:prstGeom>
        </p:spPr>
      </p:pic>
      <p:pic>
        <p:nvPicPr>
          <p:cNvPr id="7" name="Picture 6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814A521A-F2D7-4466-B9CE-2808239FF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751" y="868786"/>
            <a:ext cx="5386273" cy="761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6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113</Words>
  <Application>Microsoft Office PowerPoint</Application>
  <PresentationFormat>A3 Paper (297x420 mm)</PresentationFormat>
  <Paragraphs>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2020-05-12T13:16:15Z</dcterms:created>
  <dcterms:modified xsi:type="dcterms:W3CDTF">2020-05-12T13:36:44Z</dcterms:modified>
</cp:coreProperties>
</file>